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684" r:id="rId3"/>
  </p:sldMasterIdLst>
  <p:notesMasterIdLst>
    <p:notesMasterId r:id="rId44"/>
  </p:notesMasterIdLst>
  <p:handoutMasterIdLst>
    <p:handoutMasterId r:id="rId45"/>
  </p:handoutMasterIdLst>
  <p:sldIdLst>
    <p:sldId id="503" r:id="rId4"/>
    <p:sldId id="258" r:id="rId5"/>
    <p:sldId id="301" r:id="rId6"/>
    <p:sldId id="479" r:id="rId7"/>
    <p:sldId id="498" r:id="rId8"/>
    <p:sldId id="499" r:id="rId9"/>
    <p:sldId id="259" r:id="rId10"/>
    <p:sldId id="272" r:id="rId11"/>
    <p:sldId id="288" r:id="rId12"/>
    <p:sldId id="481" r:id="rId13"/>
    <p:sldId id="482" r:id="rId14"/>
    <p:sldId id="261" r:id="rId15"/>
    <p:sldId id="262" r:id="rId16"/>
    <p:sldId id="273" r:id="rId17"/>
    <p:sldId id="486" r:id="rId18"/>
    <p:sldId id="487" r:id="rId19"/>
    <p:sldId id="263" r:id="rId20"/>
    <p:sldId id="265" r:id="rId21"/>
    <p:sldId id="264" r:id="rId22"/>
    <p:sldId id="502" r:id="rId23"/>
    <p:sldId id="274" r:id="rId24"/>
    <p:sldId id="489" r:id="rId25"/>
    <p:sldId id="490" r:id="rId26"/>
    <p:sldId id="491" r:id="rId27"/>
    <p:sldId id="493" r:id="rId28"/>
    <p:sldId id="492" r:id="rId29"/>
    <p:sldId id="275" r:id="rId30"/>
    <p:sldId id="494" r:id="rId31"/>
    <p:sldId id="480" r:id="rId32"/>
    <p:sldId id="495" r:id="rId33"/>
    <p:sldId id="299" r:id="rId34"/>
    <p:sldId id="496" r:id="rId35"/>
    <p:sldId id="280" r:id="rId36"/>
    <p:sldId id="497" r:id="rId37"/>
    <p:sldId id="281" r:id="rId38"/>
    <p:sldId id="283" r:id="rId39"/>
    <p:sldId id="282" r:id="rId40"/>
    <p:sldId id="279" r:id="rId41"/>
    <p:sldId id="500"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629C97A9-ACB2-4C0A-8DD6-4157C97EDAE1}">
          <p14:sldIdLst>
            <p14:sldId id="503"/>
            <p14:sldId id="258"/>
            <p14:sldId id="301"/>
            <p14:sldId id="479"/>
            <p14:sldId id="498"/>
            <p14:sldId id="499"/>
            <p14:sldId id="259"/>
            <p14:sldId id="272"/>
            <p14:sldId id="288"/>
            <p14:sldId id="481"/>
            <p14:sldId id="482"/>
            <p14:sldId id="261"/>
            <p14:sldId id="262"/>
            <p14:sldId id="273"/>
            <p14:sldId id="486"/>
            <p14:sldId id="487"/>
            <p14:sldId id="263"/>
            <p14:sldId id="265"/>
            <p14:sldId id="264"/>
            <p14:sldId id="502"/>
            <p14:sldId id="274"/>
            <p14:sldId id="489"/>
            <p14:sldId id="490"/>
            <p14:sldId id="491"/>
            <p14:sldId id="493"/>
            <p14:sldId id="492"/>
            <p14:sldId id="275"/>
            <p14:sldId id="494"/>
            <p14:sldId id="480"/>
            <p14:sldId id="495"/>
            <p14:sldId id="299"/>
            <p14:sldId id="496"/>
            <p14:sldId id="280"/>
            <p14:sldId id="497"/>
            <p14:sldId id="281"/>
            <p14:sldId id="283"/>
            <p14:sldId id="282"/>
            <p14:sldId id="279"/>
            <p14:sldId id="500"/>
            <p14:sldId id="349"/>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C3746"/>
    <a:srgbClr val="FFFFFF"/>
    <a:srgbClr val="53728A"/>
    <a:srgbClr val="24A9E1"/>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11" autoAdjust="0"/>
    <p:restoredTop sz="94249" autoAdjust="0"/>
  </p:normalViewPr>
  <p:slideViewPr>
    <p:cSldViewPr snapToGrid="0">
      <p:cViewPr varScale="1">
        <p:scale>
          <a:sx n="48" d="100"/>
          <a:sy n="48" d="100"/>
        </p:scale>
        <p:origin x="72" y="57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viewProps" Target="view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handoutMaster" Target="handoutMasters/handoutMaster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tableStyles" Target="tableStyle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theme" Target="theme/theme1.xml"/><Relationship Id="rId8" Type="http://schemas.openxmlformats.org/officeDocument/2006/relationships/slide" Target="slides/slide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1B12E3E-77A0-4953-86C3-470F578083F8}"/>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B6D148D2-D2A7-4A92-8D0A-B09E6A440668}"/>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2637586-9A3A-4991-BD7F-26CB1FC6A396}" type="datetimeFigureOut">
              <a:rPr lang="en-US" smtClean="0"/>
              <a:t>12/6/2023</a:t>
            </a:fld>
            <a:endParaRPr lang="en-US"/>
          </a:p>
        </p:txBody>
      </p:sp>
      <p:sp>
        <p:nvSpPr>
          <p:cNvPr id="4" name="Footer Placeholder 3">
            <a:extLst>
              <a:ext uri="{FF2B5EF4-FFF2-40B4-BE49-F238E27FC236}">
                <a16:creationId xmlns:a16="http://schemas.microsoft.com/office/drawing/2014/main" id="{6F863104-6DC7-4253-B925-1CC9D12E524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73862A6B-DCC4-4A40-86C9-D814DFB6924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F0B5622-D44F-4C91-9CE4-FDFB33BF58CC}" type="slidenum">
              <a:rPr lang="en-US" smtClean="0"/>
              <a:t>‹#›</a:t>
            </a:fld>
            <a:endParaRPr lang="en-US"/>
          </a:p>
        </p:txBody>
      </p:sp>
    </p:spTree>
    <p:extLst>
      <p:ext uri="{BB962C8B-B14F-4D97-AF65-F5344CB8AC3E}">
        <p14:creationId xmlns:p14="http://schemas.microsoft.com/office/powerpoint/2010/main" val="3582451549"/>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5421EC-2394-4C64-8BD1-F912274A28F2}" type="datetimeFigureOut">
              <a:rPr lang="en-US" smtClean="0"/>
              <a:t>12/6/2023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E06C843-72DD-4C49-9F3A-F49F285D9F3C}" type="slidenum">
              <a:rPr lang="en-US" smtClean="0"/>
              <a:t>‹#›</a:t>
            </a:fld>
            <a:endParaRPr lang="en-US"/>
          </a:p>
        </p:txBody>
      </p:sp>
    </p:spTree>
    <p:extLst>
      <p:ext uri="{BB962C8B-B14F-4D97-AF65-F5344CB8AC3E}">
        <p14:creationId xmlns:p14="http://schemas.microsoft.com/office/powerpoint/2010/main" val="265792388"/>
      </p:ext>
    </p:extLst>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a:extLst>
              <a:ext uri="{FF2B5EF4-FFF2-40B4-BE49-F238E27FC236}">
                <a16:creationId xmlns:a16="http://schemas.microsoft.com/office/drawing/2014/main" id="{5E3FE737-1AE3-4BFA-A40D-187D5112E036}"/>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BE0058EB-4809-4E46-B3CE-3D1ABB4CC97D}"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4</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45059" name="Rectangle 2">
            <a:extLst>
              <a:ext uri="{FF2B5EF4-FFF2-40B4-BE49-F238E27FC236}">
                <a16:creationId xmlns:a16="http://schemas.microsoft.com/office/drawing/2014/main" id="{7402B2ED-F6D2-4B44-94BF-B64A9807C2F1}"/>
              </a:ext>
            </a:extLst>
          </p:cNvPr>
          <p:cNvSpPr>
            <a:spLocks noGrp="1" noRot="1" noChangeAspect="1" noChangeArrowheads="1" noTextEdit="1"/>
          </p:cNvSpPr>
          <p:nvPr>
            <p:ph type="sldImg"/>
          </p:nvPr>
        </p:nvSpPr>
        <p:spPr>
          <a:ln/>
        </p:spPr>
      </p:sp>
      <p:sp>
        <p:nvSpPr>
          <p:cNvPr id="45060" name="Rectangle 3">
            <a:extLst>
              <a:ext uri="{FF2B5EF4-FFF2-40B4-BE49-F238E27FC236}">
                <a16:creationId xmlns:a16="http://schemas.microsoft.com/office/drawing/2014/main" id="{9A461D0E-FDA5-4499-ADC1-EB13FB07A59A}"/>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a:extLst>
              <a:ext uri="{FF2B5EF4-FFF2-40B4-BE49-F238E27FC236}">
                <a16:creationId xmlns:a16="http://schemas.microsoft.com/office/drawing/2014/main" id="{3E060DB7-E6AF-4BB2-88D8-A906B363ED90}"/>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6378764C-6B4C-420F-8E36-0C59C1FB2261}"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8</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47107" name="Rectangle 2">
            <a:extLst>
              <a:ext uri="{FF2B5EF4-FFF2-40B4-BE49-F238E27FC236}">
                <a16:creationId xmlns:a16="http://schemas.microsoft.com/office/drawing/2014/main" id="{8C9DADD3-BF2A-4CDC-BA4D-6AD25D4DF94A}"/>
              </a:ext>
            </a:extLst>
          </p:cNvPr>
          <p:cNvSpPr>
            <a:spLocks noGrp="1" noRot="1" noChangeAspect="1" noChangeArrowheads="1" noTextEdit="1"/>
          </p:cNvSpPr>
          <p:nvPr>
            <p:ph type="sldImg"/>
          </p:nvPr>
        </p:nvSpPr>
        <p:spPr>
          <a:ln/>
        </p:spPr>
      </p:sp>
      <p:sp>
        <p:nvSpPr>
          <p:cNvPr id="47108" name="Rectangle 3">
            <a:extLst>
              <a:ext uri="{FF2B5EF4-FFF2-40B4-BE49-F238E27FC236}">
                <a16:creationId xmlns:a16="http://schemas.microsoft.com/office/drawing/2014/main" id="{B9330B80-A37E-48D8-9E0E-A35FCB5886F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a:extLst>
              <a:ext uri="{FF2B5EF4-FFF2-40B4-BE49-F238E27FC236}">
                <a16:creationId xmlns:a16="http://schemas.microsoft.com/office/drawing/2014/main" id="{F58F06C7-77A4-41D9-9294-D129DC2169ED}"/>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1B681A11-124F-4B70-A747-22ADC6ACC45D}"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9</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48131" name="Rectangle 2">
            <a:extLst>
              <a:ext uri="{FF2B5EF4-FFF2-40B4-BE49-F238E27FC236}">
                <a16:creationId xmlns:a16="http://schemas.microsoft.com/office/drawing/2014/main" id="{1ECED4E0-21D1-48FF-9359-4A9054FB310C}"/>
              </a:ext>
            </a:extLst>
          </p:cNvPr>
          <p:cNvSpPr>
            <a:spLocks noGrp="1" noRot="1" noChangeAspect="1" noChangeArrowheads="1" noTextEdit="1"/>
          </p:cNvSpPr>
          <p:nvPr>
            <p:ph type="sldImg"/>
          </p:nvPr>
        </p:nvSpPr>
        <p:spPr>
          <a:ln/>
        </p:spPr>
      </p:sp>
      <p:sp>
        <p:nvSpPr>
          <p:cNvPr id="48132" name="Rectangle 3">
            <a:extLst>
              <a:ext uri="{FF2B5EF4-FFF2-40B4-BE49-F238E27FC236}">
                <a16:creationId xmlns:a16="http://schemas.microsoft.com/office/drawing/2014/main" id="{29A282BA-F392-46CA-8F5E-69CBCCA10D6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a:extLst>
              <a:ext uri="{FF2B5EF4-FFF2-40B4-BE49-F238E27FC236}">
                <a16:creationId xmlns:a16="http://schemas.microsoft.com/office/drawing/2014/main" id="{C087F50F-A668-4522-8EB0-84AD0176A88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1C66F2A2-6247-464C-AD8E-B47B742CA68E}"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12</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50179" name="Rectangle 2">
            <a:extLst>
              <a:ext uri="{FF2B5EF4-FFF2-40B4-BE49-F238E27FC236}">
                <a16:creationId xmlns:a16="http://schemas.microsoft.com/office/drawing/2014/main" id="{94C7F725-1994-4D88-A792-56FF348D7447}"/>
              </a:ext>
            </a:extLst>
          </p:cNvPr>
          <p:cNvSpPr>
            <a:spLocks noGrp="1" noRot="1" noChangeAspect="1" noChangeArrowheads="1" noTextEdit="1"/>
          </p:cNvSpPr>
          <p:nvPr>
            <p:ph type="sldImg"/>
          </p:nvPr>
        </p:nvSpPr>
        <p:spPr>
          <a:ln/>
        </p:spPr>
      </p:sp>
      <p:sp>
        <p:nvSpPr>
          <p:cNvPr id="50180" name="Rectangle 3">
            <a:extLst>
              <a:ext uri="{FF2B5EF4-FFF2-40B4-BE49-F238E27FC236}">
                <a16:creationId xmlns:a16="http://schemas.microsoft.com/office/drawing/2014/main" id="{54E4B0AB-AFB6-4734-B44B-B6AF221886CC}"/>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a:extLst>
              <a:ext uri="{FF2B5EF4-FFF2-40B4-BE49-F238E27FC236}">
                <a16:creationId xmlns:a16="http://schemas.microsoft.com/office/drawing/2014/main" id="{D9304750-0DCD-4870-816B-EAE6130F688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4B9ADD8E-8787-4FB7-8585-EDA9B3593924}"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13</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51203" name="Rectangle 2">
            <a:extLst>
              <a:ext uri="{FF2B5EF4-FFF2-40B4-BE49-F238E27FC236}">
                <a16:creationId xmlns:a16="http://schemas.microsoft.com/office/drawing/2014/main" id="{B42392B9-1A2F-4514-8057-44B1FF2B12E7}"/>
              </a:ext>
            </a:extLst>
          </p:cNvPr>
          <p:cNvSpPr>
            <a:spLocks noGrp="1" noRot="1" noChangeAspect="1" noChangeArrowheads="1" noTextEdit="1"/>
          </p:cNvSpPr>
          <p:nvPr>
            <p:ph type="sldImg"/>
          </p:nvPr>
        </p:nvSpPr>
        <p:spPr>
          <a:ln/>
        </p:spPr>
      </p:sp>
      <p:sp>
        <p:nvSpPr>
          <p:cNvPr id="51204" name="Rectangle 3">
            <a:extLst>
              <a:ext uri="{FF2B5EF4-FFF2-40B4-BE49-F238E27FC236}">
                <a16:creationId xmlns:a16="http://schemas.microsoft.com/office/drawing/2014/main" id="{C0623DAB-8A53-4EDD-B549-9D0A1880A207}"/>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a:extLst>
              <a:ext uri="{FF2B5EF4-FFF2-40B4-BE49-F238E27FC236}">
                <a16:creationId xmlns:a16="http://schemas.microsoft.com/office/drawing/2014/main" id="{823B3674-7D0B-4C9E-BCBB-C0F9AC52240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DA0DAE48-780A-4C2C-A5CF-B7DF3721923E}"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14</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49155" name="Rectangle 2">
            <a:extLst>
              <a:ext uri="{FF2B5EF4-FFF2-40B4-BE49-F238E27FC236}">
                <a16:creationId xmlns:a16="http://schemas.microsoft.com/office/drawing/2014/main" id="{2884A35B-BDB7-4916-954B-6FD6B184FED9}"/>
              </a:ext>
            </a:extLst>
          </p:cNvPr>
          <p:cNvSpPr>
            <a:spLocks noGrp="1" noRot="1" noChangeAspect="1" noChangeArrowheads="1" noTextEdit="1"/>
          </p:cNvSpPr>
          <p:nvPr>
            <p:ph type="sldImg"/>
          </p:nvPr>
        </p:nvSpPr>
        <p:spPr>
          <a:ln/>
        </p:spPr>
      </p:sp>
      <p:sp>
        <p:nvSpPr>
          <p:cNvPr id="49156" name="Rectangle 3">
            <a:extLst>
              <a:ext uri="{FF2B5EF4-FFF2-40B4-BE49-F238E27FC236}">
                <a16:creationId xmlns:a16="http://schemas.microsoft.com/office/drawing/2014/main" id="{84EA7015-5D62-4C6F-912F-EB8F4CE4F52B}"/>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a:extLst>
              <a:ext uri="{FF2B5EF4-FFF2-40B4-BE49-F238E27FC236}">
                <a16:creationId xmlns:a16="http://schemas.microsoft.com/office/drawing/2014/main" id="{4C6B09E0-747B-44AF-8287-B35B435396BC}"/>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9DFFA3A7-638F-4686-B594-F11C58D73269}"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17</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52227" name="Rectangle 2">
            <a:extLst>
              <a:ext uri="{FF2B5EF4-FFF2-40B4-BE49-F238E27FC236}">
                <a16:creationId xmlns:a16="http://schemas.microsoft.com/office/drawing/2014/main" id="{2A0E6E01-76AE-4501-B3CF-6A29F063587C}"/>
              </a:ext>
            </a:extLst>
          </p:cNvPr>
          <p:cNvSpPr>
            <a:spLocks noGrp="1" noRot="1" noChangeAspect="1" noChangeArrowheads="1" noTextEdit="1"/>
          </p:cNvSpPr>
          <p:nvPr>
            <p:ph type="sldImg"/>
          </p:nvPr>
        </p:nvSpPr>
        <p:spPr>
          <a:ln/>
        </p:spPr>
      </p:sp>
      <p:sp>
        <p:nvSpPr>
          <p:cNvPr id="52228" name="Rectangle 3">
            <a:extLst>
              <a:ext uri="{FF2B5EF4-FFF2-40B4-BE49-F238E27FC236}">
                <a16:creationId xmlns:a16="http://schemas.microsoft.com/office/drawing/2014/main" id="{6E6D14AE-B99F-42F4-B6CE-1FA3F1AB051F}"/>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a:extLst>
              <a:ext uri="{FF2B5EF4-FFF2-40B4-BE49-F238E27FC236}">
                <a16:creationId xmlns:a16="http://schemas.microsoft.com/office/drawing/2014/main" id="{DBD6898C-A6CB-43F3-A0EF-B50D8296DA91}"/>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E5F8BE01-974D-4C58-B996-62EB7A0B3BAD}"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18</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54275" name="Rectangle 2">
            <a:extLst>
              <a:ext uri="{FF2B5EF4-FFF2-40B4-BE49-F238E27FC236}">
                <a16:creationId xmlns:a16="http://schemas.microsoft.com/office/drawing/2014/main" id="{2B0BFBCA-4BE3-449F-B796-C6CF8767FF4D}"/>
              </a:ext>
            </a:extLst>
          </p:cNvPr>
          <p:cNvSpPr>
            <a:spLocks noGrp="1" noRot="1" noChangeAspect="1" noChangeArrowheads="1" noTextEdit="1"/>
          </p:cNvSpPr>
          <p:nvPr>
            <p:ph type="sldImg"/>
          </p:nvPr>
        </p:nvSpPr>
        <p:spPr>
          <a:ln/>
        </p:spPr>
      </p:sp>
      <p:sp>
        <p:nvSpPr>
          <p:cNvPr id="54276" name="Rectangle 3">
            <a:extLst>
              <a:ext uri="{FF2B5EF4-FFF2-40B4-BE49-F238E27FC236}">
                <a16:creationId xmlns:a16="http://schemas.microsoft.com/office/drawing/2014/main" id="{CC16E4EB-9A37-402F-A147-24D7BDCE493C}"/>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extLst>
      <p:ext uri="{BB962C8B-B14F-4D97-AF65-F5344CB8AC3E}">
        <p14:creationId xmlns:p14="http://schemas.microsoft.com/office/powerpoint/2010/main" val="20298049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a:extLst>
              <a:ext uri="{FF2B5EF4-FFF2-40B4-BE49-F238E27FC236}">
                <a16:creationId xmlns:a16="http://schemas.microsoft.com/office/drawing/2014/main" id="{7F279838-C383-4089-840F-CA0EE5376B4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7E498116-7246-458B-8657-FB79E543EE7E}"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19</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53251" name="Rectangle 2">
            <a:extLst>
              <a:ext uri="{FF2B5EF4-FFF2-40B4-BE49-F238E27FC236}">
                <a16:creationId xmlns:a16="http://schemas.microsoft.com/office/drawing/2014/main" id="{32756163-BACF-4771-A802-66047BD39D29}"/>
              </a:ext>
            </a:extLst>
          </p:cNvPr>
          <p:cNvSpPr>
            <a:spLocks noGrp="1" noRot="1" noChangeAspect="1" noChangeArrowheads="1" noTextEdit="1"/>
          </p:cNvSpPr>
          <p:nvPr>
            <p:ph type="sldImg"/>
          </p:nvPr>
        </p:nvSpPr>
        <p:spPr>
          <a:ln/>
        </p:spPr>
      </p:sp>
      <p:sp>
        <p:nvSpPr>
          <p:cNvPr id="53252" name="Rectangle 3">
            <a:extLst>
              <a:ext uri="{FF2B5EF4-FFF2-40B4-BE49-F238E27FC236}">
                <a16:creationId xmlns:a16="http://schemas.microsoft.com/office/drawing/2014/main" id="{FED68E84-ED63-4F94-8705-0B5FF2407380}"/>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a:extLst>
              <a:ext uri="{FF2B5EF4-FFF2-40B4-BE49-F238E27FC236}">
                <a16:creationId xmlns:a16="http://schemas.microsoft.com/office/drawing/2014/main" id="{7F279838-C383-4089-840F-CA0EE5376B4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7E498116-7246-458B-8657-FB79E543EE7E}"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20</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53251" name="Rectangle 2">
            <a:extLst>
              <a:ext uri="{FF2B5EF4-FFF2-40B4-BE49-F238E27FC236}">
                <a16:creationId xmlns:a16="http://schemas.microsoft.com/office/drawing/2014/main" id="{32756163-BACF-4771-A802-66047BD39D29}"/>
              </a:ext>
            </a:extLst>
          </p:cNvPr>
          <p:cNvSpPr>
            <a:spLocks noGrp="1" noRot="1" noChangeAspect="1" noChangeArrowheads="1" noTextEdit="1"/>
          </p:cNvSpPr>
          <p:nvPr>
            <p:ph type="sldImg"/>
          </p:nvPr>
        </p:nvSpPr>
        <p:spPr>
          <a:ln/>
        </p:spPr>
      </p:sp>
      <p:sp>
        <p:nvSpPr>
          <p:cNvPr id="53252" name="Rectangle 3">
            <a:extLst>
              <a:ext uri="{FF2B5EF4-FFF2-40B4-BE49-F238E27FC236}">
                <a16:creationId xmlns:a16="http://schemas.microsoft.com/office/drawing/2014/main" id="{FED68E84-ED63-4F94-8705-0B5FF2407380}"/>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extLst>
      <p:ext uri="{BB962C8B-B14F-4D97-AF65-F5344CB8AC3E}">
        <p14:creationId xmlns:p14="http://schemas.microsoft.com/office/powerpoint/2010/main" val="7796518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a:extLst>
              <a:ext uri="{FF2B5EF4-FFF2-40B4-BE49-F238E27FC236}">
                <a16:creationId xmlns:a16="http://schemas.microsoft.com/office/drawing/2014/main" id="{C6FCBDA2-712E-4E1C-90C1-30AF34530BB6}"/>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56A7506D-6D68-4DDA-9C8E-7025FF507ABD}"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21</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55299" name="Rectangle 2">
            <a:extLst>
              <a:ext uri="{FF2B5EF4-FFF2-40B4-BE49-F238E27FC236}">
                <a16:creationId xmlns:a16="http://schemas.microsoft.com/office/drawing/2014/main" id="{90DCC23C-DA78-4E89-9B4D-EC48E7DA1D7D}"/>
              </a:ext>
            </a:extLst>
          </p:cNvPr>
          <p:cNvSpPr>
            <a:spLocks noGrp="1" noRot="1" noChangeAspect="1" noChangeArrowheads="1" noTextEdit="1"/>
          </p:cNvSpPr>
          <p:nvPr>
            <p:ph type="sldImg"/>
          </p:nvPr>
        </p:nvSpPr>
        <p:spPr>
          <a:ln/>
        </p:spPr>
      </p:sp>
      <p:sp>
        <p:nvSpPr>
          <p:cNvPr id="55300" name="Rectangle 3">
            <a:extLst>
              <a:ext uri="{FF2B5EF4-FFF2-40B4-BE49-F238E27FC236}">
                <a16:creationId xmlns:a16="http://schemas.microsoft.com/office/drawing/2014/main" id="{47834A03-AD2F-4560-B2B4-45BE1729248C}"/>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a:extLst>
              <a:ext uri="{FF2B5EF4-FFF2-40B4-BE49-F238E27FC236}">
                <a16:creationId xmlns:a16="http://schemas.microsoft.com/office/drawing/2014/main" id="{54FFA65E-4550-478E-BDA4-E2931A68D0B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3F40CBFA-2A38-4FFD-9F7D-4D182593A18C}"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27</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56323" name="Rectangle 2">
            <a:extLst>
              <a:ext uri="{FF2B5EF4-FFF2-40B4-BE49-F238E27FC236}">
                <a16:creationId xmlns:a16="http://schemas.microsoft.com/office/drawing/2014/main" id="{82BD1A91-A744-4D68-84C5-D84AF9115FD7}"/>
              </a:ext>
            </a:extLst>
          </p:cNvPr>
          <p:cNvSpPr>
            <a:spLocks noGrp="1" noRot="1" noChangeAspect="1" noChangeArrowheads="1" noTextEdit="1"/>
          </p:cNvSpPr>
          <p:nvPr>
            <p:ph type="sldImg"/>
          </p:nvPr>
        </p:nvSpPr>
        <p:spPr>
          <a:ln/>
        </p:spPr>
      </p:sp>
      <p:sp>
        <p:nvSpPr>
          <p:cNvPr id="56324" name="Rectangle 3">
            <a:extLst>
              <a:ext uri="{FF2B5EF4-FFF2-40B4-BE49-F238E27FC236}">
                <a16:creationId xmlns:a16="http://schemas.microsoft.com/office/drawing/2014/main" id="{D5C53029-E718-463F-825B-C5FE87632BBB}"/>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58134742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a:extLst>
              <a:ext uri="{FF2B5EF4-FFF2-40B4-BE49-F238E27FC236}">
                <a16:creationId xmlns:a16="http://schemas.microsoft.com/office/drawing/2014/main" id="{8175B05C-6976-415A-8B10-5EBCFB9C0F2C}"/>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DE9F3144-8FCF-41F3-AB1C-E4180C42B203}"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29</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58371" name="Rectangle 2">
            <a:extLst>
              <a:ext uri="{FF2B5EF4-FFF2-40B4-BE49-F238E27FC236}">
                <a16:creationId xmlns:a16="http://schemas.microsoft.com/office/drawing/2014/main" id="{678416B5-3F4C-4B19-8B01-4A799D54B933}"/>
              </a:ext>
            </a:extLst>
          </p:cNvPr>
          <p:cNvSpPr>
            <a:spLocks noGrp="1" noRot="1" noChangeAspect="1" noChangeArrowheads="1" noTextEdit="1"/>
          </p:cNvSpPr>
          <p:nvPr>
            <p:ph type="sldImg"/>
          </p:nvPr>
        </p:nvSpPr>
        <p:spPr>
          <a:ln/>
        </p:spPr>
      </p:sp>
      <p:sp>
        <p:nvSpPr>
          <p:cNvPr id="58372" name="Rectangle 3">
            <a:extLst>
              <a:ext uri="{FF2B5EF4-FFF2-40B4-BE49-F238E27FC236}">
                <a16:creationId xmlns:a16="http://schemas.microsoft.com/office/drawing/2014/main" id="{63F6A1A6-0514-4C29-814D-0208B3A65DC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a:extLst>
              <a:ext uri="{FF2B5EF4-FFF2-40B4-BE49-F238E27FC236}">
                <a16:creationId xmlns:a16="http://schemas.microsoft.com/office/drawing/2014/main" id="{AB542430-D022-40AA-99D5-50535CE35B4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19BFC583-FE70-49C2-87BC-428CC1F5D5D3}"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31</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60419" name="Rectangle 2">
            <a:extLst>
              <a:ext uri="{FF2B5EF4-FFF2-40B4-BE49-F238E27FC236}">
                <a16:creationId xmlns:a16="http://schemas.microsoft.com/office/drawing/2014/main" id="{0B56404C-9E57-4BF7-BA60-5C1314AD8CAC}"/>
              </a:ext>
            </a:extLst>
          </p:cNvPr>
          <p:cNvSpPr>
            <a:spLocks noGrp="1" noRot="1" noChangeAspect="1" noChangeArrowheads="1" noTextEdit="1"/>
          </p:cNvSpPr>
          <p:nvPr>
            <p:ph type="sldImg"/>
          </p:nvPr>
        </p:nvSpPr>
        <p:spPr>
          <a:ln/>
        </p:spPr>
      </p:sp>
      <p:sp>
        <p:nvSpPr>
          <p:cNvPr id="60420" name="Rectangle 3">
            <a:extLst>
              <a:ext uri="{FF2B5EF4-FFF2-40B4-BE49-F238E27FC236}">
                <a16:creationId xmlns:a16="http://schemas.microsoft.com/office/drawing/2014/main" id="{25E0E525-A918-464D-A572-B285477FC51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C40C5C3E-099C-4B5E-AB23-963DC1CC360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1FF75884-37A5-40D4-A6D3-2F8F398EC5FF}"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33</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63491" name="Rectangle 2">
            <a:extLst>
              <a:ext uri="{FF2B5EF4-FFF2-40B4-BE49-F238E27FC236}">
                <a16:creationId xmlns:a16="http://schemas.microsoft.com/office/drawing/2014/main" id="{0F998E2C-73D2-4839-B0F0-6FB2C1E376AB}"/>
              </a:ext>
            </a:extLst>
          </p:cNvPr>
          <p:cNvSpPr>
            <a:spLocks noGrp="1" noRot="1" noChangeAspect="1" noChangeArrowheads="1" noTextEdit="1"/>
          </p:cNvSpPr>
          <p:nvPr>
            <p:ph type="sldImg"/>
          </p:nvPr>
        </p:nvSpPr>
        <p:spPr>
          <a:ln/>
        </p:spPr>
      </p:sp>
      <p:sp>
        <p:nvSpPr>
          <p:cNvPr id="63492" name="Rectangle 3">
            <a:extLst>
              <a:ext uri="{FF2B5EF4-FFF2-40B4-BE49-F238E27FC236}">
                <a16:creationId xmlns:a16="http://schemas.microsoft.com/office/drawing/2014/main" id="{E8EB9FDA-A9BB-41EE-8C9F-A6B0711EF36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a:extLst>
              <a:ext uri="{FF2B5EF4-FFF2-40B4-BE49-F238E27FC236}">
                <a16:creationId xmlns:a16="http://schemas.microsoft.com/office/drawing/2014/main" id="{A21B45CF-F40E-4DD6-8DF5-2FF6EB6D997E}"/>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00124F0F-2465-4BAF-A3CA-51E9ACC0690E}"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35</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64515" name="Rectangle 2">
            <a:extLst>
              <a:ext uri="{FF2B5EF4-FFF2-40B4-BE49-F238E27FC236}">
                <a16:creationId xmlns:a16="http://schemas.microsoft.com/office/drawing/2014/main" id="{BE87494F-B770-4B83-812E-894E7CB2662A}"/>
              </a:ext>
            </a:extLst>
          </p:cNvPr>
          <p:cNvSpPr>
            <a:spLocks noGrp="1" noRot="1" noChangeAspect="1" noChangeArrowheads="1" noTextEdit="1"/>
          </p:cNvSpPr>
          <p:nvPr>
            <p:ph type="sldImg"/>
          </p:nvPr>
        </p:nvSpPr>
        <p:spPr>
          <a:ln/>
        </p:spPr>
      </p:sp>
      <p:sp>
        <p:nvSpPr>
          <p:cNvPr id="64516" name="Rectangle 3">
            <a:extLst>
              <a:ext uri="{FF2B5EF4-FFF2-40B4-BE49-F238E27FC236}">
                <a16:creationId xmlns:a16="http://schemas.microsoft.com/office/drawing/2014/main" id="{5634F901-A02A-423D-A178-59128F8B7CE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a:extLst>
              <a:ext uri="{FF2B5EF4-FFF2-40B4-BE49-F238E27FC236}">
                <a16:creationId xmlns:a16="http://schemas.microsoft.com/office/drawing/2014/main" id="{3E7D355F-D39C-4727-A514-C2E29A46027A}"/>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387116ED-6F53-49A2-B138-E0E5EEF9A716}"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36</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65539" name="Rectangle 2">
            <a:extLst>
              <a:ext uri="{FF2B5EF4-FFF2-40B4-BE49-F238E27FC236}">
                <a16:creationId xmlns:a16="http://schemas.microsoft.com/office/drawing/2014/main" id="{B9D18726-A48B-435D-AED9-BD5CEA0C4E90}"/>
              </a:ext>
            </a:extLst>
          </p:cNvPr>
          <p:cNvSpPr>
            <a:spLocks noGrp="1" noRot="1" noChangeAspect="1" noChangeArrowheads="1" noTextEdit="1"/>
          </p:cNvSpPr>
          <p:nvPr>
            <p:ph type="sldImg"/>
          </p:nvPr>
        </p:nvSpPr>
        <p:spPr>
          <a:ln/>
        </p:spPr>
      </p:sp>
      <p:sp>
        <p:nvSpPr>
          <p:cNvPr id="65540" name="Rectangle 3">
            <a:extLst>
              <a:ext uri="{FF2B5EF4-FFF2-40B4-BE49-F238E27FC236}">
                <a16:creationId xmlns:a16="http://schemas.microsoft.com/office/drawing/2014/main" id="{C06EB3C5-5B8C-4F01-BC56-76AB9854DEC8}"/>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7">
            <a:extLst>
              <a:ext uri="{FF2B5EF4-FFF2-40B4-BE49-F238E27FC236}">
                <a16:creationId xmlns:a16="http://schemas.microsoft.com/office/drawing/2014/main" id="{790464B0-0556-428F-9E9F-5AD1FAD063B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615D1D25-D80C-421C-88CE-6ECE642A5E61}"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37</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67587" name="Rectangle 2">
            <a:extLst>
              <a:ext uri="{FF2B5EF4-FFF2-40B4-BE49-F238E27FC236}">
                <a16:creationId xmlns:a16="http://schemas.microsoft.com/office/drawing/2014/main" id="{60AB4477-5C8F-463E-B7F8-2F6EEDE7BFD8}"/>
              </a:ext>
            </a:extLst>
          </p:cNvPr>
          <p:cNvSpPr>
            <a:spLocks noGrp="1" noRot="1" noChangeAspect="1" noChangeArrowheads="1" noTextEdit="1"/>
          </p:cNvSpPr>
          <p:nvPr>
            <p:ph type="sldImg"/>
          </p:nvPr>
        </p:nvSpPr>
        <p:spPr>
          <a:ln/>
        </p:spPr>
      </p:sp>
      <p:sp>
        <p:nvSpPr>
          <p:cNvPr id="67588" name="Rectangle 3">
            <a:extLst>
              <a:ext uri="{FF2B5EF4-FFF2-40B4-BE49-F238E27FC236}">
                <a16:creationId xmlns:a16="http://schemas.microsoft.com/office/drawing/2014/main" id="{926D42BE-0E1A-456A-A3FE-59391BC43F6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a:extLst>
              <a:ext uri="{FF2B5EF4-FFF2-40B4-BE49-F238E27FC236}">
                <a16:creationId xmlns:a16="http://schemas.microsoft.com/office/drawing/2014/main" id="{4EAC5EAB-D59E-4F9A-8613-A559718E26A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A901E4C0-C8F3-4A5B-8200-E617BFC82525}"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38</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66563" name="Rectangle 2">
            <a:extLst>
              <a:ext uri="{FF2B5EF4-FFF2-40B4-BE49-F238E27FC236}">
                <a16:creationId xmlns:a16="http://schemas.microsoft.com/office/drawing/2014/main" id="{9C476FC8-3F5F-4624-A95D-F877CF70506F}"/>
              </a:ext>
            </a:extLst>
          </p:cNvPr>
          <p:cNvSpPr>
            <a:spLocks noGrp="1" noRot="1" noChangeAspect="1" noChangeArrowheads="1" noTextEdit="1"/>
          </p:cNvSpPr>
          <p:nvPr>
            <p:ph type="sldImg"/>
          </p:nvPr>
        </p:nvSpPr>
        <p:spPr>
          <a:ln/>
        </p:spPr>
      </p:sp>
      <p:sp>
        <p:nvSpPr>
          <p:cNvPr id="66564" name="Rectangle 3">
            <a:extLst>
              <a:ext uri="{FF2B5EF4-FFF2-40B4-BE49-F238E27FC236}">
                <a16:creationId xmlns:a16="http://schemas.microsoft.com/office/drawing/2014/main" id="{AB5F741F-3863-4A2C-A8F9-F66EF74B8E2E}"/>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380016-F6CF-474F-B219-FC9B85A0E4B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879D928-6CE4-4979-829B-864D9303F73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1F4ECAF-7F2B-429F-AC2F-070674A609BA}"/>
              </a:ext>
            </a:extLst>
          </p:cNvPr>
          <p:cNvSpPr>
            <a:spLocks noGrp="1"/>
          </p:cNvSpPr>
          <p:nvPr>
            <p:ph type="dt" sz="half" idx="10"/>
          </p:nvPr>
        </p:nvSpPr>
        <p:spPr/>
        <p:txBody>
          <a:bodyPr/>
          <a:lstStyle/>
          <a:p>
            <a:fld id="{42782097-F866-4A86-B431-796CA8F59172}" type="datetime1">
              <a:rPr lang="en-US" smtClean="0"/>
              <a:t>12/6/2023</a:t>
            </a:fld>
            <a:endParaRPr lang="en-US"/>
          </a:p>
        </p:txBody>
      </p:sp>
      <p:sp>
        <p:nvSpPr>
          <p:cNvPr id="5" name="Footer Placeholder 4">
            <a:extLst>
              <a:ext uri="{FF2B5EF4-FFF2-40B4-BE49-F238E27FC236}">
                <a16:creationId xmlns:a16="http://schemas.microsoft.com/office/drawing/2014/main" id="{6E2EE017-2E88-43CA-A48A-D1C6BEA1572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A95734C-BB6C-4998-A8BB-7F5B6160B66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8845811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B476EB-1355-4B6B-BAB4-D8D74FBDEB0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E50380F-D3AE-4874-AF6D-0BB76620739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B33B2AD-86AA-4164-A176-B9A306099BEA}"/>
              </a:ext>
            </a:extLst>
          </p:cNvPr>
          <p:cNvSpPr>
            <a:spLocks noGrp="1"/>
          </p:cNvSpPr>
          <p:nvPr>
            <p:ph type="dt" sz="half" idx="10"/>
          </p:nvPr>
        </p:nvSpPr>
        <p:spPr/>
        <p:txBody>
          <a:bodyPr/>
          <a:lstStyle/>
          <a:p>
            <a:fld id="{B011937B-9F24-4820-9479-7B2FA0EE95AD}" type="datetime1">
              <a:rPr lang="en-US" smtClean="0"/>
              <a:t>12/6/2023</a:t>
            </a:fld>
            <a:endParaRPr lang="en-US"/>
          </a:p>
        </p:txBody>
      </p:sp>
      <p:sp>
        <p:nvSpPr>
          <p:cNvPr id="5" name="Footer Placeholder 4">
            <a:extLst>
              <a:ext uri="{FF2B5EF4-FFF2-40B4-BE49-F238E27FC236}">
                <a16:creationId xmlns:a16="http://schemas.microsoft.com/office/drawing/2014/main" id="{682890EF-4AFE-4C01-838E-56677ECFF57E}"/>
              </a:ext>
            </a:extLst>
          </p:cNvPr>
          <p:cNvSpPr>
            <a:spLocks noGrp="1"/>
          </p:cNvSpPr>
          <p:nvPr>
            <p:ph type="ftr" sz="quarter" idx="11"/>
          </p:nvPr>
        </p:nvSpPr>
        <p:spPr/>
        <p:txBody>
          <a:bodyPr/>
          <a:lstStyle/>
          <a:p>
            <a:endParaRPr lang="en-US" sz="1200" b="1" dirty="0">
              <a:solidFill>
                <a:srgbClr val="53728A"/>
              </a:solidFill>
            </a:endParaRPr>
          </a:p>
        </p:txBody>
      </p:sp>
      <p:sp>
        <p:nvSpPr>
          <p:cNvPr id="6" name="Slide Number Placeholder 5">
            <a:extLst>
              <a:ext uri="{FF2B5EF4-FFF2-40B4-BE49-F238E27FC236}">
                <a16:creationId xmlns:a16="http://schemas.microsoft.com/office/drawing/2014/main" id="{883FB7BC-0A82-4370-8381-56BFF26CE98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2183221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7C2C4E-6914-486D-ACE5-A6D095E6FDD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65F9D91E-F449-482E-8418-0487EF4EDAF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0657F48-A08D-4E7C-A9B7-EE1C619E0186}"/>
              </a:ext>
            </a:extLst>
          </p:cNvPr>
          <p:cNvSpPr>
            <a:spLocks noGrp="1"/>
          </p:cNvSpPr>
          <p:nvPr>
            <p:ph type="dt" sz="half" idx="10"/>
          </p:nvPr>
        </p:nvSpPr>
        <p:spPr/>
        <p:txBody>
          <a:bodyPr/>
          <a:lstStyle/>
          <a:p>
            <a:fld id="{EC3BF0FD-CB6E-4B0E-9CF1-936AE0A1F48B}" type="datetime1">
              <a:rPr lang="en-US" smtClean="0"/>
              <a:t>12/6/2023</a:t>
            </a:fld>
            <a:endParaRPr lang="en-US"/>
          </a:p>
        </p:txBody>
      </p:sp>
      <p:sp>
        <p:nvSpPr>
          <p:cNvPr id="5" name="Footer Placeholder 4">
            <a:extLst>
              <a:ext uri="{FF2B5EF4-FFF2-40B4-BE49-F238E27FC236}">
                <a16:creationId xmlns:a16="http://schemas.microsoft.com/office/drawing/2014/main" id="{61B9FD46-3234-443A-9D01-89520031F58B}"/>
              </a:ext>
            </a:extLst>
          </p:cNvPr>
          <p:cNvSpPr>
            <a:spLocks noGrp="1"/>
          </p:cNvSpPr>
          <p:nvPr>
            <p:ph type="ftr" sz="quarter" idx="11"/>
          </p:nvPr>
        </p:nvSpPr>
        <p:spPr/>
        <p:txBody>
          <a:bodyPr/>
          <a:lstStyle/>
          <a:p>
            <a:endParaRPr lang="en-US" b="1" dirty="0">
              <a:solidFill>
                <a:srgbClr val="53728A"/>
              </a:solidFill>
            </a:endParaRPr>
          </a:p>
        </p:txBody>
      </p:sp>
      <p:sp>
        <p:nvSpPr>
          <p:cNvPr id="6" name="Slide Number Placeholder 5">
            <a:extLst>
              <a:ext uri="{FF2B5EF4-FFF2-40B4-BE49-F238E27FC236}">
                <a16:creationId xmlns:a16="http://schemas.microsoft.com/office/drawing/2014/main" id="{B566282A-1DC9-4DC6-9B19-06ABE74E9992}"/>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9751371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51BE38-3C19-4899-9557-93CAE0AB77C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D477C09-3EE9-467D-9521-761974FA6B2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7CE6601-614C-400B-8516-2365794B0DF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2C1119B-A48F-4299-A3C1-E7350591D8CE}"/>
              </a:ext>
            </a:extLst>
          </p:cNvPr>
          <p:cNvSpPr>
            <a:spLocks noGrp="1"/>
          </p:cNvSpPr>
          <p:nvPr>
            <p:ph type="dt" sz="half" idx="10"/>
          </p:nvPr>
        </p:nvSpPr>
        <p:spPr/>
        <p:txBody>
          <a:bodyPr/>
          <a:lstStyle/>
          <a:p>
            <a:fld id="{70101738-229A-437E-BEFD-3CF64340FED3}" type="datetime1">
              <a:rPr lang="en-US" smtClean="0"/>
              <a:t>12/6/2023</a:t>
            </a:fld>
            <a:endParaRPr lang="en-US"/>
          </a:p>
        </p:txBody>
      </p:sp>
      <p:sp>
        <p:nvSpPr>
          <p:cNvPr id="6" name="Footer Placeholder 5">
            <a:extLst>
              <a:ext uri="{FF2B5EF4-FFF2-40B4-BE49-F238E27FC236}">
                <a16:creationId xmlns:a16="http://schemas.microsoft.com/office/drawing/2014/main" id="{99A60ADF-F158-4F0D-B23A-04FB36F8412B}"/>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C7B2FBB4-6760-43E0-8730-43753704115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888899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689FE3-AB87-4E18-A63A-CC600D6C8FE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CBBE197A-E923-4C03-84D1-C776937604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A551361-1C30-482D-836B-BBECA041620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E811D56-82EF-44D3-A89D-C767318EDA4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5EB94B3-752C-4DA8-AE4B-DD61B692871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1BF96B1-45EE-46B0-A45A-BF15329413CD}"/>
              </a:ext>
            </a:extLst>
          </p:cNvPr>
          <p:cNvSpPr>
            <a:spLocks noGrp="1"/>
          </p:cNvSpPr>
          <p:nvPr>
            <p:ph type="dt" sz="half" idx="10"/>
          </p:nvPr>
        </p:nvSpPr>
        <p:spPr/>
        <p:txBody>
          <a:bodyPr/>
          <a:lstStyle/>
          <a:p>
            <a:fld id="{5E954ECC-7CFC-452F-886A-81B8EC2DE617}" type="datetime1">
              <a:rPr lang="en-US" smtClean="0"/>
              <a:t>12/6/2023</a:t>
            </a:fld>
            <a:endParaRPr lang="en-US"/>
          </a:p>
        </p:txBody>
      </p:sp>
      <p:sp>
        <p:nvSpPr>
          <p:cNvPr id="8" name="Footer Placeholder 7">
            <a:extLst>
              <a:ext uri="{FF2B5EF4-FFF2-40B4-BE49-F238E27FC236}">
                <a16:creationId xmlns:a16="http://schemas.microsoft.com/office/drawing/2014/main" id="{990C9D8E-8E32-4DBF-B89B-EA0448AE5205}"/>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9BDD667C-E9EE-47F4-A14F-7C031C6C0FA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1502548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D88EF1-8A8C-43FB-AFD1-38AD30F48C5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7C5A830-4BE7-443E-BA7F-CBE5EF10DC32}"/>
              </a:ext>
            </a:extLst>
          </p:cNvPr>
          <p:cNvSpPr>
            <a:spLocks noGrp="1"/>
          </p:cNvSpPr>
          <p:nvPr>
            <p:ph type="dt" sz="half" idx="10"/>
          </p:nvPr>
        </p:nvSpPr>
        <p:spPr/>
        <p:txBody>
          <a:bodyPr/>
          <a:lstStyle/>
          <a:p>
            <a:fld id="{2A31E993-AAEE-4182-A544-ED5FAA9853C7}" type="datetime1">
              <a:rPr lang="en-US" smtClean="0"/>
              <a:t>12/6/2023</a:t>
            </a:fld>
            <a:endParaRPr lang="en-US"/>
          </a:p>
        </p:txBody>
      </p:sp>
      <p:sp>
        <p:nvSpPr>
          <p:cNvPr id="4" name="Footer Placeholder 3">
            <a:extLst>
              <a:ext uri="{FF2B5EF4-FFF2-40B4-BE49-F238E27FC236}">
                <a16:creationId xmlns:a16="http://schemas.microsoft.com/office/drawing/2014/main" id="{530EA6A3-7C31-423F-993A-E4AAD2018932}"/>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1ED5ADD4-0B37-4742-8665-FBD31993F23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194038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45A76EC-6DA5-4F0D-9BB4-2B8EECCD3FEF}"/>
              </a:ext>
            </a:extLst>
          </p:cNvPr>
          <p:cNvSpPr>
            <a:spLocks noGrp="1"/>
          </p:cNvSpPr>
          <p:nvPr>
            <p:ph type="dt" sz="half" idx="10"/>
          </p:nvPr>
        </p:nvSpPr>
        <p:spPr/>
        <p:txBody>
          <a:bodyPr/>
          <a:lstStyle/>
          <a:p>
            <a:fld id="{26722F9F-F55A-42E2-AEE6-1901F93C5FAE}" type="datetime1">
              <a:rPr lang="en-US" smtClean="0"/>
              <a:t>12/6/2023</a:t>
            </a:fld>
            <a:endParaRPr lang="en-US"/>
          </a:p>
        </p:txBody>
      </p:sp>
      <p:sp>
        <p:nvSpPr>
          <p:cNvPr id="3" name="Footer Placeholder 2">
            <a:extLst>
              <a:ext uri="{FF2B5EF4-FFF2-40B4-BE49-F238E27FC236}">
                <a16:creationId xmlns:a16="http://schemas.microsoft.com/office/drawing/2014/main" id="{3B949424-003F-48B4-8FEA-8A6BFEAAA925}"/>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9DD007D9-E50F-485A-A330-2874D323EC4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7712975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DB9D5E-76B9-448A-8E91-3A12816DA26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C0223B2-C352-4F0E-A0CF-6BB2DAFCA98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B736218-9046-4904-A478-29AD620CBC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C291F3D-DB4C-4C43-8A00-782C7E74CAAD}"/>
              </a:ext>
            </a:extLst>
          </p:cNvPr>
          <p:cNvSpPr>
            <a:spLocks noGrp="1"/>
          </p:cNvSpPr>
          <p:nvPr>
            <p:ph type="dt" sz="half" idx="10"/>
          </p:nvPr>
        </p:nvSpPr>
        <p:spPr/>
        <p:txBody>
          <a:bodyPr/>
          <a:lstStyle/>
          <a:p>
            <a:fld id="{2085AE96-1805-4C9A-A4CC-48E8339E1E77}" type="datetime1">
              <a:rPr lang="en-US" smtClean="0"/>
              <a:t>12/6/2023</a:t>
            </a:fld>
            <a:endParaRPr lang="en-US"/>
          </a:p>
        </p:txBody>
      </p:sp>
      <p:sp>
        <p:nvSpPr>
          <p:cNvPr id="6" name="Footer Placeholder 5">
            <a:extLst>
              <a:ext uri="{FF2B5EF4-FFF2-40B4-BE49-F238E27FC236}">
                <a16:creationId xmlns:a16="http://schemas.microsoft.com/office/drawing/2014/main" id="{688E78FD-C676-42DB-85CA-3EA9A8BB86EF}"/>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CA2F6C6-381A-443D-A3D6-4A06C0D2E03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5871754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7569E6-5C29-47A0-B5D7-A52D274813E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DB99370-6D33-4C13-A03A-AC0842D0C62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10FE90C-F565-40EB-84A9-9127B9EA6A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8489353-6A66-4B72-8D54-0E604356CB80}"/>
              </a:ext>
            </a:extLst>
          </p:cNvPr>
          <p:cNvSpPr>
            <a:spLocks noGrp="1"/>
          </p:cNvSpPr>
          <p:nvPr>
            <p:ph type="dt" sz="half" idx="10"/>
          </p:nvPr>
        </p:nvSpPr>
        <p:spPr/>
        <p:txBody>
          <a:bodyPr/>
          <a:lstStyle/>
          <a:p>
            <a:fld id="{F7399B87-0C7A-4A4C-8F76-39E02466623A}" type="datetime1">
              <a:rPr lang="en-US" smtClean="0"/>
              <a:t>12/6/2023</a:t>
            </a:fld>
            <a:endParaRPr lang="en-US"/>
          </a:p>
        </p:txBody>
      </p:sp>
      <p:sp>
        <p:nvSpPr>
          <p:cNvPr id="6" name="Footer Placeholder 5">
            <a:extLst>
              <a:ext uri="{FF2B5EF4-FFF2-40B4-BE49-F238E27FC236}">
                <a16:creationId xmlns:a16="http://schemas.microsoft.com/office/drawing/2014/main" id="{0B60BF95-2765-4D16-8D1C-C8D081A06EB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9434A4CB-EFA1-4370-824F-54B992B050A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44620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A42D3D-38A2-46E1-8364-4B994B46F91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AB587A4-C5B9-4EDE-9449-6042C0B7A74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9247B2D-FAA4-4441-9C2A-F5A1138675BE}"/>
              </a:ext>
            </a:extLst>
          </p:cNvPr>
          <p:cNvSpPr>
            <a:spLocks noGrp="1"/>
          </p:cNvSpPr>
          <p:nvPr>
            <p:ph type="dt" sz="half" idx="10"/>
          </p:nvPr>
        </p:nvSpPr>
        <p:spPr/>
        <p:txBody>
          <a:bodyPr/>
          <a:lstStyle/>
          <a:p>
            <a:fld id="{5ECE6ACE-828E-4A69-B454-4529D9173C60}" type="datetime1">
              <a:rPr lang="en-US" smtClean="0"/>
              <a:t>12/6/2023</a:t>
            </a:fld>
            <a:endParaRPr lang="en-US"/>
          </a:p>
        </p:txBody>
      </p:sp>
      <p:sp>
        <p:nvSpPr>
          <p:cNvPr id="5" name="Footer Placeholder 4">
            <a:extLst>
              <a:ext uri="{FF2B5EF4-FFF2-40B4-BE49-F238E27FC236}">
                <a16:creationId xmlns:a16="http://schemas.microsoft.com/office/drawing/2014/main" id="{F9B039E6-9E52-428D-B425-93B9656E472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25A16C17-C040-4B3A-A7D0-49CD880785DF}"/>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490682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4EE0452-43F5-49EA-A2E5-7454497442E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9293091-1BE4-4E9E-9C9C-79BE85DCF96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0B8EE1C-8BD0-42FD-A7AA-E4BFBF835040}"/>
              </a:ext>
            </a:extLst>
          </p:cNvPr>
          <p:cNvSpPr>
            <a:spLocks noGrp="1"/>
          </p:cNvSpPr>
          <p:nvPr>
            <p:ph type="dt" sz="half" idx="10"/>
          </p:nvPr>
        </p:nvSpPr>
        <p:spPr/>
        <p:txBody>
          <a:bodyPr/>
          <a:lstStyle/>
          <a:p>
            <a:fld id="{39DA0813-7BEA-4B66-AE2B-9CC5691417DE}" type="datetime1">
              <a:rPr lang="en-US" smtClean="0"/>
              <a:t>12/6/2023</a:t>
            </a:fld>
            <a:endParaRPr lang="en-US"/>
          </a:p>
        </p:txBody>
      </p:sp>
      <p:sp>
        <p:nvSpPr>
          <p:cNvPr id="5" name="Footer Placeholder 4">
            <a:extLst>
              <a:ext uri="{FF2B5EF4-FFF2-40B4-BE49-F238E27FC236}">
                <a16:creationId xmlns:a16="http://schemas.microsoft.com/office/drawing/2014/main" id="{0BE4D64A-328B-4942-8C01-AB57D08EABFF}"/>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61635525-3115-4CE9-905D-65BFEDB566CC}"/>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0178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461678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PhAnim="0" type="title" preserve="1">
  <p:cSld name="Title Slide">
    <p:spTree>
      <p:nvGrpSpPr>
        <p:cNvPr id="1" name=""/>
        <p:cNvGrpSpPr/>
        <p:nvPr/>
      </p:nvGrpSpPr>
      <p:grpSpPr>
        <a:xfrm>
          <a:off x="0" y="0"/>
          <a:ext cx="0" cy="0"/>
          <a:chOff x="0" y="0"/>
          <a:chExt cx="0" cy="0"/>
        </a:xfrm>
      </p:grpSpPr>
      <p:sp>
        <p:nvSpPr>
          <p:cNvPr id="2" name="Text Box 31">
            <a:extLst>
              <a:ext uri="{FF2B5EF4-FFF2-40B4-BE49-F238E27FC236}">
                <a16:creationId xmlns:a16="http://schemas.microsoft.com/office/drawing/2014/main" id="{978609A2-22E8-4779-A1C1-A54A64C614DE}"/>
              </a:ext>
            </a:extLst>
          </p:cNvPr>
          <p:cNvSpPr txBox="1">
            <a:spLocks noChangeArrowheads="1"/>
          </p:cNvSpPr>
          <p:nvPr userDrawn="1"/>
        </p:nvSpPr>
        <p:spPr bwMode="auto">
          <a:xfrm>
            <a:off x="7355418" y="2727325"/>
            <a:ext cx="4627033" cy="641350"/>
          </a:xfrm>
          <a:prstGeom prst="rect">
            <a:avLst/>
          </a:prstGeom>
          <a:noFill/>
          <a:ln w="9525">
            <a:noFill/>
            <a:miter lim="800000"/>
            <a:headEnd/>
            <a:tailEnd/>
          </a:ln>
          <a:effectLst/>
        </p:spPr>
        <p:txBody>
          <a:bodyPr anchorCtr="1">
            <a:spAutoFit/>
          </a:bodyPr>
          <a:lstStyle/>
          <a:p>
            <a:pPr>
              <a:spcBef>
                <a:spcPct val="50000"/>
              </a:spcBef>
              <a:defRPr/>
            </a:pPr>
            <a:r>
              <a:rPr lang="en-US" sz="3600">
                <a:latin typeface="Arial" charset="0"/>
              </a:rPr>
              <a:t>Managing Risk</a:t>
            </a:r>
          </a:p>
        </p:txBody>
      </p:sp>
      <p:sp>
        <p:nvSpPr>
          <p:cNvPr id="3" name="Text Box 34">
            <a:extLst>
              <a:ext uri="{FF2B5EF4-FFF2-40B4-BE49-F238E27FC236}">
                <a16:creationId xmlns:a16="http://schemas.microsoft.com/office/drawing/2014/main" id="{43F6865E-AEF6-4AFA-82C2-E08CA4DB5EC2}"/>
              </a:ext>
            </a:extLst>
          </p:cNvPr>
          <p:cNvSpPr txBox="1">
            <a:spLocks noChangeArrowheads="1"/>
          </p:cNvSpPr>
          <p:nvPr userDrawn="1"/>
        </p:nvSpPr>
        <p:spPr bwMode="auto">
          <a:xfrm>
            <a:off x="7437968" y="1724025"/>
            <a:ext cx="3901017" cy="336550"/>
          </a:xfrm>
          <a:prstGeom prst="rect">
            <a:avLst/>
          </a:prstGeom>
          <a:noFill/>
          <a:ln w="9525">
            <a:noFill/>
            <a:miter lim="800000"/>
            <a:headEnd/>
            <a:tailEnd/>
          </a:ln>
          <a:effectLst/>
        </p:spPr>
        <p:txBody>
          <a:bodyPr>
            <a:spAutoFit/>
          </a:bodyPr>
          <a:lstStyle/>
          <a:p>
            <a:pPr algn="ctr">
              <a:spcBef>
                <a:spcPct val="50000"/>
              </a:spcBef>
              <a:defRPr/>
            </a:pPr>
            <a:r>
              <a:rPr lang="en-US" sz="1600" b="1">
                <a:solidFill>
                  <a:srgbClr val="FFFFCC"/>
                </a:solidFill>
                <a:latin typeface="Arial" charset="0"/>
              </a:rPr>
              <a:t>CHAPTER SEVEN</a:t>
            </a:r>
          </a:p>
        </p:txBody>
      </p:sp>
      <p:sp>
        <p:nvSpPr>
          <p:cNvPr id="4" name="Text Box 37">
            <a:extLst>
              <a:ext uri="{FF2B5EF4-FFF2-40B4-BE49-F238E27FC236}">
                <a16:creationId xmlns:a16="http://schemas.microsoft.com/office/drawing/2014/main" id="{68F801DD-7D78-4B69-AA1D-1C85285A65FA}"/>
              </a:ext>
            </a:extLst>
          </p:cNvPr>
          <p:cNvSpPr txBox="1">
            <a:spLocks noChangeArrowheads="1"/>
          </p:cNvSpPr>
          <p:nvPr userDrawn="1"/>
        </p:nvSpPr>
        <p:spPr bwMode="auto">
          <a:xfrm>
            <a:off x="7010400" y="6232525"/>
            <a:ext cx="5181600" cy="646331"/>
          </a:xfrm>
          <a:prstGeom prst="rect">
            <a:avLst/>
          </a:prstGeom>
          <a:noFill/>
          <a:ln w="9525">
            <a:noFill/>
            <a:miter lim="800000"/>
            <a:headEnd/>
            <a:tailEnd/>
          </a:ln>
          <a:effectLst/>
        </p:spPr>
        <p:txBody>
          <a:bodyPr>
            <a:spAutoFit/>
          </a:bodyPr>
          <a:lstStyle/>
          <a:p>
            <a:pPr algn="ctr">
              <a:defRPr/>
            </a:pPr>
            <a:r>
              <a:rPr lang="en-US" sz="1800" b="1" i="1">
                <a:latin typeface="Times New Roman" pitchFamily="18" charset="0"/>
              </a:rPr>
              <a:t>        Copyright © 2011 by The McGraw-Hill Companies, Inc. All rights reserved.</a:t>
            </a:r>
            <a:endParaRPr lang="en-US" sz="1800" b="1" i="1">
              <a:effectLst>
                <a:outerShdw blurRad="38100" dist="38100" dir="2700000" algn="tl">
                  <a:srgbClr val="FFFFFF"/>
                </a:outerShdw>
              </a:effectLst>
              <a:latin typeface="Times New Roman" pitchFamily="18" charset="0"/>
            </a:endParaRPr>
          </a:p>
        </p:txBody>
      </p:sp>
      <p:sp>
        <p:nvSpPr>
          <p:cNvPr id="5" name="Text Box 38">
            <a:extLst>
              <a:ext uri="{FF2B5EF4-FFF2-40B4-BE49-F238E27FC236}">
                <a16:creationId xmlns:a16="http://schemas.microsoft.com/office/drawing/2014/main" id="{74F8AA01-78B2-470F-9AB2-FCAF8E89679D}"/>
              </a:ext>
            </a:extLst>
          </p:cNvPr>
          <p:cNvSpPr txBox="1">
            <a:spLocks noChangeArrowheads="1"/>
          </p:cNvSpPr>
          <p:nvPr userDrawn="1"/>
        </p:nvSpPr>
        <p:spPr bwMode="auto">
          <a:xfrm>
            <a:off x="8267700" y="6005513"/>
            <a:ext cx="2743200" cy="369332"/>
          </a:xfrm>
          <a:prstGeom prst="rect">
            <a:avLst/>
          </a:prstGeom>
          <a:noFill/>
          <a:ln w="9525">
            <a:noFill/>
            <a:miter lim="800000"/>
            <a:headEnd/>
            <a:tailEnd/>
          </a:ln>
          <a:effectLst/>
        </p:spPr>
        <p:txBody>
          <a:bodyPr>
            <a:spAutoFit/>
          </a:bodyPr>
          <a:lstStyle/>
          <a:p>
            <a:pPr algn="ctr">
              <a:defRPr/>
            </a:pPr>
            <a:r>
              <a:rPr lang="en-US" sz="1800" b="1" i="1">
                <a:latin typeface="Times New Roman" pitchFamily="18" charset="0"/>
              </a:rPr>
              <a:t>McGraw-Hill/Irwin</a:t>
            </a:r>
            <a:endParaRPr lang="en-US" sz="1800" b="1" i="1">
              <a:effectLst>
                <a:outerShdw blurRad="38100" dist="38100" dir="2700000" algn="tl">
                  <a:srgbClr val="FFFFFF"/>
                </a:outerShdw>
              </a:effectLst>
              <a:latin typeface="Times New Roman" pitchFamily="18" charset="0"/>
            </a:endParaRPr>
          </a:p>
        </p:txBody>
      </p:sp>
    </p:spTree>
    <p:extLst>
      <p:ext uri="{BB962C8B-B14F-4D97-AF65-F5344CB8AC3E}">
        <p14:creationId xmlns:p14="http://schemas.microsoft.com/office/powerpoint/2010/main" val="174372509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9">
            <a:extLst>
              <a:ext uri="{FF2B5EF4-FFF2-40B4-BE49-F238E27FC236}">
                <a16:creationId xmlns:a16="http://schemas.microsoft.com/office/drawing/2014/main" id="{032650F9-9A1F-46F9-BF69-943FC895C821}"/>
              </a:ext>
            </a:extLst>
          </p:cNvPr>
          <p:cNvSpPr>
            <a:spLocks noGrp="1" noChangeArrowheads="1"/>
          </p:cNvSpPr>
          <p:nvPr>
            <p:ph type="sldNum" sz="quarter" idx="10"/>
          </p:nvPr>
        </p:nvSpPr>
        <p:spPr>
          <a:ln/>
        </p:spPr>
        <p:txBody>
          <a:bodyPr/>
          <a:lstStyle>
            <a:lvl1pPr>
              <a:defRPr/>
            </a:lvl1pPr>
          </a:lstStyle>
          <a:p>
            <a:r>
              <a:rPr lang="en-US" altLang="en-US"/>
              <a:t>7–</a:t>
            </a:r>
            <a:fld id="{4D6B50DB-1200-4C0A-885F-29F6EEE13D52}" type="slidenum">
              <a:rPr lang="en-US" altLang="en-US"/>
              <a:pPr/>
              <a:t>‹#›</a:t>
            </a:fld>
            <a:endParaRPr lang="en-US" altLang="en-US"/>
          </a:p>
        </p:txBody>
      </p:sp>
    </p:spTree>
    <p:extLst>
      <p:ext uri="{BB962C8B-B14F-4D97-AF65-F5344CB8AC3E}">
        <p14:creationId xmlns:p14="http://schemas.microsoft.com/office/powerpoint/2010/main" val="333939138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987504"/>
          </a:xfrm>
        </p:spPr>
        <p:txBody>
          <a:bodyPr/>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9">
            <a:extLst>
              <a:ext uri="{FF2B5EF4-FFF2-40B4-BE49-F238E27FC236}">
                <a16:creationId xmlns:a16="http://schemas.microsoft.com/office/drawing/2014/main" id="{1D1CAD81-6A1D-48B4-AB75-DD8D38E2FE79}"/>
              </a:ext>
            </a:extLst>
          </p:cNvPr>
          <p:cNvSpPr>
            <a:spLocks noGrp="1" noChangeArrowheads="1"/>
          </p:cNvSpPr>
          <p:nvPr>
            <p:ph type="sldNum" sz="quarter" idx="10"/>
          </p:nvPr>
        </p:nvSpPr>
        <p:spPr>
          <a:ln/>
        </p:spPr>
        <p:txBody>
          <a:bodyPr/>
          <a:lstStyle>
            <a:lvl1pPr>
              <a:defRPr/>
            </a:lvl1pPr>
          </a:lstStyle>
          <a:p>
            <a:r>
              <a:rPr lang="en-US" altLang="en-US"/>
              <a:t>7–</a:t>
            </a:r>
            <a:fld id="{88B7AC8D-B700-4BCF-9CFC-99ED98C260D9}" type="slidenum">
              <a:rPr lang="en-US" altLang="en-US"/>
              <a:pPr/>
              <a:t>‹#›</a:t>
            </a:fld>
            <a:endParaRPr lang="en-US" altLang="en-US"/>
          </a:p>
        </p:txBody>
      </p:sp>
    </p:spTree>
    <p:extLst>
      <p:ext uri="{BB962C8B-B14F-4D97-AF65-F5344CB8AC3E}">
        <p14:creationId xmlns:p14="http://schemas.microsoft.com/office/powerpoint/2010/main" val="249329107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711200" y="1219200"/>
            <a:ext cx="5283200" cy="48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219200"/>
            <a:ext cx="5283200" cy="48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9">
            <a:extLst>
              <a:ext uri="{FF2B5EF4-FFF2-40B4-BE49-F238E27FC236}">
                <a16:creationId xmlns:a16="http://schemas.microsoft.com/office/drawing/2014/main" id="{46206192-9813-4CA7-B6C3-D3DEE6E0A94A}"/>
              </a:ext>
            </a:extLst>
          </p:cNvPr>
          <p:cNvSpPr>
            <a:spLocks noGrp="1" noChangeArrowheads="1"/>
          </p:cNvSpPr>
          <p:nvPr>
            <p:ph type="sldNum" sz="quarter" idx="10"/>
          </p:nvPr>
        </p:nvSpPr>
        <p:spPr>
          <a:ln/>
        </p:spPr>
        <p:txBody>
          <a:bodyPr/>
          <a:lstStyle>
            <a:lvl1pPr>
              <a:defRPr/>
            </a:lvl1pPr>
          </a:lstStyle>
          <a:p>
            <a:r>
              <a:rPr lang="en-US" altLang="en-US"/>
              <a:t>7–</a:t>
            </a:r>
            <a:fld id="{20CDAA9F-8C64-4A35-8966-3C8CBB916C3A}" type="slidenum">
              <a:rPr lang="en-US" altLang="en-US"/>
              <a:pPr/>
              <a:t>‹#›</a:t>
            </a:fld>
            <a:endParaRPr lang="en-US" altLang="en-US"/>
          </a:p>
        </p:txBody>
      </p:sp>
    </p:spTree>
    <p:extLst>
      <p:ext uri="{BB962C8B-B14F-4D97-AF65-F5344CB8AC3E}">
        <p14:creationId xmlns:p14="http://schemas.microsoft.com/office/powerpoint/2010/main" val="333497652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851297"/>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9">
            <a:extLst>
              <a:ext uri="{FF2B5EF4-FFF2-40B4-BE49-F238E27FC236}">
                <a16:creationId xmlns:a16="http://schemas.microsoft.com/office/drawing/2014/main" id="{C89E6D9C-1425-4906-BF7F-652DD8ABC5CF}"/>
              </a:ext>
            </a:extLst>
          </p:cNvPr>
          <p:cNvSpPr>
            <a:spLocks noGrp="1" noChangeArrowheads="1"/>
          </p:cNvSpPr>
          <p:nvPr>
            <p:ph type="sldNum" sz="quarter" idx="10"/>
          </p:nvPr>
        </p:nvSpPr>
        <p:spPr>
          <a:ln/>
        </p:spPr>
        <p:txBody>
          <a:bodyPr/>
          <a:lstStyle>
            <a:lvl1pPr>
              <a:defRPr/>
            </a:lvl1pPr>
          </a:lstStyle>
          <a:p>
            <a:r>
              <a:rPr lang="en-US" altLang="en-US"/>
              <a:t>7–</a:t>
            </a:r>
            <a:fld id="{E513B35A-6072-4CF2-A5B7-DDFFD2592401}" type="slidenum">
              <a:rPr lang="en-US" altLang="en-US"/>
              <a:pPr/>
              <a:t>‹#›</a:t>
            </a:fld>
            <a:endParaRPr lang="en-US" altLang="en-US"/>
          </a:p>
        </p:txBody>
      </p:sp>
    </p:spTree>
    <p:extLst>
      <p:ext uri="{BB962C8B-B14F-4D97-AF65-F5344CB8AC3E}">
        <p14:creationId xmlns:p14="http://schemas.microsoft.com/office/powerpoint/2010/main" val="296352941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9">
            <a:extLst>
              <a:ext uri="{FF2B5EF4-FFF2-40B4-BE49-F238E27FC236}">
                <a16:creationId xmlns:a16="http://schemas.microsoft.com/office/drawing/2014/main" id="{E046C7CB-DAA8-419F-8663-7CDDD383205F}"/>
              </a:ext>
            </a:extLst>
          </p:cNvPr>
          <p:cNvSpPr>
            <a:spLocks noGrp="1" noChangeArrowheads="1"/>
          </p:cNvSpPr>
          <p:nvPr>
            <p:ph type="sldNum" sz="quarter" idx="10"/>
          </p:nvPr>
        </p:nvSpPr>
        <p:spPr>
          <a:ln/>
        </p:spPr>
        <p:txBody>
          <a:bodyPr/>
          <a:lstStyle>
            <a:lvl1pPr>
              <a:defRPr/>
            </a:lvl1pPr>
          </a:lstStyle>
          <a:p>
            <a:r>
              <a:rPr lang="en-US" altLang="en-US"/>
              <a:t>7–</a:t>
            </a:r>
            <a:fld id="{9A159FBE-FCF8-40EE-8560-DDF613CE4560}" type="slidenum">
              <a:rPr lang="en-US" altLang="en-US"/>
              <a:pPr/>
              <a:t>‹#›</a:t>
            </a:fld>
            <a:endParaRPr lang="en-US" altLang="en-US"/>
          </a:p>
        </p:txBody>
      </p:sp>
    </p:spTree>
    <p:extLst>
      <p:ext uri="{BB962C8B-B14F-4D97-AF65-F5344CB8AC3E}">
        <p14:creationId xmlns:p14="http://schemas.microsoft.com/office/powerpoint/2010/main" val="75474410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9">
            <a:extLst>
              <a:ext uri="{FF2B5EF4-FFF2-40B4-BE49-F238E27FC236}">
                <a16:creationId xmlns:a16="http://schemas.microsoft.com/office/drawing/2014/main" id="{F4AE1F3D-1296-41E0-A299-3DBD8AB78BA3}"/>
              </a:ext>
            </a:extLst>
          </p:cNvPr>
          <p:cNvSpPr>
            <a:spLocks noGrp="1" noChangeArrowheads="1"/>
          </p:cNvSpPr>
          <p:nvPr>
            <p:ph type="sldNum" sz="quarter" idx="10"/>
          </p:nvPr>
        </p:nvSpPr>
        <p:spPr>
          <a:ln/>
        </p:spPr>
        <p:txBody>
          <a:bodyPr/>
          <a:lstStyle>
            <a:lvl1pPr>
              <a:defRPr/>
            </a:lvl1pPr>
          </a:lstStyle>
          <a:p>
            <a:r>
              <a:rPr lang="en-US" altLang="en-US"/>
              <a:t>7–</a:t>
            </a:r>
            <a:fld id="{8D2A5597-9FBD-47C4-ADA0-513186B07DB0}" type="slidenum">
              <a:rPr lang="en-US" altLang="en-US"/>
              <a:pPr/>
              <a:t>‹#›</a:t>
            </a:fld>
            <a:endParaRPr lang="en-US" altLang="en-US"/>
          </a:p>
        </p:txBody>
      </p:sp>
    </p:spTree>
    <p:extLst>
      <p:ext uri="{BB962C8B-B14F-4D97-AF65-F5344CB8AC3E}">
        <p14:creationId xmlns:p14="http://schemas.microsoft.com/office/powerpoint/2010/main" val="331055510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788114"/>
            <a:ext cx="4011084" cy="646986"/>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9">
            <a:extLst>
              <a:ext uri="{FF2B5EF4-FFF2-40B4-BE49-F238E27FC236}">
                <a16:creationId xmlns:a16="http://schemas.microsoft.com/office/drawing/2014/main" id="{476F8EBD-759D-4327-B3EE-593F73CECF31}"/>
              </a:ext>
            </a:extLst>
          </p:cNvPr>
          <p:cNvSpPr>
            <a:spLocks noGrp="1" noChangeArrowheads="1"/>
          </p:cNvSpPr>
          <p:nvPr>
            <p:ph type="sldNum" sz="quarter" idx="10"/>
          </p:nvPr>
        </p:nvSpPr>
        <p:spPr>
          <a:ln/>
        </p:spPr>
        <p:txBody>
          <a:bodyPr/>
          <a:lstStyle>
            <a:lvl1pPr>
              <a:defRPr/>
            </a:lvl1pPr>
          </a:lstStyle>
          <a:p>
            <a:r>
              <a:rPr lang="en-US" altLang="en-US"/>
              <a:t>7–</a:t>
            </a:r>
            <a:fld id="{EBF8B3C3-3697-438B-8498-F6A986C4890C}" type="slidenum">
              <a:rPr lang="en-US" altLang="en-US"/>
              <a:pPr/>
              <a:t>‹#›</a:t>
            </a:fld>
            <a:endParaRPr lang="en-US" altLang="en-US"/>
          </a:p>
        </p:txBody>
      </p:sp>
    </p:spTree>
    <p:extLst>
      <p:ext uri="{BB962C8B-B14F-4D97-AF65-F5344CB8AC3E}">
        <p14:creationId xmlns:p14="http://schemas.microsoft.com/office/powerpoint/2010/main" val="299457931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720352"/>
            <a:ext cx="7315200" cy="646986"/>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9">
            <a:extLst>
              <a:ext uri="{FF2B5EF4-FFF2-40B4-BE49-F238E27FC236}">
                <a16:creationId xmlns:a16="http://schemas.microsoft.com/office/drawing/2014/main" id="{37C8A06F-1A9C-451D-BCD4-AFB6A0038750}"/>
              </a:ext>
            </a:extLst>
          </p:cNvPr>
          <p:cNvSpPr>
            <a:spLocks noGrp="1" noChangeArrowheads="1"/>
          </p:cNvSpPr>
          <p:nvPr>
            <p:ph type="sldNum" sz="quarter" idx="10"/>
          </p:nvPr>
        </p:nvSpPr>
        <p:spPr>
          <a:ln/>
        </p:spPr>
        <p:txBody>
          <a:bodyPr/>
          <a:lstStyle>
            <a:lvl1pPr>
              <a:defRPr/>
            </a:lvl1pPr>
          </a:lstStyle>
          <a:p>
            <a:r>
              <a:rPr lang="en-US" altLang="en-US"/>
              <a:t>7–</a:t>
            </a:r>
            <a:fld id="{4F21C7EC-AD8F-4247-836B-81AA457C8D16}" type="slidenum">
              <a:rPr lang="en-US" altLang="en-US"/>
              <a:pPr/>
              <a:t>‹#›</a:t>
            </a:fld>
            <a:endParaRPr lang="en-US" altLang="en-US"/>
          </a:p>
        </p:txBody>
      </p:sp>
    </p:spTree>
    <p:extLst>
      <p:ext uri="{BB962C8B-B14F-4D97-AF65-F5344CB8AC3E}">
        <p14:creationId xmlns:p14="http://schemas.microsoft.com/office/powerpoint/2010/main" val="204827604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9">
            <a:extLst>
              <a:ext uri="{FF2B5EF4-FFF2-40B4-BE49-F238E27FC236}">
                <a16:creationId xmlns:a16="http://schemas.microsoft.com/office/drawing/2014/main" id="{1622BD5F-C678-4ABE-BF22-2A02F5F3013E}"/>
              </a:ext>
            </a:extLst>
          </p:cNvPr>
          <p:cNvSpPr>
            <a:spLocks noGrp="1" noChangeArrowheads="1"/>
          </p:cNvSpPr>
          <p:nvPr>
            <p:ph type="sldNum" sz="quarter" idx="10"/>
          </p:nvPr>
        </p:nvSpPr>
        <p:spPr>
          <a:ln/>
        </p:spPr>
        <p:txBody>
          <a:bodyPr/>
          <a:lstStyle>
            <a:lvl1pPr>
              <a:defRPr/>
            </a:lvl1pPr>
          </a:lstStyle>
          <a:p>
            <a:r>
              <a:rPr lang="en-US" altLang="en-US"/>
              <a:t>7–</a:t>
            </a:r>
            <a:fld id="{C5DB7E3D-5CB0-4B8C-A5A9-8AFB857CDB61}" type="slidenum">
              <a:rPr lang="en-US" altLang="en-US"/>
              <a:pPr/>
              <a:t>‹#›</a:t>
            </a:fld>
            <a:endParaRPr lang="en-US" altLang="en-US"/>
          </a:p>
        </p:txBody>
      </p:sp>
    </p:spTree>
    <p:extLst>
      <p:ext uri="{BB962C8B-B14F-4D97-AF65-F5344CB8AC3E}">
        <p14:creationId xmlns:p14="http://schemas.microsoft.com/office/powerpoint/2010/main" val="40665722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782459" y="263526"/>
            <a:ext cx="749141" cy="583247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60400" y="263526"/>
            <a:ext cx="7950200" cy="58324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9">
            <a:extLst>
              <a:ext uri="{FF2B5EF4-FFF2-40B4-BE49-F238E27FC236}">
                <a16:creationId xmlns:a16="http://schemas.microsoft.com/office/drawing/2014/main" id="{D13648F8-895F-45CC-9376-509BFDEF4582}"/>
              </a:ext>
            </a:extLst>
          </p:cNvPr>
          <p:cNvSpPr>
            <a:spLocks noGrp="1" noChangeArrowheads="1"/>
          </p:cNvSpPr>
          <p:nvPr>
            <p:ph type="sldNum" sz="quarter" idx="10"/>
          </p:nvPr>
        </p:nvSpPr>
        <p:spPr>
          <a:ln/>
        </p:spPr>
        <p:txBody>
          <a:bodyPr/>
          <a:lstStyle>
            <a:lvl1pPr>
              <a:defRPr/>
            </a:lvl1pPr>
          </a:lstStyle>
          <a:p>
            <a:r>
              <a:rPr lang="en-US" altLang="en-US"/>
              <a:t>7–</a:t>
            </a:r>
            <a:fld id="{5EF996CE-26FC-4A9D-9F52-A81A892F3F09}" type="slidenum">
              <a:rPr lang="en-US" altLang="en-US"/>
              <a:pPr/>
              <a:t>‹#›</a:t>
            </a:fld>
            <a:endParaRPr lang="en-US" altLang="en-US"/>
          </a:p>
        </p:txBody>
      </p:sp>
    </p:spTree>
    <p:extLst>
      <p:ext uri="{BB962C8B-B14F-4D97-AF65-F5344CB8AC3E}">
        <p14:creationId xmlns:p14="http://schemas.microsoft.com/office/powerpoint/2010/main" val="26470352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3375"/>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1350"/>
            </a:lvl1pPr>
            <a:lvl2pPr marL="257175" indent="0" algn="ctr">
              <a:buNone/>
              <a:defRPr sz="1125"/>
            </a:lvl2pPr>
            <a:lvl3pPr marL="514350" indent="0" algn="ctr">
              <a:buNone/>
              <a:defRPr sz="1013"/>
            </a:lvl3pPr>
            <a:lvl4pPr marL="771525" indent="0" algn="ctr">
              <a:buNone/>
              <a:defRPr sz="900"/>
            </a:lvl4pPr>
            <a:lvl5pPr marL="1028700" indent="0" algn="ctr">
              <a:buNone/>
              <a:defRPr sz="900"/>
            </a:lvl5pPr>
            <a:lvl6pPr marL="1285875" indent="0" algn="ctr">
              <a:buNone/>
              <a:defRPr sz="900"/>
            </a:lvl6pPr>
            <a:lvl7pPr marL="1543050" indent="0" algn="ctr">
              <a:buNone/>
              <a:defRPr sz="900"/>
            </a:lvl7pPr>
            <a:lvl8pPr marL="1800225" indent="0" algn="ctr">
              <a:buNone/>
              <a:defRPr sz="900"/>
            </a:lvl8pPr>
            <a:lvl9pPr marL="2057400" indent="0" algn="ctr">
              <a:buNone/>
              <a:defRPr sz="900"/>
            </a:lvl9pPr>
          </a:lstStyle>
          <a:p>
            <a:r>
              <a:rPr lang="en-US"/>
              <a:t>Click to edit Master subtitle style</a:t>
            </a:r>
          </a:p>
        </p:txBody>
      </p:sp>
      <p:sp>
        <p:nvSpPr>
          <p:cNvPr id="4" name="Date Placeholder 3">
            <a:extLst>
              <a:ext uri="{FF2B5EF4-FFF2-40B4-BE49-F238E27FC236}">
                <a16:creationId xmlns:a16="http://schemas.microsoft.com/office/drawing/2014/main" id="{B96E0221-68D1-4FCE-8F08-0BF6D72D4F3B}"/>
              </a:ext>
            </a:extLst>
          </p:cNvPr>
          <p:cNvSpPr>
            <a:spLocks noGrp="1"/>
          </p:cNvSpPr>
          <p:nvPr>
            <p:ph type="dt" sz="half" idx="10"/>
          </p:nvPr>
        </p:nvSpPr>
        <p:spPr/>
        <p:txBody>
          <a:bodyPr/>
          <a:lstStyle>
            <a:lvl1pPr>
              <a:defRPr/>
            </a:lvl1pPr>
          </a:lstStyle>
          <a:p>
            <a:pPr>
              <a:defRPr/>
            </a:pPr>
            <a:fld id="{8BAE456F-7A2E-4606-8F81-6505CB435C6C}" type="datetimeFigureOut">
              <a:rPr lang="en-US"/>
              <a:pPr>
                <a:defRPr/>
              </a:pPr>
              <a:t>12/6/2023</a:t>
            </a:fld>
            <a:endParaRPr lang="en-US"/>
          </a:p>
        </p:txBody>
      </p:sp>
      <p:sp>
        <p:nvSpPr>
          <p:cNvPr id="5" name="Footer Placeholder 4">
            <a:extLst>
              <a:ext uri="{FF2B5EF4-FFF2-40B4-BE49-F238E27FC236}">
                <a16:creationId xmlns:a16="http://schemas.microsoft.com/office/drawing/2014/main" id="{20A5A6C8-F857-4BB6-ACC2-2F703E469C28}"/>
              </a:ext>
            </a:extLst>
          </p:cNvPr>
          <p:cNvSpPr>
            <a:spLocks noGrp="1"/>
          </p:cNvSpPr>
          <p:nvPr>
            <p:ph type="ftr" sz="quarter" idx="11"/>
          </p:nvPr>
        </p:nvSpPr>
        <p:spPr/>
        <p:txBody>
          <a:bodyPr/>
          <a:lstStyle>
            <a:lvl1pPr>
              <a:defRPr b="0">
                <a:solidFill>
                  <a:schemeClr val="tx1">
                    <a:tint val="75000"/>
                  </a:schemeClr>
                </a:solidFill>
              </a:defRPr>
            </a:lvl1pPr>
          </a:lstStyle>
          <a:p>
            <a:pPr>
              <a:defRPr/>
            </a:pPr>
            <a:endParaRPr lang="en-US"/>
          </a:p>
        </p:txBody>
      </p:sp>
      <p:sp>
        <p:nvSpPr>
          <p:cNvPr id="6" name="Slide Number Placeholder 5">
            <a:extLst>
              <a:ext uri="{FF2B5EF4-FFF2-40B4-BE49-F238E27FC236}">
                <a16:creationId xmlns:a16="http://schemas.microsoft.com/office/drawing/2014/main" id="{A204D058-A2B1-48FE-BD37-0F8150EB23E8}"/>
              </a:ext>
            </a:extLst>
          </p:cNvPr>
          <p:cNvSpPr>
            <a:spLocks noGrp="1"/>
          </p:cNvSpPr>
          <p:nvPr>
            <p:ph type="sldNum" sz="quarter" idx="12"/>
          </p:nvPr>
        </p:nvSpPr>
        <p:spPr/>
        <p:txBody>
          <a:bodyPr/>
          <a:lstStyle>
            <a:lvl1pPr>
              <a:defRPr smtClean="0"/>
            </a:lvl1pPr>
          </a:lstStyle>
          <a:p>
            <a:pPr>
              <a:defRPr/>
            </a:pPr>
            <a:fld id="{DDA12BCD-1A96-4C9D-B3C1-7C024D885F48}" type="slidenum">
              <a:rPr lang="en-US" altLang="en-US"/>
              <a:pPr>
                <a:defRPr/>
              </a:pPr>
              <a:t>‹#›</a:t>
            </a:fld>
            <a:endParaRPr lang="en-US" altLang="en-US"/>
          </a:p>
        </p:txBody>
      </p:sp>
    </p:spTree>
    <p:extLst>
      <p:ext uri="{BB962C8B-B14F-4D97-AF65-F5344CB8AC3E}">
        <p14:creationId xmlns:p14="http://schemas.microsoft.com/office/powerpoint/2010/main" val="405923439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53D6A00-D863-4C5E-9DD6-D065815A18A7}"/>
              </a:ext>
            </a:extLst>
          </p:cNvPr>
          <p:cNvSpPr>
            <a:spLocks noGrp="1"/>
          </p:cNvSpPr>
          <p:nvPr>
            <p:ph type="dt" sz="half" idx="10"/>
          </p:nvPr>
        </p:nvSpPr>
        <p:spPr/>
        <p:txBody>
          <a:bodyPr/>
          <a:lstStyle>
            <a:lvl1pPr>
              <a:defRPr/>
            </a:lvl1pPr>
          </a:lstStyle>
          <a:p>
            <a:pPr>
              <a:defRPr/>
            </a:pPr>
            <a:fld id="{331E62CE-F088-47D4-8989-7E56BBA96FE5}" type="datetimeFigureOut">
              <a:rPr lang="en-US"/>
              <a:pPr>
                <a:defRPr/>
              </a:pPr>
              <a:t>12/6/2023</a:t>
            </a:fld>
            <a:endParaRPr lang="en-US"/>
          </a:p>
        </p:txBody>
      </p:sp>
      <p:sp>
        <p:nvSpPr>
          <p:cNvPr id="5" name="Footer Placeholder 4">
            <a:extLst>
              <a:ext uri="{FF2B5EF4-FFF2-40B4-BE49-F238E27FC236}">
                <a16:creationId xmlns:a16="http://schemas.microsoft.com/office/drawing/2014/main" id="{3187F261-D1F3-43F4-B6DC-683F9F89562E}"/>
              </a:ext>
            </a:extLst>
          </p:cNvPr>
          <p:cNvSpPr>
            <a:spLocks noGrp="1"/>
          </p:cNvSpPr>
          <p:nvPr>
            <p:ph type="ftr" sz="quarter" idx="11"/>
          </p:nvPr>
        </p:nvSpPr>
        <p:spPr/>
        <p:txBody>
          <a:bodyPr/>
          <a:lstStyle>
            <a:lvl1pPr>
              <a:defRPr/>
            </a:lvl1pPr>
          </a:lstStyle>
          <a:p>
            <a:pPr>
              <a:defRPr/>
            </a:pPr>
            <a:r>
              <a:rPr lang="en-US"/>
              <a:t>Business Champions School</a:t>
            </a:r>
          </a:p>
        </p:txBody>
      </p:sp>
      <p:sp>
        <p:nvSpPr>
          <p:cNvPr id="6" name="Slide Number Placeholder 5">
            <a:extLst>
              <a:ext uri="{FF2B5EF4-FFF2-40B4-BE49-F238E27FC236}">
                <a16:creationId xmlns:a16="http://schemas.microsoft.com/office/drawing/2014/main" id="{6D3CD7BC-B01F-4605-B47E-65DA55647CE5}"/>
              </a:ext>
            </a:extLst>
          </p:cNvPr>
          <p:cNvSpPr>
            <a:spLocks noGrp="1"/>
          </p:cNvSpPr>
          <p:nvPr>
            <p:ph type="sldNum" sz="quarter" idx="12"/>
          </p:nvPr>
        </p:nvSpPr>
        <p:spPr/>
        <p:txBody>
          <a:bodyPr/>
          <a:lstStyle>
            <a:lvl1pPr>
              <a:defRPr smtClean="0"/>
            </a:lvl1pPr>
          </a:lstStyle>
          <a:p>
            <a:pPr>
              <a:defRPr/>
            </a:pPr>
            <a:fld id="{4D0CBF77-4F66-4A69-A8AC-085FEDA66EE9}" type="slidenum">
              <a:rPr lang="en-US" altLang="en-US"/>
              <a:pPr>
                <a:defRPr/>
              </a:pPr>
              <a:t>‹#›</a:t>
            </a:fld>
            <a:endParaRPr lang="en-US" altLang="en-US"/>
          </a:p>
        </p:txBody>
      </p:sp>
    </p:spTree>
    <p:extLst>
      <p:ext uri="{BB962C8B-B14F-4D97-AF65-F5344CB8AC3E}">
        <p14:creationId xmlns:p14="http://schemas.microsoft.com/office/powerpoint/2010/main" val="60047841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2"/>
            <a:ext cx="10515600" cy="2852737"/>
          </a:xfrm>
        </p:spPr>
        <p:txBody>
          <a:bodyPr anchor="b"/>
          <a:lstStyle>
            <a:lvl1pPr>
              <a:defRPr sz="3375" b="1">
                <a:solidFill>
                  <a:srgbClr val="53728A"/>
                </a:solidFill>
              </a:defRPr>
            </a:lvl1pPr>
          </a:lstStyle>
          <a:p>
            <a:r>
              <a:rPr lang="en-US" dirty="0"/>
              <a:t>Click to edit Master title style</a:t>
            </a:r>
          </a:p>
        </p:txBody>
      </p:sp>
      <p:sp>
        <p:nvSpPr>
          <p:cNvPr id="3" name="Text Placeholder 2"/>
          <p:cNvSpPr>
            <a:spLocks noGrp="1"/>
          </p:cNvSpPr>
          <p:nvPr>
            <p:ph type="body" idx="1"/>
          </p:nvPr>
        </p:nvSpPr>
        <p:spPr>
          <a:xfrm>
            <a:off x="831851" y="4589467"/>
            <a:ext cx="10515600" cy="1500187"/>
          </a:xfrm>
        </p:spPr>
        <p:txBody>
          <a:bodyPr/>
          <a:lstStyle>
            <a:lvl1pPr marL="0" indent="0">
              <a:buNone/>
              <a:defRPr sz="1350">
                <a:solidFill>
                  <a:schemeClr val="tx1">
                    <a:tint val="75000"/>
                  </a:schemeClr>
                </a:solidFill>
              </a:defRPr>
            </a:lvl1pPr>
            <a:lvl2pPr marL="257175" indent="0">
              <a:buNone/>
              <a:defRPr sz="1125">
                <a:solidFill>
                  <a:schemeClr val="tx1">
                    <a:tint val="75000"/>
                  </a:schemeClr>
                </a:solidFill>
              </a:defRPr>
            </a:lvl2pPr>
            <a:lvl3pPr marL="514350" indent="0">
              <a:buNone/>
              <a:defRPr sz="1013">
                <a:solidFill>
                  <a:schemeClr val="tx1">
                    <a:tint val="75000"/>
                  </a:schemeClr>
                </a:solidFill>
              </a:defRPr>
            </a:lvl3pPr>
            <a:lvl4pPr marL="771525" indent="0">
              <a:buNone/>
              <a:defRPr sz="900">
                <a:solidFill>
                  <a:schemeClr val="tx1">
                    <a:tint val="75000"/>
                  </a:schemeClr>
                </a:solidFill>
              </a:defRPr>
            </a:lvl4pPr>
            <a:lvl5pPr marL="1028700" indent="0">
              <a:buNone/>
              <a:defRPr sz="900">
                <a:solidFill>
                  <a:schemeClr val="tx1">
                    <a:tint val="75000"/>
                  </a:schemeClr>
                </a:solidFill>
              </a:defRPr>
            </a:lvl5pPr>
            <a:lvl6pPr marL="1285875" indent="0">
              <a:buNone/>
              <a:defRPr sz="900">
                <a:solidFill>
                  <a:schemeClr val="tx1">
                    <a:tint val="75000"/>
                  </a:schemeClr>
                </a:solidFill>
              </a:defRPr>
            </a:lvl6pPr>
            <a:lvl7pPr marL="1543050" indent="0">
              <a:buNone/>
              <a:defRPr sz="900">
                <a:solidFill>
                  <a:schemeClr val="tx1">
                    <a:tint val="75000"/>
                  </a:schemeClr>
                </a:solidFill>
              </a:defRPr>
            </a:lvl7pPr>
            <a:lvl8pPr marL="1800225" indent="0">
              <a:buNone/>
              <a:defRPr sz="900">
                <a:solidFill>
                  <a:schemeClr val="tx1">
                    <a:tint val="75000"/>
                  </a:schemeClr>
                </a:solidFill>
              </a:defRPr>
            </a:lvl8pPr>
            <a:lvl9pPr marL="2057400" indent="0">
              <a:buNone/>
              <a:defRPr sz="9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FFEA6B1-2C2F-45F5-90BC-8A128CB7D3D9}"/>
              </a:ext>
            </a:extLst>
          </p:cNvPr>
          <p:cNvSpPr>
            <a:spLocks noGrp="1"/>
          </p:cNvSpPr>
          <p:nvPr>
            <p:ph type="dt" sz="half" idx="10"/>
          </p:nvPr>
        </p:nvSpPr>
        <p:spPr/>
        <p:txBody>
          <a:bodyPr/>
          <a:lstStyle>
            <a:lvl1pPr>
              <a:defRPr/>
            </a:lvl1pPr>
          </a:lstStyle>
          <a:p>
            <a:pPr>
              <a:defRPr/>
            </a:pPr>
            <a:fld id="{FF1A59FC-BB5C-4BFC-AC66-5F916E9002BA}" type="datetimeFigureOut">
              <a:rPr lang="en-US"/>
              <a:pPr>
                <a:defRPr/>
              </a:pPr>
              <a:t>12/6/2023</a:t>
            </a:fld>
            <a:endParaRPr lang="en-US"/>
          </a:p>
        </p:txBody>
      </p:sp>
      <p:sp>
        <p:nvSpPr>
          <p:cNvPr id="5" name="Footer Placeholder 4">
            <a:extLst>
              <a:ext uri="{FF2B5EF4-FFF2-40B4-BE49-F238E27FC236}">
                <a16:creationId xmlns:a16="http://schemas.microsoft.com/office/drawing/2014/main" id="{CE7E920B-9C1A-44D6-A397-627760555ED0}"/>
              </a:ext>
            </a:extLst>
          </p:cNvPr>
          <p:cNvSpPr>
            <a:spLocks noGrp="1"/>
          </p:cNvSpPr>
          <p:nvPr>
            <p:ph type="ftr" sz="quarter" idx="11"/>
          </p:nvPr>
        </p:nvSpPr>
        <p:spPr/>
        <p:txBody>
          <a:bodyPr/>
          <a:lstStyle>
            <a:lvl1pPr>
              <a:defRPr/>
            </a:lvl1pPr>
          </a:lstStyle>
          <a:p>
            <a:pPr>
              <a:defRPr/>
            </a:pPr>
            <a:r>
              <a:rPr lang="en-US"/>
              <a:t>Business Champions School</a:t>
            </a:r>
          </a:p>
        </p:txBody>
      </p:sp>
      <p:sp>
        <p:nvSpPr>
          <p:cNvPr id="6" name="Slide Number Placeholder 5">
            <a:extLst>
              <a:ext uri="{FF2B5EF4-FFF2-40B4-BE49-F238E27FC236}">
                <a16:creationId xmlns:a16="http://schemas.microsoft.com/office/drawing/2014/main" id="{34413FCA-7EAB-4A4F-A61C-EFEE6292DBDE}"/>
              </a:ext>
            </a:extLst>
          </p:cNvPr>
          <p:cNvSpPr>
            <a:spLocks noGrp="1"/>
          </p:cNvSpPr>
          <p:nvPr>
            <p:ph type="sldNum" sz="quarter" idx="12"/>
          </p:nvPr>
        </p:nvSpPr>
        <p:spPr/>
        <p:txBody>
          <a:bodyPr/>
          <a:lstStyle>
            <a:lvl1pPr>
              <a:defRPr smtClean="0"/>
            </a:lvl1pPr>
          </a:lstStyle>
          <a:p>
            <a:pPr>
              <a:defRPr/>
            </a:pPr>
            <a:fld id="{1777048B-7B5B-44D3-BB4C-3A6F089DBB52}" type="slidenum">
              <a:rPr lang="en-US" altLang="en-US"/>
              <a:pPr>
                <a:defRPr/>
              </a:pPr>
              <a:t>‹#›</a:t>
            </a:fld>
            <a:endParaRPr lang="en-US" altLang="en-US"/>
          </a:p>
        </p:txBody>
      </p:sp>
    </p:spTree>
    <p:extLst>
      <p:ext uri="{BB962C8B-B14F-4D97-AF65-F5344CB8AC3E}">
        <p14:creationId xmlns:p14="http://schemas.microsoft.com/office/powerpoint/2010/main" val="215934221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ECB6997B-923A-4AF1-A21A-A3D8927AF1AD}"/>
              </a:ext>
            </a:extLst>
          </p:cNvPr>
          <p:cNvSpPr>
            <a:spLocks noGrp="1"/>
          </p:cNvSpPr>
          <p:nvPr>
            <p:ph type="dt" sz="half" idx="10"/>
          </p:nvPr>
        </p:nvSpPr>
        <p:spPr/>
        <p:txBody>
          <a:bodyPr/>
          <a:lstStyle>
            <a:lvl1pPr>
              <a:defRPr/>
            </a:lvl1pPr>
          </a:lstStyle>
          <a:p>
            <a:pPr>
              <a:defRPr/>
            </a:pPr>
            <a:fld id="{9FCD6C35-D9EB-426B-A6F1-1C2F8C77D3B7}" type="datetimeFigureOut">
              <a:rPr lang="en-US"/>
              <a:pPr>
                <a:defRPr/>
              </a:pPr>
              <a:t>12/6/2023</a:t>
            </a:fld>
            <a:endParaRPr lang="en-US"/>
          </a:p>
        </p:txBody>
      </p:sp>
      <p:sp>
        <p:nvSpPr>
          <p:cNvPr id="6" name="Footer Placeholder 4">
            <a:extLst>
              <a:ext uri="{FF2B5EF4-FFF2-40B4-BE49-F238E27FC236}">
                <a16:creationId xmlns:a16="http://schemas.microsoft.com/office/drawing/2014/main" id="{5738B796-5FDD-4CA8-A5E9-7469BD00707F}"/>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7" name="Slide Number Placeholder 5">
            <a:extLst>
              <a:ext uri="{FF2B5EF4-FFF2-40B4-BE49-F238E27FC236}">
                <a16:creationId xmlns:a16="http://schemas.microsoft.com/office/drawing/2014/main" id="{A4363C6D-2B00-4215-9C4A-91811221389C}"/>
              </a:ext>
            </a:extLst>
          </p:cNvPr>
          <p:cNvSpPr>
            <a:spLocks noGrp="1"/>
          </p:cNvSpPr>
          <p:nvPr>
            <p:ph type="sldNum" sz="quarter" idx="12"/>
          </p:nvPr>
        </p:nvSpPr>
        <p:spPr/>
        <p:txBody>
          <a:bodyPr/>
          <a:lstStyle>
            <a:lvl1pPr>
              <a:defRPr/>
            </a:lvl1pPr>
          </a:lstStyle>
          <a:p>
            <a:pPr>
              <a:defRPr/>
            </a:pPr>
            <a:fld id="{60F7BC75-EFE1-4D7D-A817-EE9F32DAF860}" type="slidenum">
              <a:rPr lang="en-US" altLang="en-US"/>
              <a:pPr>
                <a:defRPr/>
              </a:pPr>
              <a:t>‹#›</a:t>
            </a:fld>
            <a:endParaRPr lang="en-US" altLang="en-US"/>
          </a:p>
        </p:txBody>
      </p:sp>
    </p:spTree>
    <p:extLst>
      <p:ext uri="{BB962C8B-B14F-4D97-AF65-F5344CB8AC3E}">
        <p14:creationId xmlns:p14="http://schemas.microsoft.com/office/powerpoint/2010/main" val="126155282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9"/>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p:cNvSpPr>
            <a:spLocks noGrp="1"/>
          </p:cNvSpPr>
          <p:nvPr>
            <p:ph type="body" idx="1"/>
          </p:nvPr>
        </p:nvSpPr>
        <p:spPr>
          <a:xfrm>
            <a:off x="839789" y="1681163"/>
            <a:ext cx="5157787" cy="823912"/>
          </a:xfr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2" y="1681163"/>
            <a:ext cx="5183188" cy="823912"/>
          </a:xfr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en-US"/>
              <a:t>Click to edit Master text styles</a:t>
            </a:r>
          </a:p>
        </p:txBody>
      </p:sp>
      <p:sp>
        <p:nvSpPr>
          <p:cNvPr id="6" name="Content Placeholder 5"/>
          <p:cNvSpPr>
            <a:spLocks noGrp="1"/>
          </p:cNvSpPr>
          <p:nvPr>
            <p:ph sz="quarter" idx="4"/>
          </p:nvPr>
        </p:nvSpPr>
        <p:spPr>
          <a:xfrm>
            <a:off x="6172202"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043CAC8-ADA4-468E-A810-F9B9DEAAE016}"/>
              </a:ext>
            </a:extLst>
          </p:cNvPr>
          <p:cNvSpPr>
            <a:spLocks noGrp="1"/>
          </p:cNvSpPr>
          <p:nvPr>
            <p:ph type="dt" sz="half" idx="10"/>
          </p:nvPr>
        </p:nvSpPr>
        <p:spPr/>
        <p:txBody>
          <a:bodyPr/>
          <a:lstStyle>
            <a:lvl1pPr>
              <a:defRPr/>
            </a:lvl1pPr>
          </a:lstStyle>
          <a:p>
            <a:pPr>
              <a:defRPr/>
            </a:pPr>
            <a:fld id="{65039043-6EA1-4560-8CB6-06B79B413DA7}" type="datetimeFigureOut">
              <a:rPr lang="en-US"/>
              <a:pPr>
                <a:defRPr/>
              </a:pPr>
              <a:t>12/6/2023</a:t>
            </a:fld>
            <a:endParaRPr lang="en-US"/>
          </a:p>
        </p:txBody>
      </p:sp>
      <p:sp>
        <p:nvSpPr>
          <p:cNvPr id="8" name="Footer Placeholder 7">
            <a:extLst>
              <a:ext uri="{FF2B5EF4-FFF2-40B4-BE49-F238E27FC236}">
                <a16:creationId xmlns:a16="http://schemas.microsoft.com/office/drawing/2014/main" id="{F5068509-7BB1-4AE5-BC59-58F1CB7C582B}"/>
              </a:ext>
            </a:extLst>
          </p:cNvPr>
          <p:cNvSpPr>
            <a:spLocks noGrp="1"/>
          </p:cNvSpPr>
          <p:nvPr>
            <p:ph type="ftr" sz="quarter" idx="11"/>
          </p:nvPr>
        </p:nvSpPr>
        <p:spPr/>
        <p:txBody>
          <a:bodyPr/>
          <a:lstStyle>
            <a:lvl1pPr>
              <a:defRPr b="1"/>
            </a:lvl1pPr>
          </a:lstStyle>
          <a:p>
            <a:pPr>
              <a:defRPr/>
            </a:pPr>
            <a:r>
              <a:rPr lang="en-US"/>
              <a:t>Business Champions School</a:t>
            </a:r>
            <a:endParaRPr lang="en-US">
              <a:solidFill>
                <a:schemeClr val="tx1">
                  <a:tint val="75000"/>
                </a:schemeClr>
              </a:solidFill>
            </a:endParaRPr>
          </a:p>
        </p:txBody>
      </p:sp>
      <p:sp>
        <p:nvSpPr>
          <p:cNvPr id="9" name="Slide Number Placeholder 8">
            <a:extLst>
              <a:ext uri="{FF2B5EF4-FFF2-40B4-BE49-F238E27FC236}">
                <a16:creationId xmlns:a16="http://schemas.microsoft.com/office/drawing/2014/main" id="{B33AE493-B2D7-4A58-A40C-3124A350E8A0}"/>
              </a:ext>
            </a:extLst>
          </p:cNvPr>
          <p:cNvSpPr>
            <a:spLocks noGrp="1"/>
          </p:cNvSpPr>
          <p:nvPr>
            <p:ph type="sldNum" sz="quarter" idx="12"/>
          </p:nvPr>
        </p:nvSpPr>
        <p:spPr/>
        <p:txBody>
          <a:bodyPr/>
          <a:lstStyle>
            <a:lvl1pPr>
              <a:defRPr smtClean="0"/>
            </a:lvl1pPr>
          </a:lstStyle>
          <a:p>
            <a:pPr>
              <a:defRPr/>
            </a:pPr>
            <a:fld id="{244214D3-7604-433A-93A9-DE4A27BF4BD0}" type="slidenum">
              <a:rPr lang="en-US" altLang="en-US"/>
              <a:pPr>
                <a:defRPr/>
              </a:pPr>
              <a:t>‹#›</a:t>
            </a:fld>
            <a:endParaRPr lang="en-US" altLang="en-US"/>
          </a:p>
        </p:txBody>
      </p:sp>
    </p:spTree>
    <p:extLst>
      <p:ext uri="{BB962C8B-B14F-4D97-AF65-F5344CB8AC3E}">
        <p14:creationId xmlns:p14="http://schemas.microsoft.com/office/powerpoint/2010/main" val="280924537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3">
            <a:extLst>
              <a:ext uri="{FF2B5EF4-FFF2-40B4-BE49-F238E27FC236}">
                <a16:creationId xmlns:a16="http://schemas.microsoft.com/office/drawing/2014/main" id="{A5E95876-C4EE-4880-9492-C3CB894B30F1}"/>
              </a:ext>
            </a:extLst>
          </p:cNvPr>
          <p:cNvSpPr>
            <a:spLocks noGrp="1"/>
          </p:cNvSpPr>
          <p:nvPr>
            <p:ph type="dt" sz="half" idx="10"/>
          </p:nvPr>
        </p:nvSpPr>
        <p:spPr/>
        <p:txBody>
          <a:bodyPr/>
          <a:lstStyle>
            <a:lvl1pPr>
              <a:defRPr/>
            </a:lvl1pPr>
          </a:lstStyle>
          <a:p>
            <a:pPr>
              <a:defRPr/>
            </a:pPr>
            <a:fld id="{DA778794-5B7C-421C-BB29-60B5999A7E44}" type="datetimeFigureOut">
              <a:rPr lang="en-US"/>
              <a:pPr>
                <a:defRPr/>
              </a:pPr>
              <a:t>12/6/2023</a:t>
            </a:fld>
            <a:endParaRPr lang="en-US"/>
          </a:p>
        </p:txBody>
      </p:sp>
      <p:sp>
        <p:nvSpPr>
          <p:cNvPr id="4" name="Footer Placeholder 4">
            <a:extLst>
              <a:ext uri="{FF2B5EF4-FFF2-40B4-BE49-F238E27FC236}">
                <a16:creationId xmlns:a16="http://schemas.microsoft.com/office/drawing/2014/main" id="{39C2568E-C585-4753-89BB-0175D08F5D0B}"/>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5" name="Slide Number Placeholder 5">
            <a:extLst>
              <a:ext uri="{FF2B5EF4-FFF2-40B4-BE49-F238E27FC236}">
                <a16:creationId xmlns:a16="http://schemas.microsoft.com/office/drawing/2014/main" id="{E1270682-EACA-428A-948E-CC5D3F27246E}"/>
              </a:ext>
            </a:extLst>
          </p:cNvPr>
          <p:cNvSpPr>
            <a:spLocks noGrp="1"/>
          </p:cNvSpPr>
          <p:nvPr>
            <p:ph type="sldNum" sz="quarter" idx="12"/>
          </p:nvPr>
        </p:nvSpPr>
        <p:spPr/>
        <p:txBody>
          <a:bodyPr/>
          <a:lstStyle>
            <a:lvl1pPr>
              <a:defRPr/>
            </a:lvl1pPr>
          </a:lstStyle>
          <a:p>
            <a:pPr>
              <a:defRPr/>
            </a:pPr>
            <a:fld id="{1AE6D61A-C504-488C-9912-29F557E6FC9B}" type="slidenum">
              <a:rPr lang="en-US" altLang="en-US"/>
              <a:pPr>
                <a:defRPr/>
              </a:pPr>
              <a:t>‹#›</a:t>
            </a:fld>
            <a:endParaRPr lang="en-US" altLang="en-US"/>
          </a:p>
        </p:txBody>
      </p:sp>
    </p:spTree>
    <p:extLst>
      <p:ext uri="{BB962C8B-B14F-4D97-AF65-F5344CB8AC3E}">
        <p14:creationId xmlns:p14="http://schemas.microsoft.com/office/powerpoint/2010/main" val="411311444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BA2DDDCC-E4E7-4620-BC60-430C5B5279EF}"/>
              </a:ext>
            </a:extLst>
          </p:cNvPr>
          <p:cNvSpPr>
            <a:spLocks noGrp="1"/>
          </p:cNvSpPr>
          <p:nvPr>
            <p:ph type="dt" sz="half" idx="10"/>
          </p:nvPr>
        </p:nvSpPr>
        <p:spPr/>
        <p:txBody>
          <a:bodyPr/>
          <a:lstStyle>
            <a:lvl1pPr>
              <a:defRPr/>
            </a:lvl1pPr>
          </a:lstStyle>
          <a:p>
            <a:pPr>
              <a:defRPr/>
            </a:pPr>
            <a:fld id="{ECCE5CFE-E57B-4968-B2E5-0CF9A1B7A6DA}" type="datetimeFigureOut">
              <a:rPr lang="en-US"/>
              <a:pPr>
                <a:defRPr/>
              </a:pPr>
              <a:t>12/6/2023</a:t>
            </a:fld>
            <a:endParaRPr lang="en-US"/>
          </a:p>
        </p:txBody>
      </p:sp>
      <p:sp>
        <p:nvSpPr>
          <p:cNvPr id="3" name="Footer Placeholder 4">
            <a:extLst>
              <a:ext uri="{FF2B5EF4-FFF2-40B4-BE49-F238E27FC236}">
                <a16:creationId xmlns:a16="http://schemas.microsoft.com/office/drawing/2014/main" id="{C27C2A96-D5A1-4753-BC2F-D6BD06E1E08F}"/>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4" name="Slide Number Placeholder 5">
            <a:extLst>
              <a:ext uri="{FF2B5EF4-FFF2-40B4-BE49-F238E27FC236}">
                <a16:creationId xmlns:a16="http://schemas.microsoft.com/office/drawing/2014/main" id="{26302CD1-BF8C-4E2B-AFCC-69FDC2A9FCDA}"/>
              </a:ext>
            </a:extLst>
          </p:cNvPr>
          <p:cNvSpPr>
            <a:spLocks noGrp="1"/>
          </p:cNvSpPr>
          <p:nvPr>
            <p:ph type="sldNum" sz="quarter" idx="12"/>
          </p:nvPr>
        </p:nvSpPr>
        <p:spPr/>
        <p:txBody>
          <a:bodyPr/>
          <a:lstStyle>
            <a:lvl1pPr>
              <a:defRPr/>
            </a:lvl1pPr>
          </a:lstStyle>
          <a:p>
            <a:pPr>
              <a:defRPr/>
            </a:pPr>
            <a:fld id="{38197794-9881-4E20-B271-40B9245F733A}" type="slidenum">
              <a:rPr lang="en-US" altLang="en-US"/>
              <a:pPr>
                <a:defRPr/>
              </a:pPr>
              <a:t>‹#›</a:t>
            </a:fld>
            <a:endParaRPr lang="en-US" altLang="en-US"/>
          </a:p>
        </p:txBody>
      </p:sp>
    </p:spTree>
    <p:extLst>
      <p:ext uri="{BB962C8B-B14F-4D97-AF65-F5344CB8AC3E}">
        <p14:creationId xmlns:p14="http://schemas.microsoft.com/office/powerpoint/2010/main" val="14039009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1800" b="1">
                <a:solidFill>
                  <a:srgbClr val="53728A"/>
                </a:solidFill>
              </a:defRPr>
            </a:lvl1pPr>
          </a:lstStyle>
          <a:p>
            <a:r>
              <a:rPr lang="en-US" dirty="0"/>
              <a:t>Click to edit Master title style</a:t>
            </a:r>
          </a:p>
        </p:txBody>
      </p:sp>
      <p:sp>
        <p:nvSpPr>
          <p:cNvPr id="3" name="Content Placeholder 2"/>
          <p:cNvSpPr>
            <a:spLocks noGrp="1"/>
          </p:cNvSpPr>
          <p:nvPr>
            <p:ph idx="1"/>
          </p:nvPr>
        </p:nvSpPr>
        <p:spPr>
          <a:xfrm>
            <a:off x="5183188" y="987429"/>
            <a:ext cx="6172200" cy="4873625"/>
          </a:xfrm>
        </p:spPr>
        <p:txBody>
          <a:bodyPr/>
          <a:lstStyle>
            <a:lvl1pPr>
              <a:defRPr sz="1800"/>
            </a:lvl1pPr>
            <a:lvl2pPr>
              <a:defRPr sz="1575"/>
            </a:lvl2pPr>
            <a:lvl3pPr>
              <a:defRPr sz="1350"/>
            </a:lvl3pPr>
            <a:lvl4pPr>
              <a:defRPr sz="1125"/>
            </a:lvl4pPr>
            <a:lvl5pPr>
              <a:defRPr sz="1125"/>
            </a:lvl5pPr>
            <a:lvl6pPr>
              <a:defRPr sz="1125"/>
            </a:lvl6pPr>
            <a:lvl7pPr>
              <a:defRPr sz="1125"/>
            </a:lvl7pPr>
            <a:lvl8pPr>
              <a:defRPr sz="1125"/>
            </a:lvl8pPr>
            <a:lvl9pPr>
              <a:defRPr sz="1125"/>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900"/>
            </a:lvl1pPr>
            <a:lvl2pPr marL="257175" indent="0">
              <a:buNone/>
              <a:defRPr sz="788"/>
            </a:lvl2pPr>
            <a:lvl3pPr marL="514350" indent="0">
              <a:buNone/>
              <a:defRPr sz="675"/>
            </a:lvl3pPr>
            <a:lvl4pPr marL="771525" indent="0">
              <a:buNone/>
              <a:defRPr sz="563"/>
            </a:lvl4pPr>
            <a:lvl5pPr marL="1028700" indent="0">
              <a:buNone/>
              <a:defRPr sz="563"/>
            </a:lvl5pPr>
            <a:lvl6pPr marL="1285875" indent="0">
              <a:buNone/>
              <a:defRPr sz="563"/>
            </a:lvl6pPr>
            <a:lvl7pPr marL="1543050" indent="0">
              <a:buNone/>
              <a:defRPr sz="563"/>
            </a:lvl7pPr>
            <a:lvl8pPr marL="1800225" indent="0">
              <a:buNone/>
              <a:defRPr sz="563"/>
            </a:lvl8pPr>
            <a:lvl9pPr marL="2057400" indent="0">
              <a:buNone/>
              <a:defRPr sz="563"/>
            </a:lvl9pPr>
          </a:lstStyle>
          <a:p>
            <a:pPr lvl="0"/>
            <a:r>
              <a:rPr lang="en-US"/>
              <a:t>Click to edit Master text styles</a:t>
            </a:r>
          </a:p>
        </p:txBody>
      </p:sp>
      <p:sp>
        <p:nvSpPr>
          <p:cNvPr id="5" name="Date Placeholder 3">
            <a:extLst>
              <a:ext uri="{FF2B5EF4-FFF2-40B4-BE49-F238E27FC236}">
                <a16:creationId xmlns:a16="http://schemas.microsoft.com/office/drawing/2014/main" id="{5E14A09F-EAA2-4A6F-BE94-D49A4B9C4951}"/>
              </a:ext>
            </a:extLst>
          </p:cNvPr>
          <p:cNvSpPr>
            <a:spLocks noGrp="1"/>
          </p:cNvSpPr>
          <p:nvPr>
            <p:ph type="dt" sz="half" idx="10"/>
          </p:nvPr>
        </p:nvSpPr>
        <p:spPr/>
        <p:txBody>
          <a:bodyPr/>
          <a:lstStyle>
            <a:lvl1pPr>
              <a:defRPr/>
            </a:lvl1pPr>
          </a:lstStyle>
          <a:p>
            <a:pPr>
              <a:defRPr/>
            </a:pPr>
            <a:fld id="{5D569995-2BB8-40D9-96F5-FAF70F0B7DEC}" type="datetimeFigureOut">
              <a:rPr lang="en-US"/>
              <a:pPr>
                <a:defRPr/>
              </a:pPr>
              <a:t>12/6/2023</a:t>
            </a:fld>
            <a:endParaRPr lang="en-US"/>
          </a:p>
        </p:txBody>
      </p:sp>
      <p:sp>
        <p:nvSpPr>
          <p:cNvPr id="6" name="Footer Placeholder 4">
            <a:extLst>
              <a:ext uri="{FF2B5EF4-FFF2-40B4-BE49-F238E27FC236}">
                <a16:creationId xmlns:a16="http://schemas.microsoft.com/office/drawing/2014/main" id="{B6EEE3C1-58D7-49E3-8619-C26465FF882B}"/>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7" name="Slide Number Placeholder 5">
            <a:extLst>
              <a:ext uri="{FF2B5EF4-FFF2-40B4-BE49-F238E27FC236}">
                <a16:creationId xmlns:a16="http://schemas.microsoft.com/office/drawing/2014/main" id="{B727174D-7D06-4788-A875-E88B75A57FD0}"/>
              </a:ext>
            </a:extLst>
          </p:cNvPr>
          <p:cNvSpPr>
            <a:spLocks noGrp="1"/>
          </p:cNvSpPr>
          <p:nvPr>
            <p:ph type="sldNum" sz="quarter" idx="12"/>
          </p:nvPr>
        </p:nvSpPr>
        <p:spPr/>
        <p:txBody>
          <a:bodyPr/>
          <a:lstStyle>
            <a:lvl1pPr>
              <a:defRPr/>
            </a:lvl1pPr>
          </a:lstStyle>
          <a:p>
            <a:pPr>
              <a:defRPr/>
            </a:pPr>
            <a:fld id="{93452301-6461-46BF-9581-8F2386F41D9E}" type="slidenum">
              <a:rPr lang="en-US" altLang="en-US"/>
              <a:pPr>
                <a:defRPr/>
              </a:pPr>
              <a:t>‹#›</a:t>
            </a:fld>
            <a:endParaRPr lang="en-US" altLang="en-US"/>
          </a:p>
        </p:txBody>
      </p:sp>
    </p:spTree>
    <p:extLst>
      <p:ext uri="{BB962C8B-B14F-4D97-AF65-F5344CB8AC3E}">
        <p14:creationId xmlns:p14="http://schemas.microsoft.com/office/powerpoint/2010/main" val="32931849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1800" b="1">
                <a:solidFill>
                  <a:srgbClr val="53728A"/>
                </a:solidFill>
              </a:defRPr>
            </a:lvl1pPr>
          </a:lstStyle>
          <a:p>
            <a:r>
              <a:rPr lang="en-US" dirty="0"/>
              <a:t>Click to edit Master title style</a:t>
            </a:r>
          </a:p>
        </p:txBody>
      </p:sp>
      <p:sp>
        <p:nvSpPr>
          <p:cNvPr id="3" name="Picture Placeholder 2"/>
          <p:cNvSpPr>
            <a:spLocks noGrp="1"/>
          </p:cNvSpPr>
          <p:nvPr>
            <p:ph type="pic" idx="1"/>
          </p:nvPr>
        </p:nvSpPr>
        <p:spPr>
          <a:xfrm>
            <a:off x="5183188" y="987429"/>
            <a:ext cx="6172200" cy="4873625"/>
          </a:xfrm>
        </p:spPr>
        <p:txBody>
          <a:bodyPr rtlCol="0">
            <a:normAutofit/>
          </a:bodyPr>
          <a:lstStyle>
            <a:lvl1pPr marL="0" indent="0">
              <a:buNone/>
              <a:defRPr sz="1800"/>
            </a:lvl1pPr>
            <a:lvl2pPr marL="257175" indent="0">
              <a:buNone/>
              <a:defRPr sz="1575"/>
            </a:lvl2pPr>
            <a:lvl3pPr marL="514350" indent="0">
              <a:buNone/>
              <a:defRPr sz="1350"/>
            </a:lvl3pPr>
            <a:lvl4pPr marL="771525" indent="0">
              <a:buNone/>
              <a:defRPr sz="1125"/>
            </a:lvl4pPr>
            <a:lvl5pPr marL="1028700" indent="0">
              <a:buNone/>
              <a:defRPr sz="1125"/>
            </a:lvl5pPr>
            <a:lvl6pPr marL="1285875" indent="0">
              <a:buNone/>
              <a:defRPr sz="1125"/>
            </a:lvl6pPr>
            <a:lvl7pPr marL="1543050" indent="0">
              <a:buNone/>
              <a:defRPr sz="1125"/>
            </a:lvl7pPr>
            <a:lvl8pPr marL="1800225" indent="0">
              <a:buNone/>
              <a:defRPr sz="1125"/>
            </a:lvl8pPr>
            <a:lvl9pPr marL="2057400" indent="0">
              <a:buNone/>
              <a:defRPr sz="1125"/>
            </a:lvl9pPr>
          </a:lstStyle>
          <a:p>
            <a:pPr lvl="0"/>
            <a:endParaRPr lang="en-US" noProof="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900"/>
            </a:lvl1pPr>
            <a:lvl2pPr marL="257175" indent="0">
              <a:buNone/>
              <a:defRPr sz="788"/>
            </a:lvl2pPr>
            <a:lvl3pPr marL="514350" indent="0">
              <a:buNone/>
              <a:defRPr sz="675"/>
            </a:lvl3pPr>
            <a:lvl4pPr marL="771525" indent="0">
              <a:buNone/>
              <a:defRPr sz="563"/>
            </a:lvl4pPr>
            <a:lvl5pPr marL="1028700" indent="0">
              <a:buNone/>
              <a:defRPr sz="563"/>
            </a:lvl5pPr>
            <a:lvl6pPr marL="1285875" indent="0">
              <a:buNone/>
              <a:defRPr sz="563"/>
            </a:lvl6pPr>
            <a:lvl7pPr marL="1543050" indent="0">
              <a:buNone/>
              <a:defRPr sz="563"/>
            </a:lvl7pPr>
            <a:lvl8pPr marL="1800225" indent="0">
              <a:buNone/>
              <a:defRPr sz="563"/>
            </a:lvl8pPr>
            <a:lvl9pPr marL="2057400" indent="0">
              <a:buNone/>
              <a:defRPr sz="563"/>
            </a:lvl9pPr>
          </a:lstStyle>
          <a:p>
            <a:pPr lvl="0"/>
            <a:r>
              <a:rPr lang="en-US"/>
              <a:t>Click to edit Master text styles</a:t>
            </a:r>
          </a:p>
        </p:txBody>
      </p:sp>
      <p:sp>
        <p:nvSpPr>
          <p:cNvPr id="5" name="Date Placeholder 3">
            <a:extLst>
              <a:ext uri="{FF2B5EF4-FFF2-40B4-BE49-F238E27FC236}">
                <a16:creationId xmlns:a16="http://schemas.microsoft.com/office/drawing/2014/main" id="{940095EB-F56B-4EB6-8257-FA9D70104C82}"/>
              </a:ext>
            </a:extLst>
          </p:cNvPr>
          <p:cNvSpPr>
            <a:spLocks noGrp="1"/>
          </p:cNvSpPr>
          <p:nvPr>
            <p:ph type="dt" sz="half" idx="10"/>
          </p:nvPr>
        </p:nvSpPr>
        <p:spPr/>
        <p:txBody>
          <a:bodyPr/>
          <a:lstStyle>
            <a:lvl1pPr>
              <a:defRPr/>
            </a:lvl1pPr>
          </a:lstStyle>
          <a:p>
            <a:pPr>
              <a:defRPr/>
            </a:pPr>
            <a:fld id="{23B2F9AA-D1B8-459D-8D7B-2A1D5E61A668}" type="datetimeFigureOut">
              <a:rPr lang="en-US"/>
              <a:pPr>
                <a:defRPr/>
              </a:pPr>
              <a:t>12/6/2023</a:t>
            </a:fld>
            <a:endParaRPr lang="en-US"/>
          </a:p>
        </p:txBody>
      </p:sp>
      <p:sp>
        <p:nvSpPr>
          <p:cNvPr id="6" name="Footer Placeholder 4">
            <a:extLst>
              <a:ext uri="{FF2B5EF4-FFF2-40B4-BE49-F238E27FC236}">
                <a16:creationId xmlns:a16="http://schemas.microsoft.com/office/drawing/2014/main" id="{2330AB07-8F23-422E-A595-00D50FAD9B7F}"/>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7" name="Slide Number Placeholder 5">
            <a:extLst>
              <a:ext uri="{FF2B5EF4-FFF2-40B4-BE49-F238E27FC236}">
                <a16:creationId xmlns:a16="http://schemas.microsoft.com/office/drawing/2014/main" id="{BBA2899F-8D37-4731-9220-781862AD2304}"/>
              </a:ext>
            </a:extLst>
          </p:cNvPr>
          <p:cNvSpPr>
            <a:spLocks noGrp="1"/>
          </p:cNvSpPr>
          <p:nvPr>
            <p:ph type="sldNum" sz="quarter" idx="12"/>
          </p:nvPr>
        </p:nvSpPr>
        <p:spPr/>
        <p:txBody>
          <a:bodyPr/>
          <a:lstStyle>
            <a:lvl1pPr>
              <a:defRPr/>
            </a:lvl1pPr>
          </a:lstStyle>
          <a:p>
            <a:pPr>
              <a:defRPr/>
            </a:pPr>
            <a:fld id="{6ACBF50F-5ED8-4F11-BC4C-F83D4EBF18E5}" type="slidenum">
              <a:rPr lang="en-US" altLang="en-US"/>
              <a:pPr>
                <a:defRPr/>
              </a:pPr>
              <a:t>‹#›</a:t>
            </a:fld>
            <a:endParaRPr lang="en-US" altLang="en-US"/>
          </a:p>
        </p:txBody>
      </p:sp>
    </p:spTree>
    <p:extLst>
      <p:ext uri="{BB962C8B-B14F-4D97-AF65-F5344CB8AC3E}">
        <p14:creationId xmlns:p14="http://schemas.microsoft.com/office/powerpoint/2010/main" val="23503513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6A530C-64EC-4BAF-BAD0-4DBAA5B47C5E}"/>
              </a:ext>
            </a:extLst>
          </p:cNvPr>
          <p:cNvSpPr>
            <a:spLocks noGrp="1"/>
          </p:cNvSpPr>
          <p:nvPr>
            <p:ph type="dt" sz="half" idx="10"/>
          </p:nvPr>
        </p:nvSpPr>
        <p:spPr/>
        <p:txBody>
          <a:bodyPr/>
          <a:lstStyle>
            <a:lvl1pPr>
              <a:defRPr/>
            </a:lvl1pPr>
          </a:lstStyle>
          <a:p>
            <a:pPr>
              <a:defRPr/>
            </a:pPr>
            <a:fld id="{6927B0F9-F409-4DEF-B438-EE41BD387EE6}" type="datetimeFigureOut">
              <a:rPr lang="en-US"/>
              <a:pPr>
                <a:defRPr/>
              </a:pPr>
              <a:t>12/6/2023</a:t>
            </a:fld>
            <a:endParaRPr lang="en-US"/>
          </a:p>
        </p:txBody>
      </p:sp>
      <p:sp>
        <p:nvSpPr>
          <p:cNvPr id="5" name="Footer Placeholder 4">
            <a:extLst>
              <a:ext uri="{FF2B5EF4-FFF2-40B4-BE49-F238E27FC236}">
                <a16:creationId xmlns:a16="http://schemas.microsoft.com/office/drawing/2014/main" id="{88125E7F-3322-416C-A3D1-6C117E64F7D3}"/>
              </a:ext>
            </a:extLst>
          </p:cNvPr>
          <p:cNvSpPr>
            <a:spLocks noGrp="1"/>
          </p:cNvSpPr>
          <p:nvPr>
            <p:ph type="ftr" sz="quarter" idx="11"/>
          </p:nvPr>
        </p:nvSpPr>
        <p:spPr/>
        <p:txBody>
          <a:bodyPr/>
          <a:lstStyle>
            <a:lvl1pPr>
              <a:defRPr b="1"/>
            </a:lvl1pPr>
          </a:lstStyle>
          <a:p>
            <a:pPr>
              <a:defRPr/>
            </a:pPr>
            <a:r>
              <a:rPr lang="en-US"/>
              <a:t>Business Champions School</a:t>
            </a:r>
            <a:endParaRPr lang="en-US">
              <a:solidFill>
                <a:schemeClr val="tx1">
                  <a:tint val="75000"/>
                </a:schemeClr>
              </a:solidFill>
            </a:endParaRPr>
          </a:p>
        </p:txBody>
      </p:sp>
      <p:sp>
        <p:nvSpPr>
          <p:cNvPr id="6" name="Slide Number Placeholder 5">
            <a:extLst>
              <a:ext uri="{FF2B5EF4-FFF2-40B4-BE49-F238E27FC236}">
                <a16:creationId xmlns:a16="http://schemas.microsoft.com/office/drawing/2014/main" id="{B591B379-3AD5-4D35-B9BB-90A5186E7FC9}"/>
              </a:ext>
            </a:extLst>
          </p:cNvPr>
          <p:cNvSpPr>
            <a:spLocks noGrp="1"/>
          </p:cNvSpPr>
          <p:nvPr>
            <p:ph type="sldNum" sz="quarter" idx="12"/>
          </p:nvPr>
        </p:nvSpPr>
        <p:spPr/>
        <p:txBody>
          <a:bodyPr/>
          <a:lstStyle>
            <a:lvl1pPr>
              <a:defRPr smtClean="0"/>
            </a:lvl1pPr>
          </a:lstStyle>
          <a:p>
            <a:pPr>
              <a:defRPr/>
            </a:pPr>
            <a:fld id="{EA9CBBB9-AD7F-49CE-8C65-7F2DC14437E0}" type="slidenum">
              <a:rPr lang="en-US" altLang="en-US"/>
              <a:pPr>
                <a:defRPr/>
              </a:pPr>
              <a:t>‹#›</a:t>
            </a:fld>
            <a:endParaRPr lang="en-US" altLang="en-US"/>
          </a:p>
        </p:txBody>
      </p:sp>
    </p:spTree>
    <p:extLst>
      <p:ext uri="{BB962C8B-B14F-4D97-AF65-F5344CB8AC3E}">
        <p14:creationId xmlns:p14="http://schemas.microsoft.com/office/powerpoint/2010/main" val="287220862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2"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p:cNvSpPr>
            <a:spLocks noGrp="1"/>
          </p:cNvSpPr>
          <p:nvPr>
            <p:ph type="body" orient="vert" idx="1"/>
          </p:nvPr>
        </p:nvSpPr>
        <p:spPr>
          <a:xfrm>
            <a:off x="838202"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685B3D0-CD5F-4850-930F-BFF117946348}"/>
              </a:ext>
            </a:extLst>
          </p:cNvPr>
          <p:cNvSpPr>
            <a:spLocks noGrp="1"/>
          </p:cNvSpPr>
          <p:nvPr>
            <p:ph type="dt" sz="half" idx="10"/>
          </p:nvPr>
        </p:nvSpPr>
        <p:spPr/>
        <p:txBody>
          <a:bodyPr/>
          <a:lstStyle>
            <a:lvl1pPr>
              <a:defRPr/>
            </a:lvl1pPr>
          </a:lstStyle>
          <a:p>
            <a:pPr>
              <a:defRPr/>
            </a:pPr>
            <a:fld id="{377E1052-0538-4E73-B42B-3F020F6A4913}" type="datetimeFigureOut">
              <a:rPr lang="en-US"/>
              <a:pPr>
                <a:defRPr/>
              </a:pPr>
              <a:t>12/6/2023</a:t>
            </a:fld>
            <a:endParaRPr lang="en-US"/>
          </a:p>
        </p:txBody>
      </p:sp>
      <p:sp>
        <p:nvSpPr>
          <p:cNvPr id="5" name="Footer Placeholder 4">
            <a:extLst>
              <a:ext uri="{FF2B5EF4-FFF2-40B4-BE49-F238E27FC236}">
                <a16:creationId xmlns:a16="http://schemas.microsoft.com/office/drawing/2014/main" id="{16BFD4A0-9A6D-4692-8B3B-C15C469325C6}"/>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6" name="Slide Number Placeholder 5">
            <a:extLst>
              <a:ext uri="{FF2B5EF4-FFF2-40B4-BE49-F238E27FC236}">
                <a16:creationId xmlns:a16="http://schemas.microsoft.com/office/drawing/2014/main" id="{060D3413-E19E-473B-90DD-388061DF2B1B}"/>
              </a:ext>
            </a:extLst>
          </p:cNvPr>
          <p:cNvSpPr>
            <a:spLocks noGrp="1"/>
          </p:cNvSpPr>
          <p:nvPr>
            <p:ph type="sldNum" sz="quarter" idx="12"/>
          </p:nvPr>
        </p:nvSpPr>
        <p:spPr/>
        <p:txBody>
          <a:bodyPr/>
          <a:lstStyle>
            <a:lvl1pPr>
              <a:defRPr/>
            </a:lvl1pPr>
          </a:lstStyle>
          <a:p>
            <a:pPr>
              <a:defRPr/>
            </a:pPr>
            <a:fld id="{7EFBBD97-7F1F-4578-B5B5-150337A64D10}" type="slidenum">
              <a:rPr lang="en-US" altLang="en-US"/>
              <a:pPr>
                <a:defRPr/>
              </a:pPr>
              <a:t>‹#›</a:t>
            </a:fld>
            <a:endParaRPr lang="en-US" altLang="en-US"/>
          </a:p>
        </p:txBody>
      </p:sp>
    </p:spTree>
    <p:extLst>
      <p:ext uri="{BB962C8B-B14F-4D97-AF65-F5344CB8AC3E}">
        <p14:creationId xmlns:p14="http://schemas.microsoft.com/office/powerpoint/2010/main" val="42667218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3913946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13" Type="http://schemas.openxmlformats.org/officeDocument/2006/relationships/theme" Target="../theme/theme3.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slideLayout" Target="../slideLayouts/slideLayout35.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23433E4-C324-4DDE-A6BF-B2826CF0858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7A25399-0F28-4FA1-871B-C6AEB6FF145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F7058E9-D024-4C07-BCD3-EE75CC86B37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02301CD-4D77-45A6-A913-6795C57FBACB}" type="datetime1">
              <a:rPr lang="en-US" smtClean="0"/>
              <a:t>12/6/2023</a:t>
            </a:fld>
            <a:endParaRPr lang="en-US"/>
          </a:p>
        </p:txBody>
      </p:sp>
      <p:sp>
        <p:nvSpPr>
          <p:cNvPr id="5" name="Footer Placeholder 4">
            <a:extLst>
              <a:ext uri="{FF2B5EF4-FFF2-40B4-BE49-F238E27FC236}">
                <a16:creationId xmlns:a16="http://schemas.microsoft.com/office/drawing/2014/main" id="{6EEF40AE-35D1-45E1-9964-F10B8EE48FC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AFDFCE6D-87E2-464B-9727-7C3A2E02232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269182231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709" r:id="rId12"/>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3012" name="Rectangle 4">
            <a:extLst>
              <a:ext uri="{FF2B5EF4-FFF2-40B4-BE49-F238E27FC236}">
                <a16:creationId xmlns:a16="http://schemas.microsoft.com/office/drawing/2014/main" id="{988A1056-9959-4254-90B6-0AECFF18CFF5}"/>
              </a:ext>
            </a:extLst>
          </p:cNvPr>
          <p:cNvSpPr>
            <a:spLocks noGrp="1" noChangeArrowheads="1"/>
          </p:cNvSpPr>
          <p:nvPr>
            <p:ph type="title"/>
          </p:nvPr>
        </p:nvSpPr>
        <p:spPr bwMode="blackWhite">
          <a:xfrm>
            <a:off x="660400" y="263526"/>
            <a:ext cx="10871200" cy="851297"/>
          </a:xfrm>
          <a:prstGeom prst="roundRect">
            <a:avLst>
              <a:gd name="adj" fmla="val 16667"/>
            </a:avLst>
          </a:prstGeom>
          <a:gradFill rotWithShape="1">
            <a:gsLst>
              <a:gs pos="0">
                <a:srgbClr val="336699"/>
              </a:gs>
              <a:gs pos="50000">
                <a:srgbClr val="336699">
                  <a:gamma/>
                  <a:shade val="46275"/>
                  <a:invGamma/>
                </a:srgbClr>
              </a:gs>
              <a:gs pos="100000">
                <a:srgbClr val="336699"/>
              </a:gs>
            </a:gsLst>
            <a:lin ang="2700000" scaled="1"/>
          </a:gradFill>
          <a:ln w="9525">
            <a:solidFill>
              <a:srgbClr val="4D4D4D"/>
            </a:solidFill>
            <a:round/>
            <a:headEnd/>
            <a:tailEnd/>
          </a:ln>
          <a:effectLst>
            <a:outerShdw dist="107763" dir="2700000" algn="ctr" rotWithShape="0">
              <a:schemeClr val="bg2">
                <a:alpha val="50000"/>
              </a:schemeClr>
            </a:outerShdw>
          </a:effectLst>
        </p:spPr>
        <p:txBody>
          <a:bodyPr vert="horz" wrap="square" lIns="91440" tIns="137160" rIns="91440" bIns="137160" numCol="1" anchor="t" anchorCtr="0" compatLnSpc="1">
            <a:prstTxWarp prst="textNoShape">
              <a:avLst/>
            </a:prstTxWarp>
            <a:spAutoFit/>
          </a:bodyPr>
          <a:lstStyle/>
          <a:p>
            <a:pPr lvl="0"/>
            <a:endParaRPr lang="en-US"/>
          </a:p>
        </p:txBody>
      </p:sp>
      <p:sp>
        <p:nvSpPr>
          <p:cNvPr id="43013" name="Rectangle 5">
            <a:extLst>
              <a:ext uri="{FF2B5EF4-FFF2-40B4-BE49-F238E27FC236}">
                <a16:creationId xmlns:a16="http://schemas.microsoft.com/office/drawing/2014/main" id="{F282EBCD-E30E-4043-99B8-7F37ACF70335}"/>
              </a:ext>
            </a:extLst>
          </p:cNvPr>
          <p:cNvSpPr>
            <a:spLocks noGrp="1" noChangeArrowheads="1"/>
          </p:cNvSpPr>
          <p:nvPr>
            <p:ph type="body" idx="1"/>
          </p:nvPr>
        </p:nvSpPr>
        <p:spPr bwMode="auto">
          <a:xfrm>
            <a:off x="711200" y="1219200"/>
            <a:ext cx="10769600" cy="487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3017" name="Rectangle 9">
            <a:extLst>
              <a:ext uri="{FF2B5EF4-FFF2-40B4-BE49-F238E27FC236}">
                <a16:creationId xmlns:a16="http://schemas.microsoft.com/office/drawing/2014/main" id="{6D6EDFED-9E5E-4B18-9497-EE9C73656FCD}"/>
              </a:ext>
            </a:extLst>
          </p:cNvPr>
          <p:cNvSpPr>
            <a:spLocks noGrp="1" noChangeArrowheads="1"/>
          </p:cNvSpPr>
          <p:nvPr>
            <p:ph type="sldNum" sz="quarter" idx="4"/>
          </p:nvPr>
        </p:nvSpPr>
        <p:spPr bwMode="auto">
          <a:xfrm>
            <a:off x="9021234" y="6553200"/>
            <a:ext cx="2823633" cy="152400"/>
          </a:xfrm>
          <a:prstGeom prst="rect">
            <a:avLst/>
          </a:prstGeom>
          <a:noFill/>
          <a:ln w="9525" algn="ctr">
            <a:noFill/>
            <a:miter lim="800000"/>
            <a:headEnd/>
            <a:tailEnd/>
          </a:ln>
          <a:effectLst/>
        </p:spPr>
        <p:txBody>
          <a:bodyPr vert="horz" wrap="square" lIns="0" tIns="0" rIns="0" bIns="0" numCol="1" anchor="b" anchorCtr="0" compatLnSpc="1">
            <a:prstTxWarp prst="textNoShape">
              <a:avLst/>
            </a:prstTxWarp>
          </a:bodyPr>
          <a:lstStyle>
            <a:lvl1pPr algn="r">
              <a:defRPr>
                <a:latin typeface="Times New Roman" panose="02020603050405020304" pitchFamily="18" charset="0"/>
                <a:cs typeface="Times New Roman" panose="02020603050405020304" pitchFamily="18" charset="0"/>
              </a:defRPr>
            </a:lvl1pPr>
          </a:lstStyle>
          <a:p>
            <a:r>
              <a:rPr lang="en-US" altLang="en-US"/>
              <a:t>7–</a:t>
            </a:r>
            <a:fld id="{D01F1CFA-27FF-4070-AB40-61C35A17E8BF}" type="slidenum">
              <a:rPr lang="en-US" altLang="en-US"/>
              <a:pPr/>
              <a:t>‹#›</a:t>
            </a:fld>
            <a:endParaRPr lang="en-US" altLang="en-US"/>
          </a:p>
        </p:txBody>
      </p:sp>
    </p:spTree>
    <p:extLst>
      <p:ext uri="{BB962C8B-B14F-4D97-AF65-F5344CB8AC3E}">
        <p14:creationId xmlns:p14="http://schemas.microsoft.com/office/powerpoint/2010/main" val="423633569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3012"/>
                                        </p:tgtEl>
                                        <p:attrNameLst>
                                          <p:attrName>style.visibility</p:attrName>
                                        </p:attrNameLst>
                                      </p:cBhvr>
                                      <p:to>
                                        <p:strVal val="visible"/>
                                      </p:to>
                                    </p:set>
                                    <p:animEffect transition="in" filter="box(out)">
                                      <p:cBhvr>
                                        <p:cTn id="7" dur="500"/>
                                        <p:tgtEl>
                                          <p:spTgt spid="4301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3013">
                                            <p:txEl>
                                              <p:pRg st="0" end="0"/>
                                            </p:txEl>
                                          </p:spTgt>
                                        </p:tgtEl>
                                        <p:attrNameLst>
                                          <p:attrName>style.visibility</p:attrName>
                                        </p:attrNameLst>
                                      </p:cBhvr>
                                      <p:to>
                                        <p:strVal val="visible"/>
                                      </p:to>
                                    </p:set>
                                    <p:animEffect transition="in" filter="wipe(left)">
                                      <p:cBhvr>
                                        <p:cTn id="12" dur="1000"/>
                                        <p:tgtEl>
                                          <p:spTgt spid="43013">
                                            <p:txEl>
                                              <p:pRg st="0" end="0"/>
                                            </p:txEl>
                                          </p:spTgt>
                                        </p:tgtEl>
                                      </p:cBhvr>
                                    </p:animEffect>
                                  </p:childTnLst>
                                </p:cTn>
                              </p:par>
                            </p:childTnLst>
                          </p:cTn>
                        </p:par>
                        <p:par>
                          <p:cTn id="13" fill="hold" nodeType="afterGroup">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43013">
                                            <p:txEl>
                                              <p:pRg st="1" end="1"/>
                                            </p:txEl>
                                          </p:spTgt>
                                        </p:tgtEl>
                                        <p:attrNameLst>
                                          <p:attrName>style.visibility</p:attrName>
                                        </p:attrNameLst>
                                      </p:cBhvr>
                                      <p:to>
                                        <p:strVal val="visible"/>
                                      </p:to>
                                    </p:set>
                                    <p:animEffect transition="in" filter="wipe(left)">
                                      <p:cBhvr>
                                        <p:cTn id="16" dur="1000"/>
                                        <p:tgtEl>
                                          <p:spTgt spid="43013">
                                            <p:txEl>
                                              <p:pRg st="1" end="1"/>
                                            </p:txEl>
                                          </p:spTgt>
                                        </p:tgtEl>
                                      </p:cBhvr>
                                    </p:animEffect>
                                  </p:childTnLst>
                                </p:cTn>
                              </p:par>
                            </p:childTnLst>
                          </p:cTn>
                        </p:par>
                        <p:par>
                          <p:cTn id="17" fill="hold" nodeType="afterGroup">
                            <p:stCondLst>
                              <p:cond delay="2000"/>
                            </p:stCondLst>
                            <p:childTnLst>
                              <p:par>
                                <p:cTn id="18" presetID="22" presetClass="entr" presetSubtype="8" fill="hold" grpId="0" nodeType="afterEffect">
                                  <p:stCondLst>
                                    <p:cond delay="0"/>
                                  </p:stCondLst>
                                  <p:childTnLst>
                                    <p:set>
                                      <p:cBhvr>
                                        <p:cTn id="19" dur="1" fill="hold">
                                          <p:stCondLst>
                                            <p:cond delay="0"/>
                                          </p:stCondLst>
                                        </p:cTn>
                                        <p:tgtEl>
                                          <p:spTgt spid="43013">
                                            <p:txEl>
                                              <p:pRg st="2" end="2"/>
                                            </p:txEl>
                                          </p:spTgt>
                                        </p:tgtEl>
                                        <p:attrNameLst>
                                          <p:attrName>style.visibility</p:attrName>
                                        </p:attrNameLst>
                                      </p:cBhvr>
                                      <p:to>
                                        <p:strVal val="visible"/>
                                      </p:to>
                                    </p:set>
                                    <p:animEffect transition="in" filter="wipe(left)">
                                      <p:cBhvr>
                                        <p:cTn id="20" dur="1000"/>
                                        <p:tgtEl>
                                          <p:spTgt spid="43013">
                                            <p:txEl>
                                              <p:pRg st="2" end="2"/>
                                            </p:txEl>
                                          </p:spTgt>
                                        </p:tgtEl>
                                      </p:cBhvr>
                                    </p:animEffect>
                                  </p:childTnLst>
                                </p:cTn>
                              </p:par>
                            </p:childTnLst>
                          </p:cTn>
                        </p:par>
                        <p:par>
                          <p:cTn id="21" fill="hold" nodeType="afterGroup">
                            <p:stCondLst>
                              <p:cond delay="3000"/>
                            </p:stCondLst>
                            <p:childTnLst>
                              <p:par>
                                <p:cTn id="22" presetID="22" presetClass="entr" presetSubtype="8" fill="hold" grpId="0" nodeType="afterEffect">
                                  <p:stCondLst>
                                    <p:cond delay="0"/>
                                  </p:stCondLst>
                                  <p:childTnLst>
                                    <p:set>
                                      <p:cBhvr>
                                        <p:cTn id="23" dur="1" fill="hold">
                                          <p:stCondLst>
                                            <p:cond delay="0"/>
                                          </p:stCondLst>
                                        </p:cTn>
                                        <p:tgtEl>
                                          <p:spTgt spid="43013">
                                            <p:txEl>
                                              <p:pRg st="3" end="3"/>
                                            </p:txEl>
                                          </p:spTgt>
                                        </p:tgtEl>
                                        <p:attrNameLst>
                                          <p:attrName>style.visibility</p:attrName>
                                        </p:attrNameLst>
                                      </p:cBhvr>
                                      <p:to>
                                        <p:strVal val="visible"/>
                                      </p:to>
                                    </p:set>
                                    <p:animEffect transition="in" filter="wipe(left)">
                                      <p:cBhvr>
                                        <p:cTn id="24" dur="1000"/>
                                        <p:tgtEl>
                                          <p:spTgt spid="43013">
                                            <p:txEl>
                                              <p:pRg st="3" end="3"/>
                                            </p:txEl>
                                          </p:spTgt>
                                        </p:tgtEl>
                                      </p:cBhvr>
                                    </p:animEffect>
                                  </p:childTnLst>
                                </p:cTn>
                              </p:par>
                            </p:childTnLst>
                          </p:cTn>
                        </p:par>
                        <p:par>
                          <p:cTn id="25" fill="hold" nodeType="afterGroup">
                            <p:stCondLst>
                              <p:cond delay="4000"/>
                            </p:stCondLst>
                            <p:childTnLst>
                              <p:par>
                                <p:cTn id="26" presetID="22" presetClass="entr" presetSubtype="8" fill="hold" grpId="0" nodeType="afterEffect">
                                  <p:stCondLst>
                                    <p:cond delay="0"/>
                                  </p:stCondLst>
                                  <p:childTnLst>
                                    <p:set>
                                      <p:cBhvr>
                                        <p:cTn id="27" dur="1" fill="hold">
                                          <p:stCondLst>
                                            <p:cond delay="0"/>
                                          </p:stCondLst>
                                        </p:cTn>
                                        <p:tgtEl>
                                          <p:spTgt spid="43013">
                                            <p:txEl>
                                              <p:pRg st="4" end="4"/>
                                            </p:txEl>
                                          </p:spTgt>
                                        </p:tgtEl>
                                        <p:attrNameLst>
                                          <p:attrName>style.visibility</p:attrName>
                                        </p:attrNameLst>
                                      </p:cBhvr>
                                      <p:to>
                                        <p:strVal val="visible"/>
                                      </p:to>
                                    </p:set>
                                    <p:animEffect transition="in" filter="wipe(left)">
                                      <p:cBhvr>
                                        <p:cTn id="28" dur="1000"/>
                                        <p:tgtEl>
                                          <p:spTgt spid="4301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2" grpId="0" animBg="1" autoUpdateAnimBg="0"/>
      <p:bldP spid="43013" grpId="0" build="p" autoUpdateAnimBg="0">
        <p:tmplLst>
          <p:tmpl lvl="1">
            <p:tnLst>
              <p:par>
                <p:cTn presetID="22" presetClass="entr" presetSubtype="8" fill="hold" nodeType="clickEffect">
                  <p:stCondLst>
                    <p:cond delay="0"/>
                  </p:stCondLst>
                  <p:childTnLst>
                    <p:set>
                      <p:cBhvr>
                        <p:cTn dur="1" fill="hold">
                          <p:stCondLst>
                            <p:cond delay="0"/>
                          </p:stCondLst>
                        </p:cTn>
                        <p:tgtEl>
                          <p:spTgt spid="43013"/>
                        </p:tgtEl>
                        <p:attrNameLst>
                          <p:attrName>style.visibility</p:attrName>
                        </p:attrNameLst>
                      </p:cBhvr>
                      <p:to>
                        <p:strVal val="visible"/>
                      </p:to>
                    </p:set>
                    <p:animEffect transition="in" filter="wipe(left)">
                      <p:cBhvr>
                        <p:cTn dur="1000"/>
                        <p:tgtEl>
                          <p:spTgt spid="43013"/>
                        </p:tgtEl>
                      </p:cBhvr>
                    </p:animEffect>
                  </p:childTnLst>
                </p:cTn>
              </p:par>
            </p:tnLst>
          </p:tmpl>
          <p:tmpl lvl="2">
            <p:tnLst>
              <p:par>
                <p:cTn presetID="22" presetClass="entr" presetSubtype="8" fill="hold" nodeType="afterEffect">
                  <p:stCondLst>
                    <p:cond delay="0"/>
                  </p:stCondLst>
                  <p:childTnLst>
                    <p:set>
                      <p:cBhvr>
                        <p:cTn dur="1" fill="hold">
                          <p:stCondLst>
                            <p:cond delay="0"/>
                          </p:stCondLst>
                        </p:cTn>
                        <p:tgtEl>
                          <p:spTgt spid="43013"/>
                        </p:tgtEl>
                        <p:attrNameLst>
                          <p:attrName>style.visibility</p:attrName>
                        </p:attrNameLst>
                      </p:cBhvr>
                      <p:to>
                        <p:strVal val="visible"/>
                      </p:to>
                    </p:set>
                    <p:animEffect transition="in" filter="wipe(left)">
                      <p:cBhvr>
                        <p:cTn dur="1000"/>
                        <p:tgtEl>
                          <p:spTgt spid="43013"/>
                        </p:tgtEl>
                      </p:cBhvr>
                    </p:animEffect>
                  </p:childTnLst>
                </p:cTn>
              </p:par>
            </p:tnLst>
          </p:tmpl>
          <p:tmpl lvl="3">
            <p:tnLst>
              <p:par>
                <p:cTn presetID="22" presetClass="entr" presetSubtype="8" fill="hold" nodeType="afterEffect">
                  <p:stCondLst>
                    <p:cond delay="0"/>
                  </p:stCondLst>
                  <p:childTnLst>
                    <p:set>
                      <p:cBhvr>
                        <p:cTn dur="1" fill="hold">
                          <p:stCondLst>
                            <p:cond delay="0"/>
                          </p:stCondLst>
                        </p:cTn>
                        <p:tgtEl>
                          <p:spTgt spid="43013"/>
                        </p:tgtEl>
                        <p:attrNameLst>
                          <p:attrName>style.visibility</p:attrName>
                        </p:attrNameLst>
                      </p:cBhvr>
                      <p:to>
                        <p:strVal val="visible"/>
                      </p:to>
                    </p:set>
                    <p:animEffect transition="in" filter="wipe(left)">
                      <p:cBhvr>
                        <p:cTn dur="1000"/>
                        <p:tgtEl>
                          <p:spTgt spid="43013"/>
                        </p:tgtEl>
                      </p:cBhvr>
                    </p:animEffect>
                  </p:childTnLst>
                </p:cTn>
              </p:par>
            </p:tnLst>
          </p:tmpl>
          <p:tmpl lvl="4">
            <p:tnLst>
              <p:par>
                <p:cTn presetID="22" presetClass="entr" presetSubtype="8" fill="hold" nodeType="afterEffect">
                  <p:stCondLst>
                    <p:cond delay="0"/>
                  </p:stCondLst>
                  <p:childTnLst>
                    <p:set>
                      <p:cBhvr>
                        <p:cTn dur="1" fill="hold">
                          <p:stCondLst>
                            <p:cond delay="0"/>
                          </p:stCondLst>
                        </p:cTn>
                        <p:tgtEl>
                          <p:spTgt spid="43013"/>
                        </p:tgtEl>
                        <p:attrNameLst>
                          <p:attrName>style.visibility</p:attrName>
                        </p:attrNameLst>
                      </p:cBhvr>
                      <p:to>
                        <p:strVal val="visible"/>
                      </p:to>
                    </p:set>
                    <p:animEffect transition="in" filter="wipe(left)">
                      <p:cBhvr>
                        <p:cTn dur="1000"/>
                        <p:tgtEl>
                          <p:spTgt spid="43013"/>
                        </p:tgtEl>
                      </p:cBhvr>
                    </p:animEffect>
                  </p:childTnLst>
                </p:cTn>
              </p:par>
            </p:tnLst>
          </p:tmpl>
          <p:tmpl lvl="5">
            <p:tnLst>
              <p:par>
                <p:cTn presetID="22" presetClass="entr" presetSubtype="8" fill="hold" nodeType="afterEffect">
                  <p:stCondLst>
                    <p:cond delay="0"/>
                  </p:stCondLst>
                  <p:childTnLst>
                    <p:set>
                      <p:cBhvr>
                        <p:cTn dur="1" fill="hold">
                          <p:stCondLst>
                            <p:cond delay="0"/>
                          </p:stCondLst>
                        </p:cTn>
                        <p:tgtEl>
                          <p:spTgt spid="43013"/>
                        </p:tgtEl>
                        <p:attrNameLst>
                          <p:attrName>style.visibility</p:attrName>
                        </p:attrNameLst>
                      </p:cBhvr>
                      <p:to>
                        <p:strVal val="visible"/>
                      </p:to>
                    </p:set>
                    <p:animEffect transition="in" filter="wipe(left)">
                      <p:cBhvr>
                        <p:cTn dur="1000"/>
                        <p:tgtEl>
                          <p:spTgt spid="43013"/>
                        </p:tgtEl>
                      </p:cBhvr>
                    </p:animEffect>
                  </p:childTnLst>
                </p:cTn>
              </p:par>
            </p:tnLst>
          </p:tmpl>
        </p:tmplLst>
      </p:bldP>
    </p:bldLst>
  </p:timing>
  <p:hf sldNum="0" hdr="0" ftr="0" dt="0"/>
  <p:txStyles>
    <p:titleStyle>
      <a:lvl1pPr algn="ctr" rtl="0" eaLnBrk="0" fontAlgn="base" hangingPunct="0">
        <a:spcBef>
          <a:spcPct val="0"/>
        </a:spcBef>
        <a:spcAft>
          <a:spcPct val="0"/>
        </a:spcAft>
        <a:defRPr sz="3200">
          <a:solidFill>
            <a:srgbClr val="FFFFFF"/>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3200">
          <a:solidFill>
            <a:srgbClr val="FFFFFF"/>
          </a:solidFill>
          <a:effectLst>
            <a:outerShdw blurRad="38100" dist="38100" dir="2700000" algn="tl">
              <a:srgbClr val="000000"/>
            </a:outerShdw>
          </a:effectLst>
          <a:latin typeface="Arial" charset="0"/>
        </a:defRPr>
      </a:lvl2pPr>
      <a:lvl3pPr algn="ctr" rtl="0" eaLnBrk="0" fontAlgn="base" hangingPunct="0">
        <a:spcBef>
          <a:spcPct val="0"/>
        </a:spcBef>
        <a:spcAft>
          <a:spcPct val="0"/>
        </a:spcAft>
        <a:defRPr sz="3200">
          <a:solidFill>
            <a:srgbClr val="FFFFFF"/>
          </a:solidFill>
          <a:effectLst>
            <a:outerShdw blurRad="38100" dist="38100" dir="2700000" algn="tl">
              <a:srgbClr val="000000"/>
            </a:outerShdw>
          </a:effectLst>
          <a:latin typeface="Arial" charset="0"/>
        </a:defRPr>
      </a:lvl3pPr>
      <a:lvl4pPr algn="ctr" rtl="0" eaLnBrk="0" fontAlgn="base" hangingPunct="0">
        <a:spcBef>
          <a:spcPct val="0"/>
        </a:spcBef>
        <a:spcAft>
          <a:spcPct val="0"/>
        </a:spcAft>
        <a:defRPr sz="3200">
          <a:solidFill>
            <a:srgbClr val="FFFFFF"/>
          </a:solidFill>
          <a:effectLst>
            <a:outerShdw blurRad="38100" dist="38100" dir="2700000" algn="tl">
              <a:srgbClr val="000000"/>
            </a:outerShdw>
          </a:effectLst>
          <a:latin typeface="Arial" charset="0"/>
        </a:defRPr>
      </a:lvl4pPr>
      <a:lvl5pPr algn="ctr" rtl="0" eaLnBrk="0" fontAlgn="base" hangingPunct="0">
        <a:spcBef>
          <a:spcPct val="0"/>
        </a:spcBef>
        <a:spcAft>
          <a:spcPct val="0"/>
        </a:spcAft>
        <a:defRPr sz="3200">
          <a:solidFill>
            <a:srgbClr val="FFFFFF"/>
          </a:solidFill>
          <a:effectLst>
            <a:outerShdw blurRad="38100" dist="38100" dir="2700000" algn="tl">
              <a:srgbClr val="000000"/>
            </a:outerShdw>
          </a:effectLst>
          <a:latin typeface="Arial" charset="0"/>
        </a:defRPr>
      </a:lvl5pPr>
      <a:lvl6pPr marL="457200" algn="ctr" rtl="0" fontAlgn="base">
        <a:spcBef>
          <a:spcPct val="0"/>
        </a:spcBef>
        <a:spcAft>
          <a:spcPct val="0"/>
        </a:spcAft>
        <a:defRPr sz="3200">
          <a:solidFill>
            <a:srgbClr val="FFFFFF"/>
          </a:solidFill>
          <a:effectLst>
            <a:outerShdw blurRad="38100" dist="38100" dir="2700000" algn="tl">
              <a:srgbClr val="000000"/>
            </a:outerShdw>
          </a:effectLst>
          <a:latin typeface="Arial" charset="0"/>
        </a:defRPr>
      </a:lvl6pPr>
      <a:lvl7pPr marL="914400" algn="ctr" rtl="0" fontAlgn="base">
        <a:spcBef>
          <a:spcPct val="0"/>
        </a:spcBef>
        <a:spcAft>
          <a:spcPct val="0"/>
        </a:spcAft>
        <a:defRPr sz="3200">
          <a:solidFill>
            <a:srgbClr val="FFFFFF"/>
          </a:solidFill>
          <a:effectLst>
            <a:outerShdw blurRad="38100" dist="38100" dir="2700000" algn="tl">
              <a:srgbClr val="000000"/>
            </a:outerShdw>
          </a:effectLst>
          <a:latin typeface="Arial" charset="0"/>
        </a:defRPr>
      </a:lvl7pPr>
      <a:lvl8pPr marL="1371600" algn="ctr" rtl="0" fontAlgn="base">
        <a:spcBef>
          <a:spcPct val="0"/>
        </a:spcBef>
        <a:spcAft>
          <a:spcPct val="0"/>
        </a:spcAft>
        <a:defRPr sz="3200">
          <a:solidFill>
            <a:srgbClr val="FFFFFF"/>
          </a:solidFill>
          <a:effectLst>
            <a:outerShdw blurRad="38100" dist="38100" dir="2700000" algn="tl">
              <a:srgbClr val="000000"/>
            </a:outerShdw>
          </a:effectLst>
          <a:latin typeface="Arial" charset="0"/>
        </a:defRPr>
      </a:lvl8pPr>
      <a:lvl9pPr marL="1828800" algn="ctr" rtl="0" fontAlgn="base">
        <a:spcBef>
          <a:spcPct val="0"/>
        </a:spcBef>
        <a:spcAft>
          <a:spcPct val="0"/>
        </a:spcAft>
        <a:defRPr sz="3200">
          <a:solidFill>
            <a:srgbClr val="FFFFFF"/>
          </a:solidFill>
          <a:effectLst>
            <a:outerShdw blurRad="38100" dist="38100" dir="2700000" algn="tl">
              <a:srgbClr val="000000"/>
            </a:outerShdw>
          </a:effectLst>
          <a:latin typeface="Arial" charset="0"/>
        </a:defRPr>
      </a:lvl9pPr>
    </p:titleStyle>
    <p:bodyStyle>
      <a:lvl1pPr marL="222250" indent="-222250" algn="l" rtl="0" eaLnBrk="0" fontAlgn="base" hangingPunct="0">
        <a:spcBef>
          <a:spcPct val="20000"/>
        </a:spcBef>
        <a:spcAft>
          <a:spcPct val="0"/>
        </a:spcAft>
        <a:buChar char="•"/>
        <a:defRPr sz="2800">
          <a:solidFill>
            <a:srgbClr val="336699"/>
          </a:solidFill>
          <a:latin typeface="+mn-lt"/>
          <a:ea typeface="+mn-ea"/>
          <a:cs typeface="+mn-cs"/>
        </a:defRPr>
      </a:lvl1pPr>
      <a:lvl2pPr marL="519113" indent="-182563" algn="l" rtl="0" eaLnBrk="0" fontAlgn="base" hangingPunct="0">
        <a:spcBef>
          <a:spcPct val="20000"/>
        </a:spcBef>
        <a:spcAft>
          <a:spcPct val="0"/>
        </a:spcAft>
        <a:buChar char="–"/>
        <a:defRPr sz="2400">
          <a:solidFill>
            <a:srgbClr val="990033"/>
          </a:solidFill>
          <a:latin typeface="+mn-lt"/>
        </a:defRPr>
      </a:lvl2pPr>
      <a:lvl3pPr marL="909638" indent="-174625" algn="l" rtl="0" eaLnBrk="0" fontAlgn="base" hangingPunct="0">
        <a:spcBef>
          <a:spcPct val="20000"/>
        </a:spcBef>
        <a:spcAft>
          <a:spcPct val="0"/>
        </a:spcAft>
        <a:buChar char="•"/>
        <a:defRPr sz="2000">
          <a:solidFill>
            <a:srgbClr val="006666"/>
          </a:solidFill>
          <a:latin typeface="Tahoma" pitchFamily="34" charset="0"/>
        </a:defRPr>
      </a:lvl3pPr>
      <a:lvl4pPr marL="1196975" indent="-173038" algn="l" rtl="0" eaLnBrk="0" fontAlgn="base" hangingPunct="0">
        <a:spcBef>
          <a:spcPct val="20000"/>
        </a:spcBef>
        <a:spcAft>
          <a:spcPct val="0"/>
        </a:spcAft>
        <a:buChar char="–"/>
        <a:defRPr sz="2000">
          <a:solidFill>
            <a:schemeClr val="tx1"/>
          </a:solidFill>
          <a:latin typeface="Times New Roman" pitchFamily="18" charset="0"/>
        </a:defRPr>
      </a:lvl4pPr>
      <a:lvl5pPr marL="1595438" indent="-160338" algn="l" rtl="0" eaLnBrk="0" fontAlgn="base" hangingPunct="0">
        <a:spcBef>
          <a:spcPct val="20000"/>
        </a:spcBef>
        <a:spcAft>
          <a:spcPct val="0"/>
        </a:spcAft>
        <a:buChar char="»"/>
        <a:defRPr sz="2000">
          <a:solidFill>
            <a:schemeClr val="tx1"/>
          </a:solidFill>
          <a:latin typeface="Times New Roman" pitchFamily="18" charset="0"/>
        </a:defRPr>
      </a:lvl5pPr>
      <a:lvl6pPr marL="2052638" indent="-160338" algn="l" rtl="0" fontAlgn="base">
        <a:spcBef>
          <a:spcPct val="20000"/>
        </a:spcBef>
        <a:spcAft>
          <a:spcPct val="0"/>
        </a:spcAft>
        <a:buChar char="»"/>
        <a:defRPr sz="2000">
          <a:solidFill>
            <a:schemeClr val="tx1"/>
          </a:solidFill>
          <a:latin typeface="Times New Roman" pitchFamily="18" charset="0"/>
        </a:defRPr>
      </a:lvl6pPr>
      <a:lvl7pPr marL="2509838" indent="-160338" algn="l" rtl="0" fontAlgn="base">
        <a:spcBef>
          <a:spcPct val="20000"/>
        </a:spcBef>
        <a:spcAft>
          <a:spcPct val="0"/>
        </a:spcAft>
        <a:buChar char="»"/>
        <a:defRPr sz="2000">
          <a:solidFill>
            <a:schemeClr val="tx1"/>
          </a:solidFill>
          <a:latin typeface="Times New Roman" pitchFamily="18" charset="0"/>
        </a:defRPr>
      </a:lvl7pPr>
      <a:lvl8pPr marL="2967038" indent="-160338" algn="l" rtl="0" fontAlgn="base">
        <a:spcBef>
          <a:spcPct val="20000"/>
        </a:spcBef>
        <a:spcAft>
          <a:spcPct val="0"/>
        </a:spcAft>
        <a:buChar char="»"/>
        <a:defRPr sz="2000">
          <a:solidFill>
            <a:schemeClr val="tx1"/>
          </a:solidFill>
          <a:latin typeface="Times New Roman" pitchFamily="18" charset="0"/>
        </a:defRPr>
      </a:lvl8pPr>
      <a:lvl9pPr marL="3424238" indent="-160338" algn="l" rtl="0" fontAlgn="base">
        <a:spcBef>
          <a:spcPct val="20000"/>
        </a:spcBef>
        <a:spcAft>
          <a:spcPct val="0"/>
        </a:spcAft>
        <a:buChar char="»"/>
        <a:defRPr sz="2000">
          <a:solidFill>
            <a:schemeClr val="tx1"/>
          </a:solidFill>
          <a:latin typeface="Times New Roman" pitchFamily="18"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Title Placeholder 1">
            <a:extLst>
              <a:ext uri="{FF2B5EF4-FFF2-40B4-BE49-F238E27FC236}">
                <a16:creationId xmlns:a16="http://schemas.microsoft.com/office/drawing/2014/main" id="{487CC9E9-D6C2-4D16-8417-C29A808C71BF}"/>
              </a:ext>
            </a:extLst>
          </p:cNvPr>
          <p:cNvSpPr>
            <a:spLocks noGrp="1" noChangeArrowheads="1"/>
          </p:cNvSpPr>
          <p:nvPr>
            <p:ph type="title"/>
          </p:nvPr>
        </p:nvSpPr>
        <p:spPr bwMode="auto">
          <a:xfrm>
            <a:off x="838200" y="365126"/>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3075" name="Text Placeholder 2">
            <a:extLst>
              <a:ext uri="{FF2B5EF4-FFF2-40B4-BE49-F238E27FC236}">
                <a16:creationId xmlns:a16="http://schemas.microsoft.com/office/drawing/2014/main" id="{55291F28-E6EA-4BF8-B2C1-780356A94014}"/>
              </a:ext>
            </a:extLst>
          </p:cNvPr>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44661255-431C-4239-A544-C9E2DA81F042}"/>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675">
                <a:solidFill>
                  <a:schemeClr val="tx1">
                    <a:tint val="75000"/>
                  </a:schemeClr>
                </a:solidFill>
              </a:defRPr>
            </a:lvl1pPr>
          </a:lstStyle>
          <a:p>
            <a:pPr>
              <a:defRPr/>
            </a:pPr>
            <a:fld id="{7E8B6D35-B1E6-461F-B901-6873F2655254}" type="datetimeFigureOut">
              <a:rPr lang="en-US"/>
              <a:pPr>
                <a:defRPr/>
              </a:pPr>
              <a:t>12/6/2023</a:t>
            </a:fld>
            <a:endParaRPr lang="en-US"/>
          </a:p>
        </p:txBody>
      </p:sp>
      <p:sp>
        <p:nvSpPr>
          <p:cNvPr id="5" name="Footer Placeholder 4">
            <a:extLst>
              <a:ext uri="{FF2B5EF4-FFF2-40B4-BE49-F238E27FC236}">
                <a16:creationId xmlns:a16="http://schemas.microsoft.com/office/drawing/2014/main" id="{D44DEAB2-159A-4EA5-ADC6-BDB80CB678EB}"/>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675" b="1">
                <a:solidFill>
                  <a:srgbClr val="53728A"/>
                </a:solidFill>
              </a:defRPr>
            </a:lvl1pPr>
          </a:lstStyle>
          <a:p>
            <a:pPr>
              <a:defRPr/>
            </a:pPr>
            <a:r>
              <a:rPr lang="en-US"/>
              <a:t>Business Champions School</a:t>
            </a:r>
            <a:endParaRPr lang="en-US" b="0">
              <a:solidFill>
                <a:schemeClr val="tx1">
                  <a:tint val="75000"/>
                </a:schemeClr>
              </a:solidFill>
            </a:endParaRPr>
          </a:p>
        </p:txBody>
      </p:sp>
      <p:sp>
        <p:nvSpPr>
          <p:cNvPr id="6" name="Slide Number Placeholder 5">
            <a:extLst>
              <a:ext uri="{FF2B5EF4-FFF2-40B4-BE49-F238E27FC236}">
                <a16:creationId xmlns:a16="http://schemas.microsoft.com/office/drawing/2014/main" id="{173F9B27-A411-410D-A337-256F82FF2019}"/>
              </a:ext>
            </a:extLst>
          </p:cNvPr>
          <p:cNvSpPr>
            <a:spLocks noGrp="1"/>
          </p:cNvSpPr>
          <p:nvPr>
            <p:ph type="sldNum" sz="quarter" idx="4"/>
          </p:nvPr>
        </p:nvSpPr>
        <p:spPr>
          <a:xfrm>
            <a:off x="8610600" y="6356351"/>
            <a:ext cx="2743200" cy="365125"/>
          </a:xfrm>
          <a:prstGeom prst="rect">
            <a:avLst/>
          </a:prstGeom>
        </p:spPr>
        <p:txBody>
          <a:bodyPr vert="horz" wrap="square" lIns="91440" tIns="45720" rIns="91440" bIns="45720" numCol="1" anchor="ctr" anchorCtr="0" compatLnSpc="1">
            <a:prstTxWarp prst="textNoShape">
              <a:avLst/>
            </a:prstTxWarp>
          </a:bodyPr>
          <a:lstStyle>
            <a:lvl1pPr algn="r">
              <a:defRPr sz="600" smtClean="0">
                <a:solidFill>
                  <a:srgbClr val="898989"/>
                </a:solidFill>
              </a:defRPr>
            </a:lvl1pPr>
          </a:lstStyle>
          <a:p>
            <a:pPr>
              <a:defRPr/>
            </a:pPr>
            <a:fld id="{08F29262-3DB1-44D2-9D30-EAF6125D31FC}" type="slidenum">
              <a:rPr lang="en-US" altLang="en-US"/>
              <a:pPr>
                <a:defRPr/>
              </a:pPr>
              <a:t>‹#›</a:t>
            </a:fld>
            <a:endParaRPr lang="en-US" altLang="en-US"/>
          </a:p>
        </p:txBody>
      </p:sp>
    </p:spTree>
    <p:extLst>
      <p:ext uri="{BB962C8B-B14F-4D97-AF65-F5344CB8AC3E}">
        <p14:creationId xmlns:p14="http://schemas.microsoft.com/office/powerpoint/2010/main" val="3697251267"/>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708" r:id="rId12"/>
  </p:sldLayoutIdLst>
  <p:txStyles>
    <p:titleStyle>
      <a:lvl1pPr algn="l" defTabSz="514350" rtl="0" eaLnBrk="0" fontAlgn="base" hangingPunct="0">
        <a:lnSpc>
          <a:spcPct val="90000"/>
        </a:lnSpc>
        <a:spcBef>
          <a:spcPct val="0"/>
        </a:spcBef>
        <a:spcAft>
          <a:spcPct val="0"/>
        </a:spcAft>
        <a:defRPr sz="2400" b="1" kern="1200">
          <a:solidFill>
            <a:srgbClr val="53728A"/>
          </a:solidFill>
          <a:latin typeface="+mj-lt"/>
          <a:ea typeface="+mj-ea"/>
          <a:cs typeface="+mj-cs"/>
        </a:defRPr>
      </a:lvl1pPr>
      <a:lvl2pPr algn="l" defTabSz="514350" rtl="0" eaLnBrk="0" fontAlgn="base" hangingPunct="0">
        <a:lnSpc>
          <a:spcPct val="90000"/>
        </a:lnSpc>
        <a:spcBef>
          <a:spcPct val="0"/>
        </a:spcBef>
        <a:spcAft>
          <a:spcPct val="0"/>
        </a:spcAft>
        <a:defRPr sz="2400" b="1">
          <a:solidFill>
            <a:srgbClr val="53728A"/>
          </a:solidFill>
          <a:latin typeface="Calibri Light" panose="020F0302020204030204" pitchFamily="34" charset="0"/>
        </a:defRPr>
      </a:lvl2pPr>
      <a:lvl3pPr algn="l" defTabSz="514350" rtl="0" eaLnBrk="0" fontAlgn="base" hangingPunct="0">
        <a:lnSpc>
          <a:spcPct val="90000"/>
        </a:lnSpc>
        <a:spcBef>
          <a:spcPct val="0"/>
        </a:spcBef>
        <a:spcAft>
          <a:spcPct val="0"/>
        </a:spcAft>
        <a:defRPr sz="2400" b="1">
          <a:solidFill>
            <a:srgbClr val="53728A"/>
          </a:solidFill>
          <a:latin typeface="Calibri Light" panose="020F0302020204030204" pitchFamily="34" charset="0"/>
        </a:defRPr>
      </a:lvl3pPr>
      <a:lvl4pPr algn="l" defTabSz="514350" rtl="0" eaLnBrk="0" fontAlgn="base" hangingPunct="0">
        <a:lnSpc>
          <a:spcPct val="90000"/>
        </a:lnSpc>
        <a:spcBef>
          <a:spcPct val="0"/>
        </a:spcBef>
        <a:spcAft>
          <a:spcPct val="0"/>
        </a:spcAft>
        <a:defRPr sz="2400" b="1">
          <a:solidFill>
            <a:srgbClr val="53728A"/>
          </a:solidFill>
          <a:latin typeface="Calibri Light" panose="020F0302020204030204" pitchFamily="34" charset="0"/>
        </a:defRPr>
      </a:lvl4pPr>
      <a:lvl5pPr algn="l" defTabSz="514350" rtl="0" eaLnBrk="0" fontAlgn="base" hangingPunct="0">
        <a:lnSpc>
          <a:spcPct val="90000"/>
        </a:lnSpc>
        <a:spcBef>
          <a:spcPct val="0"/>
        </a:spcBef>
        <a:spcAft>
          <a:spcPct val="0"/>
        </a:spcAft>
        <a:defRPr sz="2400" b="1">
          <a:solidFill>
            <a:srgbClr val="53728A"/>
          </a:solidFill>
          <a:latin typeface="Calibri Light" panose="020F0302020204030204" pitchFamily="34" charset="0"/>
        </a:defRPr>
      </a:lvl5pPr>
      <a:lvl6pPr marL="457200" algn="l" defTabSz="514350" rtl="0" fontAlgn="base">
        <a:lnSpc>
          <a:spcPct val="90000"/>
        </a:lnSpc>
        <a:spcBef>
          <a:spcPct val="0"/>
        </a:spcBef>
        <a:spcAft>
          <a:spcPct val="0"/>
        </a:spcAft>
        <a:defRPr sz="2400" b="1">
          <a:solidFill>
            <a:srgbClr val="53728A"/>
          </a:solidFill>
          <a:latin typeface="Calibri Light" panose="020F0302020204030204" pitchFamily="34" charset="0"/>
        </a:defRPr>
      </a:lvl6pPr>
      <a:lvl7pPr marL="914400" algn="l" defTabSz="514350" rtl="0" fontAlgn="base">
        <a:lnSpc>
          <a:spcPct val="90000"/>
        </a:lnSpc>
        <a:spcBef>
          <a:spcPct val="0"/>
        </a:spcBef>
        <a:spcAft>
          <a:spcPct val="0"/>
        </a:spcAft>
        <a:defRPr sz="2400" b="1">
          <a:solidFill>
            <a:srgbClr val="53728A"/>
          </a:solidFill>
          <a:latin typeface="Calibri Light" panose="020F0302020204030204" pitchFamily="34" charset="0"/>
        </a:defRPr>
      </a:lvl7pPr>
      <a:lvl8pPr marL="1371600" algn="l" defTabSz="514350" rtl="0" fontAlgn="base">
        <a:lnSpc>
          <a:spcPct val="90000"/>
        </a:lnSpc>
        <a:spcBef>
          <a:spcPct val="0"/>
        </a:spcBef>
        <a:spcAft>
          <a:spcPct val="0"/>
        </a:spcAft>
        <a:defRPr sz="2400" b="1">
          <a:solidFill>
            <a:srgbClr val="53728A"/>
          </a:solidFill>
          <a:latin typeface="Calibri Light" panose="020F0302020204030204" pitchFamily="34" charset="0"/>
        </a:defRPr>
      </a:lvl8pPr>
      <a:lvl9pPr marL="1828800" algn="l" defTabSz="514350" rtl="0" fontAlgn="base">
        <a:lnSpc>
          <a:spcPct val="90000"/>
        </a:lnSpc>
        <a:spcBef>
          <a:spcPct val="0"/>
        </a:spcBef>
        <a:spcAft>
          <a:spcPct val="0"/>
        </a:spcAft>
        <a:defRPr sz="2400" b="1">
          <a:solidFill>
            <a:srgbClr val="53728A"/>
          </a:solidFill>
          <a:latin typeface="Calibri Light" panose="020F0302020204030204" pitchFamily="34" charset="0"/>
        </a:defRPr>
      </a:lvl9pPr>
    </p:titleStyle>
    <p:bodyStyle>
      <a:lvl1pPr marL="128588" indent="-128588" algn="l" defTabSz="514350" rtl="0" eaLnBrk="0" fontAlgn="base" hangingPunct="0">
        <a:lnSpc>
          <a:spcPct val="90000"/>
        </a:lnSpc>
        <a:spcBef>
          <a:spcPts val="563"/>
        </a:spcBef>
        <a:spcAft>
          <a:spcPct val="0"/>
        </a:spcAft>
        <a:buFont typeface="Arial" panose="020B0604020202020204" pitchFamily="34" charset="0"/>
        <a:buChar char="•"/>
        <a:defRPr sz="1500" kern="1200">
          <a:solidFill>
            <a:schemeClr val="tx1"/>
          </a:solidFill>
          <a:latin typeface="+mn-lt"/>
          <a:ea typeface="+mn-ea"/>
          <a:cs typeface="+mn-cs"/>
        </a:defRPr>
      </a:lvl1pPr>
      <a:lvl2pPr marL="385763" indent="-128588" algn="l" defTabSz="514350" rtl="0" eaLnBrk="0" fontAlgn="base" hangingPunct="0">
        <a:lnSpc>
          <a:spcPct val="90000"/>
        </a:lnSpc>
        <a:spcBef>
          <a:spcPts val="275"/>
        </a:spcBef>
        <a:spcAft>
          <a:spcPct val="0"/>
        </a:spcAft>
        <a:buFont typeface="Arial" panose="020B0604020202020204" pitchFamily="34" charset="0"/>
        <a:buChar char="•"/>
        <a:defRPr sz="1300" kern="1200">
          <a:solidFill>
            <a:schemeClr val="tx1"/>
          </a:solidFill>
          <a:latin typeface="+mn-lt"/>
          <a:ea typeface="+mn-ea"/>
          <a:cs typeface="+mn-cs"/>
        </a:defRPr>
      </a:lvl2pPr>
      <a:lvl3pPr marL="642938" indent="-128588" algn="l" defTabSz="514350" rtl="0" eaLnBrk="0" fontAlgn="base" hangingPunct="0">
        <a:lnSpc>
          <a:spcPct val="90000"/>
        </a:lnSpc>
        <a:spcBef>
          <a:spcPts val="275"/>
        </a:spcBef>
        <a:spcAft>
          <a:spcPct val="0"/>
        </a:spcAft>
        <a:buFont typeface="Arial" panose="020B0604020202020204" pitchFamily="34" charset="0"/>
        <a:buChar char="•"/>
        <a:defRPr sz="1100" kern="1200">
          <a:solidFill>
            <a:schemeClr val="tx1"/>
          </a:solidFill>
          <a:latin typeface="+mn-lt"/>
          <a:ea typeface="+mn-ea"/>
          <a:cs typeface="+mn-cs"/>
        </a:defRPr>
      </a:lvl3pPr>
      <a:lvl4pPr marL="900113" indent="-128588" algn="l" defTabSz="514350" rtl="0" eaLnBrk="0" fontAlgn="base" hangingPunct="0">
        <a:lnSpc>
          <a:spcPct val="90000"/>
        </a:lnSpc>
        <a:spcBef>
          <a:spcPts val="275"/>
        </a:spcBef>
        <a:spcAft>
          <a:spcPct val="0"/>
        </a:spcAft>
        <a:buFont typeface="Arial" panose="020B0604020202020204" pitchFamily="34" charset="0"/>
        <a:buChar char="•"/>
        <a:defRPr sz="1000" kern="1200">
          <a:solidFill>
            <a:schemeClr val="tx1"/>
          </a:solidFill>
          <a:latin typeface="+mn-lt"/>
          <a:ea typeface="+mn-ea"/>
          <a:cs typeface="+mn-cs"/>
        </a:defRPr>
      </a:lvl4pPr>
      <a:lvl5pPr marL="1157288" indent="-128588" algn="l" defTabSz="514350" rtl="0" eaLnBrk="0" fontAlgn="base" hangingPunct="0">
        <a:lnSpc>
          <a:spcPct val="90000"/>
        </a:lnSpc>
        <a:spcBef>
          <a:spcPts val="275"/>
        </a:spcBef>
        <a:spcAft>
          <a:spcPct val="0"/>
        </a:spcAft>
        <a:buFont typeface="Arial" panose="020B0604020202020204" pitchFamily="34" charset="0"/>
        <a:buChar char="•"/>
        <a:defRPr sz="1000" kern="1200">
          <a:solidFill>
            <a:schemeClr val="tx1"/>
          </a:solidFill>
          <a:latin typeface="+mn-lt"/>
          <a:ea typeface="+mn-ea"/>
          <a:cs typeface="+mn-cs"/>
        </a:defRPr>
      </a:lvl5pPr>
      <a:lvl6pPr marL="141446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p:bodyStyle>
    <p:otherStyle>
      <a:defPPr>
        <a:defRPr lang="en-US"/>
      </a:defPPr>
      <a:lvl1pPr marL="0" algn="l" defTabSz="514350" rtl="0" eaLnBrk="1" latinLnBrk="0" hangingPunct="1">
        <a:defRPr sz="1013" kern="1200">
          <a:solidFill>
            <a:schemeClr val="tx1"/>
          </a:solidFill>
          <a:latin typeface="+mn-lt"/>
          <a:ea typeface="+mn-ea"/>
          <a:cs typeface="+mn-cs"/>
        </a:defRPr>
      </a:lvl1pPr>
      <a:lvl2pPr marL="257175" algn="l" defTabSz="514350" rtl="0" eaLnBrk="1" latinLnBrk="0" hangingPunct="1">
        <a:defRPr sz="1013" kern="1200">
          <a:solidFill>
            <a:schemeClr val="tx1"/>
          </a:solidFill>
          <a:latin typeface="+mn-lt"/>
          <a:ea typeface="+mn-ea"/>
          <a:cs typeface="+mn-cs"/>
        </a:defRPr>
      </a:lvl2pPr>
      <a:lvl3pPr marL="514350" algn="l" defTabSz="514350" rtl="0" eaLnBrk="1" latinLnBrk="0" hangingPunct="1">
        <a:defRPr sz="1013" kern="1200">
          <a:solidFill>
            <a:schemeClr val="tx1"/>
          </a:solidFill>
          <a:latin typeface="+mn-lt"/>
          <a:ea typeface="+mn-ea"/>
          <a:cs typeface="+mn-cs"/>
        </a:defRPr>
      </a:lvl3pPr>
      <a:lvl4pPr marL="771525" algn="l" defTabSz="514350" rtl="0" eaLnBrk="1" latinLnBrk="0" hangingPunct="1">
        <a:defRPr sz="1013" kern="1200">
          <a:solidFill>
            <a:schemeClr val="tx1"/>
          </a:solidFill>
          <a:latin typeface="+mn-lt"/>
          <a:ea typeface="+mn-ea"/>
          <a:cs typeface="+mn-cs"/>
        </a:defRPr>
      </a:lvl4pPr>
      <a:lvl5pPr marL="1028700" algn="l" defTabSz="514350" rtl="0" eaLnBrk="1" latinLnBrk="0" hangingPunct="1">
        <a:defRPr sz="1013" kern="1200">
          <a:solidFill>
            <a:schemeClr val="tx1"/>
          </a:solidFill>
          <a:latin typeface="+mn-lt"/>
          <a:ea typeface="+mn-ea"/>
          <a:cs typeface="+mn-cs"/>
        </a:defRPr>
      </a:lvl5pPr>
      <a:lvl6pPr marL="1285875" algn="l" defTabSz="514350" rtl="0" eaLnBrk="1" latinLnBrk="0" hangingPunct="1">
        <a:defRPr sz="1013" kern="1200">
          <a:solidFill>
            <a:schemeClr val="tx1"/>
          </a:solidFill>
          <a:latin typeface="+mn-lt"/>
          <a:ea typeface="+mn-ea"/>
          <a:cs typeface="+mn-cs"/>
        </a:defRPr>
      </a:lvl6pPr>
      <a:lvl7pPr marL="1543050" algn="l" defTabSz="514350" rtl="0" eaLnBrk="1" latinLnBrk="0" hangingPunct="1">
        <a:defRPr sz="1013" kern="1200">
          <a:solidFill>
            <a:schemeClr val="tx1"/>
          </a:solidFill>
          <a:latin typeface="+mn-lt"/>
          <a:ea typeface="+mn-ea"/>
          <a:cs typeface="+mn-cs"/>
        </a:defRPr>
      </a:lvl7pPr>
      <a:lvl8pPr marL="1800225" algn="l" defTabSz="514350" rtl="0" eaLnBrk="1" latinLnBrk="0" hangingPunct="1">
        <a:defRPr sz="1013" kern="1200">
          <a:solidFill>
            <a:schemeClr val="tx1"/>
          </a:solidFill>
          <a:latin typeface="+mn-lt"/>
          <a:ea typeface="+mn-ea"/>
          <a:cs typeface="+mn-cs"/>
        </a:defRPr>
      </a:lvl8pPr>
      <a:lvl9pPr marL="2057400" algn="l" defTabSz="514350" rtl="0" eaLnBrk="1" latinLnBrk="0" hangingPunct="1">
        <a:defRPr sz="1013"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35.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2.xml"/><Relationship Id="rId1" Type="http://schemas.openxmlformats.org/officeDocument/2006/relationships/tags" Target="../tags/tag1.xml"/><Relationship Id="rId6" Type="http://schemas.openxmlformats.org/officeDocument/2006/relationships/image" Target="../media/image2.png"/><Relationship Id="rId5" Type="http://schemas.openxmlformats.org/officeDocument/2006/relationships/image" Target="../media/image5.png"/><Relationship Id="rId4" Type="http://schemas.openxmlformats.org/officeDocument/2006/relationships/image" Target="../media/image4.sv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2.xml"/><Relationship Id="rId1" Type="http://schemas.openxmlformats.org/officeDocument/2006/relationships/tags" Target="../tags/tag2.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hyperlink" Target="https://www.wrike.com/project-management-guide/faq/what-is-work-breakdown-structure-in-project-management/" TargetMode="External"/><Relationship Id="rId2" Type="http://schemas.openxmlformats.org/officeDocument/2006/relationships/image" Target="../media/image7.png"/><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4.xml"/><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6.xml"/><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8.xml"/><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9.xml"/><Relationship Id="rId1" Type="http://schemas.openxmlformats.org/officeDocument/2006/relationships/slideLayout" Target="../slideLayouts/slideLayout18.xml"/><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0.xml"/><Relationship Id="rId1" Type="http://schemas.openxmlformats.org/officeDocument/2006/relationships/slideLayout" Target="../slideLayouts/slideLayout18.xml"/><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1.xml"/><Relationship Id="rId1" Type="http://schemas.openxmlformats.org/officeDocument/2006/relationships/slideLayout" Target="../slideLayouts/slideLayout18.xml"/><Relationship Id="rId5" Type="http://schemas.openxmlformats.org/officeDocument/2006/relationships/image" Target="../media/image2.png"/><Relationship Id="rId4" Type="http://schemas.openxmlformats.org/officeDocument/2006/relationships/image" Target="../media/image20.emf"/></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3.xml"/><Relationship Id="rId1" Type="http://schemas.openxmlformats.org/officeDocument/2006/relationships/slideLayout" Target="../slideLayouts/slideLayout14.xml"/><Relationship Id="rId5" Type="http://schemas.openxmlformats.org/officeDocument/2006/relationships/image" Target="../media/image26.png"/><Relationship Id="rId4" Type="http://schemas.openxmlformats.org/officeDocument/2006/relationships/image" Target="../media/image25.emf"/></Relationships>
</file>

<file path=ppt/slides/_rels/slide2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5.xml"/><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33.emf"/></Relationships>
</file>

<file path=ppt/slides/_rels/slide34.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36.emf"/></Relationships>
</file>

<file path=ppt/slides/_rels/slide3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1.xml"/><Relationship Id="rId1" Type="http://schemas.openxmlformats.org/officeDocument/2006/relationships/slideLayout" Target="../slideLayouts/slideLayout18.xml"/><Relationship Id="rId4" Type="http://schemas.openxmlformats.org/officeDocument/2006/relationships/image" Target="../media/image38.emf"/></Relationships>
</file>

<file path=ppt/slides/_rels/slide3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41.png"/><Relationship Id="rId7" Type="http://schemas.openxmlformats.org/officeDocument/2006/relationships/image" Target="../media/image44.svg"/><Relationship Id="rId2" Type="http://schemas.openxmlformats.org/officeDocument/2006/relationships/image" Target="../media/image40.jpeg"/><Relationship Id="rId1" Type="http://schemas.openxmlformats.org/officeDocument/2006/relationships/slideLayout" Target="../slideLayouts/slideLayout12.xml"/><Relationship Id="rId6" Type="http://schemas.openxmlformats.org/officeDocument/2006/relationships/image" Target="../media/image43.png"/><Relationship Id="rId5" Type="http://schemas.openxmlformats.org/officeDocument/2006/relationships/image" Target="../media/image2.png"/><Relationship Id="rId4" Type="http://schemas.openxmlformats.org/officeDocument/2006/relationships/image" Target="../media/image4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103953" y="1852888"/>
            <a:ext cx="5831468"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Foundations of Project </a:t>
            </a:r>
          </a:p>
          <a:p>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03953" y="545419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10</a:t>
            </a:r>
          </a:p>
        </p:txBody>
      </p:sp>
      <p:sp>
        <p:nvSpPr>
          <p:cNvPr id="46" name="TextBox 45">
            <a:extLst>
              <a:ext uri="{FF2B5EF4-FFF2-40B4-BE49-F238E27FC236}">
                <a16:creationId xmlns:a16="http://schemas.microsoft.com/office/drawing/2014/main" id="{FA59789B-D841-DB76-25B9-1348B202C2B5}"/>
              </a:ext>
            </a:extLst>
          </p:cNvPr>
          <p:cNvSpPr txBox="1"/>
          <p:nvPr/>
        </p:nvSpPr>
        <p:spPr>
          <a:xfrm>
            <a:off x="194617" y="3839551"/>
            <a:ext cx="4801531" cy="707886"/>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PMG 101</a:t>
            </a:r>
          </a:p>
          <a:p>
            <a:r>
              <a:rPr lang="en-US" sz="2000" b="1">
                <a:latin typeface="+mj-lt"/>
                <a:ea typeface="+mj-ea"/>
                <a:cs typeface="+mj-cs"/>
              </a:rPr>
              <a:t>Estimating Time and Cost</a:t>
            </a:r>
            <a:endParaRPr lang="en-US" sz="2000" b="1"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0" name="Rectangle 89">
            <a:extLst>
              <a:ext uri="{FF2B5EF4-FFF2-40B4-BE49-F238E27FC236}">
                <a16:creationId xmlns:a16="http://schemas.microsoft.com/office/drawing/2014/main" id="{91F32EBA-ED97-466E-8CFA-8382584155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379575" y="120626"/>
            <a:ext cx="5130795" cy="1461778"/>
          </a:xfrm>
        </p:spPr>
        <p:txBody>
          <a:bodyPr>
            <a:normAutofit/>
          </a:bodyPr>
          <a:lstStyle/>
          <a:p>
            <a:r>
              <a:rPr lang="en-GB" altLang="en-US" sz="4000" b="1" dirty="0">
                <a:solidFill>
                  <a:schemeClr val="accent1">
                    <a:lumMod val="75000"/>
                  </a:schemeClr>
                </a:solidFill>
                <a:latin typeface="+mn-lt"/>
                <a:cs typeface="Times New Roman" panose="02020603050405020304" pitchFamily="18" charset="0"/>
              </a:rPr>
              <a:t>Learning Outcomes</a:t>
            </a:r>
            <a:endParaRPr lang="en-US" sz="4000" b="1" dirty="0">
              <a:solidFill>
                <a:schemeClr val="accent1">
                  <a:lumMod val="75000"/>
                </a:schemeClr>
              </a:solidFill>
              <a:latin typeface="+mn-lt"/>
              <a:cs typeface="Times New Roman" panose="02020603050405020304" pitchFamily="18" charset="0"/>
            </a:endParaRPr>
          </a:p>
        </p:txBody>
      </p:sp>
      <p:sp>
        <p:nvSpPr>
          <p:cNvPr id="3" name="Content Placeholder 2"/>
          <p:cNvSpPr>
            <a:spLocks noGrp="1"/>
          </p:cNvSpPr>
          <p:nvPr>
            <p:ph idx="1"/>
          </p:nvPr>
        </p:nvSpPr>
        <p:spPr>
          <a:xfrm>
            <a:off x="0" y="1582404"/>
            <a:ext cx="6096000" cy="5396222"/>
          </a:xfrm>
        </p:spPr>
        <p:txBody>
          <a:bodyPr>
            <a:normAutofit/>
          </a:bodyPr>
          <a:lstStyle/>
          <a:p>
            <a:pPr marL="78105" marR="61595">
              <a:lnSpc>
                <a:spcPct val="200000"/>
              </a:lnSpc>
              <a:spcBef>
                <a:spcPts val="320"/>
              </a:spcBef>
              <a:spcAft>
                <a:spcPts val="0"/>
              </a:spcAft>
            </a:pP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Factors</a:t>
            </a:r>
            <a:r>
              <a:rPr lang="en-US" sz="2000" spc="5"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Influencing</a:t>
            </a:r>
            <a:r>
              <a:rPr lang="en-US" sz="2000" spc="5"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the</a:t>
            </a:r>
            <a:r>
              <a:rPr lang="en-US" sz="2000" spc="225"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Quality</a:t>
            </a:r>
            <a:r>
              <a:rPr lang="en-US" sz="2000" spc="225"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of</a:t>
            </a:r>
            <a:r>
              <a:rPr lang="en-US" sz="2000" spc="225"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Estimates.</a:t>
            </a:r>
          </a:p>
          <a:p>
            <a:pPr marL="78105" marR="61595">
              <a:lnSpc>
                <a:spcPct val="200000"/>
              </a:lnSpc>
              <a:spcBef>
                <a:spcPts val="320"/>
              </a:spcBef>
              <a:spcAft>
                <a:spcPts val="0"/>
              </a:spcAft>
            </a:pPr>
            <a:r>
              <a:rPr lang="en-US" sz="2000" spc="5"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Estimating</a:t>
            </a:r>
            <a:r>
              <a:rPr lang="en-US" sz="2000" spc="7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Guidelines</a:t>
            </a:r>
            <a:r>
              <a:rPr lang="en-US" sz="2000" spc="5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for</a:t>
            </a:r>
            <a:r>
              <a:rPr lang="en-US" sz="2000" spc="5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Times,</a:t>
            </a:r>
            <a:r>
              <a:rPr lang="en-US" sz="2000" spc="5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Costs,</a:t>
            </a:r>
            <a:r>
              <a:rPr lang="en-US" sz="2000" spc="5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and</a:t>
            </a:r>
            <a:r>
              <a:rPr lang="en-US" sz="2000" spc="45"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Resources.</a:t>
            </a:r>
          </a:p>
          <a:p>
            <a:pPr marL="78105" marR="61595">
              <a:lnSpc>
                <a:spcPct val="200000"/>
              </a:lnSpc>
              <a:spcBef>
                <a:spcPts val="320"/>
              </a:spcBef>
              <a:spcAft>
                <a:spcPts val="0"/>
              </a:spcAft>
            </a:pPr>
            <a:r>
              <a:rPr lang="en-US" sz="2000" spc="-24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Top-Down</a:t>
            </a:r>
            <a:r>
              <a:rPr lang="en-US" sz="2000" spc="-4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versus</a:t>
            </a:r>
            <a:r>
              <a:rPr lang="en-US" sz="2000" spc="-3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Bottom-Up</a:t>
            </a:r>
            <a:r>
              <a:rPr lang="en-US" sz="2000" spc="-5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Estimating.</a:t>
            </a:r>
            <a:endParaRPr lang="en-US" sz="2000" dirty="0">
              <a:effectLst/>
              <a:latin typeface="Georgia" panose="02040502050405020303" pitchFamily="18" charset="0"/>
              <a:ea typeface="Georgia" panose="02040502050405020303" pitchFamily="18" charset="0"/>
              <a:cs typeface="Georgia" panose="02040502050405020303" pitchFamily="18" charset="0"/>
            </a:endParaRPr>
          </a:p>
          <a:p>
            <a:pPr>
              <a:lnSpc>
                <a:spcPct val="200000"/>
              </a:lnSpc>
            </a:pPr>
            <a:r>
              <a:rPr lang="en-US" sz="2000" spc="-5" dirty="0">
                <a:solidFill>
                  <a:srgbClr val="231F21"/>
                </a:solidFill>
                <a:effectLst/>
                <a:latin typeface="Tahoma" panose="020B0604030504040204" pitchFamily="34" charset="0"/>
                <a:ea typeface="Georgia" panose="02040502050405020303" pitchFamily="18" charset="0"/>
                <a:cs typeface="Georgia" panose="02040502050405020303" pitchFamily="18" charset="0"/>
              </a:rPr>
              <a:t>Methods</a:t>
            </a:r>
            <a:r>
              <a:rPr lang="en-US" sz="2000" spc="-6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spc="-5" dirty="0">
                <a:solidFill>
                  <a:srgbClr val="231F21"/>
                </a:solidFill>
                <a:effectLst/>
                <a:latin typeface="Tahoma" panose="020B0604030504040204" pitchFamily="34" charset="0"/>
                <a:ea typeface="Georgia" panose="02040502050405020303" pitchFamily="18" charset="0"/>
                <a:cs typeface="Georgia" panose="02040502050405020303" pitchFamily="18" charset="0"/>
              </a:rPr>
              <a:t>for</a:t>
            </a:r>
            <a:r>
              <a:rPr lang="en-US" sz="2000" spc="-8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spc="-5" dirty="0">
                <a:solidFill>
                  <a:srgbClr val="231F21"/>
                </a:solidFill>
                <a:effectLst/>
                <a:latin typeface="Tahoma" panose="020B0604030504040204" pitchFamily="34" charset="0"/>
                <a:ea typeface="Georgia" panose="02040502050405020303" pitchFamily="18" charset="0"/>
                <a:cs typeface="Georgia" panose="02040502050405020303" pitchFamily="18" charset="0"/>
              </a:rPr>
              <a:t>Estimating</a:t>
            </a:r>
            <a:r>
              <a:rPr lang="en-US" sz="2000" spc="-7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spc="-5" dirty="0">
                <a:solidFill>
                  <a:srgbClr val="231F21"/>
                </a:solidFill>
                <a:effectLst/>
                <a:latin typeface="Tahoma" panose="020B0604030504040204" pitchFamily="34" charset="0"/>
                <a:ea typeface="Georgia" panose="02040502050405020303" pitchFamily="18" charset="0"/>
                <a:cs typeface="Georgia" panose="02040502050405020303" pitchFamily="18" charset="0"/>
              </a:rPr>
              <a:t>Project</a:t>
            </a:r>
            <a:r>
              <a:rPr lang="en-US" sz="2000" spc="-75"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Times</a:t>
            </a:r>
            <a:r>
              <a:rPr lang="en-US" sz="2000" spc="-5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and</a:t>
            </a:r>
            <a:r>
              <a:rPr lang="en-US" sz="2000" spc="-6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Costs</a:t>
            </a:r>
            <a:r>
              <a:rPr lang="en-US" sz="2000" spc="-255"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endParaRPr lang="en-US" sz="2000" dirty="0"/>
          </a:p>
        </p:txBody>
      </p:sp>
      <p:sp>
        <p:nvSpPr>
          <p:cNvPr id="92" name="Freeform: Shape 91">
            <a:extLst>
              <a:ext uri="{FF2B5EF4-FFF2-40B4-BE49-F238E27FC236}">
                <a16:creationId xmlns:a16="http://schemas.microsoft.com/office/drawing/2014/main" id="{62A38935-BB53-4DF7-A56E-48DD25B685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10370" y="851518"/>
            <a:ext cx="6184806" cy="5154967"/>
          </a:xfrm>
          <a:custGeom>
            <a:avLst/>
            <a:gdLst>
              <a:gd name="connsiteX0" fmla="*/ 363179 w 6184806"/>
              <a:gd name="connsiteY0" fmla="*/ 3125191 h 5154967"/>
              <a:gd name="connsiteX1" fmla="*/ 898270 w 6184806"/>
              <a:gd name="connsiteY1" fmla="*/ 3125191 h 5154967"/>
              <a:gd name="connsiteX2" fmla="*/ 980326 w 6184806"/>
              <a:gd name="connsiteY2" fmla="*/ 3173551 h 5154967"/>
              <a:gd name="connsiteX3" fmla="*/ 1248448 w 6184806"/>
              <a:gd name="connsiteY3" fmla="*/ 3635277 h 5154967"/>
              <a:gd name="connsiteX4" fmla="*/ 1248448 w 6184806"/>
              <a:gd name="connsiteY4" fmla="*/ 3729695 h 5154967"/>
              <a:gd name="connsiteX5" fmla="*/ 980326 w 6184806"/>
              <a:gd name="connsiteY5" fmla="*/ 4191421 h 5154967"/>
              <a:gd name="connsiteX6" fmla="*/ 898270 w 6184806"/>
              <a:gd name="connsiteY6" fmla="*/ 4239781 h 5154967"/>
              <a:gd name="connsiteX7" fmla="*/ 363179 w 6184806"/>
              <a:gd name="connsiteY7" fmla="*/ 4239781 h 5154967"/>
              <a:gd name="connsiteX8" fmla="*/ 279969 w 6184806"/>
              <a:gd name="connsiteY8" fmla="*/ 4191421 h 5154967"/>
              <a:gd name="connsiteX9" fmla="*/ 13002 w 6184806"/>
              <a:gd name="connsiteY9" fmla="*/ 3729695 h 5154967"/>
              <a:gd name="connsiteX10" fmla="*/ 13002 w 6184806"/>
              <a:gd name="connsiteY10" fmla="*/ 3635277 h 5154967"/>
              <a:gd name="connsiteX11" fmla="*/ 279969 w 6184806"/>
              <a:gd name="connsiteY11" fmla="*/ 3173551 h 5154967"/>
              <a:gd name="connsiteX12" fmla="*/ 363179 w 6184806"/>
              <a:gd name="connsiteY12" fmla="*/ 3125191 h 5154967"/>
              <a:gd name="connsiteX13" fmla="*/ 2489721 w 6184806"/>
              <a:gd name="connsiteY13" fmla="*/ 570035 h 5154967"/>
              <a:gd name="connsiteX14" fmla="*/ 2764862 w 6184806"/>
              <a:gd name="connsiteY14" fmla="*/ 570035 h 5154967"/>
              <a:gd name="connsiteX15" fmla="*/ 2796959 w 6184806"/>
              <a:gd name="connsiteY15" fmla="*/ 570035 h 5154967"/>
              <a:gd name="connsiteX16" fmla="*/ 2827587 w 6184806"/>
              <a:gd name="connsiteY16" fmla="*/ 622777 h 5154967"/>
              <a:gd name="connsiteX17" fmla="*/ 2977604 w 6184806"/>
              <a:gd name="connsiteY17" fmla="*/ 881117 h 5154967"/>
              <a:gd name="connsiteX18" fmla="*/ 2977604 w 6184806"/>
              <a:gd name="connsiteY18" fmla="*/ 1025720 h 5154967"/>
              <a:gd name="connsiteX19" fmla="*/ 2566968 w 6184806"/>
              <a:gd name="connsiteY19" fmla="*/ 1732863 h 5154967"/>
              <a:gd name="connsiteX20" fmla="*/ 2441299 w 6184806"/>
              <a:gd name="connsiteY20" fmla="*/ 1806927 h 5154967"/>
              <a:gd name="connsiteX21" fmla="*/ 1621798 w 6184806"/>
              <a:gd name="connsiteY21" fmla="*/ 1806927 h 5154967"/>
              <a:gd name="connsiteX22" fmla="*/ 1583218 w 6184806"/>
              <a:gd name="connsiteY22" fmla="*/ 1801802 h 5154967"/>
              <a:gd name="connsiteX23" fmla="*/ 1556683 w 6184806"/>
              <a:gd name="connsiteY23" fmla="*/ 1790677 h 5154967"/>
              <a:gd name="connsiteX24" fmla="*/ 1572899 w 6184806"/>
              <a:gd name="connsiteY24" fmla="*/ 1762631 h 5154967"/>
              <a:gd name="connsiteX25" fmla="*/ 2147429 w 6184806"/>
              <a:gd name="connsiteY25" fmla="*/ 768968 h 5154967"/>
              <a:gd name="connsiteX26" fmla="*/ 2489721 w 6184806"/>
              <a:gd name="connsiteY26" fmla="*/ 570035 h 5154967"/>
              <a:gd name="connsiteX27" fmla="*/ 1573268 w 6184806"/>
              <a:gd name="connsiteY27" fmla="*/ 0 h 5154967"/>
              <a:gd name="connsiteX28" fmla="*/ 2497662 w 6184806"/>
              <a:gd name="connsiteY28" fmla="*/ 0 h 5154967"/>
              <a:gd name="connsiteX29" fmla="*/ 2639415 w 6184806"/>
              <a:gd name="connsiteY29" fmla="*/ 83546 h 5154967"/>
              <a:gd name="connsiteX30" fmla="*/ 2887862 w 6184806"/>
              <a:gd name="connsiteY30" fmla="*/ 511387 h 5154967"/>
              <a:gd name="connsiteX31" fmla="*/ 2915928 w 6184806"/>
              <a:gd name="connsiteY31" fmla="*/ 559720 h 5154967"/>
              <a:gd name="connsiteX32" fmla="*/ 2893844 w 6184806"/>
              <a:gd name="connsiteY32" fmla="*/ 559720 h 5154967"/>
              <a:gd name="connsiteX33" fmla="*/ 2789466 w 6184806"/>
              <a:gd name="connsiteY33" fmla="*/ 559720 h 5154967"/>
              <a:gd name="connsiteX34" fmla="*/ 2744122 w 6184806"/>
              <a:gd name="connsiteY34" fmla="*/ 481634 h 5154967"/>
              <a:gd name="connsiteX35" fmla="*/ 2570885 w 6184806"/>
              <a:gd name="connsiteY35" fmla="*/ 183309 h 5154967"/>
              <a:gd name="connsiteX36" fmla="*/ 2445216 w 6184806"/>
              <a:gd name="connsiteY36" fmla="*/ 109244 h 5154967"/>
              <a:gd name="connsiteX37" fmla="*/ 1625714 w 6184806"/>
              <a:gd name="connsiteY37" fmla="*/ 109244 h 5154967"/>
              <a:gd name="connsiteX38" fmla="*/ 1498276 w 6184806"/>
              <a:gd name="connsiteY38" fmla="*/ 183309 h 5154967"/>
              <a:gd name="connsiteX39" fmla="*/ 1089410 w 6184806"/>
              <a:gd name="connsiteY39" fmla="*/ 890450 h 5154967"/>
              <a:gd name="connsiteX40" fmla="*/ 1089410 w 6184806"/>
              <a:gd name="connsiteY40" fmla="*/ 1035054 h 5154967"/>
              <a:gd name="connsiteX41" fmla="*/ 1498276 w 6184806"/>
              <a:gd name="connsiteY41" fmla="*/ 1742196 h 5154967"/>
              <a:gd name="connsiteX42" fmla="*/ 1552039 w 6184806"/>
              <a:gd name="connsiteY42" fmla="*/ 1796421 h 5154967"/>
              <a:gd name="connsiteX43" fmla="*/ 1558260 w 6184806"/>
              <a:gd name="connsiteY43" fmla="*/ 1799029 h 5154967"/>
              <a:gd name="connsiteX44" fmla="*/ 1524911 w 6184806"/>
              <a:gd name="connsiteY44" fmla="*/ 1856707 h 5154967"/>
              <a:gd name="connsiteX45" fmla="*/ 1500108 w 6184806"/>
              <a:gd name="connsiteY45" fmla="*/ 1899604 h 5154967"/>
              <a:gd name="connsiteX46" fmla="*/ 1525834 w 6184806"/>
              <a:gd name="connsiteY46" fmla="*/ 1910390 h 5154967"/>
              <a:gd name="connsiteX47" fmla="*/ 1569352 w 6184806"/>
              <a:gd name="connsiteY47" fmla="*/ 1916170 h 5154967"/>
              <a:gd name="connsiteX48" fmla="*/ 2493745 w 6184806"/>
              <a:gd name="connsiteY48" fmla="*/ 1916170 h 5154967"/>
              <a:gd name="connsiteX49" fmla="*/ 2635498 w 6184806"/>
              <a:gd name="connsiteY49" fmla="*/ 1832627 h 5154967"/>
              <a:gd name="connsiteX50" fmla="*/ 3098693 w 6184806"/>
              <a:gd name="connsiteY50" fmla="*/ 1034974 h 5154967"/>
              <a:gd name="connsiteX51" fmla="*/ 3098693 w 6184806"/>
              <a:gd name="connsiteY51" fmla="*/ 871863 h 5154967"/>
              <a:gd name="connsiteX52" fmla="*/ 2945803 w 6184806"/>
              <a:gd name="connsiteY52" fmla="*/ 608576 h 5154967"/>
              <a:gd name="connsiteX53" fmla="*/ 2923422 w 6184806"/>
              <a:gd name="connsiteY53" fmla="*/ 570035 h 5154967"/>
              <a:gd name="connsiteX54" fmla="*/ 3027104 w 6184806"/>
              <a:gd name="connsiteY54" fmla="*/ 570035 h 5154967"/>
              <a:gd name="connsiteX55" fmla="*/ 4690846 w 6184806"/>
              <a:gd name="connsiteY55" fmla="*/ 570035 h 5154967"/>
              <a:gd name="connsiteX56" fmla="*/ 5028384 w 6184806"/>
              <a:gd name="connsiteY56" fmla="*/ 768968 h 5154967"/>
              <a:gd name="connsiteX57" fmla="*/ 6131323 w 6184806"/>
              <a:gd name="connsiteY57" fmla="*/ 2668304 h 5154967"/>
              <a:gd name="connsiteX58" fmla="*/ 6131323 w 6184806"/>
              <a:gd name="connsiteY58" fmla="*/ 3056698 h 5154967"/>
              <a:gd name="connsiteX59" fmla="*/ 5028384 w 6184806"/>
              <a:gd name="connsiteY59" fmla="*/ 4956035 h 5154967"/>
              <a:gd name="connsiteX60" fmla="*/ 4690846 w 6184806"/>
              <a:gd name="connsiteY60" fmla="*/ 5154967 h 5154967"/>
              <a:gd name="connsiteX61" fmla="*/ 2489721 w 6184806"/>
              <a:gd name="connsiteY61" fmla="*/ 5154967 h 5154967"/>
              <a:gd name="connsiteX62" fmla="*/ 2147429 w 6184806"/>
              <a:gd name="connsiteY62" fmla="*/ 4956035 h 5154967"/>
              <a:gd name="connsiteX63" fmla="*/ 1049243 w 6184806"/>
              <a:gd name="connsiteY63" fmla="*/ 3056698 h 5154967"/>
              <a:gd name="connsiteX64" fmla="*/ 1049243 w 6184806"/>
              <a:gd name="connsiteY64" fmla="*/ 2668304 h 5154967"/>
              <a:gd name="connsiteX65" fmla="*/ 1457007 w 6184806"/>
              <a:gd name="connsiteY65" fmla="*/ 1963067 h 5154967"/>
              <a:gd name="connsiteX66" fmla="*/ 1491373 w 6184806"/>
              <a:gd name="connsiteY66" fmla="*/ 1903634 h 5154967"/>
              <a:gd name="connsiteX67" fmla="*/ 1490164 w 6184806"/>
              <a:gd name="connsiteY67" fmla="*/ 1903127 h 5154967"/>
              <a:gd name="connsiteX68" fmla="*/ 1429519 w 6184806"/>
              <a:gd name="connsiteY68" fmla="*/ 1841960 h 5154967"/>
              <a:gd name="connsiteX69" fmla="*/ 968320 w 6184806"/>
              <a:gd name="connsiteY69" fmla="*/ 1044307 h 5154967"/>
              <a:gd name="connsiteX70" fmla="*/ 968320 w 6184806"/>
              <a:gd name="connsiteY70" fmla="*/ 881196 h 5154967"/>
              <a:gd name="connsiteX71" fmla="*/ 1429519 w 6184806"/>
              <a:gd name="connsiteY71" fmla="*/ 83546 h 5154967"/>
              <a:gd name="connsiteX72" fmla="*/ 1573268 w 6184806"/>
              <a:gd name="connsiteY72" fmla="*/ 0 h 51549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Lst>
            <a:rect l="l" t="t" r="r" b="b"/>
            <a:pathLst>
              <a:path w="6184806" h="5154967">
                <a:moveTo>
                  <a:pt x="363179" y="3125191"/>
                </a:moveTo>
                <a:cubicBezTo>
                  <a:pt x="363179" y="3125191"/>
                  <a:pt x="363179" y="3125191"/>
                  <a:pt x="898270" y="3125191"/>
                </a:cubicBezTo>
                <a:cubicBezTo>
                  <a:pt x="931786" y="3125191"/>
                  <a:pt x="964145" y="3143614"/>
                  <a:pt x="980326" y="3173551"/>
                </a:cubicBezTo>
                <a:cubicBezTo>
                  <a:pt x="980326" y="3173551"/>
                  <a:pt x="980326" y="3173551"/>
                  <a:pt x="1248448" y="3635277"/>
                </a:cubicBezTo>
                <a:cubicBezTo>
                  <a:pt x="1265784" y="3664063"/>
                  <a:pt x="1265784" y="3700909"/>
                  <a:pt x="1248448" y="3729695"/>
                </a:cubicBezTo>
                <a:cubicBezTo>
                  <a:pt x="1248448" y="3729695"/>
                  <a:pt x="1248448" y="3729695"/>
                  <a:pt x="980326" y="4191421"/>
                </a:cubicBezTo>
                <a:cubicBezTo>
                  <a:pt x="964145" y="4221358"/>
                  <a:pt x="931786" y="4239781"/>
                  <a:pt x="898270" y="4239781"/>
                </a:cubicBezTo>
                <a:cubicBezTo>
                  <a:pt x="898270" y="4239781"/>
                  <a:pt x="898270" y="4239781"/>
                  <a:pt x="363179" y="4239781"/>
                </a:cubicBezTo>
                <a:cubicBezTo>
                  <a:pt x="328508" y="4239781"/>
                  <a:pt x="297305" y="4221358"/>
                  <a:pt x="279969" y="4191421"/>
                </a:cubicBezTo>
                <a:cubicBezTo>
                  <a:pt x="279969" y="4191421"/>
                  <a:pt x="279969" y="4191421"/>
                  <a:pt x="13002" y="3729695"/>
                </a:cubicBezTo>
                <a:cubicBezTo>
                  <a:pt x="-4334" y="3700909"/>
                  <a:pt x="-4334" y="3664063"/>
                  <a:pt x="13002" y="3635277"/>
                </a:cubicBezTo>
                <a:cubicBezTo>
                  <a:pt x="13002" y="3635277"/>
                  <a:pt x="13002" y="3635277"/>
                  <a:pt x="279969" y="3173551"/>
                </a:cubicBezTo>
                <a:cubicBezTo>
                  <a:pt x="297305" y="3143614"/>
                  <a:pt x="328508" y="3125191"/>
                  <a:pt x="363179" y="3125191"/>
                </a:cubicBezTo>
                <a:close/>
                <a:moveTo>
                  <a:pt x="2489721" y="570035"/>
                </a:moveTo>
                <a:cubicBezTo>
                  <a:pt x="2489721" y="570035"/>
                  <a:pt x="2489721" y="570035"/>
                  <a:pt x="2764862" y="570035"/>
                </a:cubicBezTo>
                <a:lnTo>
                  <a:pt x="2796959" y="570035"/>
                </a:lnTo>
                <a:lnTo>
                  <a:pt x="2827587" y="622777"/>
                </a:lnTo>
                <a:cubicBezTo>
                  <a:pt x="2870233" y="696217"/>
                  <a:pt x="2919858" y="781675"/>
                  <a:pt x="2977604" y="881117"/>
                </a:cubicBezTo>
                <a:cubicBezTo>
                  <a:pt x="3004153" y="925204"/>
                  <a:pt x="3004153" y="981634"/>
                  <a:pt x="2977604" y="1025720"/>
                </a:cubicBezTo>
                <a:cubicBezTo>
                  <a:pt x="2977604" y="1025720"/>
                  <a:pt x="2977604" y="1025720"/>
                  <a:pt x="2566968" y="1732863"/>
                </a:cubicBezTo>
                <a:cubicBezTo>
                  <a:pt x="2542188" y="1778712"/>
                  <a:pt x="2492629" y="1806927"/>
                  <a:pt x="2441299" y="1806927"/>
                </a:cubicBezTo>
                <a:cubicBezTo>
                  <a:pt x="2441299" y="1806927"/>
                  <a:pt x="2441299" y="1806927"/>
                  <a:pt x="1621798" y="1806927"/>
                </a:cubicBezTo>
                <a:cubicBezTo>
                  <a:pt x="1608523" y="1806927"/>
                  <a:pt x="1595580" y="1805163"/>
                  <a:pt x="1583218" y="1801802"/>
                </a:cubicBezTo>
                <a:lnTo>
                  <a:pt x="1556683" y="1790677"/>
                </a:lnTo>
                <a:lnTo>
                  <a:pt x="1572899" y="1762631"/>
                </a:lnTo>
                <a:cubicBezTo>
                  <a:pt x="1719523" y="1509042"/>
                  <a:pt x="1907201" y="1184448"/>
                  <a:pt x="2147429" y="768968"/>
                </a:cubicBezTo>
                <a:cubicBezTo>
                  <a:pt x="2218739" y="645819"/>
                  <a:pt x="2347099" y="570035"/>
                  <a:pt x="2489721" y="570035"/>
                </a:cubicBezTo>
                <a:close/>
                <a:moveTo>
                  <a:pt x="1573268" y="0"/>
                </a:moveTo>
                <a:cubicBezTo>
                  <a:pt x="1573268" y="0"/>
                  <a:pt x="1573268" y="0"/>
                  <a:pt x="2497662" y="0"/>
                </a:cubicBezTo>
                <a:cubicBezTo>
                  <a:pt x="2555561" y="0"/>
                  <a:pt x="2611463" y="31828"/>
                  <a:pt x="2639415" y="83546"/>
                </a:cubicBezTo>
                <a:cubicBezTo>
                  <a:pt x="2639415" y="83546"/>
                  <a:pt x="2639415" y="83546"/>
                  <a:pt x="2887862" y="511387"/>
                </a:cubicBezTo>
                <a:lnTo>
                  <a:pt x="2915928" y="559720"/>
                </a:lnTo>
                <a:lnTo>
                  <a:pt x="2893844" y="559720"/>
                </a:lnTo>
                <a:lnTo>
                  <a:pt x="2789466" y="559720"/>
                </a:lnTo>
                <a:lnTo>
                  <a:pt x="2744122" y="481634"/>
                </a:lnTo>
                <a:cubicBezTo>
                  <a:pt x="2570885" y="183309"/>
                  <a:pt x="2570885" y="183309"/>
                  <a:pt x="2570885" y="183309"/>
                </a:cubicBezTo>
                <a:cubicBezTo>
                  <a:pt x="2546104" y="137459"/>
                  <a:pt x="2496545" y="109244"/>
                  <a:pt x="2445216" y="109244"/>
                </a:cubicBezTo>
                <a:cubicBezTo>
                  <a:pt x="1625714" y="109244"/>
                  <a:pt x="1625714" y="109244"/>
                  <a:pt x="1625714" y="109244"/>
                </a:cubicBezTo>
                <a:cubicBezTo>
                  <a:pt x="1572615" y="109244"/>
                  <a:pt x="1524825" y="137459"/>
                  <a:pt x="1498276" y="183309"/>
                </a:cubicBezTo>
                <a:cubicBezTo>
                  <a:pt x="1089410" y="890450"/>
                  <a:pt x="1089410" y="890450"/>
                  <a:pt x="1089410" y="890450"/>
                </a:cubicBezTo>
                <a:cubicBezTo>
                  <a:pt x="1062860" y="934537"/>
                  <a:pt x="1062860" y="990968"/>
                  <a:pt x="1089410" y="1035054"/>
                </a:cubicBezTo>
                <a:cubicBezTo>
                  <a:pt x="1498276" y="1742196"/>
                  <a:pt x="1498276" y="1742196"/>
                  <a:pt x="1498276" y="1742196"/>
                </a:cubicBezTo>
                <a:cubicBezTo>
                  <a:pt x="1511551" y="1765121"/>
                  <a:pt x="1530135" y="1783637"/>
                  <a:pt x="1552039" y="1796421"/>
                </a:cubicBezTo>
                <a:lnTo>
                  <a:pt x="1558260" y="1799029"/>
                </a:lnTo>
                <a:lnTo>
                  <a:pt x="1524911" y="1856707"/>
                </a:lnTo>
                <a:lnTo>
                  <a:pt x="1500108" y="1899604"/>
                </a:lnTo>
                <a:lnTo>
                  <a:pt x="1525834" y="1910390"/>
                </a:lnTo>
                <a:cubicBezTo>
                  <a:pt x="1539779" y="1914181"/>
                  <a:pt x="1554378" y="1916170"/>
                  <a:pt x="1569352" y="1916170"/>
                </a:cubicBezTo>
                <a:cubicBezTo>
                  <a:pt x="2493745" y="1916170"/>
                  <a:pt x="2493745" y="1916170"/>
                  <a:pt x="2493745" y="1916170"/>
                </a:cubicBezTo>
                <a:cubicBezTo>
                  <a:pt x="2551645" y="1916170"/>
                  <a:pt x="2607546" y="1884345"/>
                  <a:pt x="2635498" y="1832627"/>
                </a:cubicBezTo>
                <a:cubicBezTo>
                  <a:pt x="3098693" y="1034974"/>
                  <a:pt x="3098693" y="1034974"/>
                  <a:pt x="3098693" y="1034974"/>
                </a:cubicBezTo>
                <a:cubicBezTo>
                  <a:pt x="3128641" y="985246"/>
                  <a:pt x="3128641" y="921593"/>
                  <a:pt x="3098693" y="871863"/>
                </a:cubicBezTo>
                <a:cubicBezTo>
                  <a:pt x="3040794" y="772157"/>
                  <a:pt x="2990132" y="684914"/>
                  <a:pt x="2945803" y="608576"/>
                </a:cubicBezTo>
                <a:lnTo>
                  <a:pt x="2923422" y="570035"/>
                </a:lnTo>
                <a:lnTo>
                  <a:pt x="3027104" y="570035"/>
                </a:lnTo>
                <a:cubicBezTo>
                  <a:pt x="3349535" y="570035"/>
                  <a:pt x="3865424" y="570035"/>
                  <a:pt x="4690846" y="570035"/>
                </a:cubicBezTo>
                <a:cubicBezTo>
                  <a:pt x="4828714" y="570035"/>
                  <a:pt x="4961827" y="645819"/>
                  <a:pt x="5028384" y="768968"/>
                </a:cubicBezTo>
                <a:cubicBezTo>
                  <a:pt x="5028384" y="768968"/>
                  <a:pt x="5028384" y="768968"/>
                  <a:pt x="6131323" y="2668304"/>
                </a:cubicBezTo>
                <a:cubicBezTo>
                  <a:pt x="6202634" y="2786717"/>
                  <a:pt x="6202634" y="2938285"/>
                  <a:pt x="6131323" y="3056698"/>
                </a:cubicBezTo>
                <a:cubicBezTo>
                  <a:pt x="6131323" y="3056698"/>
                  <a:pt x="6131323" y="3056698"/>
                  <a:pt x="5028384" y="4956035"/>
                </a:cubicBezTo>
                <a:cubicBezTo>
                  <a:pt x="4961827" y="5079184"/>
                  <a:pt x="4828714" y="5154967"/>
                  <a:pt x="4690846" y="5154967"/>
                </a:cubicBezTo>
                <a:cubicBezTo>
                  <a:pt x="4690846" y="5154967"/>
                  <a:pt x="4690846" y="5154967"/>
                  <a:pt x="2489721" y="5154967"/>
                </a:cubicBezTo>
                <a:cubicBezTo>
                  <a:pt x="2347099" y="5154967"/>
                  <a:pt x="2218739" y="5079184"/>
                  <a:pt x="2147429" y="4956035"/>
                </a:cubicBezTo>
                <a:cubicBezTo>
                  <a:pt x="2147429" y="4956035"/>
                  <a:pt x="2147429" y="4956035"/>
                  <a:pt x="1049243" y="3056698"/>
                </a:cubicBezTo>
                <a:cubicBezTo>
                  <a:pt x="977932" y="2938285"/>
                  <a:pt x="977932" y="2786717"/>
                  <a:pt x="1049243" y="2668304"/>
                </a:cubicBezTo>
                <a:cubicBezTo>
                  <a:pt x="1049243" y="2668304"/>
                  <a:pt x="1049243" y="2668304"/>
                  <a:pt x="1457007" y="1963067"/>
                </a:cubicBezTo>
                <a:lnTo>
                  <a:pt x="1491373" y="1903634"/>
                </a:lnTo>
                <a:lnTo>
                  <a:pt x="1490164" y="1903127"/>
                </a:lnTo>
                <a:cubicBezTo>
                  <a:pt x="1465456" y="1888705"/>
                  <a:pt x="1444493" y="1867820"/>
                  <a:pt x="1429519" y="1841960"/>
                </a:cubicBezTo>
                <a:cubicBezTo>
                  <a:pt x="1429519" y="1841960"/>
                  <a:pt x="1429519" y="1841960"/>
                  <a:pt x="968320" y="1044307"/>
                </a:cubicBezTo>
                <a:cubicBezTo>
                  <a:pt x="938371" y="994579"/>
                  <a:pt x="938371" y="930926"/>
                  <a:pt x="968320" y="881196"/>
                </a:cubicBezTo>
                <a:cubicBezTo>
                  <a:pt x="968320" y="881196"/>
                  <a:pt x="968320" y="881196"/>
                  <a:pt x="1429519" y="83546"/>
                </a:cubicBezTo>
                <a:cubicBezTo>
                  <a:pt x="1459466" y="31828"/>
                  <a:pt x="1513373" y="0"/>
                  <a:pt x="1573268" y="0"/>
                </a:cubicBezTo>
                <a:close/>
              </a:path>
            </a:pathLst>
          </a:custGeom>
          <a:solidFill>
            <a:schemeClr val="tx1">
              <a:lumMod val="50000"/>
              <a:lumOff val="50000"/>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80" name="Graphic 79" descr="Teacher">
            <a:extLst>
              <a:ext uri="{FF2B5EF4-FFF2-40B4-BE49-F238E27FC236}">
                <a16:creationId xmlns:a16="http://schemas.microsoft.com/office/drawing/2014/main" id="{9D332945-3B47-4780-B332-447AF0E33EB6}"/>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535330" y="2047413"/>
            <a:ext cx="3217333" cy="3217333"/>
          </a:xfrm>
          <a:prstGeom prst="rect">
            <a:avLst/>
          </a:prstGeom>
        </p:spPr>
      </p:pic>
      <p:pic>
        <p:nvPicPr>
          <p:cNvPr id="4" name="Picture 3">
            <a:extLst>
              <a:ext uri="{FF2B5EF4-FFF2-40B4-BE49-F238E27FC236}">
                <a16:creationId xmlns:a16="http://schemas.microsoft.com/office/drawing/2014/main" id="{0209C7E9-A364-4889-9EAF-053B2891E3F0}"/>
              </a:ext>
            </a:extLst>
          </p:cNvPr>
          <p:cNvPicPr>
            <a:picLocks noChangeAspect="1"/>
          </p:cNvPicPr>
          <p:nvPr/>
        </p:nvPicPr>
        <p:blipFill>
          <a:blip r:embed="rId5"/>
          <a:stretch>
            <a:fillRect/>
          </a:stretch>
        </p:blipFill>
        <p:spPr>
          <a:xfrm>
            <a:off x="11058046" y="0"/>
            <a:ext cx="1133954" cy="1012024"/>
          </a:xfrm>
          <a:prstGeom prst="rect">
            <a:avLst/>
          </a:prstGeom>
        </p:spPr>
      </p:pic>
      <p:pic>
        <p:nvPicPr>
          <p:cNvPr id="5" name="Graphic 21">
            <a:extLst>
              <a:ext uri="{FF2B5EF4-FFF2-40B4-BE49-F238E27FC236}">
                <a16:creationId xmlns:a16="http://schemas.microsoft.com/office/drawing/2014/main" id="{13CC1D41-0A76-7D2E-59C2-398359F30D3E}"/>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6382759" y="192720"/>
            <a:ext cx="2305141" cy="1076343"/>
          </a:xfrm>
          <a:prstGeom prst="rect">
            <a:avLst/>
          </a:prstGeom>
        </p:spPr>
      </p:pic>
    </p:spTree>
    <p:custDataLst>
      <p:tags r:id="rId1"/>
    </p:custDataLst>
    <p:extLst>
      <p:ext uri="{BB962C8B-B14F-4D97-AF65-F5344CB8AC3E}">
        <p14:creationId xmlns:p14="http://schemas.microsoft.com/office/powerpoint/2010/main" val="31058776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19" name="Rectangle 118">
            <a:extLst>
              <a:ext uri="{FF2B5EF4-FFF2-40B4-BE49-F238E27FC236}">
                <a16:creationId xmlns:a16="http://schemas.microsoft.com/office/drawing/2014/main" id="{78BA5F19-D5E1-4ECC-BEC2-DF7AEDFD7C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1" name="Freeform: Shape 120">
            <a:extLst>
              <a:ext uri="{FF2B5EF4-FFF2-40B4-BE49-F238E27FC236}">
                <a16:creationId xmlns:a16="http://schemas.microsoft.com/office/drawing/2014/main" id="{50CC88A9-A661-4C48-866E-8734E511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1269336" cy="2008639"/>
          </a:xfrm>
          <a:custGeom>
            <a:avLst/>
            <a:gdLst>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742561 w 11269336"/>
              <a:gd name="connsiteY18" fmla="*/ 500437 h 2323145"/>
              <a:gd name="connsiteX19" fmla="*/ 9561831 w 11269336"/>
              <a:gd name="connsiteY19" fmla="*/ 547649 h 2323145"/>
              <a:gd name="connsiteX20" fmla="*/ 9380600 w 11269336"/>
              <a:gd name="connsiteY20" fmla="*/ 549821 h 2323145"/>
              <a:gd name="connsiteX21" fmla="*/ 9139429 w 11269336"/>
              <a:gd name="connsiteY21" fmla="*/ 696446 h 2323145"/>
              <a:gd name="connsiteX22" fmla="*/ 9114263 w 11269336"/>
              <a:gd name="connsiteY22" fmla="*/ 709213 h 2323145"/>
              <a:gd name="connsiteX23" fmla="*/ 9028928 w 11269336"/>
              <a:gd name="connsiteY23" fmla="*/ 745350 h 2323145"/>
              <a:gd name="connsiteX24" fmla="*/ 8977138 w 11269336"/>
              <a:gd name="connsiteY24" fmla="*/ 774970 h 2323145"/>
              <a:gd name="connsiteX25" fmla="*/ 8947030 w 11269336"/>
              <a:gd name="connsiteY25" fmla="*/ 814934 h 2323145"/>
              <a:gd name="connsiteX26" fmla="*/ 8914746 w 11269336"/>
              <a:gd name="connsiteY26" fmla="*/ 826428 h 2323145"/>
              <a:gd name="connsiteX27" fmla="*/ 8917778 w 11269336"/>
              <a:gd name="connsiteY27" fmla="*/ 835198 h 2323145"/>
              <a:gd name="connsiteX28" fmla="*/ 8905560 w 11269336"/>
              <a:gd name="connsiteY28" fmla="*/ 838358 h 2323145"/>
              <a:gd name="connsiteX29" fmla="*/ 8897564 w 11269336"/>
              <a:gd name="connsiteY29" fmla="*/ 834287 h 2323145"/>
              <a:gd name="connsiteX30" fmla="*/ 8878040 w 11269336"/>
              <a:gd name="connsiteY30" fmla="*/ 844150 h 2323145"/>
              <a:gd name="connsiteX31" fmla="*/ 8882654 w 11269336"/>
              <a:gd name="connsiteY31" fmla="*/ 892768 h 2323145"/>
              <a:gd name="connsiteX32" fmla="*/ 8837498 w 11269336"/>
              <a:gd name="connsiteY32" fmla="*/ 885664 h 2323145"/>
              <a:gd name="connsiteX33" fmla="*/ 8795998 w 11269336"/>
              <a:gd name="connsiteY33" fmla="*/ 863337 h 2323145"/>
              <a:gd name="connsiteX34" fmla="*/ 8776970 w 11269336"/>
              <a:gd name="connsiteY34" fmla="*/ 885177 h 2323145"/>
              <a:gd name="connsiteX35" fmla="*/ 8755719 w 11269336"/>
              <a:gd name="connsiteY35" fmla="*/ 889754 h 2323145"/>
              <a:gd name="connsiteX36" fmla="*/ 8743257 w 11269336"/>
              <a:gd name="connsiteY36" fmla="*/ 904723 h 2323145"/>
              <a:gd name="connsiteX37" fmla="*/ 8721366 w 11269336"/>
              <a:gd name="connsiteY37" fmla="*/ 904711 h 2323145"/>
              <a:gd name="connsiteX38" fmla="*/ 8678353 w 11269336"/>
              <a:gd name="connsiteY38" fmla="*/ 926318 h 2323145"/>
              <a:gd name="connsiteX39" fmla="*/ 8636849 w 11269336"/>
              <a:gd name="connsiteY39" fmla="*/ 937900 h 2323145"/>
              <a:gd name="connsiteX40" fmla="*/ 8620213 w 11269336"/>
              <a:gd name="connsiteY40" fmla="*/ 943068 h 2323145"/>
              <a:gd name="connsiteX41" fmla="*/ 8612581 w 11269336"/>
              <a:gd name="connsiteY41" fmla="*/ 952695 h 2323145"/>
              <a:gd name="connsiteX42" fmla="*/ 8589038 w 11269336"/>
              <a:gd name="connsiteY42" fmla="*/ 963892 h 2323145"/>
              <a:gd name="connsiteX43" fmla="*/ 8579950 w 11269336"/>
              <a:gd name="connsiteY43" fmla="*/ 960899 h 2323145"/>
              <a:gd name="connsiteX44" fmla="*/ 8579319 w 11269336"/>
              <a:gd name="connsiteY44" fmla="*/ 965630 h 2323145"/>
              <a:gd name="connsiteX45" fmla="*/ 8547429 w 11269336"/>
              <a:gd name="connsiteY45" fmla="*/ 984506 h 2323145"/>
              <a:gd name="connsiteX46" fmla="*/ 8478704 w 11269336"/>
              <a:gd name="connsiteY46" fmla="*/ 1025490 h 2323145"/>
              <a:gd name="connsiteX47" fmla="*/ 8461421 w 11269336"/>
              <a:gd name="connsiteY47" fmla="*/ 1035512 h 2323145"/>
              <a:gd name="connsiteX48" fmla="*/ 8445003 w 11269336"/>
              <a:gd name="connsiteY48" fmla="*/ 1036851 h 2323145"/>
              <a:gd name="connsiteX49" fmla="*/ 8357350 w 11269336"/>
              <a:gd name="connsiteY49" fmla="*/ 1060213 h 2323145"/>
              <a:gd name="connsiteX50" fmla="*/ 8335565 w 11269336"/>
              <a:gd name="connsiteY50" fmla="*/ 1061151 h 2323145"/>
              <a:gd name="connsiteX51" fmla="*/ 8325267 w 11269336"/>
              <a:gd name="connsiteY51" fmla="*/ 1055919 h 2323145"/>
              <a:gd name="connsiteX52" fmla="*/ 8293586 w 11269336"/>
              <a:gd name="connsiteY52" fmla="*/ 1076144 h 2323145"/>
              <a:gd name="connsiteX53" fmla="*/ 8242405 w 11269336"/>
              <a:gd name="connsiteY53" fmla="*/ 1095960 h 2323145"/>
              <a:gd name="connsiteX54" fmla="*/ 8218531 w 11269336"/>
              <a:gd name="connsiteY54" fmla="*/ 1107622 h 2323145"/>
              <a:gd name="connsiteX55" fmla="*/ 8197391 w 11269336"/>
              <a:gd name="connsiteY55" fmla="*/ 1107746 h 2323145"/>
              <a:gd name="connsiteX56" fmla="*/ 8081474 w 11269336"/>
              <a:gd name="connsiteY56" fmla="*/ 1130125 h 2323145"/>
              <a:gd name="connsiteX57" fmla="*/ 8053585 w 11269336"/>
              <a:gd name="connsiteY57" fmla="*/ 1129169 h 2323145"/>
              <a:gd name="connsiteX58" fmla="*/ 8038422 w 11269336"/>
              <a:gd name="connsiteY58" fmla="*/ 1119092 h 2323145"/>
              <a:gd name="connsiteX59" fmla="*/ 8029450 w 11269336"/>
              <a:gd name="connsiteY59" fmla="*/ 1125592 h 2323145"/>
              <a:gd name="connsiteX60" fmla="*/ 7959552 w 11269336"/>
              <a:gd name="connsiteY60" fmla="*/ 1140188 h 2323145"/>
              <a:gd name="connsiteX61" fmla="*/ 7914188 w 11269336"/>
              <a:gd name="connsiteY61" fmla="*/ 1150862 h 2323145"/>
              <a:gd name="connsiteX62" fmla="*/ 7914918 w 11269336"/>
              <a:gd name="connsiteY62" fmla="*/ 1168758 h 2323145"/>
              <a:gd name="connsiteX63" fmla="*/ 7875510 w 11269336"/>
              <a:gd name="connsiteY63" fmla="*/ 1183153 h 2323145"/>
              <a:gd name="connsiteX64" fmla="*/ 7829932 w 11269336"/>
              <a:gd name="connsiteY64" fmla="*/ 1180782 h 2323145"/>
              <a:gd name="connsiteX65" fmla="*/ 7779182 w 11269336"/>
              <a:gd name="connsiteY65" fmla="*/ 1192665 h 2323145"/>
              <a:gd name="connsiteX66" fmla="*/ 7748774 w 11269336"/>
              <a:gd name="connsiteY66" fmla="*/ 1199586 h 2323145"/>
              <a:gd name="connsiteX67" fmla="*/ 7671846 w 11269336"/>
              <a:gd name="connsiteY67" fmla="*/ 1231966 h 2323145"/>
              <a:gd name="connsiteX68" fmla="*/ 7554146 w 11269336"/>
              <a:gd name="connsiteY68" fmla="*/ 1319748 h 2323145"/>
              <a:gd name="connsiteX69" fmla="*/ 7515052 w 11269336"/>
              <a:gd name="connsiteY69" fmla="*/ 1336718 h 2323145"/>
              <a:gd name="connsiteX70" fmla="*/ 7507193 w 11269336"/>
              <a:gd name="connsiteY70" fmla="*/ 1334617 h 2323145"/>
              <a:gd name="connsiteX71" fmla="*/ 7461694 w 11269336"/>
              <a:gd name="connsiteY71" fmla="*/ 1375866 h 2323145"/>
              <a:gd name="connsiteX72" fmla="*/ 7377571 w 11269336"/>
              <a:gd name="connsiteY72" fmla="*/ 1400128 h 2323145"/>
              <a:gd name="connsiteX73" fmla="*/ 7311261 w 11269336"/>
              <a:gd name="connsiteY73" fmla="*/ 1412652 h 2323145"/>
              <a:gd name="connsiteX74" fmla="*/ 7275307 w 11269336"/>
              <a:gd name="connsiteY74" fmla="*/ 1422171 h 2323145"/>
              <a:gd name="connsiteX75" fmla="*/ 7247783 w 11269336"/>
              <a:gd name="connsiteY75" fmla="*/ 1426330 h 2323145"/>
              <a:gd name="connsiteX76" fmla="*/ 7185047 w 11269336"/>
              <a:gd name="connsiteY76" fmla="*/ 1451812 h 2323145"/>
              <a:gd name="connsiteX77" fmla="*/ 7084117 w 11269336"/>
              <a:gd name="connsiteY77" fmla="*/ 1500281 h 2323145"/>
              <a:gd name="connsiteX78" fmla="*/ 7062011 w 11269336"/>
              <a:gd name="connsiteY78" fmla="*/ 1509183 h 2323145"/>
              <a:gd name="connsiteX79" fmla="*/ 7040555 w 11269336"/>
              <a:gd name="connsiteY79" fmla="*/ 1511207 h 2323145"/>
              <a:gd name="connsiteX80" fmla="*/ 7033438 w 11269336"/>
              <a:gd name="connsiteY80" fmla="*/ 1506772 h 2323145"/>
              <a:gd name="connsiteX81" fmla="*/ 7020886 w 11269336"/>
              <a:gd name="connsiteY81" fmla="*/ 1510764 h 2323145"/>
              <a:gd name="connsiteX82" fmla="*/ 7017033 w 11269336"/>
              <a:gd name="connsiteY82" fmla="*/ 1510650 h 2323145"/>
              <a:gd name="connsiteX83" fmla="*/ 6995460 w 11269336"/>
              <a:gd name="connsiteY83" fmla="*/ 1511173 h 2323145"/>
              <a:gd name="connsiteX84" fmla="*/ 6962144 w 11269336"/>
              <a:gd name="connsiteY84" fmla="*/ 1541508 h 2323145"/>
              <a:gd name="connsiteX85" fmla="*/ 6910674 w 11269336"/>
              <a:gd name="connsiteY85" fmla="*/ 1554793 h 2323145"/>
              <a:gd name="connsiteX86" fmla="*/ 6732152 w 11269336"/>
              <a:gd name="connsiteY86" fmla="*/ 1642538 h 2323145"/>
              <a:gd name="connsiteX87" fmla="*/ 6694106 w 11269336"/>
              <a:gd name="connsiteY87" fmla="*/ 1632377 h 2323145"/>
              <a:gd name="connsiteX88" fmla="*/ 6617223 w 11269336"/>
              <a:gd name="connsiteY88" fmla="*/ 1659889 h 2323145"/>
              <a:gd name="connsiteX89" fmla="*/ 6521138 w 11269336"/>
              <a:gd name="connsiteY89" fmla="*/ 1744340 h 2323145"/>
              <a:gd name="connsiteX90" fmla="*/ 6380677 w 11269336"/>
              <a:gd name="connsiteY90" fmla="*/ 1796883 h 2323145"/>
              <a:gd name="connsiteX91" fmla="*/ 6374897 w 11269336"/>
              <a:gd name="connsiteY91" fmla="*/ 1809910 h 2323145"/>
              <a:gd name="connsiteX92" fmla="*/ 6364545 w 11269336"/>
              <a:gd name="connsiteY92" fmla="*/ 1820090 h 2323145"/>
              <a:gd name="connsiteX93" fmla="*/ 6362126 w 11269336"/>
              <a:gd name="connsiteY93" fmla="*/ 1819991 h 2323145"/>
              <a:gd name="connsiteX94" fmla="*/ 6346673 w 11269336"/>
              <a:gd name="connsiteY94" fmla="*/ 1827824 h 2323145"/>
              <a:gd name="connsiteX95" fmla="*/ 6345588 w 11269336"/>
              <a:gd name="connsiteY95" fmla="*/ 1832232 h 2323145"/>
              <a:gd name="connsiteX96" fmla="*/ 6335708 w 11269336"/>
              <a:gd name="connsiteY96" fmla="*/ 1838451 h 2323145"/>
              <a:gd name="connsiteX97" fmla="*/ 6318182 w 11269336"/>
              <a:gd name="connsiteY97" fmla="*/ 1852975 h 2323145"/>
              <a:gd name="connsiteX98" fmla="*/ 6313084 w 11269336"/>
              <a:gd name="connsiteY98" fmla="*/ 1853561 h 2323145"/>
              <a:gd name="connsiteX99" fmla="*/ 6283816 w 11269336"/>
              <a:gd name="connsiteY99" fmla="*/ 1872148 h 2323145"/>
              <a:gd name="connsiteX100" fmla="*/ 6282550 w 11269336"/>
              <a:gd name="connsiteY100" fmla="*/ 1871392 h 2323145"/>
              <a:gd name="connsiteX101" fmla="*/ 6270527 w 11269336"/>
              <a:gd name="connsiteY101" fmla="*/ 1872208 h 2323145"/>
              <a:gd name="connsiteX102" fmla="*/ 6249518 w 11269336"/>
              <a:gd name="connsiteY102" fmla="*/ 1876079 h 2323145"/>
              <a:gd name="connsiteX103" fmla="*/ 6190386 w 11269336"/>
              <a:gd name="connsiteY103" fmla="*/ 1872478 h 2323145"/>
              <a:gd name="connsiteX104" fmla="*/ 6159777 w 11269336"/>
              <a:gd name="connsiteY104" fmla="*/ 1891745 h 2323145"/>
              <a:gd name="connsiteX105" fmla="*/ 6153131 w 11269336"/>
              <a:gd name="connsiteY105" fmla="*/ 1895079 h 2323145"/>
              <a:gd name="connsiteX106" fmla="*/ 6152798 w 11269336"/>
              <a:gd name="connsiteY106" fmla="*/ 1894920 h 2323145"/>
              <a:gd name="connsiteX107" fmla="*/ 6145388 w 11269336"/>
              <a:gd name="connsiteY107" fmla="*/ 1897990 h 2323145"/>
              <a:gd name="connsiteX108" fmla="*/ 6141014 w 11269336"/>
              <a:gd name="connsiteY108" fmla="*/ 1901155 h 2323145"/>
              <a:gd name="connsiteX109" fmla="*/ 6128122 w 11269336"/>
              <a:gd name="connsiteY109" fmla="*/ 1907623 h 2323145"/>
              <a:gd name="connsiteX110" fmla="*/ 6122351 w 11269336"/>
              <a:gd name="connsiteY110" fmla="*/ 1908359 h 2323145"/>
              <a:gd name="connsiteX111" fmla="*/ 6064750 w 11269336"/>
              <a:gd name="connsiteY111" fmla="*/ 1896394 h 2323145"/>
              <a:gd name="connsiteX112" fmla="*/ 5964230 w 11269336"/>
              <a:gd name="connsiteY112" fmla="*/ 1910038 h 2323145"/>
              <a:gd name="connsiteX113" fmla="*/ 5865399 w 11269336"/>
              <a:gd name="connsiteY113" fmla="*/ 1926966 h 2323145"/>
              <a:gd name="connsiteX114" fmla="*/ 5829951 w 11269336"/>
              <a:gd name="connsiteY114" fmla="*/ 1934755 h 2323145"/>
              <a:gd name="connsiteX115" fmla="*/ 5765285 w 11269336"/>
              <a:gd name="connsiteY115" fmla="*/ 1941322 h 2323145"/>
              <a:gd name="connsiteX116" fmla="*/ 5734750 w 11269336"/>
              <a:gd name="connsiteY116" fmla="*/ 1939793 h 2323145"/>
              <a:gd name="connsiteX117" fmla="*/ 5733569 w 11269336"/>
              <a:gd name="connsiteY117" fmla="*/ 1940505 h 2323145"/>
              <a:gd name="connsiteX118" fmla="*/ 5730329 w 11269336"/>
              <a:gd name="connsiteY118" fmla="*/ 1937845 h 2323145"/>
              <a:gd name="connsiteX119" fmla="*/ 5724661 w 11269336"/>
              <a:gd name="connsiteY119" fmla="*/ 1937455 h 2323145"/>
              <a:gd name="connsiteX120" fmla="*/ 5710186 w 11269336"/>
              <a:gd name="connsiteY120" fmla="*/ 1941370 h 2323145"/>
              <a:gd name="connsiteX121" fmla="*/ 5704910 w 11269336"/>
              <a:gd name="connsiteY121" fmla="*/ 1943663 h 2323145"/>
              <a:gd name="connsiteX122" fmla="*/ 5696836 w 11269336"/>
              <a:gd name="connsiteY122" fmla="*/ 1945271 h 2323145"/>
              <a:gd name="connsiteX123" fmla="*/ 5696583 w 11269336"/>
              <a:gd name="connsiteY123" fmla="*/ 1945050 h 2323145"/>
              <a:gd name="connsiteX124" fmla="*/ 5689123 w 11269336"/>
              <a:gd name="connsiteY124" fmla="*/ 1947067 h 2323145"/>
              <a:gd name="connsiteX125" fmla="*/ 5653291 w 11269336"/>
              <a:gd name="connsiteY125" fmla="*/ 1960245 h 2323145"/>
              <a:gd name="connsiteX126" fmla="*/ 5599385 w 11269336"/>
              <a:gd name="connsiteY126" fmla="*/ 1945198 h 2323145"/>
              <a:gd name="connsiteX127" fmla="*/ 5578300 w 11269336"/>
              <a:gd name="connsiteY127" fmla="*/ 1944963 h 2323145"/>
              <a:gd name="connsiteX128" fmla="*/ 5566758 w 11269336"/>
              <a:gd name="connsiteY128" fmla="*/ 1943441 h 2323145"/>
              <a:gd name="connsiteX129" fmla="*/ 5565857 w 11269336"/>
              <a:gd name="connsiteY129" fmla="*/ 1942445 h 2323145"/>
              <a:gd name="connsiteX130" fmla="*/ 5531534 w 11269336"/>
              <a:gd name="connsiteY130" fmla="*/ 1955208 h 2323145"/>
              <a:gd name="connsiteX131" fmla="*/ 5526552 w 11269336"/>
              <a:gd name="connsiteY131" fmla="*/ 1954799 h 2323145"/>
              <a:gd name="connsiteX132" fmla="*/ 5504723 w 11269336"/>
              <a:gd name="connsiteY132" fmla="*/ 1965811 h 2323145"/>
              <a:gd name="connsiteX133" fmla="*/ 5493156 w 11269336"/>
              <a:gd name="connsiteY133" fmla="*/ 1970063 h 2323145"/>
              <a:gd name="connsiteX134" fmla="*/ 5490486 w 11269336"/>
              <a:gd name="connsiteY134" fmla="*/ 1974227 h 2323145"/>
              <a:gd name="connsiteX135" fmla="*/ 5473107 w 11269336"/>
              <a:gd name="connsiteY135" fmla="*/ 1979001 h 2323145"/>
              <a:gd name="connsiteX136" fmla="*/ 5470885 w 11269336"/>
              <a:gd name="connsiteY136" fmla="*/ 1978432 h 2323145"/>
              <a:gd name="connsiteX137" fmla="*/ 5457393 w 11269336"/>
              <a:gd name="connsiteY137" fmla="*/ 1986525 h 2323145"/>
              <a:gd name="connsiteX138" fmla="*/ 5447102 w 11269336"/>
              <a:gd name="connsiteY138" fmla="*/ 1998329 h 2323145"/>
              <a:gd name="connsiteX139" fmla="*/ 5296127 w 11269336"/>
              <a:gd name="connsiteY139" fmla="*/ 2023208 h 2323145"/>
              <a:gd name="connsiteX140" fmla="*/ 5174645 w 11269336"/>
              <a:gd name="connsiteY140" fmla="*/ 2088358 h 2323145"/>
              <a:gd name="connsiteX141" fmla="*/ 5092476 w 11269336"/>
              <a:gd name="connsiteY141" fmla="*/ 2100737 h 2323145"/>
              <a:gd name="connsiteX142" fmla="*/ 5060738 w 11269336"/>
              <a:gd name="connsiteY142" fmla="*/ 2083274 h 2323145"/>
              <a:gd name="connsiteX143" fmla="*/ 4860988 w 11269336"/>
              <a:gd name="connsiteY143" fmla="*/ 2135698 h 2323145"/>
              <a:gd name="connsiteX144" fmla="*/ 4807902 w 11269336"/>
              <a:gd name="connsiteY144" fmla="*/ 2138894 h 2323145"/>
              <a:gd name="connsiteX145" fmla="*/ 4765388 w 11269336"/>
              <a:gd name="connsiteY145" fmla="*/ 2162525 h 2323145"/>
              <a:gd name="connsiteX146" fmla="*/ 4745033 w 11269336"/>
              <a:gd name="connsiteY146" fmla="*/ 2158859 h 2323145"/>
              <a:gd name="connsiteX147" fmla="*/ 4741475 w 11269336"/>
              <a:gd name="connsiteY147" fmla="*/ 2157998 h 2323145"/>
              <a:gd name="connsiteX148" fmla="*/ 4728247 w 11269336"/>
              <a:gd name="connsiteY148" fmla="*/ 2159526 h 2323145"/>
              <a:gd name="connsiteX149" fmla="*/ 4723263 w 11269336"/>
              <a:gd name="connsiteY149" fmla="*/ 2153742 h 2323145"/>
              <a:gd name="connsiteX150" fmla="*/ 4702453 w 11269336"/>
              <a:gd name="connsiteY150" fmla="*/ 2151586 h 2323145"/>
              <a:gd name="connsiteX151" fmla="*/ 4678455 w 11269336"/>
              <a:gd name="connsiteY151" fmla="*/ 2156131 h 2323145"/>
              <a:gd name="connsiteX152" fmla="*/ 4593061 w 11269336"/>
              <a:gd name="connsiteY152" fmla="*/ 2171597 h 2323145"/>
              <a:gd name="connsiteX153" fmla="*/ 4579902 w 11269336"/>
              <a:gd name="connsiteY153" fmla="*/ 2177927 h 2323145"/>
              <a:gd name="connsiteX154" fmla="*/ 4533444 w 11269336"/>
              <a:gd name="connsiteY154" fmla="*/ 2181200 h 2323145"/>
              <a:gd name="connsiteX155" fmla="*/ 4492832 w 11269336"/>
              <a:gd name="connsiteY155" fmla="*/ 2188033 h 2323145"/>
              <a:gd name="connsiteX156" fmla="*/ 4467257 w 11269336"/>
              <a:gd name="connsiteY156" fmla="*/ 2196121 h 2323145"/>
              <a:gd name="connsiteX157" fmla="*/ 4459937 w 11269336"/>
              <a:gd name="connsiteY157" fmla="*/ 2195182 h 2323145"/>
              <a:gd name="connsiteX158" fmla="*/ 4433312 w 11269336"/>
              <a:gd name="connsiteY158" fmla="*/ 2199004 h 2323145"/>
              <a:gd name="connsiteX159" fmla="*/ 4420601 w 11269336"/>
              <a:gd name="connsiteY159" fmla="*/ 2205158 h 2323145"/>
              <a:gd name="connsiteX160" fmla="*/ 4405765 w 11269336"/>
              <a:gd name="connsiteY160" fmla="*/ 2199902 h 2323145"/>
              <a:gd name="connsiteX161" fmla="*/ 4401354 w 11269336"/>
              <a:gd name="connsiteY161" fmla="*/ 2194745 h 2323145"/>
              <a:gd name="connsiteX162" fmla="*/ 4383151 w 11269336"/>
              <a:gd name="connsiteY162" fmla="*/ 2201140 h 2323145"/>
              <a:gd name="connsiteX163" fmla="*/ 4366646 w 11269336"/>
              <a:gd name="connsiteY163" fmla="*/ 2198564 h 2323145"/>
              <a:gd name="connsiteX164" fmla="*/ 4354009 w 11269336"/>
              <a:gd name="connsiteY164" fmla="*/ 2204984 h 2323145"/>
              <a:gd name="connsiteX165" fmla="*/ 4348284 w 11269336"/>
              <a:gd name="connsiteY165" fmla="*/ 2205270 h 2323145"/>
              <a:gd name="connsiteX166" fmla="*/ 4333906 w 11269336"/>
              <a:gd name="connsiteY166" fmla="*/ 2205251 h 2323145"/>
              <a:gd name="connsiteX167" fmla="*/ 4308819 w 11269336"/>
              <a:gd name="connsiteY167" fmla="*/ 2203822 h 2323145"/>
              <a:gd name="connsiteX168" fmla="*/ 4301210 w 11269336"/>
              <a:gd name="connsiteY168" fmla="*/ 2204456 h 2323145"/>
              <a:gd name="connsiteX169" fmla="*/ 4283095 w 11269336"/>
              <a:gd name="connsiteY169" fmla="*/ 2198177 h 2323145"/>
              <a:gd name="connsiteX170" fmla="*/ 4250119 w 11269336"/>
              <a:gd name="connsiteY170" fmla="*/ 2196342 h 2323145"/>
              <a:gd name="connsiteX171" fmla="*/ 4189203 w 11269336"/>
              <a:gd name="connsiteY171" fmla="*/ 2178994 h 2323145"/>
              <a:gd name="connsiteX172" fmla="*/ 4154035 w 11269336"/>
              <a:gd name="connsiteY172" fmla="*/ 2171950 h 2323145"/>
              <a:gd name="connsiteX173" fmla="*/ 4129569 w 11269336"/>
              <a:gd name="connsiteY173" fmla="*/ 2163850 h 2323145"/>
              <a:gd name="connsiteX174" fmla="*/ 4061250 w 11269336"/>
              <a:gd name="connsiteY174" fmla="*/ 2159236 h 2323145"/>
              <a:gd name="connsiteX175" fmla="*/ 3945480 w 11269336"/>
              <a:gd name="connsiteY175" fmla="*/ 2158279 h 2323145"/>
              <a:gd name="connsiteX176" fmla="*/ 3921468 w 11269336"/>
              <a:gd name="connsiteY176" fmla="*/ 2156588 h 2323145"/>
              <a:gd name="connsiteX177" fmla="*/ 3903348 w 11269336"/>
              <a:gd name="connsiteY177" fmla="*/ 2149220 h 2323145"/>
              <a:gd name="connsiteX178" fmla="*/ 3901342 w 11269336"/>
              <a:gd name="connsiteY178" fmla="*/ 2142355 h 2323145"/>
              <a:gd name="connsiteX179" fmla="*/ 3888539 w 11269336"/>
              <a:gd name="connsiteY179" fmla="*/ 2140476 h 2323145"/>
              <a:gd name="connsiteX180" fmla="*/ 3885662 w 11269336"/>
              <a:gd name="connsiteY180" fmla="*/ 2138740 h 2323145"/>
              <a:gd name="connsiteX181" fmla="*/ 3868627 w 11269336"/>
              <a:gd name="connsiteY181" fmla="*/ 2130023 h 2323145"/>
              <a:gd name="connsiteX182" fmla="*/ 3819177 w 11269336"/>
              <a:gd name="connsiteY182" fmla="*/ 2142111 h 2323145"/>
              <a:gd name="connsiteX183" fmla="*/ 3769100 w 11269336"/>
              <a:gd name="connsiteY183" fmla="*/ 2131731 h 2323145"/>
              <a:gd name="connsiteX184" fmla="*/ 3562752 w 11269336"/>
              <a:gd name="connsiteY184" fmla="*/ 2131785 h 2323145"/>
              <a:gd name="connsiteX185" fmla="*/ 3541402 w 11269336"/>
              <a:gd name="connsiteY185" fmla="*/ 2106821 h 2323145"/>
              <a:gd name="connsiteX186" fmla="*/ 3460591 w 11269336"/>
              <a:gd name="connsiteY186" fmla="*/ 2097951 h 2323145"/>
              <a:gd name="connsiteX187" fmla="*/ 3320348 w 11269336"/>
              <a:gd name="connsiteY187" fmla="*/ 2130191 h 2323145"/>
              <a:gd name="connsiteX188" fmla="*/ 3170922 w 11269336"/>
              <a:gd name="connsiteY188" fmla="*/ 2115957 h 2323145"/>
              <a:gd name="connsiteX189" fmla="*/ 3156256 w 11269336"/>
              <a:gd name="connsiteY189" fmla="*/ 2124773 h 2323145"/>
              <a:gd name="connsiteX190" fmla="*/ 3140298 w 11269336"/>
              <a:gd name="connsiteY190" fmla="*/ 2129182 h 2323145"/>
              <a:gd name="connsiteX191" fmla="*/ 3138514 w 11269336"/>
              <a:gd name="connsiteY191" fmla="*/ 2128069 h 2323145"/>
              <a:gd name="connsiteX192" fmla="*/ 3120467 w 11269336"/>
              <a:gd name="connsiteY192" fmla="*/ 2128281 h 2323145"/>
              <a:gd name="connsiteX193" fmla="*/ 3116175 w 11269336"/>
              <a:gd name="connsiteY193" fmla="*/ 2131633 h 2323145"/>
              <a:gd name="connsiteX194" fmla="*/ 3103685 w 11269336"/>
              <a:gd name="connsiteY194" fmla="*/ 2132814 h 2323145"/>
              <a:gd name="connsiteX195" fmla="*/ 3078794 w 11269336"/>
              <a:gd name="connsiteY195" fmla="*/ 2137935 h 2323145"/>
              <a:gd name="connsiteX196" fmla="*/ 3074407 w 11269336"/>
              <a:gd name="connsiteY196" fmla="*/ 2136274 h 2323145"/>
              <a:gd name="connsiteX197" fmla="*/ 3037285 w 11269336"/>
              <a:gd name="connsiteY197" fmla="*/ 2139919 h 2323145"/>
              <a:gd name="connsiteX198" fmla="*/ 3036901 w 11269336"/>
              <a:gd name="connsiteY198" fmla="*/ 2138726 h 2323145"/>
              <a:gd name="connsiteX199" fmla="*/ 3026996 w 11269336"/>
              <a:gd name="connsiteY199" fmla="*/ 2134322 h 2323145"/>
              <a:gd name="connsiteX200" fmla="*/ 3007772 w 11269336"/>
              <a:gd name="connsiteY200" fmla="*/ 2128742 h 2323145"/>
              <a:gd name="connsiteX201" fmla="*/ 2965030 w 11269336"/>
              <a:gd name="connsiteY201" fmla="*/ 2100494 h 2323145"/>
              <a:gd name="connsiteX202" fmla="*/ 2926342 w 11269336"/>
              <a:gd name="connsiteY202" fmla="*/ 2104155 h 2323145"/>
              <a:gd name="connsiteX203" fmla="*/ 2918608 w 11269336"/>
              <a:gd name="connsiteY203" fmla="*/ 2104215 h 2323145"/>
              <a:gd name="connsiteX204" fmla="*/ 2918475 w 11269336"/>
              <a:gd name="connsiteY204" fmla="*/ 2103937 h 2323145"/>
              <a:gd name="connsiteX205" fmla="*/ 2910360 w 11269336"/>
              <a:gd name="connsiteY205" fmla="*/ 2103444 h 2323145"/>
              <a:gd name="connsiteX206" fmla="*/ 2904507 w 11269336"/>
              <a:gd name="connsiteY206" fmla="*/ 2104326 h 2323145"/>
              <a:gd name="connsiteX207" fmla="*/ 2889503 w 11269336"/>
              <a:gd name="connsiteY207" fmla="*/ 2104443 h 2323145"/>
              <a:gd name="connsiteX208" fmla="*/ 2884480 w 11269336"/>
              <a:gd name="connsiteY208" fmla="*/ 2102626 h 2323145"/>
              <a:gd name="connsiteX209" fmla="*/ 2882689 w 11269336"/>
              <a:gd name="connsiteY209" fmla="*/ 2099228 h 2323145"/>
              <a:gd name="connsiteX210" fmla="*/ 2881291 w 11269336"/>
              <a:gd name="connsiteY210" fmla="*/ 2099618 h 2323145"/>
              <a:gd name="connsiteX211" fmla="*/ 2853979 w 11269336"/>
              <a:gd name="connsiteY211" fmla="*/ 2090388 h 2323145"/>
              <a:gd name="connsiteX212" fmla="*/ 2791790 w 11269336"/>
              <a:gd name="connsiteY212" fmla="*/ 2080332 h 2323145"/>
              <a:gd name="connsiteX213" fmla="*/ 2755844 w 11269336"/>
              <a:gd name="connsiteY213" fmla="*/ 2078874 h 2323145"/>
              <a:gd name="connsiteX214" fmla="*/ 2657742 w 11269336"/>
              <a:gd name="connsiteY214" fmla="*/ 2070179 h 2323145"/>
              <a:gd name="connsiteX215" fmla="*/ 2559549 w 11269336"/>
              <a:gd name="connsiteY215" fmla="*/ 2057873 h 2323145"/>
              <a:gd name="connsiteX216" fmla="*/ 2512054 w 11269336"/>
              <a:gd name="connsiteY216" fmla="*/ 2031671 h 2323145"/>
              <a:gd name="connsiteX217" fmla="*/ 2506437 w 11269336"/>
              <a:gd name="connsiteY217" fmla="*/ 2030918 h 2323145"/>
              <a:gd name="connsiteX218" fmla="*/ 2491752 w 11269336"/>
              <a:gd name="connsiteY218" fmla="*/ 2033906 h 2323145"/>
              <a:gd name="connsiteX219" fmla="*/ 2486338 w 11269336"/>
              <a:gd name="connsiteY219" fmla="*/ 2035862 h 2323145"/>
              <a:gd name="connsiteX220" fmla="*/ 2478186 w 11269336"/>
              <a:gd name="connsiteY220" fmla="*/ 2036953 h 2323145"/>
              <a:gd name="connsiteX221" fmla="*/ 2477950 w 11269336"/>
              <a:gd name="connsiteY221" fmla="*/ 2036715 h 2323145"/>
              <a:gd name="connsiteX222" fmla="*/ 2470381 w 11269336"/>
              <a:gd name="connsiteY222" fmla="*/ 2038256 h 2323145"/>
              <a:gd name="connsiteX223" fmla="*/ 2433781 w 11269336"/>
              <a:gd name="connsiteY223" fmla="*/ 2049140 h 2323145"/>
              <a:gd name="connsiteX224" fmla="*/ 2381172 w 11269336"/>
              <a:gd name="connsiteY224" fmla="*/ 2030645 h 2323145"/>
              <a:gd name="connsiteX225" fmla="*/ 2360198 w 11269336"/>
              <a:gd name="connsiteY225" fmla="*/ 2029059 h 2323145"/>
              <a:gd name="connsiteX226" fmla="*/ 2348815 w 11269336"/>
              <a:gd name="connsiteY226" fmla="*/ 2026798 h 2323145"/>
              <a:gd name="connsiteX227" fmla="*/ 2347988 w 11269336"/>
              <a:gd name="connsiteY227" fmla="*/ 2025745 h 2323145"/>
              <a:gd name="connsiteX228" fmla="*/ 2312920 w 11269336"/>
              <a:gd name="connsiteY228" fmla="*/ 2036311 h 2323145"/>
              <a:gd name="connsiteX229" fmla="*/ 2307986 w 11269336"/>
              <a:gd name="connsiteY229" fmla="*/ 2035583 h 2323145"/>
              <a:gd name="connsiteX230" fmla="*/ 2285481 w 11269336"/>
              <a:gd name="connsiteY230" fmla="*/ 2045197 h 2323145"/>
              <a:gd name="connsiteX231" fmla="*/ 2273666 w 11269336"/>
              <a:gd name="connsiteY231" fmla="*/ 2048710 h 2323145"/>
              <a:gd name="connsiteX232" fmla="*/ 2270719 w 11269336"/>
              <a:gd name="connsiteY232" fmla="*/ 2052702 h 2323145"/>
              <a:gd name="connsiteX233" fmla="*/ 2253080 w 11269336"/>
              <a:gd name="connsiteY233" fmla="*/ 2056363 h 2323145"/>
              <a:gd name="connsiteX234" fmla="*/ 2250906 w 11269336"/>
              <a:gd name="connsiteY234" fmla="*/ 2055654 h 2323145"/>
              <a:gd name="connsiteX235" fmla="*/ 2236905 w 11269336"/>
              <a:gd name="connsiteY235" fmla="*/ 2062882 h 2323145"/>
              <a:gd name="connsiteX236" fmla="*/ 2225830 w 11269336"/>
              <a:gd name="connsiteY236" fmla="*/ 2074027 h 2323145"/>
              <a:gd name="connsiteX237" fmla="*/ 2073776 w 11269336"/>
              <a:gd name="connsiteY237" fmla="*/ 2089244 h 2323145"/>
              <a:gd name="connsiteX238" fmla="*/ 1948256 w 11269336"/>
              <a:gd name="connsiteY238" fmla="*/ 2146616 h 2323145"/>
              <a:gd name="connsiteX239" fmla="*/ 1865582 w 11269336"/>
              <a:gd name="connsiteY239" fmla="*/ 2153738 h 2323145"/>
              <a:gd name="connsiteX240" fmla="*/ 1835210 w 11269336"/>
              <a:gd name="connsiteY240" fmla="*/ 2134244 h 2323145"/>
              <a:gd name="connsiteX241" fmla="*/ 1632661 w 11269336"/>
              <a:gd name="connsiteY241" fmla="*/ 2173882 h 2323145"/>
              <a:gd name="connsiteX242" fmla="*/ 1579590 w 11269336"/>
              <a:gd name="connsiteY242" fmla="*/ 2173680 h 2323145"/>
              <a:gd name="connsiteX243" fmla="*/ 1535601 w 11269336"/>
              <a:gd name="connsiteY243" fmla="*/ 2194590 h 2323145"/>
              <a:gd name="connsiteX244" fmla="*/ 1515594 w 11269336"/>
              <a:gd name="connsiteY244" fmla="*/ 2189622 h 2323145"/>
              <a:gd name="connsiteX245" fmla="*/ 1512113 w 11269336"/>
              <a:gd name="connsiteY245" fmla="*/ 2188534 h 2323145"/>
              <a:gd name="connsiteX246" fmla="*/ 1498838 w 11269336"/>
              <a:gd name="connsiteY246" fmla="*/ 2189213 h 2323145"/>
              <a:gd name="connsiteX247" fmla="*/ 1494279 w 11269336"/>
              <a:gd name="connsiteY247" fmla="*/ 2183112 h 2323145"/>
              <a:gd name="connsiteX248" fmla="*/ 1473714 w 11269336"/>
              <a:gd name="connsiteY248" fmla="*/ 2179625 h 2323145"/>
              <a:gd name="connsiteX249" fmla="*/ 1449503 w 11269336"/>
              <a:gd name="connsiteY249" fmla="*/ 2182633 h 2323145"/>
              <a:gd name="connsiteX250" fmla="*/ 1335495 w 11269336"/>
              <a:gd name="connsiteY250" fmla="*/ 2203940 h 2323145"/>
              <a:gd name="connsiteX251" fmla="*/ 1266687 w 11269336"/>
              <a:gd name="connsiteY251" fmla="*/ 2212688 h 2323145"/>
              <a:gd name="connsiteX252" fmla="*/ 1239614 w 11269336"/>
              <a:gd name="connsiteY252" fmla="*/ 2209727 h 2323145"/>
              <a:gd name="connsiteX253" fmla="*/ 1202436 w 11269336"/>
              <a:gd name="connsiteY253" fmla="*/ 2209817 h 2323145"/>
              <a:gd name="connsiteX254" fmla="*/ 1136097 w 11269336"/>
              <a:gd name="connsiteY254" fmla="*/ 2205112 h 2323145"/>
              <a:gd name="connsiteX255" fmla="*/ 1048229 w 11269336"/>
              <a:gd name="connsiteY255" fmla="*/ 2207249 h 2323145"/>
              <a:gd name="connsiteX256" fmla="*/ 988232 w 11269336"/>
              <a:gd name="connsiteY256" fmla="*/ 2235635 h 2323145"/>
              <a:gd name="connsiteX257" fmla="*/ 981959 w 11269336"/>
              <a:gd name="connsiteY257" fmla="*/ 2231607 h 2323145"/>
              <a:gd name="connsiteX258" fmla="*/ 938600 w 11269336"/>
              <a:gd name="connsiteY258" fmla="*/ 2238113 h 2323145"/>
              <a:gd name="connsiteX259" fmla="*/ 791788 w 11269336"/>
              <a:gd name="connsiteY259" fmla="*/ 2293224 h 2323145"/>
              <a:gd name="connsiteX260" fmla="*/ 706914 w 11269336"/>
              <a:gd name="connsiteY260" fmla="*/ 2305046 h 2323145"/>
              <a:gd name="connsiteX261" fmla="*/ 675971 w 11269336"/>
              <a:gd name="connsiteY261" fmla="*/ 2304030 h 2323145"/>
              <a:gd name="connsiteX262" fmla="*/ 624180 w 11269336"/>
              <a:gd name="connsiteY262" fmla="*/ 2302650 h 2323145"/>
              <a:gd name="connsiteX263" fmla="*/ 583453 w 11269336"/>
              <a:gd name="connsiteY263" fmla="*/ 2288788 h 2323145"/>
              <a:gd name="connsiteX264" fmla="*/ 540946 w 11269336"/>
              <a:gd name="connsiteY264" fmla="*/ 2292721 h 2323145"/>
              <a:gd name="connsiteX265" fmla="*/ 533680 w 11269336"/>
              <a:gd name="connsiteY265" fmla="*/ 2310233 h 2323145"/>
              <a:gd name="connsiteX266" fmla="*/ 487366 w 11269336"/>
              <a:gd name="connsiteY266" fmla="*/ 2309053 h 2323145"/>
              <a:gd name="connsiteX267" fmla="*/ 416820 w 11269336"/>
              <a:gd name="connsiteY267" fmla="*/ 2305443 h 2323145"/>
              <a:gd name="connsiteX268" fmla="*/ 376805 w 11269336"/>
              <a:gd name="connsiteY268" fmla="*/ 2307647 h 2323145"/>
              <a:gd name="connsiteX269" fmla="*/ 266777 w 11269336"/>
              <a:gd name="connsiteY269" fmla="*/ 2309012 h 2323145"/>
              <a:gd name="connsiteX270" fmla="*/ 156013 w 11269336"/>
              <a:gd name="connsiteY270" fmla="*/ 2306832 h 2323145"/>
              <a:gd name="connsiteX271" fmla="*/ 87258 w 11269336"/>
              <a:gd name="connsiteY271" fmla="*/ 2285511 h 2323145"/>
              <a:gd name="connsiteX272" fmla="*/ 23798 w 11269336"/>
              <a:gd name="connsiteY272" fmla="*/ 2281822 h 2323145"/>
              <a:gd name="connsiteX273" fmla="*/ 0 w 11269336"/>
              <a:gd name="connsiteY273" fmla="*/ 2285369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742561 w 11269336"/>
              <a:gd name="connsiteY18" fmla="*/ 500437 h 2323145"/>
              <a:gd name="connsiteX19" fmla="*/ 9561831 w 11269336"/>
              <a:gd name="connsiteY19" fmla="*/ 547649 h 2323145"/>
              <a:gd name="connsiteX20" fmla="*/ 9380600 w 11269336"/>
              <a:gd name="connsiteY20" fmla="*/ 549821 h 2323145"/>
              <a:gd name="connsiteX21" fmla="*/ 9139429 w 11269336"/>
              <a:gd name="connsiteY21" fmla="*/ 696446 h 2323145"/>
              <a:gd name="connsiteX22" fmla="*/ 9114263 w 11269336"/>
              <a:gd name="connsiteY22" fmla="*/ 709213 h 2323145"/>
              <a:gd name="connsiteX23" fmla="*/ 9028928 w 11269336"/>
              <a:gd name="connsiteY23" fmla="*/ 745350 h 2323145"/>
              <a:gd name="connsiteX24" fmla="*/ 8977138 w 11269336"/>
              <a:gd name="connsiteY24" fmla="*/ 774970 h 2323145"/>
              <a:gd name="connsiteX25" fmla="*/ 8947030 w 11269336"/>
              <a:gd name="connsiteY25" fmla="*/ 814934 h 2323145"/>
              <a:gd name="connsiteX26" fmla="*/ 8914746 w 11269336"/>
              <a:gd name="connsiteY26" fmla="*/ 826428 h 2323145"/>
              <a:gd name="connsiteX27" fmla="*/ 8917778 w 11269336"/>
              <a:gd name="connsiteY27" fmla="*/ 835198 h 2323145"/>
              <a:gd name="connsiteX28" fmla="*/ 8905560 w 11269336"/>
              <a:gd name="connsiteY28" fmla="*/ 838358 h 2323145"/>
              <a:gd name="connsiteX29" fmla="*/ 8897564 w 11269336"/>
              <a:gd name="connsiteY29" fmla="*/ 834287 h 2323145"/>
              <a:gd name="connsiteX30" fmla="*/ 8878040 w 11269336"/>
              <a:gd name="connsiteY30" fmla="*/ 844150 h 2323145"/>
              <a:gd name="connsiteX31" fmla="*/ 8882654 w 11269336"/>
              <a:gd name="connsiteY31" fmla="*/ 892768 h 2323145"/>
              <a:gd name="connsiteX32" fmla="*/ 8837498 w 11269336"/>
              <a:gd name="connsiteY32" fmla="*/ 885664 h 2323145"/>
              <a:gd name="connsiteX33" fmla="*/ 8795998 w 11269336"/>
              <a:gd name="connsiteY33" fmla="*/ 863337 h 2323145"/>
              <a:gd name="connsiteX34" fmla="*/ 8776970 w 11269336"/>
              <a:gd name="connsiteY34" fmla="*/ 885177 h 2323145"/>
              <a:gd name="connsiteX35" fmla="*/ 8755719 w 11269336"/>
              <a:gd name="connsiteY35" fmla="*/ 889754 h 2323145"/>
              <a:gd name="connsiteX36" fmla="*/ 8743257 w 11269336"/>
              <a:gd name="connsiteY36" fmla="*/ 904723 h 2323145"/>
              <a:gd name="connsiteX37" fmla="*/ 8721366 w 11269336"/>
              <a:gd name="connsiteY37" fmla="*/ 904711 h 2323145"/>
              <a:gd name="connsiteX38" fmla="*/ 8678353 w 11269336"/>
              <a:gd name="connsiteY38" fmla="*/ 926318 h 2323145"/>
              <a:gd name="connsiteX39" fmla="*/ 8636849 w 11269336"/>
              <a:gd name="connsiteY39" fmla="*/ 937900 h 2323145"/>
              <a:gd name="connsiteX40" fmla="*/ 8620213 w 11269336"/>
              <a:gd name="connsiteY40" fmla="*/ 943068 h 2323145"/>
              <a:gd name="connsiteX41" fmla="*/ 8612581 w 11269336"/>
              <a:gd name="connsiteY41" fmla="*/ 952695 h 2323145"/>
              <a:gd name="connsiteX42" fmla="*/ 8589038 w 11269336"/>
              <a:gd name="connsiteY42" fmla="*/ 963892 h 2323145"/>
              <a:gd name="connsiteX43" fmla="*/ 8579950 w 11269336"/>
              <a:gd name="connsiteY43" fmla="*/ 960899 h 2323145"/>
              <a:gd name="connsiteX44" fmla="*/ 8579319 w 11269336"/>
              <a:gd name="connsiteY44" fmla="*/ 965630 h 2323145"/>
              <a:gd name="connsiteX45" fmla="*/ 8547429 w 11269336"/>
              <a:gd name="connsiteY45" fmla="*/ 984506 h 2323145"/>
              <a:gd name="connsiteX46" fmla="*/ 8478704 w 11269336"/>
              <a:gd name="connsiteY46" fmla="*/ 1025490 h 2323145"/>
              <a:gd name="connsiteX47" fmla="*/ 8461421 w 11269336"/>
              <a:gd name="connsiteY47" fmla="*/ 1035512 h 2323145"/>
              <a:gd name="connsiteX48" fmla="*/ 8445003 w 11269336"/>
              <a:gd name="connsiteY48" fmla="*/ 1036851 h 2323145"/>
              <a:gd name="connsiteX49" fmla="*/ 8357350 w 11269336"/>
              <a:gd name="connsiteY49" fmla="*/ 1060213 h 2323145"/>
              <a:gd name="connsiteX50" fmla="*/ 8335565 w 11269336"/>
              <a:gd name="connsiteY50" fmla="*/ 1061151 h 2323145"/>
              <a:gd name="connsiteX51" fmla="*/ 8325267 w 11269336"/>
              <a:gd name="connsiteY51" fmla="*/ 1055919 h 2323145"/>
              <a:gd name="connsiteX52" fmla="*/ 8293586 w 11269336"/>
              <a:gd name="connsiteY52" fmla="*/ 1076144 h 2323145"/>
              <a:gd name="connsiteX53" fmla="*/ 8242405 w 11269336"/>
              <a:gd name="connsiteY53" fmla="*/ 1095960 h 2323145"/>
              <a:gd name="connsiteX54" fmla="*/ 8218531 w 11269336"/>
              <a:gd name="connsiteY54" fmla="*/ 1107622 h 2323145"/>
              <a:gd name="connsiteX55" fmla="*/ 8197391 w 11269336"/>
              <a:gd name="connsiteY55" fmla="*/ 1107746 h 2323145"/>
              <a:gd name="connsiteX56" fmla="*/ 8081474 w 11269336"/>
              <a:gd name="connsiteY56" fmla="*/ 1130125 h 2323145"/>
              <a:gd name="connsiteX57" fmla="*/ 8053585 w 11269336"/>
              <a:gd name="connsiteY57" fmla="*/ 1129169 h 2323145"/>
              <a:gd name="connsiteX58" fmla="*/ 8038422 w 11269336"/>
              <a:gd name="connsiteY58" fmla="*/ 1119092 h 2323145"/>
              <a:gd name="connsiteX59" fmla="*/ 8029450 w 11269336"/>
              <a:gd name="connsiteY59" fmla="*/ 1125592 h 2323145"/>
              <a:gd name="connsiteX60" fmla="*/ 7959552 w 11269336"/>
              <a:gd name="connsiteY60" fmla="*/ 1140188 h 2323145"/>
              <a:gd name="connsiteX61" fmla="*/ 7914188 w 11269336"/>
              <a:gd name="connsiteY61" fmla="*/ 1150862 h 2323145"/>
              <a:gd name="connsiteX62" fmla="*/ 7914918 w 11269336"/>
              <a:gd name="connsiteY62" fmla="*/ 1168758 h 2323145"/>
              <a:gd name="connsiteX63" fmla="*/ 7875510 w 11269336"/>
              <a:gd name="connsiteY63" fmla="*/ 1183153 h 2323145"/>
              <a:gd name="connsiteX64" fmla="*/ 7829932 w 11269336"/>
              <a:gd name="connsiteY64" fmla="*/ 1180782 h 2323145"/>
              <a:gd name="connsiteX65" fmla="*/ 7779182 w 11269336"/>
              <a:gd name="connsiteY65" fmla="*/ 1192665 h 2323145"/>
              <a:gd name="connsiteX66" fmla="*/ 7748774 w 11269336"/>
              <a:gd name="connsiteY66" fmla="*/ 1199586 h 2323145"/>
              <a:gd name="connsiteX67" fmla="*/ 7671846 w 11269336"/>
              <a:gd name="connsiteY67" fmla="*/ 1231966 h 2323145"/>
              <a:gd name="connsiteX68" fmla="*/ 7554146 w 11269336"/>
              <a:gd name="connsiteY68" fmla="*/ 1319748 h 2323145"/>
              <a:gd name="connsiteX69" fmla="*/ 7515052 w 11269336"/>
              <a:gd name="connsiteY69" fmla="*/ 1336718 h 2323145"/>
              <a:gd name="connsiteX70" fmla="*/ 7507193 w 11269336"/>
              <a:gd name="connsiteY70" fmla="*/ 1334617 h 2323145"/>
              <a:gd name="connsiteX71" fmla="*/ 7461694 w 11269336"/>
              <a:gd name="connsiteY71" fmla="*/ 1375866 h 2323145"/>
              <a:gd name="connsiteX72" fmla="*/ 7377571 w 11269336"/>
              <a:gd name="connsiteY72" fmla="*/ 1400128 h 2323145"/>
              <a:gd name="connsiteX73" fmla="*/ 7311261 w 11269336"/>
              <a:gd name="connsiteY73" fmla="*/ 1412652 h 2323145"/>
              <a:gd name="connsiteX74" fmla="*/ 7275307 w 11269336"/>
              <a:gd name="connsiteY74" fmla="*/ 1422171 h 2323145"/>
              <a:gd name="connsiteX75" fmla="*/ 7247783 w 11269336"/>
              <a:gd name="connsiteY75" fmla="*/ 1426330 h 2323145"/>
              <a:gd name="connsiteX76" fmla="*/ 7185047 w 11269336"/>
              <a:gd name="connsiteY76" fmla="*/ 1451812 h 2323145"/>
              <a:gd name="connsiteX77" fmla="*/ 7084117 w 11269336"/>
              <a:gd name="connsiteY77" fmla="*/ 1500281 h 2323145"/>
              <a:gd name="connsiteX78" fmla="*/ 7062011 w 11269336"/>
              <a:gd name="connsiteY78" fmla="*/ 1509183 h 2323145"/>
              <a:gd name="connsiteX79" fmla="*/ 7040555 w 11269336"/>
              <a:gd name="connsiteY79" fmla="*/ 1511207 h 2323145"/>
              <a:gd name="connsiteX80" fmla="*/ 7033438 w 11269336"/>
              <a:gd name="connsiteY80" fmla="*/ 1506772 h 2323145"/>
              <a:gd name="connsiteX81" fmla="*/ 7020886 w 11269336"/>
              <a:gd name="connsiteY81" fmla="*/ 1510764 h 2323145"/>
              <a:gd name="connsiteX82" fmla="*/ 7017033 w 11269336"/>
              <a:gd name="connsiteY82" fmla="*/ 1510650 h 2323145"/>
              <a:gd name="connsiteX83" fmla="*/ 6995460 w 11269336"/>
              <a:gd name="connsiteY83" fmla="*/ 1511173 h 2323145"/>
              <a:gd name="connsiteX84" fmla="*/ 6962144 w 11269336"/>
              <a:gd name="connsiteY84" fmla="*/ 1541508 h 2323145"/>
              <a:gd name="connsiteX85" fmla="*/ 6910674 w 11269336"/>
              <a:gd name="connsiteY85" fmla="*/ 1554793 h 2323145"/>
              <a:gd name="connsiteX86" fmla="*/ 6732152 w 11269336"/>
              <a:gd name="connsiteY86" fmla="*/ 1642538 h 2323145"/>
              <a:gd name="connsiteX87" fmla="*/ 6694106 w 11269336"/>
              <a:gd name="connsiteY87" fmla="*/ 1632377 h 2323145"/>
              <a:gd name="connsiteX88" fmla="*/ 6617223 w 11269336"/>
              <a:gd name="connsiteY88" fmla="*/ 1659889 h 2323145"/>
              <a:gd name="connsiteX89" fmla="*/ 6521138 w 11269336"/>
              <a:gd name="connsiteY89" fmla="*/ 1744340 h 2323145"/>
              <a:gd name="connsiteX90" fmla="*/ 6380677 w 11269336"/>
              <a:gd name="connsiteY90" fmla="*/ 1796883 h 2323145"/>
              <a:gd name="connsiteX91" fmla="*/ 6374897 w 11269336"/>
              <a:gd name="connsiteY91" fmla="*/ 1809910 h 2323145"/>
              <a:gd name="connsiteX92" fmla="*/ 6364545 w 11269336"/>
              <a:gd name="connsiteY92" fmla="*/ 1820090 h 2323145"/>
              <a:gd name="connsiteX93" fmla="*/ 6362126 w 11269336"/>
              <a:gd name="connsiteY93" fmla="*/ 1819991 h 2323145"/>
              <a:gd name="connsiteX94" fmla="*/ 6346673 w 11269336"/>
              <a:gd name="connsiteY94" fmla="*/ 1827824 h 2323145"/>
              <a:gd name="connsiteX95" fmla="*/ 6345588 w 11269336"/>
              <a:gd name="connsiteY95" fmla="*/ 1832232 h 2323145"/>
              <a:gd name="connsiteX96" fmla="*/ 6335708 w 11269336"/>
              <a:gd name="connsiteY96" fmla="*/ 1838451 h 2323145"/>
              <a:gd name="connsiteX97" fmla="*/ 6318182 w 11269336"/>
              <a:gd name="connsiteY97" fmla="*/ 1852975 h 2323145"/>
              <a:gd name="connsiteX98" fmla="*/ 6313084 w 11269336"/>
              <a:gd name="connsiteY98" fmla="*/ 1853561 h 2323145"/>
              <a:gd name="connsiteX99" fmla="*/ 6283816 w 11269336"/>
              <a:gd name="connsiteY99" fmla="*/ 1872148 h 2323145"/>
              <a:gd name="connsiteX100" fmla="*/ 6282550 w 11269336"/>
              <a:gd name="connsiteY100" fmla="*/ 1871392 h 2323145"/>
              <a:gd name="connsiteX101" fmla="*/ 6270527 w 11269336"/>
              <a:gd name="connsiteY101" fmla="*/ 1872208 h 2323145"/>
              <a:gd name="connsiteX102" fmla="*/ 6249518 w 11269336"/>
              <a:gd name="connsiteY102" fmla="*/ 1876079 h 2323145"/>
              <a:gd name="connsiteX103" fmla="*/ 6190386 w 11269336"/>
              <a:gd name="connsiteY103" fmla="*/ 1872478 h 2323145"/>
              <a:gd name="connsiteX104" fmla="*/ 6159777 w 11269336"/>
              <a:gd name="connsiteY104" fmla="*/ 1891745 h 2323145"/>
              <a:gd name="connsiteX105" fmla="*/ 6153131 w 11269336"/>
              <a:gd name="connsiteY105" fmla="*/ 1895079 h 2323145"/>
              <a:gd name="connsiteX106" fmla="*/ 6152798 w 11269336"/>
              <a:gd name="connsiteY106" fmla="*/ 1894920 h 2323145"/>
              <a:gd name="connsiteX107" fmla="*/ 6145388 w 11269336"/>
              <a:gd name="connsiteY107" fmla="*/ 1897990 h 2323145"/>
              <a:gd name="connsiteX108" fmla="*/ 6141014 w 11269336"/>
              <a:gd name="connsiteY108" fmla="*/ 1901155 h 2323145"/>
              <a:gd name="connsiteX109" fmla="*/ 6128122 w 11269336"/>
              <a:gd name="connsiteY109" fmla="*/ 1907623 h 2323145"/>
              <a:gd name="connsiteX110" fmla="*/ 6122351 w 11269336"/>
              <a:gd name="connsiteY110" fmla="*/ 1908359 h 2323145"/>
              <a:gd name="connsiteX111" fmla="*/ 6064750 w 11269336"/>
              <a:gd name="connsiteY111" fmla="*/ 1896394 h 2323145"/>
              <a:gd name="connsiteX112" fmla="*/ 5964230 w 11269336"/>
              <a:gd name="connsiteY112" fmla="*/ 1910038 h 2323145"/>
              <a:gd name="connsiteX113" fmla="*/ 5865399 w 11269336"/>
              <a:gd name="connsiteY113" fmla="*/ 1926966 h 2323145"/>
              <a:gd name="connsiteX114" fmla="*/ 5829951 w 11269336"/>
              <a:gd name="connsiteY114" fmla="*/ 1934755 h 2323145"/>
              <a:gd name="connsiteX115" fmla="*/ 5765285 w 11269336"/>
              <a:gd name="connsiteY115" fmla="*/ 1941322 h 2323145"/>
              <a:gd name="connsiteX116" fmla="*/ 5734750 w 11269336"/>
              <a:gd name="connsiteY116" fmla="*/ 1939793 h 2323145"/>
              <a:gd name="connsiteX117" fmla="*/ 5733569 w 11269336"/>
              <a:gd name="connsiteY117" fmla="*/ 1940505 h 2323145"/>
              <a:gd name="connsiteX118" fmla="*/ 5730329 w 11269336"/>
              <a:gd name="connsiteY118" fmla="*/ 1937845 h 2323145"/>
              <a:gd name="connsiteX119" fmla="*/ 5724661 w 11269336"/>
              <a:gd name="connsiteY119" fmla="*/ 1937455 h 2323145"/>
              <a:gd name="connsiteX120" fmla="*/ 5710186 w 11269336"/>
              <a:gd name="connsiteY120" fmla="*/ 1941370 h 2323145"/>
              <a:gd name="connsiteX121" fmla="*/ 5704910 w 11269336"/>
              <a:gd name="connsiteY121" fmla="*/ 1943663 h 2323145"/>
              <a:gd name="connsiteX122" fmla="*/ 5696836 w 11269336"/>
              <a:gd name="connsiteY122" fmla="*/ 1945271 h 2323145"/>
              <a:gd name="connsiteX123" fmla="*/ 5696583 w 11269336"/>
              <a:gd name="connsiteY123" fmla="*/ 1945050 h 2323145"/>
              <a:gd name="connsiteX124" fmla="*/ 5689123 w 11269336"/>
              <a:gd name="connsiteY124" fmla="*/ 1947067 h 2323145"/>
              <a:gd name="connsiteX125" fmla="*/ 5653291 w 11269336"/>
              <a:gd name="connsiteY125" fmla="*/ 1960245 h 2323145"/>
              <a:gd name="connsiteX126" fmla="*/ 5599385 w 11269336"/>
              <a:gd name="connsiteY126" fmla="*/ 1945198 h 2323145"/>
              <a:gd name="connsiteX127" fmla="*/ 5578300 w 11269336"/>
              <a:gd name="connsiteY127" fmla="*/ 1944963 h 2323145"/>
              <a:gd name="connsiteX128" fmla="*/ 5566758 w 11269336"/>
              <a:gd name="connsiteY128" fmla="*/ 1943441 h 2323145"/>
              <a:gd name="connsiteX129" fmla="*/ 5565857 w 11269336"/>
              <a:gd name="connsiteY129" fmla="*/ 1942445 h 2323145"/>
              <a:gd name="connsiteX130" fmla="*/ 5531534 w 11269336"/>
              <a:gd name="connsiteY130" fmla="*/ 1955208 h 2323145"/>
              <a:gd name="connsiteX131" fmla="*/ 5526552 w 11269336"/>
              <a:gd name="connsiteY131" fmla="*/ 1954799 h 2323145"/>
              <a:gd name="connsiteX132" fmla="*/ 5504723 w 11269336"/>
              <a:gd name="connsiteY132" fmla="*/ 1965811 h 2323145"/>
              <a:gd name="connsiteX133" fmla="*/ 5493156 w 11269336"/>
              <a:gd name="connsiteY133" fmla="*/ 1970063 h 2323145"/>
              <a:gd name="connsiteX134" fmla="*/ 5490486 w 11269336"/>
              <a:gd name="connsiteY134" fmla="*/ 1974227 h 2323145"/>
              <a:gd name="connsiteX135" fmla="*/ 5473107 w 11269336"/>
              <a:gd name="connsiteY135" fmla="*/ 1979001 h 2323145"/>
              <a:gd name="connsiteX136" fmla="*/ 5470885 w 11269336"/>
              <a:gd name="connsiteY136" fmla="*/ 1978432 h 2323145"/>
              <a:gd name="connsiteX137" fmla="*/ 5457393 w 11269336"/>
              <a:gd name="connsiteY137" fmla="*/ 1986525 h 2323145"/>
              <a:gd name="connsiteX138" fmla="*/ 5447102 w 11269336"/>
              <a:gd name="connsiteY138" fmla="*/ 1998329 h 2323145"/>
              <a:gd name="connsiteX139" fmla="*/ 5296127 w 11269336"/>
              <a:gd name="connsiteY139" fmla="*/ 2023208 h 2323145"/>
              <a:gd name="connsiteX140" fmla="*/ 5092476 w 11269336"/>
              <a:gd name="connsiteY140" fmla="*/ 2100737 h 2323145"/>
              <a:gd name="connsiteX141" fmla="*/ 5060738 w 11269336"/>
              <a:gd name="connsiteY141" fmla="*/ 2083274 h 2323145"/>
              <a:gd name="connsiteX142" fmla="*/ 4860988 w 11269336"/>
              <a:gd name="connsiteY142" fmla="*/ 2135698 h 2323145"/>
              <a:gd name="connsiteX143" fmla="*/ 4807902 w 11269336"/>
              <a:gd name="connsiteY143" fmla="*/ 2138894 h 2323145"/>
              <a:gd name="connsiteX144" fmla="*/ 4765388 w 11269336"/>
              <a:gd name="connsiteY144" fmla="*/ 2162525 h 2323145"/>
              <a:gd name="connsiteX145" fmla="*/ 4745033 w 11269336"/>
              <a:gd name="connsiteY145" fmla="*/ 2158859 h 2323145"/>
              <a:gd name="connsiteX146" fmla="*/ 4741475 w 11269336"/>
              <a:gd name="connsiteY146" fmla="*/ 2157998 h 2323145"/>
              <a:gd name="connsiteX147" fmla="*/ 4728247 w 11269336"/>
              <a:gd name="connsiteY147" fmla="*/ 2159526 h 2323145"/>
              <a:gd name="connsiteX148" fmla="*/ 4723263 w 11269336"/>
              <a:gd name="connsiteY148" fmla="*/ 2153742 h 2323145"/>
              <a:gd name="connsiteX149" fmla="*/ 4702453 w 11269336"/>
              <a:gd name="connsiteY149" fmla="*/ 2151586 h 2323145"/>
              <a:gd name="connsiteX150" fmla="*/ 4678455 w 11269336"/>
              <a:gd name="connsiteY150" fmla="*/ 2156131 h 2323145"/>
              <a:gd name="connsiteX151" fmla="*/ 4593061 w 11269336"/>
              <a:gd name="connsiteY151" fmla="*/ 2171597 h 2323145"/>
              <a:gd name="connsiteX152" fmla="*/ 4579902 w 11269336"/>
              <a:gd name="connsiteY152" fmla="*/ 2177927 h 2323145"/>
              <a:gd name="connsiteX153" fmla="*/ 4533444 w 11269336"/>
              <a:gd name="connsiteY153" fmla="*/ 2181200 h 2323145"/>
              <a:gd name="connsiteX154" fmla="*/ 4492832 w 11269336"/>
              <a:gd name="connsiteY154" fmla="*/ 2188033 h 2323145"/>
              <a:gd name="connsiteX155" fmla="*/ 4467257 w 11269336"/>
              <a:gd name="connsiteY155" fmla="*/ 2196121 h 2323145"/>
              <a:gd name="connsiteX156" fmla="*/ 4459937 w 11269336"/>
              <a:gd name="connsiteY156" fmla="*/ 2195182 h 2323145"/>
              <a:gd name="connsiteX157" fmla="*/ 4433312 w 11269336"/>
              <a:gd name="connsiteY157" fmla="*/ 2199004 h 2323145"/>
              <a:gd name="connsiteX158" fmla="*/ 4420601 w 11269336"/>
              <a:gd name="connsiteY158" fmla="*/ 2205158 h 2323145"/>
              <a:gd name="connsiteX159" fmla="*/ 4405765 w 11269336"/>
              <a:gd name="connsiteY159" fmla="*/ 2199902 h 2323145"/>
              <a:gd name="connsiteX160" fmla="*/ 4401354 w 11269336"/>
              <a:gd name="connsiteY160" fmla="*/ 2194745 h 2323145"/>
              <a:gd name="connsiteX161" fmla="*/ 4383151 w 11269336"/>
              <a:gd name="connsiteY161" fmla="*/ 2201140 h 2323145"/>
              <a:gd name="connsiteX162" fmla="*/ 4366646 w 11269336"/>
              <a:gd name="connsiteY162" fmla="*/ 2198564 h 2323145"/>
              <a:gd name="connsiteX163" fmla="*/ 4354009 w 11269336"/>
              <a:gd name="connsiteY163" fmla="*/ 2204984 h 2323145"/>
              <a:gd name="connsiteX164" fmla="*/ 4348284 w 11269336"/>
              <a:gd name="connsiteY164" fmla="*/ 2205270 h 2323145"/>
              <a:gd name="connsiteX165" fmla="*/ 4333906 w 11269336"/>
              <a:gd name="connsiteY165" fmla="*/ 2205251 h 2323145"/>
              <a:gd name="connsiteX166" fmla="*/ 4308819 w 11269336"/>
              <a:gd name="connsiteY166" fmla="*/ 2203822 h 2323145"/>
              <a:gd name="connsiteX167" fmla="*/ 4301210 w 11269336"/>
              <a:gd name="connsiteY167" fmla="*/ 2204456 h 2323145"/>
              <a:gd name="connsiteX168" fmla="*/ 4283095 w 11269336"/>
              <a:gd name="connsiteY168" fmla="*/ 2198177 h 2323145"/>
              <a:gd name="connsiteX169" fmla="*/ 4250119 w 11269336"/>
              <a:gd name="connsiteY169" fmla="*/ 2196342 h 2323145"/>
              <a:gd name="connsiteX170" fmla="*/ 4189203 w 11269336"/>
              <a:gd name="connsiteY170" fmla="*/ 2178994 h 2323145"/>
              <a:gd name="connsiteX171" fmla="*/ 4154035 w 11269336"/>
              <a:gd name="connsiteY171" fmla="*/ 2171950 h 2323145"/>
              <a:gd name="connsiteX172" fmla="*/ 4129569 w 11269336"/>
              <a:gd name="connsiteY172" fmla="*/ 2163850 h 2323145"/>
              <a:gd name="connsiteX173" fmla="*/ 4061250 w 11269336"/>
              <a:gd name="connsiteY173" fmla="*/ 2159236 h 2323145"/>
              <a:gd name="connsiteX174" fmla="*/ 3945480 w 11269336"/>
              <a:gd name="connsiteY174" fmla="*/ 2158279 h 2323145"/>
              <a:gd name="connsiteX175" fmla="*/ 3921468 w 11269336"/>
              <a:gd name="connsiteY175" fmla="*/ 2156588 h 2323145"/>
              <a:gd name="connsiteX176" fmla="*/ 3903348 w 11269336"/>
              <a:gd name="connsiteY176" fmla="*/ 2149220 h 2323145"/>
              <a:gd name="connsiteX177" fmla="*/ 3901342 w 11269336"/>
              <a:gd name="connsiteY177" fmla="*/ 2142355 h 2323145"/>
              <a:gd name="connsiteX178" fmla="*/ 3888539 w 11269336"/>
              <a:gd name="connsiteY178" fmla="*/ 2140476 h 2323145"/>
              <a:gd name="connsiteX179" fmla="*/ 3885662 w 11269336"/>
              <a:gd name="connsiteY179" fmla="*/ 2138740 h 2323145"/>
              <a:gd name="connsiteX180" fmla="*/ 3868627 w 11269336"/>
              <a:gd name="connsiteY180" fmla="*/ 2130023 h 2323145"/>
              <a:gd name="connsiteX181" fmla="*/ 3819177 w 11269336"/>
              <a:gd name="connsiteY181" fmla="*/ 2142111 h 2323145"/>
              <a:gd name="connsiteX182" fmla="*/ 3769100 w 11269336"/>
              <a:gd name="connsiteY182" fmla="*/ 2131731 h 2323145"/>
              <a:gd name="connsiteX183" fmla="*/ 3562752 w 11269336"/>
              <a:gd name="connsiteY183" fmla="*/ 2131785 h 2323145"/>
              <a:gd name="connsiteX184" fmla="*/ 3541402 w 11269336"/>
              <a:gd name="connsiteY184" fmla="*/ 2106821 h 2323145"/>
              <a:gd name="connsiteX185" fmla="*/ 3460591 w 11269336"/>
              <a:gd name="connsiteY185" fmla="*/ 2097951 h 2323145"/>
              <a:gd name="connsiteX186" fmla="*/ 3320348 w 11269336"/>
              <a:gd name="connsiteY186" fmla="*/ 2130191 h 2323145"/>
              <a:gd name="connsiteX187" fmla="*/ 3170922 w 11269336"/>
              <a:gd name="connsiteY187" fmla="*/ 2115957 h 2323145"/>
              <a:gd name="connsiteX188" fmla="*/ 3156256 w 11269336"/>
              <a:gd name="connsiteY188" fmla="*/ 2124773 h 2323145"/>
              <a:gd name="connsiteX189" fmla="*/ 3140298 w 11269336"/>
              <a:gd name="connsiteY189" fmla="*/ 2129182 h 2323145"/>
              <a:gd name="connsiteX190" fmla="*/ 3138514 w 11269336"/>
              <a:gd name="connsiteY190" fmla="*/ 2128069 h 2323145"/>
              <a:gd name="connsiteX191" fmla="*/ 3120467 w 11269336"/>
              <a:gd name="connsiteY191" fmla="*/ 2128281 h 2323145"/>
              <a:gd name="connsiteX192" fmla="*/ 3116175 w 11269336"/>
              <a:gd name="connsiteY192" fmla="*/ 2131633 h 2323145"/>
              <a:gd name="connsiteX193" fmla="*/ 3103685 w 11269336"/>
              <a:gd name="connsiteY193" fmla="*/ 2132814 h 2323145"/>
              <a:gd name="connsiteX194" fmla="*/ 3078794 w 11269336"/>
              <a:gd name="connsiteY194" fmla="*/ 2137935 h 2323145"/>
              <a:gd name="connsiteX195" fmla="*/ 3074407 w 11269336"/>
              <a:gd name="connsiteY195" fmla="*/ 2136274 h 2323145"/>
              <a:gd name="connsiteX196" fmla="*/ 3037285 w 11269336"/>
              <a:gd name="connsiteY196" fmla="*/ 2139919 h 2323145"/>
              <a:gd name="connsiteX197" fmla="*/ 3036901 w 11269336"/>
              <a:gd name="connsiteY197" fmla="*/ 2138726 h 2323145"/>
              <a:gd name="connsiteX198" fmla="*/ 3026996 w 11269336"/>
              <a:gd name="connsiteY198" fmla="*/ 2134322 h 2323145"/>
              <a:gd name="connsiteX199" fmla="*/ 3007772 w 11269336"/>
              <a:gd name="connsiteY199" fmla="*/ 2128742 h 2323145"/>
              <a:gd name="connsiteX200" fmla="*/ 2965030 w 11269336"/>
              <a:gd name="connsiteY200" fmla="*/ 2100494 h 2323145"/>
              <a:gd name="connsiteX201" fmla="*/ 2926342 w 11269336"/>
              <a:gd name="connsiteY201" fmla="*/ 2104155 h 2323145"/>
              <a:gd name="connsiteX202" fmla="*/ 2918608 w 11269336"/>
              <a:gd name="connsiteY202" fmla="*/ 2104215 h 2323145"/>
              <a:gd name="connsiteX203" fmla="*/ 2918475 w 11269336"/>
              <a:gd name="connsiteY203" fmla="*/ 2103937 h 2323145"/>
              <a:gd name="connsiteX204" fmla="*/ 2910360 w 11269336"/>
              <a:gd name="connsiteY204" fmla="*/ 2103444 h 2323145"/>
              <a:gd name="connsiteX205" fmla="*/ 2904507 w 11269336"/>
              <a:gd name="connsiteY205" fmla="*/ 2104326 h 2323145"/>
              <a:gd name="connsiteX206" fmla="*/ 2889503 w 11269336"/>
              <a:gd name="connsiteY206" fmla="*/ 2104443 h 2323145"/>
              <a:gd name="connsiteX207" fmla="*/ 2884480 w 11269336"/>
              <a:gd name="connsiteY207" fmla="*/ 2102626 h 2323145"/>
              <a:gd name="connsiteX208" fmla="*/ 2882689 w 11269336"/>
              <a:gd name="connsiteY208" fmla="*/ 2099228 h 2323145"/>
              <a:gd name="connsiteX209" fmla="*/ 2881291 w 11269336"/>
              <a:gd name="connsiteY209" fmla="*/ 2099618 h 2323145"/>
              <a:gd name="connsiteX210" fmla="*/ 2853979 w 11269336"/>
              <a:gd name="connsiteY210" fmla="*/ 2090388 h 2323145"/>
              <a:gd name="connsiteX211" fmla="*/ 2791790 w 11269336"/>
              <a:gd name="connsiteY211" fmla="*/ 2080332 h 2323145"/>
              <a:gd name="connsiteX212" fmla="*/ 2755844 w 11269336"/>
              <a:gd name="connsiteY212" fmla="*/ 2078874 h 2323145"/>
              <a:gd name="connsiteX213" fmla="*/ 2657742 w 11269336"/>
              <a:gd name="connsiteY213" fmla="*/ 2070179 h 2323145"/>
              <a:gd name="connsiteX214" fmla="*/ 2559549 w 11269336"/>
              <a:gd name="connsiteY214" fmla="*/ 2057873 h 2323145"/>
              <a:gd name="connsiteX215" fmla="*/ 2512054 w 11269336"/>
              <a:gd name="connsiteY215" fmla="*/ 2031671 h 2323145"/>
              <a:gd name="connsiteX216" fmla="*/ 2506437 w 11269336"/>
              <a:gd name="connsiteY216" fmla="*/ 2030918 h 2323145"/>
              <a:gd name="connsiteX217" fmla="*/ 2491752 w 11269336"/>
              <a:gd name="connsiteY217" fmla="*/ 2033906 h 2323145"/>
              <a:gd name="connsiteX218" fmla="*/ 2486338 w 11269336"/>
              <a:gd name="connsiteY218" fmla="*/ 2035862 h 2323145"/>
              <a:gd name="connsiteX219" fmla="*/ 2478186 w 11269336"/>
              <a:gd name="connsiteY219" fmla="*/ 2036953 h 2323145"/>
              <a:gd name="connsiteX220" fmla="*/ 2477950 w 11269336"/>
              <a:gd name="connsiteY220" fmla="*/ 2036715 h 2323145"/>
              <a:gd name="connsiteX221" fmla="*/ 2470381 w 11269336"/>
              <a:gd name="connsiteY221" fmla="*/ 2038256 h 2323145"/>
              <a:gd name="connsiteX222" fmla="*/ 2433781 w 11269336"/>
              <a:gd name="connsiteY222" fmla="*/ 2049140 h 2323145"/>
              <a:gd name="connsiteX223" fmla="*/ 2381172 w 11269336"/>
              <a:gd name="connsiteY223" fmla="*/ 2030645 h 2323145"/>
              <a:gd name="connsiteX224" fmla="*/ 2360198 w 11269336"/>
              <a:gd name="connsiteY224" fmla="*/ 2029059 h 2323145"/>
              <a:gd name="connsiteX225" fmla="*/ 2348815 w 11269336"/>
              <a:gd name="connsiteY225" fmla="*/ 2026798 h 2323145"/>
              <a:gd name="connsiteX226" fmla="*/ 2347988 w 11269336"/>
              <a:gd name="connsiteY226" fmla="*/ 2025745 h 2323145"/>
              <a:gd name="connsiteX227" fmla="*/ 2312920 w 11269336"/>
              <a:gd name="connsiteY227" fmla="*/ 2036311 h 2323145"/>
              <a:gd name="connsiteX228" fmla="*/ 2307986 w 11269336"/>
              <a:gd name="connsiteY228" fmla="*/ 2035583 h 2323145"/>
              <a:gd name="connsiteX229" fmla="*/ 2285481 w 11269336"/>
              <a:gd name="connsiteY229" fmla="*/ 2045197 h 2323145"/>
              <a:gd name="connsiteX230" fmla="*/ 2273666 w 11269336"/>
              <a:gd name="connsiteY230" fmla="*/ 2048710 h 2323145"/>
              <a:gd name="connsiteX231" fmla="*/ 2270719 w 11269336"/>
              <a:gd name="connsiteY231" fmla="*/ 2052702 h 2323145"/>
              <a:gd name="connsiteX232" fmla="*/ 2253080 w 11269336"/>
              <a:gd name="connsiteY232" fmla="*/ 2056363 h 2323145"/>
              <a:gd name="connsiteX233" fmla="*/ 2250906 w 11269336"/>
              <a:gd name="connsiteY233" fmla="*/ 2055654 h 2323145"/>
              <a:gd name="connsiteX234" fmla="*/ 2236905 w 11269336"/>
              <a:gd name="connsiteY234" fmla="*/ 2062882 h 2323145"/>
              <a:gd name="connsiteX235" fmla="*/ 2225830 w 11269336"/>
              <a:gd name="connsiteY235" fmla="*/ 2074027 h 2323145"/>
              <a:gd name="connsiteX236" fmla="*/ 2073776 w 11269336"/>
              <a:gd name="connsiteY236" fmla="*/ 2089244 h 2323145"/>
              <a:gd name="connsiteX237" fmla="*/ 1948256 w 11269336"/>
              <a:gd name="connsiteY237" fmla="*/ 2146616 h 2323145"/>
              <a:gd name="connsiteX238" fmla="*/ 1865582 w 11269336"/>
              <a:gd name="connsiteY238" fmla="*/ 2153738 h 2323145"/>
              <a:gd name="connsiteX239" fmla="*/ 1835210 w 11269336"/>
              <a:gd name="connsiteY239" fmla="*/ 2134244 h 2323145"/>
              <a:gd name="connsiteX240" fmla="*/ 1632661 w 11269336"/>
              <a:gd name="connsiteY240" fmla="*/ 2173882 h 2323145"/>
              <a:gd name="connsiteX241" fmla="*/ 1579590 w 11269336"/>
              <a:gd name="connsiteY241" fmla="*/ 2173680 h 2323145"/>
              <a:gd name="connsiteX242" fmla="*/ 1535601 w 11269336"/>
              <a:gd name="connsiteY242" fmla="*/ 2194590 h 2323145"/>
              <a:gd name="connsiteX243" fmla="*/ 1515594 w 11269336"/>
              <a:gd name="connsiteY243" fmla="*/ 2189622 h 2323145"/>
              <a:gd name="connsiteX244" fmla="*/ 1512113 w 11269336"/>
              <a:gd name="connsiteY244" fmla="*/ 2188534 h 2323145"/>
              <a:gd name="connsiteX245" fmla="*/ 1498838 w 11269336"/>
              <a:gd name="connsiteY245" fmla="*/ 2189213 h 2323145"/>
              <a:gd name="connsiteX246" fmla="*/ 1494279 w 11269336"/>
              <a:gd name="connsiteY246" fmla="*/ 2183112 h 2323145"/>
              <a:gd name="connsiteX247" fmla="*/ 1473714 w 11269336"/>
              <a:gd name="connsiteY247" fmla="*/ 2179625 h 2323145"/>
              <a:gd name="connsiteX248" fmla="*/ 1449503 w 11269336"/>
              <a:gd name="connsiteY248" fmla="*/ 2182633 h 2323145"/>
              <a:gd name="connsiteX249" fmla="*/ 1335495 w 11269336"/>
              <a:gd name="connsiteY249" fmla="*/ 2203940 h 2323145"/>
              <a:gd name="connsiteX250" fmla="*/ 1266687 w 11269336"/>
              <a:gd name="connsiteY250" fmla="*/ 2212688 h 2323145"/>
              <a:gd name="connsiteX251" fmla="*/ 1239614 w 11269336"/>
              <a:gd name="connsiteY251" fmla="*/ 2209727 h 2323145"/>
              <a:gd name="connsiteX252" fmla="*/ 1202436 w 11269336"/>
              <a:gd name="connsiteY252" fmla="*/ 2209817 h 2323145"/>
              <a:gd name="connsiteX253" fmla="*/ 1136097 w 11269336"/>
              <a:gd name="connsiteY253" fmla="*/ 2205112 h 2323145"/>
              <a:gd name="connsiteX254" fmla="*/ 1048229 w 11269336"/>
              <a:gd name="connsiteY254" fmla="*/ 2207249 h 2323145"/>
              <a:gd name="connsiteX255" fmla="*/ 988232 w 11269336"/>
              <a:gd name="connsiteY255" fmla="*/ 2235635 h 2323145"/>
              <a:gd name="connsiteX256" fmla="*/ 981959 w 11269336"/>
              <a:gd name="connsiteY256" fmla="*/ 2231607 h 2323145"/>
              <a:gd name="connsiteX257" fmla="*/ 938600 w 11269336"/>
              <a:gd name="connsiteY257" fmla="*/ 2238113 h 2323145"/>
              <a:gd name="connsiteX258" fmla="*/ 791788 w 11269336"/>
              <a:gd name="connsiteY258" fmla="*/ 2293224 h 2323145"/>
              <a:gd name="connsiteX259" fmla="*/ 706914 w 11269336"/>
              <a:gd name="connsiteY259" fmla="*/ 2305046 h 2323145"/>
              <a:gd name="connsiteX260" fmla="*/ 675971 w 11269336"/>
              <a:gd name="connsiteY260" fmla="*/ 2304030 h 2323145"/>
              <a:gd name="connsiteX261" fmla="*/ 624180 w 11269336"/>
              <a:gd name="connsiteY261" fmla="*/ 2302650 h 2323145"/>
              <a:gd name="connsiteX262" fmla="*/ 583453 w 11269336"/>
              <a:gd name="connsiteY262" fmla="*/ 2288788 h 2323145"/>
              <a:gd name="connsiteX263" fmla="*/ 540946 w 11269336"/>
              <a:gd name="connsiteY263" fmla="*/ 2292721 h 2323145"/>
              <a:gd name="connsiteX264" fmla="*/ 533680 w 11269336"/>
              <a:gd name="connsiteY264" fmla="*/ 2310233 h 2323145"/>
              <a:gd name="connsiteX265" fmla="*/ 487366 w 11269336"/>
              <a:gd name="connsiteY265" fmla="*/ 2309053 h 2323145"/>
              <a:gd name="connsiteX266" fmla="*/ 416820 w 11269336"/>
              <a:gd name="connsiteY266" fmla="*/ 2305443 h 2323145"/>
              <a:gd name="connsiteX267" fmla="*/ 376805 w 11269336"/>
              <a:gd name="connsiteY267" fmla="*/ 2307647 h 2323145"/>
              <a:gd name="connsiteX268" fmla="*/ 266777 w 11269336"/>
              <a:gd name="connsiteY268" fmla="*/ 2309012 h 2323145"/>
              <a:gd name="connsiteX269" fmla="*/ 156013 w 11269336"/>
              <a:gd name="connsiteY269" fmla="*/ 2306832 h 2323145"/>
              <a:gd name="connsiteX270" fmla="*/ 87258 w 11269336"/>
              <a:gd name="connsiteY270" fmla="*/ 2285511 h 2323145"/>
              <a:gd name="connsiteX271" fmla="*/ 23798 w 11269336"/>
              <a:gd name="connsiteY271" fmla="*/ 2281822 h 2323145"/>
              <a:gd name="connsiteX272" fmla="*/ 0 w 11269336"/>
              <a:gd name="connsiteY272" fmla="*/ 2285369 h 2323145"/>
              <a:gd name="connsiteX273" fmla="*/ 0 w 11269336"/>
              <a:gd name="connsiteY273"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742561 w 11269336"/>
              <a:gd name="connsiteY18" fmla="*/ 500437 h 2323145"/>
              <a:gd name="connsiteX19" fmla="*/ 9561831 w 11269336"/>
              <a:gd name="connsiteY19" fmla="*/ 547649 h 2323145"/>
              <a:gd name="connsiteX20" fmla="*/ 9380600 w 11269336"/>
              <a:gd name="connsiteY20" fmla="*/ 549821 h 2323145"/>
              <a:gd name="connsiteX21" fmla="*/ 9139429 w 11269336"/>
              <a:gd name="connsiteY21" fmla="*/ 696446 h 2323145"/>
              <a:gd name="connsiteX22" fmla="*/ 9114263 w 11269336"/>
              <a:gd name="connsiteY22" fmla="*/ 709213 h 2323145"/>
              <a:gd name="connsiteX23" fmla="*/ 9028928 w 11269336"/>
              <a:gd name="connsiteY23" fmla="*/ 745350 h 2323145"/>
              <a:gd name="connsiteX24" fmla="*/ 8977138 w 11269336"/>
              <a:gd name="connsiteY24" fmla="*/ 774970 h 2323145"/>
              <a:gd name="connsiteX25" fmla="*/ 8947030 w 11269336"/>
              <a:gd name="connsiteY25" fmla="*/ 814934 h 2323145"/>
              <a:gd name="connsiteX26" fmla="*/ 8914746 w 11269336"/>
              <a:gd name="connsiteY26" fmla="*/ 826428 h 2323145"/>
              <a:gd name="connsiteX27" fmla="*/ 8917778 w 11269336"/>
              <a:gd name="connsiteY27" fmla="*/ 835198 h 2323145"/>
              <a:gd name="connsiteX28" fmla="*/ 8905560 w 11269336"/>
              <a:gd name="connsiteY28" fmla="*/ 838358 h 2323145"/>
              <a:gd name="connsiteX29" fmla="*/ 8897564 w 11269336"/>
              <a:gd name="connsiteY29" fmla="*/ 834287 h 2323145"/>
              <a:gd name="connsiteX30" fmla="*/ 8878040 w 11269336"/>
              <a:gd name="connsiteY30" fmla="*/ 844150 h 2323145"/>
              <a:gd name="connsiteX31" fmla="*/ 8882654 w 11269336"/>
              <a:gd name="connsiteY31" fmla="*/ 892768 h 2323145"/>
              <a:gd name="connsiteX32" fmla="*/ 8837498 w 11269336"/>
              <a:gd name="connsiteY32" fmla="*/ 885664 h 2323145"/>
              <a:gd name="connsiteX33" fmla="*/ 8795998 w 11269336"/>
              <a:gd name="connsiteY33" fmla="*/ 863337 h 2323145"/>
              <a:gd name="connsiteX34" fmla="*/ 8776970 w 11269336"/>
              <a:gd name="connsiteY34" fmla="*/ 885177 h 2323145"/>
              <a:gd name="connsiteX35" fmla="*/ 8755719 w 11269336"/>
              <a:gd name="connsiteY35" fmla="*/ 889754 h 2323145"/>
              <a:gd name="connsiteX36" fmla="*/ 8743257 w 11269336"/>
              <a:gd name="connsiteY36" fmla="*/ 904723 h 2323145"/>
              <a:gd name="connsiteX37" fmla="*/ 8721366 w 11269336"/>
              <a:gd name="connsiteY37" fmla="*/ 904711 h 2323145"/>
              <a:gd name="connsiteX38" fmla="*/ 8678353 w 11269336"/>
              <a:gd name="connsiteY38" fmla="*/ 926318 h 2323145"/>
              <a:gd name="connsiteX39" fmla="*/ 8636849 w 11269336"/>
              <a:gd name="connsiteY39" fmla="*/ 937900 h 2323145"/>
              <a:gd name="connsiteX40" fmla="*/ 8620213 w 11269336"/>
              <a:gd name="connsiteY40" fmla="*/ 943068 h 2323145"/>
              <a:gd name="connsiteX41" fmla="*/ 8612581 w 11269336"/>
              <a:gd name="connsiteY41" fmla="*/ 952695 h 2323145"/>
              <a:gd name="connsiteX42" fmla="*/ 8589038 w 11269336"/>
              <a:gd name="connsiteY42" fmla="*/ 963892 h 2323145"/>
              <a:gd name="connsiteX43" fmla="*/ 8579950 w 11269336"/>
              <a:gd name="connsiteY43" fmla="*/ 960899 h 2323145"/>
              <a:gd name="connsiteX44" fmla="*/ 8579319 w 11269336"/>
              <a:gd name="connsiteY44" fmla="*/ 965630 h 2323145"/>
              <a:gd name="connsiteX45" fmla="*/ 8547429 w 11269336"/>
              <a:gd name="connsiteY45" fmla="*/ 984506 h 2323145"/>
              <a:gd name="connsiteX46" fmla="*/ 8478704 w 11269336"/>
              <a:gd name="connsiteY46" fmla="*/ 1025490 h 2323145"/>
              <a:gd name="connsiteX47" fmla="*/ 8461421 w 11269336"/>
              <a:gd name="connsiteY47" fmla="*/ 1035512 h 2323145"/>
              <a:gd name="connsiteX48" fmla="*/ 8445003 w 11269336"/>
              <a:gd name="connsiteY48" fmla="*/ 1036851 h 2323145"/>
              <a:gd name="connsiteX49" fmla="*/ 8357350 w 11269336"/>
              <a:gd name="connsiteY49" fmla="*/ 1060213 h 2323145"/>
              <a:gd name="connsiteX50" fmla="*/ 8335565 w 11269336"/>
              <a:gd name="connsiteY50" fmla="*/ 1061151 h 2323145"/>
              <a:gd name="connsiteX51" fmla="*/ 8325267 w 11269336"/>
              <a:gd name="connsiteY51" fmla="*/ 1055919 h 2323145"/>
              <a:gd name="connsiteX52" fmla="*/ 8293586 w 11269336"/>
              <a:gd name="connsiteY52" fmla="*/ 1076144 h 2323145"/>
              <a:gd name="connsiteX53" fmla="*/ 8242405 w 11269336"/>
              <a:gd name="connsiteY53" fmla="*/ 1095960 h 2323145"/>
              <a:gd name="connsiteX54" fmla="*/ 8218531 w 11269336"/>
              <a:gd name="connsiteY54" fmla="*/ 1107622 h 2323145"/>
              <a:gd name="connsiteX55" fmla="*/ 8197391 w 11269336"/>
              <a:gd name="connsiteY55" fmla="*/ 1107746 h 2323145"/>
              <a:gd name="connsiteX56" fmla="*/ 8081474 w 11269336"/>
              <a:gd name="connsiteY56" fmla="*/ 1130125 h 2323145"/>
              <a:gd name="connsiteX57" fmla="*/ 8053585 w 11269336"/>
              <a:gd name="connsiteY57" fmla="*/ 1129169 h 2323145"/>
              <a:gd name="connsiteX58" fmla="*/ 8038422 w 11269336"/>
              <a:gd name="connsiteY58" fmla="*/ 1119092 h 2323145"/>
              <a:gd name="connsiteX59" fmla="*/ 8029450 w 11269336"/>
              <a:gd name="connsiteY59" fmla="*/ 1125592 h 2323145"/>
              <a:gd name="connsiteX60" fmla="*/ 7959552 w 11269336"/>
              <a:gd name="connsiteY60" fmla="*/ 1140188 h 2323145"/>
              <a:gd name="connsiteX61" fmla="*/ 7914188 w 11269336"/>
              <a:gd name="connsiteY61" fmla="*/ 1150862 h 2323145"/>
              <a:gd name="connsiteX62" fmla="*/ 7914918 w 11269336"/>
              <a:gd name="connsiteY62" fmla="*/ 1168758 h 2323145"/>
              <a:gd name="connsiteX63" fmla="*/ 7875510 w 11269336"/>
              <a:gd name="connsiteY63" fmla="*/ 1183153 h 2323145"/>
              <a:gd name="connsiteX64" fmla="*/ 7829932 w 11269336"/>
              <a:gd name="connsiteY64" fmla="*/ 1180782 h 2323145"/>
              <a:gd name="connsiteX65" fmla="*/ 7779182 w 11269336"/>
              <a:gd name="connsiteY65" fmla="*/ 1192665 h 2323145"/>
              <a:gd name="connsiteX66" fmla="*/ 7748774 w 11269336"/>
              <a:gd name="connsiteY66" fmla="*/ 1199586 h 2323145"/>
              <a:gd name="connsiteX67" fmla="*/ 7671846 w 11269336"/>
              <a:gd name="connsiteY67" fmla="*/ 1231966 h 2323145"/>
              <a:gd name="connsiteX68" fmla="*/ 7554146 w 11269336"/>
              <a:gd name="connsiteY68" fmla="*/ 1319748 h 2323145"/>
              <a:gd name="connsiteX69" fmla="*/ 7515052 w 11269336"/>
              <a:gd name="connsiteY69" fmla="*/ 1336718 h 2323145"/>
              <a:gd name="connsiteX70" fmla="*/ 7507193 w 11269336"/>
              <a:gd name="connsiteY70" fmla="*/ 1334617 h 2323145"/>
              <a:gd name="connsiteX71" fmla="*/ 7461694 w 11269336"/>
              <a:gd name="connsiteY71" fmla="*/ 1375866 h 2323145"/>
              <a:gd name="connsiteX72" fmla="*/ 7377571 w 11269336"/>
              <a:gd name="connsiteY72" fmla="*/ 1400128 h 2323145"/>
              <a:gd name="connsiteX73" fmla="*/ 7311261 w 11269336"/>
              <a:gd name="connsiteY73" fmla="*/ 1412652 h 2323145"/>
              <a:gd name="connsiteX74" fmla="*/ 7275307 w 11269336"/>
              <a:gd name="connsiteY74" fmla="*/ 1422171 h 2323145"/>
              <a:gd name="connsiteX75" fmla="*/ 7247783 w 11269336"/>
              <a:gd name="connsiteY75" fmla="*/ 1426330 h 2323145"/>
              <a:gd name="connsiteX76" fmla="*/ 7185047 w 11269336"/>
              <a:gd name="connsiteY76" fmla="*/ 1451812 h 2323145"/>
              <a:gd name="connsiteX77" fmla="*/ 7084117 w 11269336"/>
              <a:gd name="connsiteY77" fmla="*/ 1500281 h 2323145"/>
              <a:gd name="connsiteX78" fmla="*/ 7062011 w 11269336"/>
              <a:gd name="connsiteY78" fmla="*/ 1509183 h 2323145"/>
              <a:gd name="connsiteX79" fmla="*/ 7040555 w 11269336"/>
              <a:gd name="connsiteY79" fmla="*/ 1511207 h 2323145"/>
              <a:gd name="connsiteX80" fmla="*/ 7033438 w 11269336"/>
              <a:gd name="connsiteY80" fmla="*/ 1506772 h 2323145"/>
              <a:gd name="connsiteX81" fmla="*/ 7020886 w 11269336"/>
              <a:gd name="connsiteY81" fmla="*/ 1510764 h 2323145"/>
              <a:gd name="connsiteX82" fmla="*/ 7017033 w 11269336"/>
              <a:gd name="connsiteY82" fmla="*/ 1510650 h 2323145"/>
              <a:gd name="connsiteX83" fmla="*/ 6995460 w 11269336"/>
              <a:gd name="connsiteY83" fmla="*/ 1511173 h 2323145"/>
              <a:gd name="connsiteX84" fmla="*/ 6962144 w 11269336"/>
              <a:gd name="connsiteY84" fmla="*/ 1541508 h 2323145"/>
              <a:gd name="connsiteX85" fmla="*/ 6910674 w 11269336"/>
              <a:gd name="connsiteY85" fmla="*/ 1554793 h 2323145"/>
              <a:gd name="connsiteX86" fmla="*/ 6732152 w 11269336"/>
              <a:gd name="connsiteY86" fmla="*/ 1642538 h 2323145"/>
              <a:gd name="connsiteX87" fmla="*/ 6694106 w 11269336"/>
              <a:gd name="connsiteY87" fmla="*/ 1632377 h 2323145"/>
              <a:gd name="connsiteX88" fmla="*/ 6617223 w 11269336"/>
              <a:gd name="connsiteY88" fmla="*/ 1659889 h 2323145"/>
              <a:gd name="connsiteX89" fmla="*/ 6521138 w 11269336"/>
              <a:gd name="connsiteY89" fmla="*/ 1744340 h 2323145"/>
              <a:gd name="connsiteX90" fmla="*/ 6380677 w 11269336"/>
              <a:gd name="connsiteY90" fmla="*/ 1796883 h 2323145"/>
              <a:gd name="connsiteX91" fmla="*/ 6374897 w 11269336"/>
              <a:gd name="connsiteY91" fmla="*/ 1809910 h 2323145"/>
              <a:gd name="connsiteX92" fmla="*/ 6364545 w 11269336"/>
              <a:gd name="connsiteY92" fmla="*/ 1820090 h 2323145"/>
              <a:gd name="connsiteX93" fmla="*/ 6362126 w 11269336"/>
              <a:gd name="connsiteY93" fmla="*/ 1819991 h 2323145"/>
              <a:gd name="connsiteX94" fmla="*/ 6346673 w 11269336"/>
              <a:gd name="connsiteY94" fmla="*/ 1827824 h 2323145"/>
              <a:gd name="connsiteX95" fmla="*/ 6345588 w 11269336"/>
              <a:gd name="connsiteY95" fmla="*/ 1832232 h 2323145"/>
              <a:gd name="connsiteX96" fmla="*/ 6335708 w 11269336"/>
              <a:gd name="connsiteY96" fmla="*/ 1838451 h 2323145"/>
              <a:gd name="connsiteX97" fmla="*/ 6318182 w 11269336"/>
              <a:gd name="connsiteY97" fmla="*/ 1852975 h 2323145"/>
              <a:gd name="connsiteX98" fmla="*/ 6313084 w 11269336"/>
              <a:gd name="connsiteY98" fmla="*/ 1853561 h 2323145"/>
              <a:gd name="connsiteX99" fmla="*/ 6283816 w 11269336"/>
              <a:gd name="connsiteY99" fmla="*/ 1872148 h 2323145"/>
              <a:gd name="connsiteX100" fmla="*/ 6282550 w 11269336"/>
              <a:gd name="connsiteY100" fmla="*/ 1871392 h 2323145"/>
              <a:gd name="connsiteX101" fmla="*/ 6270527 w 11269336"/>
              <a:gd name="connsiteY101" fmla="*/ 1872208 h 2323145"/>
              <a:gd name="connsiteX102" fmla="*/ 6249518 w 11269336"/>
              <a:gd name="connsiteY102" fmla="*/ 1876079 h 2323145"/>
              <a:gd name="connsiteX103" fmla="*/ 6190386 w 11269336"/>
              <a:gd name="connsiteY103" fmla="*/ 1872478 h 2323145"/>
              <a:gd name="connsiteX104" fmla="*/ 6159777 w 11269336"/>
              <a:gd name="connsiteY104" fmla="*/ 1891745 h 2323145"/>
              <a:gd name="connsiteX105" fmla="*/ 6153131 w 11269336"/>
              <a:gd name="connsiteY105" fmla="*/ 1895079 h 2323145"/>
              <a:gd name="connsiteX106" fmla="*/ 6152798 w 11269336"/>
              <a:gd name="connsiteY106" fmla="*/ 1894920 h 2323145"/>
              <a:gd name="connsiteX107" fmla="*/ 6145388 w 11269336"/>
              <a:gd name="connsiteY107" fmla="*/ 1897990 h 2323145"/>
              <a:gd name="connsiteX108" fmla="*/ 6141014 w 11269336"/>
              <a:gd name="connsiteY108" fmla="*/ 1901155 h 2323145"/>
              <a:gd name="connsiteX109" fmla="*/ 6128122 w 11269336"/>
              <a:gd name="connsiteY109" fmla="*/ 1907623 h 2323145"/>
              <a:gd name="connsiteX110" fmla="*/ 6122351 w 11269336"/>
              <a:gd name="connsiteY110" fmla="*/ 1908359 h 2323145"/>
              <a:gd name="connsiteX111" fmla="*/ 6064750 w 11269336"/>
              <a:gd name="connsiteY111" fmla="*/ 1896394 h 2323145"/>
              <a:gd name="connsiteX112" fmla="*/ 5964230 w 11269336"/>
              <a:gd name="connsiteY112" fmla="*/ 1910038 h 2323145"/>
              <a:gd name="connsiteX113" fmla="*/ 5865399 w 11269336"/>
              <a:gd name="connsiteY113" fmla="*/ 1926966 h 2323145"/>
              <a:gd name="connsiteX114" fmla="*/ 5829951 w 11269336"/>
              <a:gd name="connsiteY114" fmla="*/ 1934755 h 2323145"/>
              <a:gd name="connsiteX115" fmla="*/ 5765285 w 11269336"/>
              <a:gd name="connsiteY115" fmla="*/ 1941322 h 2323145"/>
              <a:gd name="connsiteX116" fmla="*/ 5734750 w 11269336"/>
              <a:gd name="connsiteY116" fmla="*/ 1939793 h 2323145"/>
              <a:gd name="connsiteX117" fmla="*/ 5733569 w 11269336"/>
              <a:gd name="connsiteY117" fmla="*/ 1940505 h 2323145"/>
              <a:gd name="connsiteX118" fmla="*/ 5730329 w 11269336"/>
              <a:gd name="connsiteY118" fmla="*/ 1937845 h 2323145"/>
              <a:gd name="connsiteX119" fmla="*/ 5724661 w 11269336"/>
              <a:gd name="connsiteY119" fmla="*/ 1937455 h 2323145"/>
              <a:gd name="connsiteX120" fmla="*/ 5710186 w 11269336"/>
              <a:gd name="connsiteY120" fmla="*/ 1941370 h 2323145"/>
              <a:gd name="connsiteX121" fmla="*/ 5704910 w 11269336"/>
              <a:gd name="connsiteY121" fmla="*/ 1943663 h 2323145"/>
              <a:gd name="connsiteX122" fmla="*/ 5696836 w 11269336"/>
              <a:gd name="connsiteY122" fmla="*/ 1945271 h 2323145"/>
              <a:gd name="connsiteX123" fmla="*/ 5696583 w 11269336"/>
              <a:gd name="connsiteY123" fmla="*/ 1945050 h 2323145"/>
              <a:gd name="connsiteX124" fmla="*/ 5689123 w 11269336"/>
              <a:gd name="connsiteY124" fmla="*/ 1947067 h 2323145"/>
              <a:gd name="connsiteX125" fmla="*/ 5653291 w 11269336"/>
              <a:gd name="connsiteY125" fmla="*/ 1960245 h 2323145"/>
              <a:gd name="connsiteX126" fmla="*/ 5599385 w 11269336"/>
              <a:gd name="connsiteY126" fmla="*/ 1945198 h 2323145"/>
              <a:gd name="connsiteX127" fmla="*/ 5578300 w 11269336"/>
              <a:gd name="connsiteY127" fmla="*/ 1944963 h 2323145"/>
              <a:gd name="connsiteX128" fmla="*/ 5566758 w 11269336"/>
              <a:gd name="connsiteY128" fmla="*/ 1943441 h 2323145"/>
              <a:gd name="connsiteX129" fmla="*/ 5565857 w 11269336"/>
              <a:gd name="connsiteY129" fmla="*/ 1942445 h 2323145"/>
              <a:gd name="connsiteX130" fmla="*/ 5531534 w 11269336"/>
              <a:gd name="connsiteY130" fmla="*/ 1955208 h 2323145"/>
              <a:gd name="connsiteX131" fmla="*/ 5526552 w 11269336"/>
              <a:gd name="connsiteY131" fmla="*/ 1954799 h 2323145"/>
              <a:gd name="connsiteX132" fmla="*/ 5504723 w 11269336"/>
              <a:gd name="connsiteY132" fmla="*/ 1965811 h 2323145"/>
              <a:gd name="connsiteX133" fmla="*/ 5493156 w 11269336"/>
              <a:gd name="connsiteY133" fmla="*/ 1970063 h 2323145"/>
              <a:gd name="connsiteX134" fmla="*/ 5490486 w 11269336"/>
              <a:gd name="connsiteY134" fmla="*/ 1974227 h 2323145"/>
              <a:gd name="connsiteX135" fmla="*/ 5473107 w 11269336"/>
              <a:gd name="connsiteY135" fmla="*/ 1979001 h 2323145"/>
              <a:gd name="connsiteX136" fmla="*/ 5470885 w 11269336"/>
              <a:gd name="connsiteY136" fmla="*/ 1978432 h 2323145"/>
              <a:gd name="connsiteX137" fmla="*/ 5457393 w 11269336"/>
              <a:gd name="connsiteY137" fmla="*/ 1986525 h 2323145"/>
              <a:gd name="connsiteX138" fmla="*/ 5447102 w 11269336"/>
              <a:gd name="connsiteY138" fmla="*/ 1998329 h 2323145"/>
              <a:gd name="connsiteX139" fmla="*/ 5092476 w 11269336"/>
              <a:gd name="connsiteY139" fmla="*/ 2100737 h 2323145"/>
              <a:gd name="connsiteX140" fmla="*/ 5060738 w 11269336"/>
              <a:gd name="connsiteY140" fmla="*/ 2083274 h 2323145"/>
              <a:gd name="connsiteX141" fmla="*/ 4860988 w 11269336"/>
              <a:gd name="connsiteY141" fmla="*/ 2135698 h 2323145"/>
              <a:gd name="connsiteX142" fmla="*/ 4807902 w 11269336"/>
              <a:gd name="connsiteY142" fmla="*/ 2138894 h 2323145"/>
              <a:gd name="connsiteX143" fmla="*/ 4765388 w 11269336"/>
              <a:gd name="connsiteY143" fmla="*/ 2162525 h 2323145"/>
              <a:gd name="connsiteX144" fmla="*/ 4745033 w 11269336"/>
              <a:gd name="connsiteY144" fmla="*/ 2158859 h 2323145"/>
              <a:gd name="connsiteX145" fmla="*/ 4741475 w 11269336"/>
              <a:gd name="connsiteY145" fmla="*/ 2157998 h 2323145"/>
              <a:gd name="connsiteX146" fmla="*/ 4728247 w 11269336"/>
              <a:gd name="connsiteY146" fmla="*/ 2159526 h 2323145"/>
              <a:gd name="connsiteX147" fmla="*/ 4723263 w 11269336"/>
              <a:gd name="connsiteY147" fmla="*/ 2153742 h 2323145"/>
              <a:gd name="connsiteX148" fmla="*/ 4702453 w 11269336"/>
              <a:gd name="connsiteY148" fmla="*/ 2151586 h 2323145"/>
              <a:gd name="connsiteX149" fmla="*/ 4678455 w 11269336"/>
              <a:gd name="connsiteY149" fmla="*/ 2156131 h 2323145"/>
              <a:gd name="connsiteX150" fmla="*/ 4593061 w 11269336"/>
              <a:gd name="connsiteY150" fmla="*/ 2171597 h 2323145"/>
              <a:gd name="connsiteX151" fmla="*/ 4579902 w 11269336"/>
              <a:gd name="connsiteY151" fmla="*/ 2177927 h 2323145"/>
              <a:gd name="connsiteX152" fmla="*/ 4533444 w 11269336"/>
              <a:gd name="connsiteY152" fmla="*/ 2181200 h 2323145"/>
              <a:gd name="connsiteX153" fmla="*/ 4492832 w 11269336"/>
              <a:gd name="connsiteY153" fmla="*/ 2188033 h 2323145"/>
              <a:gd name="connsiteX154" fmla="*/ 4467257 w 11269336"/>
              <a:gd name="connsiteY154" fmla="*/ 2196121 h 2323145"/>
              <a:gd name="connsiteX155" fmla="*/ 4459937 w 11269336"/>
              <a:gd name="connsiteY155" fmla="*/ 2195182 h 2323145"/>
              <a:gd name="connsiteX156" fmla="*/ 4433312 w 11269336"/>
              <a:gd name="connsiteY156" fmla="*/ 2199004 h 2323145"/>
              <a:gd name="connsiteX157" fmla="*/ 4420601 w 11269336"/>
              <a:gd name="connsiteY157" fmla="*/ 2205158 h 2323145"/>
              <a:gd name="connsiteX158" fmla="*/ 4405765 w 11269336"/>
              <a:gd name="connsiteY158" fmla="*/ 2199902 h 2323145"/>
              <a:gd name="connsiteX159" fmla="*/ 4401354 w 11269336"/>
              <a:gd name="connsiteY159" fmla="*/ 2194745 h 2323145"/>
              <a:gd name="connsiteX160" fmla="*/ 4383151 w 11269336"/>
              <a:gd name="connsiteY160" fmla="*/ 2201140 h 2323145"/>
              <a:gd name="connsiteX161" fmla="*/ 4366646 w 11269336"/>
              <a:gd name="connsiteY161" fmla="*/ 2198564 h 2323145"/>
              <a:gd name="connsiteX162" fmla="*/ 4354009 w 11269336"/>
              <a:gd name="connsiteY162" fmla="*/ 2204984 h 2323145"/>
              <a:gd name="connsiteX163" fmla="*/ 4348284 w 11269336"/>
              <a:gd name="connsiteY163" fmla="*/ 2205270 h 2323145"/>
              <a:gd name="connsiteX164" fmla="*/ 4333906 w 11269336"/>
              <a:gd name="connsiteY164" fmla="*/ 2205251 h 2323145"/>
              <a:gd name="connsiteX165" fmla="*/ 4308819 w 11269336"/>
              <a:gd name="connsiteY165" fmla="*/ 2203822 h 2323145"/>
              <a:gd name="connsiteX166" fmla="*/ 4301210 w 11269336"/>
              <a:gd name="connsiteY166" fmla="*/ 2204456 h 2323145"/>
              <a:gd name="connsiteX167" fmla="*/ 4283095 w 11269336"/>
              <a:gd name="connsiteY167" fmla="*/ 2198177 h 2323145"/>
              <a:gd name="connsiteX168" fmla="*/ 4250119 w 11269336"/>
              <a:gd name="connsiteY168" fmla="*/ 2196342 h 2323145"/>
              <a:gd name="connsiteX169" fmla="*/ 4189203 w 11269336"/>
              <a:gd name="connsiteY169" fmla="*/ 2178994 h 2323145"/>
              <a:gd name="connsiteX170" fmla="*/ 4154035 w 11269336"/>
              <a:gd name="connsiteY170" fmla="*/ 2171950 h 2323145"/>
              <a:gd name="connsiteX171" fmla="*/ 4129569 w 11269336"/>
              <a:gd name="connsiteY171" fmla="*/ 2163850 h 2323145"/>
              <a:gd name="connsiteX172" fmla="*/ 4061250 w 11269336"/>
              <a:gd name="connsiteY172" fmla="*/ 2159236 h 2323145"/>
              <a:gd name="connsiteX173" fmla="*/ 3945480 w 11269336"/>
              <a:gd name="connsiteY173" fmla="*/ 2158279 h 2323145"/>
              <a:gd name="connsiteX174" fmla="*/ 3921468 w 11269336"/>
              <a:gd name="connsiteY174" fmla="*/ 2156588 h 2323145"/>
              <a:gd name="connsiteX175" fmla="*/ 3903348 w 11269336"/>
              <a:gd name="connsiteY175" fmla="*/ 2149220 h 2323145"/>
              <a:gd name="connsiteX176" fmla="*/ 3901342 w 11269336"/>
              <a:gd name="connsiteY176" fmla="*/ 2142355 h 2323145"/>
              <a:gd name="connsiteX177" fmla="*/ 3888539 w 11269336"/>
              <a:gd name="connsiteY177" fmla="*/ 2140476 h 2323145"/>
              <a:gd name="connsiteX178" fmla="*/ 3885662 w 11269336"/>
              <a:gd name="connsiteY178" fmla="*/ 2138740 h 2323145"/>
              <a:gd name="connsiteX179" fmla="*/ 3868627 w 11269336"/>
              <a:gd name="connsiteY179" fmla="*/ 2130023 h 2323145"/>
              <a:gd name="connsiteX180" fmla="*/ 3819177 w 11269336"/>
              <a:gd name="connsiteY180" fmla="*/ 2142111 h 2323145"/>
              <a:gd name="connsiteX181" fmla="*/ 3769100 w 11269336"/>
              <a:gd name="connsiteY181" fmla="*/ 2131731 h 2323145"/>
              <a:gd name="connsiteX182" fmla="*/ 3562752 w 11269336"/>
              <a:gd name="connsiteY182" fmla="*/ 2131785 h 2323145"/>
              <a:gd name="connsiteX183" fmla="*/ 3541402 w 11269336"/>
              <a:gd name="connsiteY183" fmla="*/ 2106821 h 2323145"/>
              <a:gd name="connsiteX184" fmla="*/ 3460591 w 11269336"/>
              <a:gd name="connsiteY184" fmla="*/ 2097951 h 2323145"/>
              <a:gd name="connsiteX185" fmla="*/ 3320348 w 11269336"/>
              <a:gd name="connsiteY185" fmla="*/ 2130191 h 2323145"/>
              <a:gd name="connsiteX186" fmla="*/ 3170922 w 11269336"/>
              <a:gd name="connsiteY186" fmla="*/ 2115957 h 2323145"/>
              <a:gd name="connsiteX187" fmla="*/ 3156256 w 11269336"/>
              <a:gd name="connsiteY187" fmla="*/ 2124773 h 2323145"/>
              <a:gd name="connsiteX188" fmla="*/ 3140298 w 11269336"/>
              <a:gd name="connsiteY188" fmla="*/ 2129182 h 2323145"/>
              <a:gd name="connsiteX189" fmla="*/ 3138514 w 11269336"/>
              <a:gd name="connsiteY189" fmla="*/ 2128069 h 2323145"/>
              <a:gd name="connsiteX190" fmla="*/ 3120467 w 11269336"/>
              <a:gd name="connsiteY190" fmla="*/ 2128281 h 2323145"/>
              <a:gd name="connsiteX191" fmla="*/ 3116175 w 11269336"/>
              <a:gd name="connsiteY191" fmla="*/ 2131633 h 2323145"/>
              <a:gd name="connsiteX192" fmla="*/ 3103685 w 11269336"/>
              <a:gd name="connsiteY192" fmla="*/ 2132814 h 2323145"/>
              <a:gd name="connsiteX193" fmla="*/ 3078794 w 11269336"/>
              <a:gd name="connsiteY193" fmla="*/ 2137935 h 2323145"/>
              <a:gd name="connsiteX194" fmla="*/ 3074407 w 11269336"/>
              <a:gd name="connsiteY194" fmla="*/ 2136274 h 2323145"/>
              <a:gd name="connsiteX195" fmla="*/ 3037285 w 11269336"/>
              <a:gd name="connsiteY195" fmla="*/ 2139919 h 2323145"/>
              <a:gd name="connsiteX196" fmla="*/ 3036901 w 11269336"/>
              <a:gd name="connsiteY196" fmla="*/ 2138726 h 2323145"/>
              <a:gd name="connsiteX197" fmla="*/ 3026996 w 11269336"/>
              <a:gd name="connsiteY197" fmla="*/ 2134322 h 2323145"/>
              <a:gd name="connsiteX198" fmla="*/ 3007772 w 11269336"/>
              <a:gd name="connsiteY198" fmla="*/ 2128742 h 2323145"/>
              <a:gd name="connsiteX199" fmla="*/ 2965030 w 11269336"/>
              <a:gd name="connsiteY199" fmla="*/ 2100494 h 2323145"/>
              <a:gd name="connsiteX200" fmla="*/ 2926342 w 11269336"/>
              <a:gd name="connsiteY200" fmla="*/ 2104155 h 2323145"/>
              <a:gd name="connsiteX201" fmla="*/ 2918608 w 11269336"/>
              <a:gd name="connsiteY201" fmla="*/ 2104215 h 2323145"/>
              <a:gd name="connsiteX202" fmla="*/ 2918475 w 11269336"/>
              <a:gd name="connsiteY202" fmla="*/ 2103937 h 2323145"/>
              <a:gd name="connsiteX203" fmla="*/ 2910360 w 11269336"/>
              <a:gd name="connsiteY203" fmla="*/ 2103444 h 2323145"/>
              <a:gd name="connsiteX204" fmla="*/ 2904507 w 11269336"/>
              <a:gd name="connsiteY204" fmla="*/ 2104326 h 2323145"/>
              <a:gd name="connsiteX205" fmla="*/ 2889503 w 11269336"/>
              <a:gd name="connsiteY205" fmla="*/ 2104443 h 2323145"/>
              <a:gd name="connsiteX206" fmla="*/ 2884480 w 11269336"/>
              <a:gd name="connsiteY206" fmla="*/ 2102626 h 2323145"/>
              <a:gd name="connsiteX207" fmla="*/ 2882689 w 11269336"/>
              <a:gd name="connsiteY207" fmla="*/ 2099228 h 2323145"/>
              <a:gd name="connsiteX208" fmla="*/ 2881291 w 11269336"/>
              <a:gd name="connsiteY208" fmla="*/ 2099618 h 2323145"/>
              <a:gd name="connsiteX209" fmla="*/ 2853979 w 11269336"/>
              <a:gd name="connsiteY209" fmla="*/ 2090388 h 2323145"/>
              <a:gd name="connsiteX210" fmla="*/ 2791790 w 11269336"/>
              <a:gd name="connsiteY210" fmla="*/ 2080332 h 2323145"/>
              <a:gd name="connsiteX211" fmla="*/ 2755844 w 11269336"/>
              <a:gd name="connsiteY211" fmla="*/ 2078874 h 2323145"/>
              <a:gd name="connsiteX212" fmla="*/ 2657742 w 11269336"/>
              <a:gd name="connsiteY212" fmla="*/ 2070179 h 2323145"/>
              <a:gd name="connsiteX213" fmla="*/ 2559549 w 11269336"/>
              <a:gd name="connsiteY213" fmla="*/ 2057873 h 2323145"/>
              <a:gd name="connsiteX214" fmla="*/ 2512054 w 11269336"/>
              <a:gd name="connsiteY214" fmla="*/ 2031671 h 2323145"/>
              <a:gd name="connsiteX215" fmla="*/ 2506437 w 11269336"/>
              <a:gd name="connsiteY215" fmla="*/ 2030918 h 2323145"/>
              <a:gd name="connsiteX216" fmla="*/ 2491752 w 11269336"/>
              <a:gd name="connsiteY216" fmla="*/ 2033906 h 2323145"/>
              <a:gd name="connsiteX217" fmla="*/ 2486338 w 11269336"/>
              <a:gd name="connsiteY217" fmla="*/ 2035862 h 2323145"/>
              <a:gd name="connsiteX218" fmla="*/ 2478186 w 11269336"/>
              <a:gd name="connsiteY218" fmla="*/ 2036953 h 2323145"/>
              <a:gd name="connsiteX219" fmla="*/ 2477950 w 11269336"/>
              <a:gd name="connsiteY219" fmla="*/ 2036715 h 2323145"/>
              <a:gd name="connsiteX220" fmla="*/ 2470381 w 11269336"/>
              <a:gd name="connsiteY220" fmla="*/ 2038256 h 2323145"/>
              <a:gd name="connsiteX221" fmla="*/ 2433781 w 11269336"/>
              <a:gd name="connsiteY221" fmla="*/ 2049140 h 2323145"/>
              <a:gd name="connsiteX222" fmla="*/ 2381172 w 11269336"/>
              <a:gd name="connsiteY222" fmla="*/ 2030645 h 2323145"/>
              <a:gd name="connsiteX223" fmla="*/ 2360198 w 11269336"/>
              <a:gd name="connsiteY223" fmla="*/ 2029059 h 2323145"/>
              <a:gd name="connsiteX224" fmla="*/ 2348815 w 11269336"/>
              <a:gd name="connsiteY224" fmla="*/ 2026798 h 2323145"/>
              <a:gd name="connsiteX225" fmla="*/ 2347988 w 11269336"/>
              <a:gd name="connsiteY225" fmla="*/ 2025745 h 2323145"/>
              <a:gd name="connsiteX226" fmla="*/ 2312920 w 11269336"/>
              <a:gd name="connsiteY226" fmla="*/ 2036311 h 2323145"/>
              <a:gd name="connsiteX227" fmla="*/ 2307986 w 11269336"/>
              <a:gd name="connsiteY227" fmla="*/ 2035583 h 2323145"/>
              <a:gd name="connsiteX228" fmla="*/ 2285481 w 11269336"/>
              <a:gd name="connsiteY228" fmla="*/ 2045197 h 2323145"/>
              <a:gd name="connsiteX229" fmla="*/ 2273666 w 11269336"/>
              <a:gd name="connsiteY229" fmla="*/ 2048710 h 2323145"/>
              <a:gd name="connsiteX230" fmla="*/ 2270719 w 11269336"/>
              <a:gd name="connsiteY230" fmla="*/ 2052702 h 2323145"/>
              <a:gd name="connsiteX231" fmla="*/ 2253080 w 11269336"/>
              <a:gd name="connsiteY231" fmla="*/ 2056363 h 2323145"/>
              <a:gd name="connsiteX232" fmla="*/ 2250906 w 11269336"/>
              <a:gd name="connsiteY232" fmla="*/ 2055654 h 2323145"/>
              <a:gd name="connsiteX233" fmla="*/ 2236905 w 11269336"/>
              <a:gd name="connsiteY233" fmla="*/ 2062882 h 2323145"/>
              <a:gd name="connsiteX234" fmla="*/ 2225830 w 11269336"/>
              <a:gd name="connsiteY234" fmla="*/ 2074027 h 2323145"/>
              <a:gd name="connsiteX235" fmla="*/ 2073776 w 11269336"/>
              <a:gd name="connsiteY235" fmla="*/ 2089244 h 2323145"/>
              <a:gd name="connsiteX236" fmla="*/ 1948256 w 11269336"/>
              <a:gd name="connsiteY236" fmla="*/ 2146616 h 2323145"/>
              <a:gd name="connsiteX237" fmla="*/ 1865582 w 11269336"/>
              <a:gd name="connsiteY237" fmla="*/ 2153738 h 2323145"/>
              <a:gd name="connsiteX238" fmla="*/ 1835210 w 11269336"/>
              <a:gd name="connsiteY238" fmla="*/ 2134244 h 2323145"/>
              <a:gd name="connsiteX239" fmla="*/ 1632661 w 11269336"/>
              <a:gd name="connsiteY239" fmla="*/ 2173882 h 2323145"/>
              <a:gd name="connsiteX240" fmla="*/ 1579590 w 11269336"/>
              <a:gd name="connsiteY240" fmla="*/ 2173680 h 2323145"/>
              <a:gd name="connsiteX241" fmla="*/ 1535601 w 11269336"/>
              <a:gd name="connsiteY241" fmla="*/ 2194590 h 2323145"/>
              <a:gd name="connsiteX242" fmla="*/ 1515594 w 11269336"/>
              <a:gd name="connsiteY242" fmla="*/ 2189622 h 2323145"/>
              <a:gd name="connsiteX243" fmla="*/ 1512113 w 11269336"/>
              <a:gd name="connsiteY243" fmla="*/ 2188534 h 2323145"/>
              <a:gd name="connsiteX244" fmla="*/ 1498838 w 11269336"/>
              <a:gd name="connsiteY244" fmla="*/ 2189213 h 2323145"/>
              <a:gd name="connsiteX245" fmla="*/ 1494279 w 11269336"/>
              <a:gd name="connsiteY245" fmla="*/ 2183112 h 2323145"/>
              <a:gd name="connsiteX246" fmla="*/ 1473714 w 11269336"/>
              <a:gd name="connsiteY246" fmla="*/ 2179625 h 2323145"/>
              <a:gd name="connsiteX247" fmla="*/ 1449503 w 11269336"/>
              <a:gd name="connsiteY247" fmla="*/ 2182633 h 2323145"/>
              <a:gd name="connsiteX248" fmla="*/ 1335495 w 11269336"/>
              <a:gd name="connsiteY248" fmla="*/ 2203940 h 2323145"/>
              <a:gd name="connsiteX249" fmla="*/ 1266687 w 11269336"/>
              <a:gd name="connsiteY249" fmla="*/ 2212688 h 2323145"/>
              <a:gd name="connsiteX250" fmla="*/ 1239614 w 11269336"/>
              <a:gd name="connsiteY250" fmla="*/ 2209727 h 2323145"/>
              <a:gd name="connsiteX251" fmla="*/ 1202436 w 11269336"/>
              <a:gd name="connsiteY251" fmla="*/ 2209817 h 2323145"/>
              <a:gd name="connsiteX252" fmla="*/ 1136097 w 11269336"/>
              <a:gd name="connsiteY252" fmla="*/ 2205112 h 2323145"/>
              <a:gd name="connsiteX253" fmla="*/ 1048229 w 11269336"/>
              <a:gd name="connsiteY253" fmla="*/ 2207249 h 2323145"/>
              <a:gd name="connsiteX254" fmla="*/ 988232 w 11269336"/>
              <a:gd name="connsiteY254" fmla="*/ 2235635 h 2323145"/>
              <a:gd name="connsiteX255" fmla="*/ 981959 w 11269336"/>
              <a:gd name="connsiteY255" fmla="*/ 2231607 h 2323145"/>
              <a:gd name="connsiteX256" fmla="*/ 938600 w 11269336"/>
              <a:gd name="connsiteY256" fmla="*/ 2238113 h 2323145"/>
              <a:gd name="connsiteX257" fmla="*/ 791788 w 11269336"/>
              <a:gd name="connsiteY257" fmla="*/ 2293224 h 2323145"/>
              <a:gd name="connsiteX258" fmla="*/ 706914 w 11269336"/>
              <a:gd name="connsiteY258" fmla="*/ 2305046 h 2323145"/>
              <a:gd name="connsiteX259" fmla="*/ 675971 w 11269336"/>
              <a:gd name="connsiteY259" fmla="*/ 2304030 h 2323145"/>
              <a:gd name="connsiteX260" fmla="*/ 624180 w 11269336"/>
              <a:gd name="connsiteY260" fmla="*/ 2302650 h 2323145"/>
              <a:gd name="connsiteX261" fmla="*/ 583453 w 11269336"/>
              <a:gd name="connsiteY261" fmla="*/ 2288788 h 2323145"/>
              <a:gd name="connsiteX262" fmla="*/ 540946 w 11269336"/>
              <a:gd name="connsiteY262" fmla="*/ 2292721 h 2323145"/>
              <a:gd name="connsiteX263" fmla="*/ 533680 w 11269336"/>
              <a:gd name="connsiteY263" fmla="*/ 2310233 h 2323145"/>
              <a:gd name="connsiteX264" fmla="*/ 487366 w 11269336"/>
              <a:gd name="connsiteY264" fmla="*/ 2309053 h 2323145"/>
              <a:gd name="connsiteX265" fmla="*/ 416820 w 11269336"/>
              <a:gd name="connsiteY265" fmla="*/ 2305443 h 2323145"/>
              <a:gd name="connsiteX266" fmla="*/ 376805 w 11269336"/>
              <a:gd name="connsiteY266" fmla="*/ 2307647 h 2323145"/>
              <a:gd name="connsiteX267" fmla="*/ 266777 w 11269336"/>
              <a:gd name="connsiteY267" fmla="*/ 2309012 h 2323145"/>
              <a:gd name="connsiteX268" fmla="*/ 156013 w 11269336"/>
              <a:gd name="connsiteY268" fmla="*/ 2306832 h 2323145"/>
              <a:gd name="connsiteX269" fmla="*/ 87258 w 11269336"/>
              <a:gd name="connsiteY269" fmla="*/ 2285511 h 2323145"/>
              <a:gd name="connsiteX270" fmla="*/ 23798 w 11269336"/>
              <a:gd name="connsiteY270" fmla="*/ 2281822 h 2323145"/>
              <a:gd name="connsiteX271" fmla="*/ 0 w 11269336"/>
              <a:gd name="connsiteY271" fmla="*/ 2285369 h 2323145"/>
              <a:gd name="connsiteX272" fmla="*/ 0 w 11269336"/>
              <a:gd name="connsiteY272"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742561 w 11269336"/>
              <a:gd name="connsiteY18" fmla="*/ 500437 h 2323145"/>
              <a:gd name="connsiteX19" fmla="*/ 9561831 w 11269336"/>
              <a:gd name="connsiteY19" fmla="*/ 547649 h 2323145"/>
              <a:gd name="connsiteX20" fmla="*/ 9380600 w 11269336"/>
              <a:gd name="connsiteY20" fmla="*/ 549821 h 2323145"/>
              <a:gd name="connsiteX21" fmla="*/ 9139429 w 11269336"/>
              <a:gd name="connsiteY21" fmla="*/ 696446 h 2323145"/>
              <a:gd name="connsiteX22" fmla="*/ 9114263 w 11269336"/>
              <a:gd name="connsiteY22" fmla="*/ 709213 h 2323145"/>
              <a:gd name="connsiteX23" fmla="*/ 9028928 w 11269336"/>
              <a:gd name="connsiteY23" fmla="*/ 745350 h 2323145"/>
              <a:gd name="connsiteX24" fmla="*/ 8977138 w 11269336"/>
              <a:gd name="connsiteY24" fmla="*/ 774970 h 2323145"/>
              <a:gd name="connsiteX25" fmla="*/ 8947030 w 11269336"/>
              <a:gd name="connsiteY25" fmla="*/ 814934 h 2323145"/>
              <a:gd name="connsiteX26" fmla="*/ 8914746 w 11269336"/>
              <a:gd name="connsiteY26" fmla="*/ 826428 h 2323145"/>
              <a:gd name="connsiteX27" fmla="*/ 8917778 w 11269336"/>
              <a:gd name="connsiteY27" fmla="*/ 835198 h 2323145"/>
              <a:gd name="connsiteX28" fmla="*/ 8905560 w 11269336"/>
              <a:gd name="connsiteY28" fmla="*/ 838358 h 2323145"/>
              <a:gd name="connsiteX29" fmla="*/ 8897564 w 11269336"/>
              <a:gd name="connsiteY29" fmla="*/ 834287 h 2323145"/>
              <a:gd name="connsiteX30" fmla="*/ 8878040 w 11269336"/>
              <a:gd name="connsiteY30" fmla="*/ 844150 h 2323145"/>
              <a:gd name="connsiteX31" fmla="*/ 8882654 w 11269336"/>
              <a:gd name="connsiteY31" fmla="*/ 892768 h 2323145"/>
              <a:gd name="connsiteX32" fmla="*/ 8837498 w 11269336"/>
              <a:gd name="connsiteY32" fmla="*/ 885664 h 2323145"/>
              <a:gd name="connsiteX33" fmla="*/ 8795998 w 11269336"/>
              <a:gd name="connsiteY33" fmla="*/ 863337 h 2323145"/>
              <a:gd name="connsiteX34" fmla="*/ 8776970 w 11269336"/>
              <a:gd name="connsiteY34" fmla="*/ 885177 h 2323145"/>
              <a:gd name="connsiteX35" fmla="*/ 8755719 w 11269336"/>
              <a:gd name="connsiteY35" fmla="*/ 889754 h 2323145"/>
              <a:gd name="connsiteX36" fmla="*/ 8743257 w 11269336"/>
              <a:gd name="connsiteY36" fmla="*/ 904723 h 2323145"/>
              <a:gd name="connsiteX37" fmla="*/ 8721366 w 11269336"/>
              <a:gd name="connsiteY37" fmla="*/ 904711 h 2323145"/>
              <a:gd name="connsiteX38" fmla="*/ 8678353 w 11269336"/>
              <a:gd name="connsiteY38" fmla="*/ 926318 h 2323145"/>
              <a:gd name="connsiteX39" fmla="*/ 8636849 w 11269336"/>
              <a:gd name="connsiteY39" fmla="*/ 937900 h 2323145"/>
              <a:gd name="connsiteX40" fmla="*/ 8620213 w 11269336"/>
              <a:gd name="connsiteY40" fmla="*/ 943068 h 2323145"/>
              <a:gd name="connsiteX41" fmla="*/ 8612581 w 11269336"/>
              <a:gd name="connsiteY41" fmla="*/ 952695 h 2323145"/>
              <a:gd name="connsiteX42" fmla="*/ 8589038 w 11269336"/>
              <a:gd name="connsiteY42" fmla="*/ 963892 h 2323145"/>
              <a:gd name="connsiteX43" fmla="*/ 8579950 w 11269336"/>
              <a:gd name="connsiteY43" fmla="*/ 960899 h 2323145"/>
              <a:gd name="connsiteX44" fmla="*/ 8579319 w 11269336"/>
              <a:gd name="connsiteY44" fmla="*/ 965630 h 2323145"/>
              <a:gd name="connsiteX45" fmla="*/ 8547429 w 11269336"/>
              <a:gd name="connsiteY45" fmla="*/ 984506 h 2323145"/>
              <a:gd name="connsiteX46" fmla="*/ 8478704 w 11269336"/>
              <a:gd name="connsiteY46" fmla="*/ 1025490 h 2323145"/>
              <a:gd name="connsiteX47" fmla="*/ 8461421 w 11269336"/>
              <a:gd name="connsiteY47" fmla="*/ 1035512 h 2323145"/>
              <a:gd name="connsiteX48" fmla="*/ 8445003 w 11269336"/>
              <a:gd name="connsiteY48" fmla="*/ 1036851 h 2323145"/>
              <a:gd name="connsiteX49" fmla="*/ 8357350 w 11269336"/>
              <a:gd name="connsiteY49" fmla="*/ 1060213 h 2323145"/>
              <a:gd name="connsiteX50" fmla="*/ 8335565 w 11269336"/>
              <a:gd name="connsiteY50" fmla="*/ 1061151 h 2323145"/>
              <a:gd name="connsiteX51" fmla="*/ 8325267 w 11269336"/>
              <a:gd name="connsiteY51" fmla="*/ 1055919 h 2323145"/>
              <a:gd name="connsiteX52" fmla="*/ 8293586 w 11269336"/>
              <a:gd name="connsiteY52" fmla="*/ 1076144 h 2323145"/>
              <a:gd name="connsiteX53" fmla="*/ 8242405 w 11269336"/>
              <a:gd name="connsiteY53" fmla="*/ 1095960 h 2323145"/>
              <a:gd name="connsiteX54" fmla="*/ 8218531 w 11269336"/>
              <a:gd name="connsiteY54" fmla="*/ 1107622 h 2323145"/>
              <a:gd name="connsiteX55" fmla="*/ 8197391 w 11269336"/>
              <a:gd name="connsiteY55" fmla="*/ 1107746 h 2323145"/>
              <a:gd name="connsiteX56" fmla="*/ 8081474 w 11269336"/>
              <a:gd name="connsiteY56" fmla="*/ 1130125 h 2323145"/>
              <a:gd name="connsiteX57" fmla="*/ 8053585 w 11269336"/>
              <a:gd name="connsiteY57" fmla="*/ 1129169 h 2323145"/>
              <a:gd name="connsiteX58" fmla="*/ 8038422 w 11269336"/>
              <a:gd name="connsiteY58" fmla="*/ 1119092 h 2323145"/>
              <a:gd name="connsiteX59" fmla="*/ 8029450 w 11269336"/>
              <a:gd name="connsiteY59" fmla="*/ 1125592 h 2323145"/>
              <a:gd name="connsiteX60" fmla="*/ 7959552 w 11269336"/>
              <a:gd name="connsiteY60" fmla="*/ 1140188 h 2323145"/>
              <a:gd name="connsiteX61" fmla="*/ 7914188 w 11269336"/>
              <a:gd name="connsiteY61" fmla="*/ 1150862 h 2323145"/>
              <a:gd name="connsiteX62" fmla="*/ 7914918 w 11269336"/>
              <a:gd name="connsiteY62" fmla="*/ 1168758 h 2323145"/>
              <a:gd name="connsiteX63" fmla="*/ 7875510 w 11269336"/>
              <a:gd name="connsiteY63" fmla="*/ 1183153 h 2323145"/>
              <a:gd name="connsiteX64" fmla="*/ 7829932 w 11269336"/>
              <a:gd name="connsiteY64" fmla="*/ 1180782 h 2323145"/>
              <a:gd name="connsiteX65" fmla="*/ 7779182 w 11269336"/>
              <a:gd name="connsiteY65" fmla="*/ 1192665 h 2323145"/>
              <a:gd name="connsiteX66" fmla="*/ 7748774 w 11269336"/>
              <a:gd name="connsiteY66" fmla="*/ 1199586 h 2323145"/>
              <a:gd name="connsiteX67" fmla="*/ 7671846 w 11269336"/>
              <a:gd name="connsiteY67" fmla="*/ 1231966 h 2323145"/>
              <a:gd name="connsiteX68" fmla="*/ 7554146 w 11269336"/>
              <a:gd name="connsiteY68" fmla="*/ 1319748 h 2323145"/>
              <a:gd name="connsiteX69" fmla="*/ 7515052 w 11269336"/>
              <a:gd name="connsiteY69" fmla="*/ 1336718 h 2323145"/>
              <a:gd name="connsiteX70" fmla="*/ 7507193 w 11269336"/>
              <a:gd name="connsiteY70" fmla="*/ 1334617 h 2323145"/>
              <a:gd name="connsiteX71" fmla="*/ 7461694 w 11269336"/>
              <a:gd name="connsiteY71" fmla="*/ 1375866 h 2323145"/>
              <a:gd name="connsiteX72" fmla="*/ 7377571 w 11269336"/>
              <a:gd name="connsiteY72" fmla="*/ 1400128 h 2323145"/>
              <a:gd name="connsiteX73" fmla="*/ 7311261 w 11269336"/>
              <a:gd name="connsiteY73" fmla="*/ 1412652 h 2323145"/>
              <a:gd name="connsiteX74" fmla="*/ 7275307 w 11269336"/>
              <a:gd name="connsiteY74" fmla="*/ 1422171 h 2323145"/>
              <a:gd name="connsiteX75" fmla="*/ 7247783 w 11269336"/>
              <a:gd name="connsiteY75" fmla="*/ 1426330 h 2323145"/>
              <a:gd name="connsiteX76" fmla="*/ 7185047 w 11269336"/>
              <a:gd name="connsiteY76" fmla="*/ 1451812 h 2323145"/>
              <a:gd name="connsiteX77" fmla="*/ 7084117 w 11269336"/>
              <a:gd name="connsiteY77" fmla="*/ 1500281 h 2323145"/>
              <a:gd name="connsiteX78" fmla="*/ 7062011 w 11269336"/>
              <a:gd name="connsiteY78" fmla="*/ 1509183 h 2323145"/>
              <a:gd name="connsiteX79" fmla="*/ 7040555 w 11269336"/>
              <a:gd name="connsiteY79" fmla="*/ 1511207 h 2323145"/>
              <a:gd name="connsiteX80" fmla="*/ 7033438 w 11269336"/>
              <a:gd name="connsiteY80" fmla="*/ 1506772 h 2323145"/>
              <a:gd name="connsiteX81" fmla="*/ 7020886 w 11269336"/>
              <a:gd name="connsiteY81" fmla="*/ 1510764 h 2323145"/>
              <a:gd name="connsiteX82" fmla="*/ 7017033 w 11269336"/>
              <a:gd name="connsiteY82" fmla="*/ 1510650 h 2323145"/>
              <a:gd name="connsiteX83" fmla="*/ 6995460 w 11269336"/>
              <a:gd name="connsiteY83" fmla="*/ 1511173 h 2323145"/>
              <a:gd name="connsiteX84" fmla="*/ 6962144 w 11269336"/>
              <a:gd name="connsiteY84" fmla="*/ 1541508 h 2323145"/>
              <a:gd name="connsiteX85" fmla="*/ 6910674 w 11269336"/>
              <a:gd name="connsiteY85" fmla="*/ 1554793 h 2323145"/>
              <a:gd name="connsiteX86" fmla="*/ 6732152 w 11269336"/>
              <a:gd name="connsiteY86" fmla="*/ 1642538 h 2323145"/>
              <a:gd name="connsiteX87" fmla="*/ 6694106 w 11269336"/>
              <a:gd name="connsiteY87" fmla="*/ 1632377 h 2323145"/>
              <a:gd name="connsiteX88" fmla="*/ 6617223 w 11269336"/>
              <a:gd name="connsiteY88" fmla="*/ 1659889 h 2323145"/>
              <a:gd name="connsiteX89" fmla="*/ 6521138 w 11269336"/>
              <a:gd name="connsiteY89" fmla="*/ 1744340 h 2323145"/>
              <a:gd name="connsiteX90" fmla="*/ 6380677 w 11269336"/>
              <a:gd name="connsiteY90" fmla="*/ 1796883 h 2323145"/>
              <a:gd name="connsiteX91" fmla="*/ 6374897 w 11269336"/>
              <a:gd name="connsiteY91" fmla="*/ 1809910 h 2323145"/>
              <a:gd name="connsiteX92" fmla="*/ 6364545 w 11269336"/>
              <a:gd name="connsiteY92" fmla="*/ 1820090 h 2323145"/>
              <a:gd name="connsiteX93" fmla="*/ 6362126 w 11269336"/>
              <a:gd name="connsiteY93" fmla="*/ 1819991 h 2323145"/>
              <a:gd name="connsiteX94" fmla="*/ 6346673 w 11269336"/>
              <a:gd name="connsiteY94" fmla="*/ 1827824 h 2323145"/>
              <a:gd name="connsiteX95" fmla="*/ 6345588 w 11269336"/>
              <a:gd name="connsiteY95" fmla="*/ 1832232 h 2323145"/>
              <a:gd name="connsiteX96" fmla="*/ 6335708 w 11269336"/>
              <a:gd name="connsiteY96" fmla="*/ 1838451 h 2323145"/>
              <a:gd name="connsiteX97" fmla="*/ 6318182 w 11269336"/>
              <a:gd name="connsiteY97" fmla="*/ 1852975 h 2323145"/>
              <a:gd name="connsiteX98" fmla="*/ 6313084 w 11269336"/>
              <a:gd name="connsiteY98" fmla="*/ 1853561 h 2323145"/>
              <a:gd name="connsiteX99" fmla="*/ 6283816 w 11269336"/>
              <a:gd name="connsiteY99" fmla="*/ 1872148 h 2323145"/>
              <a:gd name="connsiteX100" fmla="*/ 6282550 w 11269336"/>
              <a:gd name="connsiteY100" fmla="*/ 1871392 h 2323145"/>
              <a:gd name="connsiteX101" fmla="*/ 6270527 w 11269336"/>
              <a:gd name="connsiteY101" fmla="*/ 1872208 h 2323145"/>
              <a:gd name="connsiteX102" fmla="*/ 6249518 w 11269336"/>
              <a:gd name="connsiteY102" fmla="*/ 1876079 h 2323145"/>
              <a:gd name="connsiteX103" fmla="*/ 6190386 w 11269336"/>
              <a:gd name="connsiteY103" fmla="*/ 1872478 h 2323145"/>
              <a:gd name="connsiteX104" fmla="*/ 6159777 w 11269336"/>
              <a:gd name="connsiteY104" fmla="*/ 1891745 h 2323145"/>
              <a:gd name="connsiteX105" fmla="*/ 6153131 w 11269336"/>
              <a:gd name="connsiteY105" fmla="*/ 1895079 h 2323145"/>
              <a:gd name="connsiteX106" fmla="*/ 6152798 w 11269336"/>
              <a:gd name="connsiteY106" fmla="*/ 1894920 h 2323145"/>
              <a:gd name="connsiteX107" fmla="*/ 6145388 w 11269336"/>
              <a:gd name="connsiteY107" fmla="*/ 1897990 h 2323145"/>
              <a:gd name="connsiteX108" fmla="*/ 6141014 w 11269336"/>
              <a:gd name="connsiteY108" fmla="*/ 1901155 h 2323145"/>
              <a:gd name="connsiteX109" fmla="*/ 6128122 w 11269336"/>
              <a:gd name="connsiteY109" fmla="*/ 1907623 h 2323145"/>
              <a:gd name="connsiteX110" fmla="*/ 6122351 w 11269336"/>
              <a:gd name="connsiteY110" fmla="*/ 1908359 h 2323145"/>
              <a:gd name="connsiteX111" fmla="*/ 6064750 w 11269336"/>
              <a:gd name="connsiteY111" fmla="*/ 1896394 h 2323145"/>
              <a:gd name="connsiteX112" fmla="*/ 5964230 w 11269336"/>
              <a:gd name="connsiteY112" fmla="*/ 1910038 h 2323145"/>
              <a:gd name="connsiteX113" fmla="*/ 5865399 w 11269336"/>
              <a:gd name="connsiteY113" fmla="*/ 1926966 h 2323145"/>
              <a:gd name="connsiteX114" fmla="*/ 5829951 w 11269336"/>
              <a:gd name="connsiteY114" fmla="*/ 1934755 h 2323145"/>
              <a:gd name="connsiteX115" fmla="*/ 5765285 w 11269336"/>
              <a:gd name="connsiteY115" fmla="*/ 1941322 h 2323145"/>
              <a:gd name="connsiteX116" fmla="*/ 5734750 w 11269336"/>
              <a:gd name="connsiteY116" fmla="*/ 1939793 h 2323145"/>
              <a:gd name="connsiteX117" fmla="*/ 5733569 w 11269336"/>
              <a:gd name="connsiteY117" fmla="*/ 1940505 h 2323145"/>
              <a:gd name="connsiteX118" fmla="*/ 5730329 w 11269336"/>
              <a:gd name="connsiteY118" fmla="*/ 1937845 h 2323145"/>
              <a:gd name="connsiteX119" fmla="*/ 5724661 w 11269336"/>
              <a:gd name="connsiteY119" fmla="*/ 1937455 h 2323145"/>
              <a:gd name="connsiteX120" fmla="*/ 5710186 w 11269336"/>
              <a:gd name="connsiteY120" fmla="*/ 1941370 h 2323145"/>
              <a:gd name="connsiteX121" fmla="*/ 5704910 w 11269336"/>
              <a:gd name="connsiteY121" fmla="*/ 1943663 h 2323145"/>
              <a:gd name="connsiteX122" fmla="*/ 5696836 w 11269336"/>
              <a:gd name="connsiteY122" fmla="*/ 1945271 h 2323145"/>
              <a:gd name="connsiteX123" fmla="*/ 5696583 w 11269336"/>
              <a:gd name="connsiteY123" fmla="*/ 1945050 h 2323145"/>
              <a:gd name="connsiteX124" fmla="*/ 5689123 w 11269336"/>
              <a:gd name="connsiteY124" fmla="*/ 1947067 h 2323145"/>
              <a:gd name="connsiteX125" fmla="*/ 5653291 w 11269336"/>
              <a:gd name="connsiteY125" fmla="*/ 1960245 h 2323145"/>
              <a:gd name="connsiteX126" fmla="*/ 5599385 w 11269336"/>
              <a:gd name="connsiteY126" fmla="*/ 1945198 h 2323145"/>
              <a:gd name="connsiteX127" fmla="*/ 5578300 w 11269336"/>
              <a:gd name="connsiteY127" fmla="*/ 1944963 h 2323145"/>
              <a:gd name="connsiteX128" fmla="*/ 5566758 w 11269336"/>
              <a:gd name="connsiteY128" fmla="*/ 1943441 h 2323145"/>
              <a:gd name="connsiteX129" fmla="*/ 5565857 w 11269336"/>
              <a:gd name="connsiteY129" fmla="*/ 1942445 h 2323145"/>
              <a:gd name="connsiteX130" fmla="*/ 5531534 w 11269336"/>
              <a:gd name="connsiteY130" fmla="*/ 1955208 h 2323145"/>
              <a:gd name="connsiteX131" fmla="*/ 5526552 w 11269336"/>
              <a:gd name="connsiteY131" fmla="*/ 1954799 h 2323145"/>
              <a:gd name="connsiteX132" fmla="*/ 5504723 w 11269336"/>
              <a:gd name="connsiteY132" fmla="*/ 1965811 h 2323145"/>
              <a:gd name="connsiteX133" fmla="*/ 5493156 w 11269336"/>
              <a:gd name="connsiteY133" fmla="*/ 1970063 h 2323145"/>
              <a:gd name="connsiteX134" fmla="*/ 5490486 w 11269336"/>
              <a:gd name="connsiteY134" fmla="*/ 1974227 h 2323145"/>
              <a:gd name="connsiteX135" fmla="*/ 5473107 w 11269336"/>
              <a:gd name="connsiteY135" fmla="*/ 1979001 h 2323145"/>
              <a:gd name="connsiteX136" fmla="*/ 5470885 w 11269336"/>
              <a:gd name="connsiteY136" fmla="*/ 1978432 h 2323145"/>
              <a:gd name="connsiteX137" fmla="*/ 5457393 w 11269336"/>
              <a:gd name="connsiteY137" fmla="*/ 1986525 h 2323145"/>
              <a:gd name="connsiteX138" fmla="*/ 5447102 w 11269336"/>
              <a:gd name="connsiteY138" fmla="*/ 1998329 h 2323145"/>
              <a:gd name="connsiteX139" fmla="*/ 5159151 w 11269336"/>
              <a:gd name="connsiteY139" fmla="*/ 2029640 h 2323145"/>
              <a:gd name="connsiteX140" fmla="*/ 5060738 w 11269336"/>
              <a:gd name="connsiteY140" fmla="*/ 2083274 h 2323145"/>
              <a:gd name="connsiteX141" fmla="*/ 4860988 w 11269336"/>
              <a:gd name="connsiteY141" fmla="*/ 2135698 h 2323145"/>
              <a:gd name="connsiteX142" fmla="*/ 4807902 w 11269336"/>
              <a:gd name="connsiteY142" fmla="*/ 2138894 h 2323145"/>
              <a:gd name="connsiteX143" fmla="*/ 4765388 w 11269336"/>
              <a:gd name="connsiteY143" fmla="*/ 2162525 h 2323145"/>
              <a:gd name="connsiteX144" fmla="*/ 4745033 w 11269336"/>
              <a:gd name="connsiteY144" fmla="*/ 2158859 h 2323145"/>
              <a:gd name="connsiteX145" fmla="*/ 4741475 w 11269336"/>
              <a:gd name="connsiteY145" fmla="*/ 2157998 h 2323145"/>
              <a:gd name="connsiteX146" fmla="*/ 4728247 w 11269336"/>
              <a:gd name="connsiteY146" fmla="*/ 2159526 h 2323145"/>
              <a:gd name="connsiteX147" fmla="*/ 4723263 w 11269336"/>
              <a:gd name="connsiteY147" fmla="*/ 2153742 h 2323145"/>
              <a:gd name="connsiteX148" fmla="*/ 4702453 w 11269336"/>
              <a:gd name="connsiteY148" fmla="*/ 2151586 h 2323145"/>
              <a:gd name="connsiteX149" fmla="*/ 4678455 w 11269336"/>
              <a:gd name="connsiteY149" fmla="*/ 2156131 h 2323145"/>
              <a:gd name="connsiteX150" fmla="*/ 4593061 w 11269336"/>
              <a:gd name="connsiteY150" fmla="*/ 2171597 h 2323145"/>
              <a:gd name="connsiteX151" fmla="*/ 4579902 w 11269336"/>
              <a:gd name="connsiteY151" fmla="*/ 2177927 h 2323145"/>
              <a:gd name="connsiteX152" fmla="*/ 4533444 w 11269336"/>
              <a:gd name="connsiteY152" fmla="*/ 2181200 h 2323145"/>
              <a:gd name="connsiteX153" fmla="*/ 4492832 w 11269336"/>
              <a:gd name="connsiteY153" fmla="*/ 2188033 h 2323145"/>
              <a:gd name="connsiteX154" fmla="*/ 4467257 w 11269336"/>
              <a:gd name="connsiteY154" fmla="*/ 2196121 h 2323145"/>
              <a:gd name="connsiteX155" fmla="*/ 4459937 w 11269336"/>
              <a:gd name="connsiteY155" fmla="*/ 2195182 h 2323145"/>
              <a:gd name="connsiteX156" fmla="*/ 4433312 w 11269336"/>
              <a:gd name="connsiteY156" fmla="*/ 2199004 h 2323145"/>
              <a:gd name="connsiteX157" fmla="*/ 4420601 w 11269336"/>
              <a:gd name="connsiteY157" fmla="*/ 2205158 h 2323145"/>
              <a:gd name="connsiteX158" fmla="*/ 4405765 w 11269336"/>
              <a:gd name="connsiteY158" fmla="*/ 2199902 h 2323145"/>
              <a:gd name="connsiteX159" fmla="*/ 4401354 w 11269336"/>
              <a:gd name="connsiteY159" fmla="*/ 2194745 h 2323145"/>
              <a:gd name="connsiteX160" fmla="*/ 4383151 w 11269336"/>
              <a:gd name="connsiteY160" fmla="*/ 2201140 h 2323145"/>
              <a:gd name="connsiteX161" fmla="*/ 4366646 w 11269336"/>
              <a:gd name="connsiteY161" fmla="*/ 2198564 h 2323145"/>
              <a:gd name="connsiteX162" fmla="*/ 4354009 w 11269336"/>
              <a:gd name="connsiteY162" fmla="*/ 2204984 h 2323145"/>
              <a:gd name="connsiteX163" fmla="*/ 4348284 w 11269336"/>
              <a:gd name="connsiteY163" fmla="*/ 2205270 h 2323145"/>
              <a:gd name="connsiteX164" fmla="*/ 4333906 w 11269336"/>
              <a:gd name="connsiteY164" fmla="*/ 2205251 h 2323145"/>
              <a:gd name="connsiteX165" fmla="*/ 4308819 w 11269336"/>
              <a:gd name="connsiteY165" fmla="*/ 2203822 h 2323145"/>
              <a:gd name="connsiteX166" fmla="*/ 4301210 w 11269336"/>
              <a:gd name="connsiteY166" fmla="*/ 2204456 h 2323145"/>
              <a:gd name="connsiteX167" fmla="*/ 4283095 w 11269336"/>
              <a:gd name="connsiteY167" fmla="*/ 2198177 h 2323145"/>
              <a:gd name="connsiteX168" fmla="*/ 4250119 w 11269336"/>
              <a:gd name="connsiteY168" fmla="*/ 2196342 h 2323145"/>
              <a:gd name="connsiteX169" fmla="*/ 4189203 w 11269336"/>
              <a:gd name="connsiteY169" fmla="*/ 2178994 h 2323145"/>
              <a:gd name="connsiteX170" fmla="*/ 4154035 w 11269336"/>
              <a:gd name="connsiteY170" fmla="*/ 2171950 h 2323145"/>
              <a:gd name="connsiteX171" fmla="*/ 4129569 w 11269336"/>
              <a:gd name="connsiteY171" fmla="*/ 2163850 h 2323145"/>
              <a:gd name="connsiteX172" fmla="*/ 4061250 w 11269336"/>
              <a:gd name="connsiteY172" fmla="*/ 2159236 h 2323145"/>
              <a:gd name="connsiteX173" fmla="*/ 3945480 w 11269336"/>
              <a:gd name="connsiteY173" fmla="*/ 2158279 h 2323145"/>
              <a:gd name="connsiteX174" fmla="*/ 3921468 w 11269336"/>
              <a:gd name="connsiteY174" fmla="*/ 2156588 h 2323145"/>
              <a:gd name="connsiteX175" fmla="*/ 3903348 w 11269336"/>
              <a:gd name="connsiteY175" fmla="*/ 2149220 h 2323145"/>
              <a:gd name="connsiteX176" fmla="*/ 3901342 w 11269336"/>
              <a:gd name="connsiteY176" fmla="*/ 2142355 h 2323145"/>
              <a:gd name="connsiteX177" fmla="*/ 3888539 w 11269336"/>
              <a:gd name="connsiteY177" fmla="*/ 2140476 h 2323145"/>
              <a:gd name="connsiteX178" fmla="*/ 3885662 w 11269336"/>
              <a:gd name="connsiteY178" fmla="*/ 2138740 h 2323145"/>
              <a:gd name="connsiteX179" fmla="*/ 3868627 w 11269336"/>
              <a:gd name="connsiteY179" fmla="*/ 2130023 h 2323145"/>
              <a:gd name="connsiteX180" fmla="*/ 3819177 w 11269336"/>
              <a:gd name="connsiteY180" fmla="*/ 2142111 h 2323145"/>
              <a:gd name="connsiteX181" fmla="*/ 3769100 w 11269336"/>
              <a:gd name="connsiteY181" fmla="*/ 2131731 h 2323145"/>
              <a:gd name="connsiteX182" fmla="*/ 3562752 w 11269336"/>
              <a:gd name="connsiteY182" fmla="*/ 2131785 h 2323145"/>
              <a:gd name="connsiteX183" fmla="*/ 3541402 w 11269336"/>
              <a:gd name="connsiteY183" fmla="*/ 2106821 h 2323145"/>
              <a:gd name="connsiteX184" fmla="*/ 3460591 w 11269336"/>
              <a:gd name="connsiteY184" fmla="*/ 2097951 h 2323145"/>
              <a:gd name="connsiteX185" fmla="*/ 3320348 w 11269336"/>
              <a:gd name="connsiteY185" fmla="*/ 2130191 h 2323145"/>
              <a:gd name="connsiteX186" fmla="*/ 3170922 w 11269336"/>
              <a:gd name="connsiteY186" fmla="*/ 2115957 h 2323145"/>
              <a:gd name="connsiteX187" fmla="*/ 3156256 w 11269336"/>
              <a:gd name="connsiteY187" fmla="*/ 2124773 h 2323145"/>
              <a:gd name="connsiteX188" fmla="*/ 3140298 w 11269336"/>
              <a:gd name="connsiteY188" fmla="*/ 2129182 h 2323145"/>
              <a:gd name="connsiteX189" fmla="*/ 3138514 w 11269336"/>
              <a:gd name="connsiteY189" fmla="*/ 2128069 h 2323145"/>
              <a:gd name="connsiteX190" fmla="*/ 3120467 w 11269336"/>
              <a:gd name="connsiteY190" fmla="*/ 2128281 h 2323145"/>
              <a:gd name="connsiteX191" fmla="*/ 3116175 w 11269336"/>
              <a:gd name="connsiteY191" fmla="*/ 2131633 h 2323145"/>
              <a:gd name="connsiteX192" fmla="*/ 3103685 w 11269336"/>
              <a:gd name="connsiteY192" fmla="*/ 2132814 h 2323145"/>
              <a:gd name="connsiteX193" fmla="*/ 3078794 w 11269336"/>
              <a:gd name="connsiteY193" fmla="*/ 2137935 h 2323145"/>
              <a:gd name="connsiteX194" fmla="*/ 3074407 w 11269336"/>
              <a:gd name="connsiteY194" fmla="*/ 2136274 h 2323145"/>
              <a:gd name="connsiteX195" fmla="*/ 3037285 w 11269336"/>
              <a:gd name="connsiteY195" fmla="*/ 2139919 h 2323145"/>
              <a:gd name="connsiteX196" fmla="*/ 3036901 w 11269336"/>
              <a:gd name="connsiteY196" fmla="*/ 2138726 h 2323145"/>
              <a:gd name="connsiteX197" fmla="*/ 3026996 w 11269336"/>
              <a:gd name="connsiteY197" fmla="*/ 2134322 h 2323145"/>
              <a:gd name="connsiteX198" fmla="*/ 3007772 w 11269336"/>
              <a:gd name="connsiteY198" fmla="*/ 2128742 h 2323145"/>
              <a:gd name="connsiteX199" fmla="*/ 2965030 w 11269336"/>
              <a:gd name="connsiteY199" fmla="*/ 2100494 h 2323145"/>
              <a:gd name="connsiteX200" fmla="*/ 2926342 w 11269336"/>
              <a:gd name="connsiteY200" fmla="*/ 2104155 h 2323145"/>
              <a:gd name="connsiteX201" fmla="*/ 2918608 w 11269336"/>
              <a:gd name="connsiteY201" fmla="*/ 2104215 h 2323145"/>
              <a:gd name="connsiteX202" fmla="*/ 2918475 w 11269336"/>
              <a:gd name="connsiteY202" fmla="*/ 2103937 h 2323145"/>
              <a:gd name="connsiteX203" fmla="*/ 2910360 w 11269336"/>
              <a:gd name="connsiteY203" fmla="*/ 2103444 h 2323145"/>
              <a:gd name="connsiteX204" fmla="*/ 2904507 w 11269336"/>
              <a:gd name="connsiteY204" fmla="*/ 2104326 h 2323145"/>
              <a:gd name="connsiteX205" fmla="*/ 2889503 w 11269336"/>
              <a:gd name="connsiteY205" fmla="*/ 2104443 h 2323145"/>
              <a:gd name="connsiteX206" fmla="*/ 2884480 w 11269336"/>
              <a:gd name="connsiteY206" fmla="*/ 2102626 h 2323145"/>
              <a:gd name="connsiteX207" fmla="*/ 2882689 w 11269336"/>
              <a:gd name="connsiteY207" fmla="*/ 2099228 h 2323145"/>
              <a:gd name="connsiteX208" fmla="*/ 2881291 w 11269336"/>
              <a:gd name="connsiteY208" fmla="*/ 2099618 h 2323145"/>
              <a:gd name="connsiteX209" fmla="*/ 2853979 w 11269336"/>
              <a:gd name="connsiteY209" fmla="*/ 2090388 h 2323145"/>
              <a:gd name="connsiteX210" fmla="*/ 2791790 w 11269336"/>
              <a:gd name="connsiteY210" fmla="*/ 2080332 h 2323145"/>
              <a:gd name="connsiteX211" fmla="*/ 2755844 w 11269336"/>
              <a:gd name="connsiteY211" fmla="*/ 2078874 h 2323145"/>
              <a:gd name="connsiteX212" fmla="*/ 2657742 w 11269336"/>
              <a:gd name="connsiteY212" fmla="*/ 2070179 h 2323145"/>
              <a:gd name="connsiteX213" fmla="*/ 2559549 w 11269336"/>
              <a:gd name="connsiteY213" fmla="*/ 2057873 h 2323145"/>
              <a:gd name="connsiteX214" fmla="*/ 2512054 w 11269336"/>
              <a:gd name="connsiteY214" fmla="*/ 2031671 h 2323145"/>
              <a:gd name="connsiteX215" fmla="*/ 2506437 w 11269336"/>
              <a:gd name="connsiteY215" fmla="*/ 2030918 h 2323145"/>
              <a:gd name="connsiteX216" fmla="*/ 2491752 w 11269336"/>
              <a:gd name="connsiteY216" fmla="*/ 2033906 h 2323145"/>
              <a:gd name="connsiteX217" fmla="*/ 2486338 w 11269336"/>
              <a:gd name="connsiteY217" fmla="*/ 2035862 h 2323145"/>
              <a:gd name="connsiteX218" fmla="*/ 2478186 w 11269336"/>
              <a:gd name="connsiteY218" fmla="*/ 2036953 h 2323145"/>
              <a:gd name="connsiteX219" fmla="*/ 2477950 w 11269336"/>
              <a:gd name="connsiteY219" fmla="*/ 2036715 h 2323145"/>
              <a:gd name="connsiteX220" fmla="*/ 2470381 w 11269336"/>
              <a:gd name="connsiteY220" fmla="*/ 2038256 h 2323145"/>
              <a:gd name="connsiteX221" fmla="*/ 2433781 w 11269336"/>
              <a:gd name="connsiteY221" fmla="*/ 2049140 h 2323145"/>
              <a:gd name="connsiteX222" fmla="*/ 2381172 w 11269336"/>
              <a:gd name="connsiteY222" fmla="*/ 2030645 h 2323145"/>
              <a:gd name="connsiteX223" fmla="*/ 2360198 w 11269336"/>
              <a:gd name="connsiteY223" fmla="*/ 2029059 h 2323145"/>
              <a:gd name="connsiteX224" fmla="*/ 2348815 w 11269336"/>
              <a:gd name="connsiteY224" fmla="*/ 2026798 h 2323145"/>
              <a:gd name="connsiteX225" fmla="*/ 2347988 w 11269336"/>
              <a:gd name="connsiteY225" fmla="*/ 2025745 h 2323145"/>
              <a:gd name="connsiteX226" fmla="*/ 2312920 w 11269336"/>
              <a:gd name="connsiteY226" fmla="*/ 2036311 h 2323145"/>
              <a:gd name="connsiteX227" fmla="*/ 2307986 w 11269336"/>
              <a:gd name="connsiteY227" fmla="*/ 2035583 h 2323145"/>
              <a:gd name="connsiteX228" fmla="*/ 2285481 w 11269336"/>
              <a:gd name="connsiteY228" fmla="*/ 2045197 h 2323145"/>
              <a:gd name="connsiteX229" fmla="*/ 2273666 w 11269336"/>
              <a:gd name="connsiteY229" fmla="*/ 2048710 h 2323145"/>
              <a:gd name="connsiteX230" fmla="*/ 2270719 w 11269336"/>
              <a:gd name="connsiteY230" fmla="*/ 2052702 h 2323145"/>
              <a:gd name="connsiteX231" fmla="*/ 2253080 w 11269336"/>
              <a:gd name="connsiteY231" fmla="*/ 2056363 h 2323145"/>
              <a:gd name="connsiteX232" fmla="*/ 2250906 w 11269336"/>
              <a:gd name="connsiteY232" fmla="*/ 2055654 h 2323145"/>
              <a:gd name="connsiteX233" fmla="*/ 2236905 w 11269336"/>
              <a:gd name="connsiteY233" fmla="*/ 2062882 h 2323145"/>
              <a:gd name="connsiteX234" fmla="*/ 2225830 w 11269336"/>
              <a:gd name="connsiteY234" fmla="*/ 2074027 h 2323145"/>
              <a:gd name="connsiteX235" fmla="*/ 2073776 w 11269336"/>
              <a:gd name="connsiteY235" fmla="*/ 2089244 h 2323145"/>
              <a:gd name="connsiteX236" fmla="*/ 1948256 w 11269336"/>
              <a:gd name="connsiteY236" fmla="*/ 2146616 h 2323145"/>
              <a:gd name="connsiteX237" fmla="*/ 1865582 w 11269336"/>
              <a:gd name="connsiteY237" fmla="*/ 2153738 h 2323145"/>
              <a:gd name="connsiteX238" fmla="*/ 1835210 w 11269336"/>
              <a:gd name="connsiteY238" fmla="*/ 2134244 h 2323145"/>
              <a:gd name="connsiteX239" fmla="*/ 1632661 w 11269336"/>
              <a:gd name="connsiteY239" fmla="*/ 2173882 h 2323145"/>
              <a:gd name="connsiteX240" fmla="*/ 1579590 w 11269336"/>
              <a:gd name="connsiteY240" fmla="*/ 2173680 h 2323145"/>
              <a:gd name="connsiteX241" fmla="*/ 1535601 w 11269336"/>
              <a:gd name="connsiteY241" fmla="*/ 2194590 h 2323145"/>
              <a:gd name="connsiteX242" fmla="*/ 1515594 w 11269336"/>
              <a:gd name="connsiteY242" fmla="*/ 2189622 h 2323145"/>
              <a:gd name="connsiteX243" fmla="*/ 1512113 w 11269336"/>
              <a:gd name="connsiteY243" fmla="*/ 2188534 h 2323145"/>
              <a:gd name="connsiteX244" fmla="*/ 1498838 w 11269336"/>
              <a:gd name="connsiteY244" fmla="*/ 2189213 h 2323145"/>
              <a:gd name="connsiteX245" fmla="*/ 1494279 w 11269336"/>
              <a:gd name="connsiteY245" fmla="*/ 2183112 h 2323145"/>
              <a:gd name="connsiteX246" fmla="*/ 1473714 w 11269336"/>
              <a:gd name="connsiteY246" fmla="*/ 2179625 h 2323145"/>
              <a:gd name="connsiteX247" fmla="*/ 1449503 w 11269336"/>
              <a:gd name="connsiteY247" fmla="*/ 2182633 h 2323145"/>
              <a:gd name="connsiteX248" fmla="*/ 1335495 w 11269336"/>
              <a:gd name="connsiteY248" fmla="*/ 2203940 h 2323145"/>
              <a:gd name="connsiteX249" fmla="*/ 1266687 w 11269336"/>
              <a:gd name="connsiteY249" fmla="*/ 2212688 h 2323145"/>
              <a:gd name="connsiteX250" fmla="*/ 1239614 w 11269336"/>
              <a:gd name="connsiteY250" fmla="*/ 2209727 h 2323145"/>
              <a:gd name="connsiteX251" fmla="*/ 1202436 w 11269336"/>
              <a:gd name="connsiteY251" fmla="*/ 2209817 h 2323145"/>
              <a:gd name="connsiteX252" fmla="*/ 1136097 w 11269336"/>
              <a:gd name="connsiteY252" fmla="*/ 2205112 h 2323145"/>
              <a:gd name="connsiteX253" fmla="*/ 1048229 w 11269336"/>
              <a:gd name="connsiteY253" fmla="*/ 2207249 h 2323145"/>
              <a:gd name="connsiteX254" fmla="*/ 988232 w 11269336"/>
              <a:gd name="connsiteY254" fmla="*/ 2235635 h 2323145"/>
              <a:gd name="connsiteX255" fmla="*/ 981959 w 11269336"/>
              <a:gd name="connsiteY255" fmla="*/ 2231607 h 2323145"/>
              <a:gd name="connsiteX256" fmla="*/ 938600 w 11269336"/>
              <a:gd name="connsiteY256" fmla="*/ 2238113 h 2323145"/>
              <a:gd name="connsiteX257" fmla="*/ 791788 w 11269336"/>
              <a:gd name="connsiteY257" fmla="*/ 2293224 h 2323145"/>
              <a:gd name="connsiteX258" fmla="*/ 706914 w 11269336"/>
              <a:gd name="connsiteY258" fmla="*/ 2305046 h 2323145"/>
              <a:gd name="connsiteX259" fmla="*/ 675971 w 11269336"/>
              <a:gd name="connsiteY259" fmla="*/ 2304030 h 2323145"/>
              <a:gd name="connsiteX260" fmla="*/ 624180 w 11269336"/>
              <a:gd name="connsiteY260" fmla="*/ 2302650 h 2323145"/>
              <a:gd name="connsiteX261" fmla="*/ 583453 w 11269336"/>
              <a:gd name="connsiteY261" fmla="*/ 2288788 h 2323145"/>
              <a:gd name="connsiteX262" fmla="*/ 540946 w 11269336"/>
              <a:gd name="connsiteY262" fmla="*/ 2292721 h 2323145"/>
              <a:gd name="connsiteX263" fmla="*/ 533680 w 11269336"/>
              <a:gd name="connsiteY263" fmla="*/ 2310233 h 2323145"/>
              <a:gd name="connsiteX264" fmla="*/ 487366 w 11269336"/>
              <a:gd name="connsiteY264" fmla="*/ 2309053 h 2323145"/>
              <a:gd name="connsiteX265" fmla="*/ 416820 w 11269336"/>
              <a:gd name="connsiteY265" fmla="*/ 2305443 h 2323145"/>
              <a:gd name="connsiteX266" fmla="*/ 376805 w 11269336"/>
              <a:gd name="connsiteY266" fmla="*/ 2307647 h 2323145"/>
              <a:gd name="connsiteX267" fmla="*/ 266777 w 11269336"/>
              <a:gd name="connsiteY267" fmla="*/ 2309012 h 2323145"/>
              <a:gd name="connsiteX268" fmla="*/ 156013 w 11269336"/>
              <a:gd name="connsiteY268" fmla="*/ 2306832 h 2323145"/>
              <a:gd name="connsiteX269" fmla="*/ 87258 w 11269336"/>
              <a:gd name="connsiteY269" fmla="*/ 2285511 h 2323145"/>
              <a:gd name="connsiteX270" fmla="*/ 23798 w 11269336"/>
              <a:gd name="connsiteY270" fmla="*/ 2281822 h 2323145"/>
              <a:gd name="connsiteX271" fmla="*/ 0 w 11269336"/>
              <a:gd name="connsiteY271" fmla="*/ 2285369 h 2323145"/>
              <a:gd name="connsiteX272" fmla="*/ 0 w 11269336"/>
              <a:gd name="connsiteY272"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742561 w 11269336"/>
              <a:gd name="connsiteY18" fmla="*/ 500437 h 2323145"/>
              <a:gd name="connsiteX19" fmla="*/ 9561831 w 11269336"/>
              <a:gd name="connsiteY19" fmla="*/ 547649 h 2323145"/>
              <a:gd name="connsiteX20" fmla="*/ 9380600 w 11269336"/>
              <a:gd name="connsiteY20" fmla="*/ 549821 h 2323145"/>
              <a:gd name="connsiteX21" fmla="*/ 9139429 w 11269336"/>
              <a:gd name="connsiteY21" fmla="*/ 696446 h 2323145"/>
              <a:gd name="connsiteX22" fmla="*/ 9114263 w 11269336"/>
              <a:gd name="connsiteY22" fmla="*/ 709213 h 2323145"/>
              <a:gd name="connsiteX23" fmla="*/ 9028928 w 11269336"/>
              <a:gd name="connsiteY23" fmla="*/ 745350 h 2323145"/>
              <a:gd name="connsiteX24" fmla="*/ 8977138 w 11269336"/>
              <a:gd name="connsiteY24" fmla="*/ 774970 h 2323145"/>
              <a:gd name="connsiteX25" fmla="*/ 8947030 w 11269336"/>
              <a:gd name="connsiteY25" fmla="*/ 814934 h 2323145"/>
              <a:gd name="connsiteX26" fmla="*/ 8914746 w 11269336"/>
              <a:gd name="connsiteY26" fmla="*/ 826428 h 2323145"/>
              <a:gd name="connsiteX27" fmla="*/ 8917778 w 11269336"/>
              <a:gd name="connsiteY27" fmla="*/ 835198 h 2323145"/>
              <a:gd name="connsiteX28" fmla="*/ 8905560 w 11269336"/>
              <a:gd name="connsiteY28" fmla="*/ 838358 h 2323145"/>
              <a:gd name="connsiteX29" fmla="*/ 8897564 w 11269336"/>
              <a:gd name="connsiteY29" fmla="*/ 834287 h 2323145"/>
              <a:gd name="connsiteX30" fmla="*/ 8878040 w 11269336"/>
              <a:gd name="connsiteY30" fmla="*/ 844150 h 2323145"/>
              <a:gd name="connsiteX31" fmla="*/ 8882654 w 11269336"/>
              <a:gd name="connsiteY31" fmla="*/ 892768 h 2323145"/>
              <a:gd name="connsiteX32" fmla="*/ 8837498 w 11269336"/>
              <a:gd name="connsiteY32" fmla="*/ 885664 h 2323145"/>
              <a:gd name="connsiteX33" fmla="*/ 8795998 w 11269336"/>
              <a:gd name="connsiteY33" fmla="*/ 863337 h 2323145"/>
              <a:gd name="connsiteX34" fmla="*/ 8776970 w 11269336"/>
              <a:gd name="connsiteY34" fmla="*/ 885177 h 2323145"/>
              <a:gd name="connsiteX35" fmla="*/ 8755719 w 11269336"/>
              <a:gd name="connsiteY35" fmla="*/ 889754 h 2323145"/>
              <a:gd name="connsiteX36" fmla="*/ 8743257 w 11269336"/>
              <a:gd name="connsiteY36" fmla="*/ 904723 h 2323145"/>
              <a:gd name="connsiteX37" fmla="*/ 8721366 w 11269336"/>
              <a:gd name="connsiteY37" fmla="*/ 904711 h 2323145"/>
              <a:gd name="connsiteX38" fmla="*/ 8678353 w 11269336"/>
              <a:gd name="connsiteY38" fmla="*/ 926318 h 2323145"/>
              <a:gd name="connsiteX39" fmla="*/ 8636849 w 11269336"/>
              <a:gd name="connsiteY39" fmla="*/ 937900 h 2323145"/>
              <a:gd name="connsiteX40" fmla="*/ 8620213 w 11269336"/>
              <a:gd name="connsiteY40" fmla="*/ 943068 h 2323145"/>
              <a:gd name="connsiteX41" fmla="*/ 8612581 w 11269336"/>
              <a:gd name="connsiteY41" fmla="*/ 952695 h 2323145"/>
              <a:gd name="connsiteX42" fmla="*/ 8589038 w 11269336"/>
              <a:gd name="connsiteY42" fmla="*/ 963892 h 2323145"/>
              <a:gd name="connsiteX43" fmla="*/ 8579950 w 11269336"/>
              <a:gd name="connsiteY43" fmla="*/ 960899 h 2323145"/>
              <a:gd name="connsiteX44" fmla="*/ 8579319 w 11269336"/>
              <a:gd name="connsiteY44" fmla="*/ 965630 h 2323145"/>
              <a:gd name="connsiteX45" fmla="*/ 8547429 w 11269336"/>
              <a:gd name="connsiteY45" fmla="*/ 984506 h 2323145"/>
              <a:gd name="connsiteX46" fmla="*/ 8478704 w 11269336"/>
              <a:gd name="connsiteY46" fmla="*/ 1025490 h 2323145"/>
              <a:gd name="connsiteX47" fmla="*/ 8461421 w 11269336"/>
              <a:gd name="connsiteY47" fmla="*/ 1035512 h 2323145"/>
              <a:gd name="connsiteX48" fmla="*/ 8445003 w 11269336"/>
              <a:gd name="connsiteY48" fmla="*/ 1036851 h 2323145"/>
              <a:gd name="connsiteX49" fmla="*/ 8357350 w 11269336"/>
              <a:gd name="connsiteY49" fmla="*/ 1060213 h 2323145"/>
              <a:gd name="connsiteX50" fmla="*/ 8335565 w 11269336"/>
              <a:gd name="connsiteY50" fmla="*/ 1061151 h 2323145"/>
              <a:gd name="connsiteX51" fmla="*/ 8325267 w 11269336"/>
              <a:gd name="connsiteY51" fmla="*/ 1055919 h 2323145"/>
              <a:gd name="connsiteX52" fmla="*/ 8293586 w 11269336"/>
              <a:gd name="connsiteY52" fmla="*/ 1076144 h 2323145"/>
              <a:gd name="connsiteX53" fmla="*/ 8242405 w 11269336"/>
              <a:gd name="connsiteY53" fmla="*/ 1095960 h 2323145"/>
              <a:gd name="connsiteX54" fmla="*/ 8218531 w 11269336"/>
              <a:gd name="connsiteY54" fmla="*/ 1107622 h 2323145"/>
              <a:gd name="connsiteX55" fmla="*/ 8197391 w 11269336"/>
              <a:gd name="connsiteY55" fmla="*/ 1107746 h 2323145"/>
              <a:gd name="connsiteX56" fmla="*/ 8081474 w 11269336"/>
              <a:gd name="connsiteY56" fmla="*/ 1130125 h 2323145"/>
              <a:gd name="connsiteX57" fmla="*/ 8053585 w 11269336"/>
              <a:gd name="connsiteY57" fmla="*/ 1129169 h 2323145"/>
              <a:gd name="connsiteX58" fmla="*/ 8038422 w 11269336"/>
              <a:gd name="connsiteY58" fmla="*/ 1119092 h 2323145"/>
              <a:gd name="connsiteX59" fmla="*/ 8029450 w 11269336"/>
              <a:gd name="connsiteY59" fmla="*/ 1125592 h 2323145"/>
              <a:gd name="connsiteX60" fmla="*/ 7959552 w 11269336"/>
              <a:gd name="connsiteY60" fmla="*/ 1140188 h 2323145"/>
              <a:gd name="connsiteX61" fmla="*/ 7914188 w 11269336"/>
              <a:gd name="connsiteY61" fmla="*/ 1150862 h 2323145"/>
              <a:gd name="connsiteX62" fmla="*/ 7914918 w 11269336"/>
              <a:gd name="connsiteY62" fmla="*/ 1168758 h 2323145"/>
              <a:gd name="connsiteX63" fmla="*/ 7875510 w 11269336"/>
              <a:gd name="connsiteY63" fmla="*/ 1183153 h 2323145"/>
              <a:gd name="connsiteX64" fmla="*/ 7829932 w 11269336"/>
              <a:gd name="connsiteY64" fmla="*/ 1180782 h 2323145"/>
              <a:gd name="connsiteX65" fmla="*/ 7779182 w 11269336"/>
              <a:gd name="connsiteY65" fmla="*/ 1192665 h 2323145"/>
              <a:gd name="connsiteX66" fmla="*/ 7748774 w 11269336"/>
              <a:gd name="connsiteY66" fmla="*/ 1199586 h 2323145"/>
              <a:gd name="connsiteX67" fmla="*/ 7671846 w 11269336"/>
              <a:gd name="connsiteY67" fmla="*/ 1231966 h 2323145"/>
              <a:gd name="connsiteX68" fmla="*/ 7554146 w 11269336"/>
              <a:gd name="connsiteY68" fmla="*/ 1319748 h 2323145"/>
              <a:gd name="connsiteX69" fmla="*/ 7515052 w 11269336"/>
              <a:gd name="connsiteY69" fmla="*/ 1336718 h 2323145"/>
              <a:gd name="connsiteX70" fmla="*/ 7507193 w 11269336"/>
              <a:gd name="connsiteY70" fmla="*/ 1334617 h 2323145"/>
              <a:gd name="connsiteX71" fmla="*/ 7461694 w 11269336"/>
              <a:gd name="connsiteY71" fmla="*/ 1375866 h 2323145"/>
              <a:gd name="connsiteX72" fmla="*/ 7377571 w 11269336"/>
              <a:gd name="connsiteY72" fmla="*/ 1400128 h 2323145"/>
              <a:gd name="connsiteX73" fmla="*/ 7311261 w 11269336"/>
              <a:gd name="connsiteY73" fmla="*/ 1412652 h 2323145"/>
              <a:gd name="connsiteX74" fmla="*/ 7275307 w 11269336"/>
              <a:gd name="connsiteY74" fmla="*/ 1422171 h 2323145"/>
              <a:gd name="connsiteX75" fmla="*/ 7247783 w 11269336"/>
              <a:gd name="connsiteY75" fmla="*/ 1426330 h 2323145"/>
              <a:gd name="connsiteX76" fmla="*/ 7185047 w 11269336"/>
              <a:gd name="connsiteY76" fmla="*/ 1451812 h 2323145"/>
              <a:gd name="connsiteX77" fmla="*/ 7084117 w 11269336"/>
              <a:gd name="connsiteY77" fmla="*/ 1500281 h 2323145"/>
              <a:gd name="connsiteX78" fmla="*/ 7062011 w 11269336"/>
              <a:gd name="connsiteY78" fmla="*/ 1509183 h 2323145"/>
              <a:gd name="connsiteX79" fmla="*/ 7040555 w 11269336"/>
              <a:gd name="connsiteY79" fmla="*/ 1511207 h 2323145"/>
              <a:gd name="connsiteX80" fmla="*/ 7033438 w 11269336"/>
              <a:gd name="connsiteY80" fmla="*/ 1506772 h 2323145"/>
              <a:gd name="connsiteX81" fmla="*/ 7020886 w 11269336"/>
              <a:gd name="connsiteY81" fmla="*/ 1510764 h 2323145"/>
              <a:gd name="connsiteX82" fmla="*/ 7017033 w 11269336"/>
              <a:gd name="connsiteY82" fmla="*/ 1510650 h 2323145"/>
              <a:gd name="connsiteX83" fmla="*/ 6995460 w 11269336"/>
              <a:gd name="connsiteY83" fmla="*/ 1511173 h 2323145"/>
              <a:gd name="connsiteX84" fmla="*/ 6962144 w 11269336"/>
              <a:gd name="connsiteY84" fmla="*/ 1541508 h 2323145"/>
              <a:gd name="connsiteX85" fmla="*/ 6910674 w 11269336"/>
              <a:gd name="connsiteY85" fmla="*/ 1554793 h 2323145"/>
              <a:gd name="connsiteX86" fmla="*/ 6732152 w 11269336"/>
              <a:gd name="connsiteY86" fmla="*/ 1642538 h 2323145"/>
              <a:gd name="connsiteX87" fmla="*/ 6694106 w 11269336"/>
              <a:gd name="connsiteY87" fmla="*/ 1632377 h 2323145"/>
              <a:gd name="connsiteX88" fmla="*/ 6617223 w 11269336"/>
              <a:gd name="connsiteY88" fmla="*/ 1659889 h 2323145"/>
              <a:gd name="connsiteX89" fmla="*/ 6521138 w 11269336"/>
              <a:gd name="connsiteY89" fmla="*/ 1744340 h 2323145"/>
              <a:gd name="connsiteX90" fmla="*/ 6380677 w 11269336"/>
              <a:gd name="connsiteY90" fmla="*/ 1796883 h 2323145"/>
              <a:gd name="connsiteX91" fmla="*/ 6374897 w 11269336"/>
              <a:gd name="connsiteY91" fmla="*/ 1809910 h 2323145"/>
              <a:gd name="connsiteX92" fmla="*/ 6364545 w 11269336"/>
              <a:gd name="connsiteY92" fmla="*/ 1820090 h 2323145"/>
              <a:gd name="connsiteX93" fmla="*/ 6362126 w 11269336"/>
              <a:gd name="connsiteY93" fmla="*/ 1819991 h 2323145"/>
              <a:gd name="connsiteX94" fmla="*/ 6346673 w 11269336"/>
              <a:gd name="connsiteY94" fmla="*/ 1827824 h 2323145"/>
              <a:gd name="connsiteX95" fmla="*/ 6345588 w 11269336"/>
              <a:gd name="connsiteY95" fmla="*/ 1832232 h 2323145"/>
              <a:gd name="connsiteX96" fmla="*/ 6335708 w 11269336"/>
              <a:gd name="connsiteY96" fmla="*/ 1838451 h 2323145"/>
              <a:gd name="connsiteX97" fmla="*/ 6318182 w 11269336"/>
              <a:gd name="connsiteY97" fmla="*/ 1852975 h 2323145"/>
              <a:gd name="connsiteX98" fmla="*/ 6313084 w 11269336"/>
              <a:gd name="connsiteY98" fmla="*/ 1853561 h 2323145"/>
              <a:gd name="connsiteX99" fmla="*/ 6283816 w 11269336"/>
              <a:gd name="connsiteY99" fmla="*/ 1872148 h 2323145"/>
              <a:gd name="connsiteX100" fmla="*/ 6282550 w 11269336"/>
              <a:gd name="connsiteY100" fmla="*/ 1871392 h 2323145"/>
              <a:gd name="connsiteX101" fmla="*/ 6270527 w 11269336"/>
              <a:gd name="connsiteY101" fmla="*/ 1872208 h 2323145"/>
              <a:gd name="connsiteX102" fmla="*/ 6249518 w 11269336"/>
              <a:gd name="connsiteY102" fmla="*/ 1876079 h 2323145"/>
              <a:gd name="connsiteX103" fmla="*/ 6190386 w 11269336"/>
              <a:gd name="connsiteY103" fmla="*/ 1872478 h 2323145"/>
              <a:gd name="connsiteX104" fmla="*/ 6159777 w 11269336"/>
              <a:gd name="connsiteY104" fmla="*/ 1891745 h 2323145"/>
              <a:gd name="connsiteX105" fmla="*/ 6153131 w 11269336"/>
              <a:gd name="connsiteY105" fmla="*/ 1895079 h 2323145"/>
              <a:gd name="connsiteX106" fmla="*/ 6152798 w 11269336"/>
              <a:gd name="connsiteY106" fmla="*/ 1894920 h 2323145"/>
              <a:gd name="connsiteX107" fmla="*/ 6145388 w 11269336"/>
              <a:gd name="connsiteY107" fmla="*/ 1897990 h 2323145"/>
              <a:gd name="connsiteX108" fmla="*/ 6141014 w 11269336"/>
              <a:gd name="connsiteY108" fmla="*/ 1901155 h 2323145"/>
              <a:gd name="connsiteX109" fmla="*/ 6128122 w 11269336"/>
              <a:gd name="connsiteY109" fmla="*/ 1907623 h 2323145"/>
              <a:gd name="connsiteX110" fmla="*/ 6122351 w 11269336"/>
              <a:gd name="connsiteY110" fmla="*/ 1908359 h 2323145"/>
              <a:gd name="connsiteX111" fmla="*/ 6064750 w 11269336"/>
              <a:gd name="connsiteY111" fmla="*/ 1896394 h 2323145"/>
              <a:gd name="connsiteX112" fmla="*/ 5964230 w 11269336"/>
              <a:gd name="connsiteY112" fmla="*/ 1910038 h 2323145"/>
              <a:gd name="connsiteX113" fmla="*/ 5865399 w 11269336"/>
              <a:gd name="connsiteY113" fmla="*/ 1926966 h 2323145"/>
              <a:gd name="connsiteX114" fmla="*/ 5829951 w 11269336"/>
              <a:gd name="connsiteY114" fmla="*/ 1934755 h 2323145"/>
              <a:gd name="connsiteX115" fmla="*/ 5765285 w 11269336"/>
              <a:gd name="connsiteY115" fmla="*/ 1941322 h 2323145"/>
              <a:gd name="connsiteX116" fmla="*/ 5734750 w 11269336"/>
              <a:gd name="connsiteY116" fmla="*/ 1939793 h 2323145"/>
              <a:gd name="connsiteX117" fmla="*/ 5733569 w 11269336"/>
              <a:gd name="connsiteY117" fmla="*/ 1940505 h 2323145"/>
              <a:gd name="connsiteX118" fmla="*/ 5730329 w 11269336"/>
              <a:gd name="connsiteY118" fmla="*/ 1937845 h 2323145"/>
              <a:gd name="connsiteX119" fmla="*/ 5724661 w 11269336"/>
              <a:gd name="connsiteY119" fmla="*/ 1937455 h 2323145"/>
              <a:gd name="connsiteX120" fmla="*/ 5710186 w 11269336"/>
              <a:gd name="connsiteY120" fmla="*/ 1941370 h 2323145"/>
              <a:gd name="connsiteX121" fmla="*/ 5704910 w 11269336"/>
              <a:gd name="connsiteY121" fmla="*/ 1943663 h 2323145"/>
              <a:gd name="connsiteX122" fmla="*/ 5696836 w 11269336"/>
              <a:gd name="connsiteY122" fmla="*/ 1945271 h 2323145"/>
              <a:gd name="connsiteX123" fmla="*/ 5696583 w 11269336"/>
              <a:gd name="connsiteY123" fmla="*/ 1945050 h 2323145"/>
              <a:gd name="connsiteX124" fmla="*/ 5689123 w 11269336"/>
              <a:gd name="connsiteY124" fmla="*/ 1947067 h 2323145"/>
              <a:gd name="connsiteX125" fmla="*/ 5653291 w 11269336"/>
              <a:gd name="connsiteY125" fmla="*/ 1960245 h 2323145"/>
              <a:gd name="connsiteX126" fmla="*/ 5599385 w 11269336"/>
              <a:gd name="connsiteY126" fmla="*/ 1945198 h 2323145"/>
              <a:gd name="connsiteX127" fmla="*/ 5578300 w 11269336"/>
              <a:gd name="connsiteY127" fmla="*/ 1944963 h 2323145"/>
              <a:gd name="connsiteX128" fmla="*/ 5566758 w 11269336"/>
              <a:gd name="connsiteY128" fmla="*/ 1943441 h 2323145"/>
              <a:gd name="connsiteX129" fmla="*/ 5565857 w 11269336"/>
              <a:gd name="connsiteY129" fmla="*/ 1942445 h 2323145"/>
              <a:gd name="connsiteX130" fmla="*/ 5531534 w 11269336"/>
              <a:gd name="connsiteY130" fmla="*/ 1955208 h 2323145"/>
              <a:gd name="connsiteX131" fmla="*/ 5526552 w 11269336"/>
              <a:gd name="connsiteY131" fmla="*/ 1954799 h 2323145"/>
              <a:gd name="connsiteX132" fmla="*/ 5504723 w 11269336"/>
              <a:gd name="connsiteY132" fmla="*/ 1965811 h 2323145"/>
              <a:gd name="connsiteX133" fmla="*/ 5493156 w 11269336"/>
              <a:gd name="connsiteY133" fmla="*/ 1970063 h 2323145"/>
              <a:gd name="connsiteX134" fmla="*/ 5490486 w 11269336"/>
              <a:gd name="connsiteY134" fmla="*/ 1974227 h 2323145"/>
              <a:gd name="connsiteX135" fmla="*/ 5473107 w 11269336"/>
              <a:gd name="connsiteY135" fmla="*/ 1979001 h 2323145"/>
              <a:gd name="connsiteX136" fmla="*/ 5470885 w 11269336"/>
              <a:gd name="connsiteY136" fmla="*/ 1978432 h 2323145"/>
              <a:gd name="connsiteX137" fmla="*/ 5457393 w 11269336"/>
              <a:gd name="connsiteY137" fmla="*/ 1986525 h 2323145"/>
              <a:gd name="connsiteX138" fmla="*/ 5447102 w 11269336"/>
              <a:gd name="connsiteY138" fmla="*/ 1998329 h 2323145"/>
              <a:gd name="connsiteX139" fmla="*/ 5159151 w 11269336"/>
              <a:gd name="connsiteY139" fmla="*/ 2029640 h 2323145"/>
              <a:gd name="connsiteX140" fmla="*/ 5041688 w 11269336"/>
              <a:gd name="connsiteY140" fmla="*/ 2022334 h 2323145"/>
              <a:gd name="connsiteX141" fmla="*/ 4860988 w 11269336"/>
              <a:gd name="connsiteY141" fmla="*/ 2135698 h 2323145"/>
              <a:gd name="connsiteX142" fmla="*/ 4807902 w 11269336"/>
              <a:gd name="connsiteY142" fmla="*/ 2138894 h 2323145"/>
              <a:gd name="connsiteX143" fmla="*/ 4765388 w 11269336"/>
              <a:gd name="connsiteY143" fmla="*/ 2162525 h 2323145"/>
              <a:gd name="connsiteX144" fmla="*/ 4745033 w 11269336"/>
              <a:gd name="connsiteY144" fmla="*/ 2158859 h 2323145"/>
              <a:gd name="connsiteX145" fmla="*/ 4741475 w 11269336"/>
              <a:gd name="connsiteY145" fmla="*/ 2157998 h 2323145"/>
              <a:gd name="connsiteX146" fmla="*/ 4728247 w 11269336"/>
              <a:gd name="connsiteY146" fmla="*/ 2159526 h 2323145"/>
              <a:gd name="connsiteX147" fmla="*/ 4723263 w 11269336"/>
              <a:gd name="connsiteY147" fmla="*/ 2153742 h 2323145"/>
              <a:gd name="connsiteX148" fmla="*/ 4702453 w 11269336"/>
              <a:gd name="connsiteY148" fmla="*/ 2151586 h 2323145"/>
              <a:gd name="connsiteX149" fmla="*/ 4678455 w 11269336"/>
              <a:gd name="connsiteY149" fmla="*/ 2156131 h 2323145"/>
              <a:gd name="connsiteX150" fmla="*/ 4593061 w 11269336"/>
              <a:gd name="connsiteY150" fmla="*/ 2171597 h 2323145"/>
              <a:gd name="connsiteX151" fmla="*/ 4579902 w 11269336"/>
              <a:gd name="connsiteY151" fmla="*/ 2177927 h 2323145"/>
              <a:gd name="connsiteX152" fmla="*/ 4533444 w 11269336"/>
              <a:gd name="connsiteY152" fmla="*/ 2181200 h 2323145"/>
              <a:gd name="connsiteX153" fmla="*/ 4492832 w 11269336"/>
              <a:gd name="connsiteY153" fmla="*/ 2188033 h 2323145"/>
              <a:gd name="connsiteX154" fmla="*/ 4467257 w 11269336"/>
              <a:gd name="connsiteY154" fmla="*/ 2196121 h 2323145"/>
              <a:gd name="connsiteX155" fmla="*/ 4459937 w 11269336"/>
              <a:gd name="connsiteY155" fmla="*/ 2195182 h 2323145"/>
              <a:gd name="connsiteX156" fmla="*/ 4433312 w 11269336"/>
              <a:gd name="connsiteY156" fmla="*/ 2199004 h 2323145"/>
              <a:gd name="connsiteX157" fmla="*/ 4420601 w 11269336"/>
              <a:gd name="connsiteY157" fmla="*/ 2205158 h 2323145"/>
              <a:gd name="connsiteX158" fmla="*/ 4405765 w 11269336"/>
              <a:gd name="connsiteY158" fmla="*/ 2199902 h 2323145"/>
              <a:gd name="connsiteX159" fmla="*/ 4401354 w 11269336"/>
              <a:gd name="connsiteY159" fmla="*/ 2194745 h 2323145"/>
              <a:gd name="connsiteX160" fmla="*/ 4383151 w 11269336"/>
              <a:gd name="connsiteY160" fmla="*/ 2201140 h 2323145"/>
              <a:gd name="connsiteX161" fmla="*/ 4366646 w 11269336"/>
              <a:gd name="connsiteY161" fmla="*/ 2198564 h 2323145"/>
              <a:gd name="connsiteX162" fmla="*/ 4354009 w 11269336"/>
              <a:gd name="connsiteY162" fmla="*/ 2204984 h 2323145"/>
              <a:gd name="connsiteX163" fmla="*/ 4348284 w 11269336"/>
              <a:gd name="connsiteY163" fmla="*/ 2205270 h 2323145"/>
              <a:gd name="connsiteX164" fmla="*/ 4333906 w 11269336"/>
              <a:gd name="connsiteY164" fmla="*/ 2205251 h 2323145"/>
              <a:gd name="connsiteX165" fmla="*/ 4308819 w 11269336"/>
              <a:gd name="connsiteY165" fmla="*/ 2203822 h 2323145"/>
              <a:gd name="connsiteX166" fmla="*/ 4301210 w 11269336"/>
              <a:gd name="connsiteY166" fmla="*/ 2204456 h 2323145"/>
              <a:gd name="connsiteX167" fmla="*/ 4283095 w 11269336"/>
              <a:gd name="connsiteY167" fmla="*/ 2198177 h 2323145"/>
              <a:gd name="connsiteX168" fmla="*/ 4250119 w 11269336"/>
              <a:gd name="connsiteY168" fmla="*/ 2196342 h 2323145"/>
              <a:gd name="connsiteX169" fmla="*/ 4189203 w 11269336"/>
              <a:gd name="connsiteY169" fmla="*/ 2178994 h 2323145"/>
              <a:gd name="connsiteX170" fmla="*/ 4154035 w 11269336"/>
              <a:gd name="connsiteY170" fmla="*/ 2171950 h 2323145"/>
              <a:gd name="connsiteX171" fmla="*/ 4129569 w 11269336"/>
              <a:gd name="connsiteY171" fmla="*/ 2163850 h 2323145"/>
              <a:gd name="connsiteX172" fmla="*/ 4061250 w 11269336"/>
              <a:gd name="connsiteY172" fmla="*/ 2159236 h 2323145"/>
              <a:gd name="connsiteX173" fmla="*/ 3945480 w 11269336"/>
              <a:gd name="connsiteY173" fmla="*/ 2158279 h 2323145"/>
              <a:gd name="connsiteX174" fmla="*/ 3921468 w 11269336"/>
              <a:gd name="connsiteY174" fmla="*/ 2156588 h 2323145"/>
              <a:gd name="connsiteX175" fmla="*/ 3903348 w 11269336"/>
              <a:gd name="connsiteY175" fmla="*/ 2149220 h 2323145"/>
              <a:gd name="connsiteX176" fmla="*/ 3901342 w 11269336"/>
              <a:gd name="connsiteY176" fmla="*/ 2142355 h 2323145"/>
              <a:gd name="connsiteX177" fmla="*/ 3888539 w 11269336"/>
              <a:gd name="connsiteY177" fmla="*/ 2140476 h 2323145"/>
              <a:gd name="connsiteX178" fmla="*/ 3885662 w 11269336"/>
              <a:gd name="connsiteY178" fmla="*/ 2138740 h 2323145"/>
              <a:gd name="connsiteX179" fmla="*/ 3868627 w 11269336"/>
              <a:gd name="connsiteY179" fmla="*/ 2130023 h 2323145"/>
              <a:gd name="connsiteX180" fmla="*/ 3819177 w 11269336"/>
              <a:gd name="connsiteY180" fmla="*/ 2142111 h 2323145"/>
              <a:gd name="connsiteX181" fmla="*/ 3769100 w 11269336"/>
              <a:gd name="connsiteY181" fmla="*/ 2131731 h 2323145"/>
              <a:gd name="connsiteX182" fmla="*/ 3562752 w 11269336"/>
              <a:gd name="connsiteY182" fmla="*/ 2131785 h 2323145"/>
              <a:gd name="connsiteX183" fmla="*/ 3541402 w 11269336"/>
              <a:gd name="connsiteY183" fmla="*/ 2106821 h 2323145"/>
              <a:gd name="connsiteX184" fmla="*/ 3460591 w 11269336"/>
              <a:gd name="connsiteY184" fmla="*/ 2097951 h 2323145"/>
              <a:gd name="connsiteX185" fmla="*/ 3320348 w 11269336"/>
              <a:gd name="connsiteY185" fmla="*/ 2130191 h 2323145"/>
              <a:gd name="connsiteX186" fmla="*/ 3170922 w 11269336"/>
              <a:gd name="connsiteY186" fmla="*/ 2115957 h 2323145"/>
              <a:gd name="connsiteX187" fmla="*/ 3156256 w 11269336"/>
              <a:gd name="connsiteY187" fmla="*/ 2124773 h 2323145"/>
              <a:gd name="connsiteX188" fmla="*/ 3140298 w 11269336"/>
              <a:gd name="connsiteY188" fmla="*/ 2129182 h 2323145"/>
              <a:gd name="connsiteX189" fmla="*/ 3138514 w 11269336"/>
              <a:gd name="connsiteY189" fmla="*/ 2128069 h 2323145"/>
              <a:gd name="connsiteX190" fmla="*/ 3120467 w 11269336"/>
              <a:gd name="connsiteY190" fmla="*/ 2128281 h 2323145"/>
              <a:gd name="connsiteX191" fmla="*/ 3116175 w 11269336"/>
              <a:gd name="connsiteY191" fmla="*/ 2131633 h 2323145"/>
              <a:gd name="connsiteX192" fmla="*/ 3103685 w 11269336"/>
              <a:gd name="connsiteY192" fmla="*/ 2132814 h 2323145"/>
              <a:gd name="connsiteX193" fmla="*/ 3078794 w 11269336"/>
              <a:gd name="connsiteY193" fmla="*/ 2137935 h 2323145"/>
              <a:gd name="connsiteX194" fmla="*/ 3074407 w 11269336"/>
              <a:gd name="connsiteY194" fmla="*/ 2136274 h 2323145"/>
              <a:gd name="connsiteX195" fmla="*/ 3037285 w 11269336"/>
              <a:gd name="connsiteY195" fmla="*/ 2139919 h 2323145"/>
              <a:gd name="connsiteX196" fmla="*/ 3036901 w 11269336"/>
              <a:gd name="connsiteY196" fmla="*/ 2138726 h 2323145"/>
              <a:gd name="connsiteX197" fmla="*/ 3026996 w 11269336"/>
              <a:gd name="connsiteY197" fmla="*/ 2134322 h 2323145"/>
              <a:gd name="connsiteX198" fmla="*/ 3007772 w 11269336"/>
              <a:gd name="connsiteY198" fmla="*/ 2128742 h 2323145"/>
              <a:gd name="connsiteX199" fmla="*/ 2965030 w 11269336"/>
              <a:gd name="connsiteY199" fmla="*/ 2100494 h 2323145"/>
              <a:gd name="connsiteX200" fmla="*/ 2926342 w 11269336"/>
              <a:gd name="connsiteY200" fmla="*/ 2104155 h 2323145"/>
              <a:gd name="connsiteX201" fmla="*/ 2918608 w 11269336"/>
              <a:gd name="connsiteY201" fmla="*/ 2104215 h 2323145"/>
              <a:gd name="connsiteX202" fmla="*/ 2918475 w 11269336"/>
              <a:gd name="connsiteY202" fmla="*/ 2103937 h 2323145"/>
              <a:gd name="connsiteX203" fmla="*/ 2910360 w 11269336"/>
              <a:gd name="connsiteY203" fmla="*/ 2103444 h 2323145"/>
              <a:gd name="connsiteX204" fmla="*/ 2904507 w 11269336"/>
              <a:gd name="connsiteY204" fmla="*/ 2104326 h 2323145"/>
              <a:gd name="connsiteX205" fmla="*/ 2889503 w 11269336"/>
              <a:gd name="connsiteY205" fmla="*/ 2104443 h 2323145"/>
              <a:gd name="connsiteX206" fmla="*/ 2884480 w 11269336"/>
              <a:gd name="connsiteY206" fmla="*/ 2102626 h 2323145"/>
              <a:gd name="connsiteX207" fmla="*/ 2882689 w 11269336"/>
              <a:gd name="connsiteY207" fmla="*/ 2099228 h 2323145"/>
              <a:gd name="connsiteX208" fmla="*/ 2881291 w 11269336"/>
              <a:gd name="connsiteY208" fmla="*/ 2099618 h 2323145"/>
              <a:gd name="connsiteX209" fmla="*/ 2853979 w 11269336"/>
              <a:gd name="connsiteY209" fmla="*/ 2090388 h 2323145"/>
              <a:gd name="connsiteX210" fmla="*/ 2791790 w 11269336"/>
              <a:gd name="connsiteY210" fmla="*/ 2080332 h 2323145"/>
              <a:gd name="connsiteX211" fmla="*/ 2755844 w 11269336"/>
              <a:gd name="connsiteY211" fmla="*/ 2078874 h 2323145"/>
              <a:gd name="connsiteX212" fmla="*/ 2657742 w 11269336"/>
              <a:gd name="connsiteY212" fmla="*/ 2070179 h 2323145"/>
              <a:gd name="connsiteX213" fmla="*/ 2559549 w 11269336"/>
              <a:gd name="connsiteY213" fmla="*/ 2057873 h 2323145"/>
              <a:gd name="connsiteX214" fmla="*/ 2512054 w 11269336"/>
              <a:gd name="connsiteY214" fmla="*/ 2031671 h 2323145"/>
              <a:gd name="connsiteX215" fmla="*/ 2506437 w 11269336"/>
              <a:gd name="connsiteY215" fmla="*/ 2030918 h 2323145"/>
              <a:gd name="connsiteX216" fmla="*/ 2491752 w 11269336"/>
              <a:gd name="connsiteY216" fmla="*/ 2033906 h 2323145"/>
              <a:gd name="connsiteX217" fmla="*/ 2486338 w 11269336"/>
              <a:gd name="connsiteY217" fmla="*/ 2035862 h 2323145"/>
              <a:gd name="connsiteX218" fmla="*/ 2478186 w 11269336"/>
              <a:gd name="connsiteY218" fmla="*/ 2036953 h 2323145"/>
              <a:gd name="connsiteX219" fmla="*/ 2477950 w 11269336"/>
              <a:gd name="connsiteY219" fmla="*/ 2036715 h 2323145"/>
              <a:gd name="connsiteX220" fmla="*/ 2470381 w 11269336"/>
              <a:gd name="connsiteY220" fmla="*/ 2038256 h 2323145"/>
              <a:gd name="connsiteX221" fmla="*/ 2433781 w 11269336"/>
              <a:gd name="connsiteY221" fmla="*/ 2049140 h 2323145"/>
              <a:gd name="connsiteX222" fmla="*/ 2381172 w 11269336"/>
              <a:gd name="connsiteY222" fmla="*/ 2030645 h 2323145"/>
              <a:gd name="connsiteX223" fmla="*/ 2360198 w 11269336"/>
              <a:gd name="connsiteY223" fmla="*/ 2029059 h 2323145"/>
              <a:gd name="connsiteX224" fmla="*/ 2348815 w 11269336"/>
              <a:gd name="connsiteY224" fmla="*/ 2026798 h 2323145"/>
              <a:gd name="connsiteX225" fmla="*/ 2347988 w 11269336"/>
              <a:gd name="connsiteY225" fmla="*/ 2025745 h 2323145"/>
              <a:gd name="connsiteX226" fmla="*/ 2312920 w 11269336"/>
              <a:gd name="connsiteY226" fmla="*/ 2036311 h 2323145"/>
              <a:gd name="connsiteX227" fmla="*/ 2307986 w 11269336"/>
              <a:gd name="connsiteY227" fmla="*/ 2035583 h 2323145"/>
              <a:gd name="connsiteX228" fmla="*/ 2285481 w 11269336"/>
              <a:gd name="connsiteY228" fmla="*/ 2045197 h 2323145"/>
              <a:gd name="connsiteX229" fmla="*/ 2273666 w 11269336"/>
              <a:gd name="connsiteY229" fmla="*/ 2048710 h 2323145"/>
              <a:gd name="connsiteX230" fmla="*/ 2270719 w 11269336"/>
              <a:gd name="connsiteY230" fmla="*/ 2052702 h 2323145"/>
              <a:gd name="connsiteX231" fmla="*/ 2253080 w 11269336"/>
              <a:gd name="connsiteY231" fmla="*/ 2056363 h 2323145"/>
              <a:gd name="connsiteX232" fmla="*/ 2250906 w 11269336"/>
              <a:gd name="connsiteY232" fmla="*/ 2055654 h 2323145"/>
              <a:gd name="connsiteX233" fmla="*/ 2236905 w 11269336"/>
              <a:gd name="connsiteY233" fmla="*/ 2062882 h 2323145"/>
              <a:gd name="connsiteX234" fmla="*/ 2225830 w 11269336"/>
              <a:gd name="connsiteY234" fmla="*/ 2074027 h 2323145"/>
              <a:gd name="connsiteX235" fmla="*/ 2073776 w 11269336"/>
              <a:gd name="connsiteY235" fmla="*/ 2089244 h 2323145"/>
              <a:gd name="connsiteX236" fmla="*/ 1948256 w 11269336"/>
              <a:gd name="connsiteY236" fmla="*/ 2146616 h 2323145"/>
              <a:gd name="connsiteX237" fmla="*/ 1865582 w 11269336"/>
              <a:gd name="connsiteY237" fmla="*/ 2153738 h 2323145"/>
              <a:gd name="connsiteX238" fmla="*/ 1835210 w 11269336"/>
              <a:gd name="connsiteY238" fmla="*/ 2134244 h 2323145"/>
              <a:gd name="connsiteX239" fmla="*/ 1632661 w 11269336"/>
              <a:gd name="connsiteY239" fmla="*/ 2173882 h 2323145"/>
              <a:gd name="connsiteX240" fmla="*/ 1579590 w 11269336"/>
              <a:gd name="connsiteY240" fmla="*/ 2173680 h 2323145"/>
              <a:gd name="connsiteX241" fmla="*/ 1535601 w 11269336"/>
              <a:gd name="connsiteY241" fmla="*/ 2194590 h 2323145"/>
              <a:gd name="connsiteX242" fmla="*/ 1515594 w 11269336"/>
              <a:gd name="connsiteY242" fmla="*/ 2189622 h 2323145"/>
              <a:gd name="connsiteX243" fmla="*/ 1512113 w 11269336"/>
              <a:gd name="connsiteY243" fmla="*/ 2188534 h 2323145"/>
              <a:gd name="connsiteX244" fmla="*/ 1498838 w 11269336"/>
              <a:gd name="connsiteY244" fmla="*/ 2189213 h 2323145"/>
              <a:gd name="connsiteX245" fmla="*/ 1494279 w 11269336"/>
              <a:gd name="connsiteY245" fmla="*/ 2183112 h 2323145"/>
              <a:gd name="connsiteX246" fmla="*/ 1473714 w 11269336"/>
              <a:gd name="connsiteY246" fmla="*/ 2179625 h 2323145"/>
              <a:gd name="connsiteX247" fmla="*/ 1449503 w 11269336"/>
              <a:gd name="connsiteY247" fmla="*/ 2182633 h 2323145"/>
              <a:gd name="connsiteX248" fmla="*/ 1335495 w 11269336"/>
              <a:gd name="connsiteY248" fmla="*/ 2203940 h 2323145"/>
              <a:gd name="connsiteX249" fmla="*/ 1266687 w 11269336"/>
              <a:gd name="connsiteY249" fmla="*/ 2212688 h 2323145"/>
              <a:gd name="connsiteX250" fmla="*/ 1239614 w 11269336"/>
              <a:gd name="connsiteY250" fmla="*/ 2209727 h 2323145"/>
              <a:gd name="connsiteX251" fmla="*/ 1202436 w 11269336"/>
              <a:gd name="connsiteY251" fmla="*/ 2209817 h 2323145"/>
              <a:gd name="connsiteX252" fmla="*/ 1136097 w 11269336"/>
              <a:gd name="connsiteY252" fmla="*/ 2205112 h 2323145"/>
              <a:gd name="connsiteX253" fmla="*/ 1048229 w 11269336"/>
              <a:gd name="connsiteY253" fmla="*/ 2207249 h 2323145"/>
              <a:gd name="connsiteX254" fmla="*/ 988232 w 11269336"/>
              <a:gd name="connsiteY254" fmla="*/ 2235635 h 2323145"/>
              <a:gd name="connsiteX255" fmla="*/ 981959 w 11269336"/>
              <a:gd name="connsiteY255" fmla="*/ 2231607 h 2323145"/>
              <a:gd name="connsiteX256" fmla="*/ 938600 w 11269336"/>
              <a:gd name="connsiteY256" fmla="*/ 2238113 h 2323145"/>
              <a:gd name="connsiteX257" fmla="*/ 791788 w 11269336"/>
              <a:gd name="connsiteY257" fmla="*/ 2293224 h 2323145"/>
              <a:gd name="connsiteX258" fmla="*/ 706914 w 11269336"/>
              <a:gd name="connsiteY258" fmla="*/ 2305046 h 2323145"/>
              <a:gd name="connsiteX259" fmla="*/ 675971 w 11269336"/>
              <a:gd name="connsiteY259" fmla="*/ 2304030 h 2323145"/>
              <a:gd name="connsiteX260" fmla="*/ 624180 w 11269336"/>
              <a:gd name="connsiteY260" fmla="*/ 2302650 h 2323145"/>
              <a:gd name="connsiteX261" fmla="*/ 583453 w 11269336"/>
              <a:gd name="connsiteY261" fmla="*/ 2288788 h 2323145"/>
              <a:gd name="connsiteX262" fmla="*/ 540946 w 11269336"/>
              <a:gd name="connsiteY262" fmla="*/ 2292721 h 2323145"/>
              <a:gd name="connsiteX263" fmla="*/ 533680 w 11269336"/>
              <a:gd name="connsiteY263" fmla="*/ 2310233 h 2323145"/>
              <a:gd name="connsiteX264" fmla="*/ 487366 w 11269336"/>
              <a:gd name="connsiteY264" fmla="*/ 2309053 h 2323145"/>
              <a:gd name="connsiteX265" fmla="*/ 416820 w 11269336"/>
              <a:gd name="connsiteY265" fmla="*/ 2305443 h 2323145"/>
              <a:gd name="connsiteX266" fmla="*/ 376805 w 11269336"/>
              <a:gd name="connsiteY266" fmla="*/ 2307647 h 2323145"/>
              <a:gd name="connsiteX267" fmla="*/ 266777 w 11269336"/>
              <a:gd name="connsiteY267" fmla="*/ 2309012 h 2323145"/>
              <a:gd name="connsiteX268" fmla="*/ 156013 w 11269336"/>
              <a:gd name="connsiteY268" fmla="*/ 2306832 h 2323145"/>
              <a:gd name="connsiteX269" fmla="*/ 87258 w 11269336"/>
              <a:gd name="connsiteY269" fmla="*/ 2285511 h 2323145"/>
              <a:gd name="connsiteX270" fmla="*/ 23798 w 11269336"/>
              <a:gd name="connsiteY270" fmla="*/ 2281822 h 2323145"/>
              <a:gd name="connsiteX271" fmla="*/ 0 w 11269336"/>
              <a:gd name="connsiteY271" fmla="*/ 2285369 h 2323145"/>
              <a:gd name="connsiteX272" fmla="*/ 0 w 11269336"/>
              <a:gd name="connsiteY272"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742561 w 11269336"/>
              <a:gd name="connsiteY18" fmla="*/ 500437 h 2323145"/>
              <a:gd name="connsiteX19" fmla="*/ 9561831 w 11269336"/>
              <a:gd name="connsiteY19" fmla="*/ 547649 h 2323145"/>
              <a:gd name="connsiteX20" fmla="*/ 9380600 w 11269336"/>
              <a:gd name="connsiteY20" fmla="*/ 549821 h 2323145"/>
              <a:gd name="connsiteX21" fmla="*/ 9139429 w 11269336"/>
              <a:gd name="connsiteY21" fmla="*/ 696446 h 2323145"/>
              <a:gd name="connsiteX22" fmla="*/ 9114263 w 11269336"/>
              <a:gd name="connsiteY22" fmla="*/ 709213 h 2323145"/>
              <a:gd name="connsiteX23" fmla="*/ 9028928 w 11269336"/>
              <a:gd name="connsiteY23" fmla="*/ 745350 h 2323145"/>
              <a:gd name="connsiteX24" fmla="*/ 8977138 w 11269336"/>
              <a:gd name="connsiteY24" fmla="*/ 774970 h 2323145"/>
              <a:gd name="connsiteX25" fmla="*/ 8947030 w 11269336"/>
              <a:gd name="connsiteY25" fmla="*/ 814934 h 2323145"/>
              <a:gd name="connsiteX26" fmla="*/ 8914746 w 11269336"/>
              <a:gd name="connsiteY26" fmla="*/ 826428 h 2323145"/>
              <a:gd name="connsiteX27" fmla="*/ 8917778 w 11269336"/>
              <a:gd name="connsiteY27" fmla="*/ 835198 h 2323145"/>
              <a:gd name="connsiteX28" fmla="*/ 8905560 w 11269336"/>
              <a:gd name="connsiteY28" fmla="*/ 838358 h 2323145"/>
              <a:gd name="connsiteX29" fmla="*/ 8897564 w 11269336"/>
              <a:gd name="connsiteY29" fmla="*/ 834287 h 2323145"/>
              <a:gd name="connsiteX30" fmla="*/ 8878040 w 11269336"/>
              <a:gd name="connsiteY30" fmla="*/ 844150 h 2323145"/>
              <a:gd name="connsiteX31" fmla="*/ 8882654 w 11269336"/>
              <a:gd name="connsiteY31" fmla="*/ 892768 h 2323145"/>
              <a:gd name="connsiteX32" fmla="*/ 8837498 w 11269336"/>
              <a:gd name="connsiteY32" fmla="*/ 885664 h 2323145"/>
              <a:gd name="connsiteX33" fmla="*/ 8795998 w 11269336"/>
              <a:gd name="connsiteY33" fmla="*/ 863337 h 2323145"/>
              <a:gd name="connsiteX34" fmla="*/ 8776970 w 11269336"/>
              <a:gd name="connsiteY34" fmla="*/ 885177 h 2323145"/>
              <a:gd name="connsiteX35" fmla="*/ 8755719 w 11269336"/>
              <a:gd name="connsiteY35" fmla="*/ 889754 h 2323145"/>
              <a:gd name="connsiteX36" fmla="*/ 8743257 w 11269336"/>
              <a:gd name="connsiteY36" fmla="*/ 904723 h 2323145"/>
              <a:gd name="connsiteX37" fmla="*/ 8721366 w 11269336"/>
              <a:gd name="connsiteY37" fmla="*/ 904711 h 2323145"/>
              <a:gd name="connsiteX38" fmla="*/ 8678353 w 11269336"/>
              <a:gd name="connsiteY38" fmla="*/ 926318 h 2323145"/>
              <a:gd name="connsiteX39" fmla="*/ 8636849 w 11269336"/>
              <a:gd name="connsiteY39" fmla="*/ 937900 h 2323145"/>
              <a:gd name="connsiteX40" fmla="*/ 8620213 w 11269336"/>
              <a:gd name="connsiteY40" fmla="*/ 943068 h 2323145"/>
              <a:gd name="connsiteX41" fmla="*/ 8612581 w 11269336"/>
              <a:gd name="connsiteY41" fmla="*/ 952695 h 2323145"/>
              <a:gd name="connsiteX42" fmla="*/ 8589038 w 11269336"/>
              <a:gd name="connsiteY42" fmla="*/ 963892 h 2323145"/>
              <a:gd name="connsiteX43" fmla="*/ 8579950 w 11269336"/>
              <a:gd name="connsiteY43" fmla="*/ 960899 h 2323145"/>
              <a:gd name="connsiteX44" fmla="*/ 8579319 w 11269336"/>
              <a:gd name="connsiteY44" fmla="*/ 965630 h 2323145"/>
              <a:gd name="connsiteX45" fmla="*/ 8547429 w 11269336"/>
              <a:gd name="connsiteY45" fmla="*/ 984506 h 2323145"/>
              <a:gd name="connsiteX46" fmla="*/ 8478704 w 11269336"/>
              <a:gd name="connsiteY46" fmla="*/ 1025490 h 2323145"/>
              <a:gd name="connsiteX47" fmla="*/ 8461421 w 11269336"/>
              <a:gd name="connsiteY47" fmla="*/ 1035512 h 2323145"/>
              <a:gd name="connsiteX48" fmla="*/ 8445003 w 11269336"/>
              <a:gd name="connsiteY48" fmla="*/ 1036851 h 2323145"/>
              <a:gd name="connsiteX49" fmla="*/ 8357350 w 11269336"/>
              <a:gd name="connsiteY49" fmla="*/ 1060213 h 2323145"/>
              <a:gd name="connsiteX50" fmla="*/ 8335565 w 11269336"/>
              <a:gd name="connsiteY50" fmla="*/ 1061151 h 2323145"/>
              <a:gd name="connsiteX51" fmla="*/ 8325267 w 11269336"/>
              <a:gd name="connsiteY51" fmla="*/ 1055919 h 2323145"/>
              <a:gd name="connsiteX52" fmla="*/ 8293586 w 11269336"/>
              <a:gd name="connsiteY52" fmla="*/ 1076144 h 2323145"/>
              <a:gd name="connsiteX53" fmla="*/ 8242405 w 11269336"/>
              <a:gd name="connsiteY53" fmla="*/ 1095960 h 2323145"/>
              <a:gd name="connsiteX54" fmla="*/ 8218531 w 11269336"/>
              <a:gd name="connsiteY54" fmla="*/ 1107622 h 2323145"/>
              <a:gd name="connsiteX55" fmla="*/ 8197391 w 11269336"/>
              <a:gd name="connsiteY55" fmla="*/ 1107746 h 2323145"/>
              <a:gd name="connsiteX56" fmla="*/ 8081474 w 11269336"/>
              <a:gd name="connsiteY56" fmla="*/ 1130125 h 2323145"/>
              <a:gd name="connsiteX57" fmla="*/ 8053585 w 11269336"/>
              <a:gd name="connsiteY57" fmla="*/ 1129169 h 2323145"/>
              <a:gd name="connsiteX58" fmla="*/ 8038422 w 11269336"/>
              <a:gd name="connsiteY58" fmla="*/ 1119092 h 2323145"/>
              <a:gd name="connsiteX59" fmla="*/ 8029450 w 11269336"/>
              <a:gd name="connsiteY59" fmla="*/ 1125592 h 2323145"/>
              <a:gd name="connsiteX60" fmla="*/ 7959552 w 11269336"/>
              <a:gd name="connsiteY60" fmla="*/ 1140188 h 2323145"/>
              <a:gd name="connsiteX61" fmla="*/ 7914188 w 11269336"/>
              <a:gd name="connsiteY61" fmla="*/ 1150862 h 2323145"/>
              <a:gd name="connsiteX62" fmla="*/ 7914918 w 11269336"/>
              <a:gd name="connsiteY62" fmla="*/ 1168758 h 2323145"/>
              <a:gd name="connsiteX63" fmla="*/ 7875510 w 11269336"/>
              <a:gd name="connsiteY63" fmla="*/ 1183153 h 2323145"/>
              <a:gd name="connsiteX64" fmla="*/ 7829932 w 11269336"/>
              <a:gd name="connsiteY64" fmla="*/ 1180782 h 2323145"/>
              <a:gd name="connsiteX65" fmla="*/ 7779182 w 11269336"/>
              <a:gd name="connsiteY65" fmla="*/ 1192665 h 2323145"/>
              <a:gd name="connsiteX66" fmla="*/ 7748774 w 11269336"/>
              <a:gd name="connsiteY66" fmla="*/ 1199586 h 2323145"/>
              <a:gd name="connsiteX67" fmla="*/ 7671846 w 11269336"/>
              <a:gd name="connsiteY67" fmla="*/ 1231966 h 2323145"/>
              <a:gd name="connsiteX68" fmla="*/ 7554146 w 11269336"/>
              <a:gd name="connsiteY68" fmla="*/ 1319748 h 2323145"/>
              <a:gd name="connsiteX69" fmla="*/ 7515052 w 11269336"/>
              <a:gd name="connsiteY69" fmla="*/ 1336718 h 2323145"/>
              <a:gd name="connsiteX70" fmla="*/ 7507193 w 11269336"/>
              <a:gd name="connsiteY70" fmla="*/ 1334617 h 2323145"/>
              <a:gd name="connsiteX71" fmla="*/ 7461694 w 11269336"/>
              <a:gd name="connsiteY71" fmla="*/ 1375866 h 2323145"/>
              <a:gd name="connsiteX72" fmla="*/ 7377571 w 11269336"/>
              <a:gd name="connsiteY72" fmla="*/ 1400128 h 2323145"/>
              <a:gd name="connsiteX73" fmla="*/ 7311261 w 11269336"/>
              <a:gd name="connsiteY73" fmla="*/ 1412652 h 2323145"/>
              <a:gd name="connsiteX74" fmla="*/ 7275307 w 11269336"/>
              <a:gd name="connsiteY74" fmla="*/ 1422171 h 2323145"/>
              <a:gd name="connsiteX75" fmla="*/ 7247783 w 11269336"/>
              <a:gd name="connsiteY75" fmla="*/ 1426330 h 2323145"/>
              <a:gd name="connsiteX76" fmla="*/ 7185047 w 11269336"/>
              <a:gd name="connsiteY76" fmla="*/ 1451812 h 2323145"/>
              <a:gd name="connsiteX77" fmla="*/ 7084117 w 11269336"/>
              <a:gd name="connsiteY77" fmla="*/ 1500281 h 2323145"/>
              <a:gd name="connsiteX78" fmla="*/ 7062011 w 11269336"/>
              <a:gd name="connsiteY78" fmla="*/ 1509183 h 2323145"/>
              <a:gd name="connsiteX79" fmla="*/ 7040555 w 11269336"/>
              <a:gd name="connsiteY79" fmla="*/ 1511207 h 2323145"/>
              <a:gd name="connsiteX80" fmla="*/ 7033438 w 11269336"/>
              <a:gd name="connsiteY80" fmla="*/ 1506772 h 2323145"/>
              <a:gd name="connsiteX81" fmla="*/ 7020886 w 11269336"/>
              <a:gd name="connsiteY81" fmla="*/ 1510764 h 2323145"/>
              <a:gd name="connsiteX82" fmla="*/ 7017033 w 11269336"/>
              <a:gd name="connsiteY82" fmla="*/ 1510650 h 2323145"/>
              <a:gd name="connsiteX83" fmla="*/ 6995460 w 11269336"/>
              <a:gd name="connsiteY83" fmla="*/ 1511173 h 2323145"/>
              <a:gd name="connsiteX84" fmla="*/ 6962144 w 11269336"/>
              <a:gd name="connsiteY84" fmla="*/ 1541508 h 2323145"/>
              <a:gd name="connsiteX85" fmla="*/ 6910674 w 11269336"/>
              <a:gd name="connsiteY85" fmla="*/ 1554793 h 2323145"/>
              <a:gd name="connsiteX86" fmla="*/ 6732152 w 11269336"/>
              <a:gd name="connsiteY86" fmla="*/ 1642538 h 2323145"/>
              <a:gd name="connsiteX87" fmla="*/ 6694106 w 11269336"/>
              <a:gd name="connsiteY87" fmla="*/ 1632377 h 2323145"/>
              <a:gd name="connsiteX88" fmla="*/ 6617223 w 11269336"/>
              <a:gd name="connsiteY88" fmla="*/ 1659889 h 2323145"/>
              <a:gd name="connsiteX89" fmla="*/ 6521138 w 11269336"/>
              <a:gd name="connsiteY89" fmla="*/ 1744340 h 2323145"/>
              <a:gd name="connsiteX90" fmla="*/ 6380677 w 11269336"/>
              <a:gd name="connsiteY90" fmla="*/ 1796883 h 2323145"/>
              <a:gd name="connsiteX91" fmla="*/ 6374897 w 11269336"/>
              <a:gd name="connsiteY91" fmla="*/ 1809910 h 2323145"/>
              <a:gd name="connsiteX92" fmla="*/ 6364545 w 11269336"/>
              <a:gd name="connsiteY92" fmla="*/ 1820090 h 2323145"/>
              <a:gd name="connsiteX93" fmla="*/ 6362126 w 11269336"/>
              <a:gd name="connsiteY93" fmla="*/ 1819991 h 2323145"/>
              <a:gd name="connsiteX94" fmla="*/ 6346673 w 11269336"/>
              <a:gd name="connsiteY94" fmla="*/ 1827824 h 2323145"/>
              <a:gd name="connsiteX95" fmla="*/ 6345588 w 11269336"/>
              <a:gd name="connsiteY95" fmla="*/ 1832232 h 2323145"/>
              <a:gd name="connsiteX96" fmla="*/ 6335708 w 11269336"/>
              <a:gd name="connsiteY96" fmla="*/ 1838451 h 2323145"/>
              <a:gd name="connsiteX97" fmla="*/ 6318182 w 11269336"/>
              <a:gd name="connsiteY97" fmla="*/ 1852975 h 2323145"/>
              <a:gd name="connsiteX98" fmla="*/ 6313084 w 11269336"/>
              <a:gd name="connsiteY98" fmla="*/ 1853561 h 2323145"/>
              <a:gd name="connsiteX99" fmla="*/ 6283816 w 11269336"/>
              <a:gd name="connsiteY99" fmla="*/ 1872148 h 2323145"/>
              <a:gd name="connsiteX100" fmla="*/ 6282550 w 11269336"/>
              <a:gd name="connsiteY100" fmla="*/ 1871392 h 2323145"/>
              <a:gd name="connsiteX101" fmla="*/ 6270527 w 11269336"/>
              <a:gd name="connsiteY101" fmla="*/ 1872208 h 2323145"/>
              <a:gd name="connsiteX102" fmla="*/ 6249518 w 11269336"/>
              <a:gd name="connsiteY102" fmla="*/ 1876079 h 2323145"/>
              <a:gd name="connsiteX103" fmla="*/ 6190386 w 11269336"/>
              <a:gd name="connsiteY103" fmla="*/ 1872478 h 2323145"/>
              <a:gd name="connsiteX104" fmla="*/ 6159777 w 11269336"/>
              <a:gd name="connsiteY104" fmla="*/ 1891745 h 2323145"/>
              <a:gd name="connsiteX105" fmla="*/ 6153131 w 11269336"/>
              <a:gd name="connsiteY105" fmla="*/ 1895079 h 2323145"/>
              <a:gd name="connsiteX106" fmla="*/ 6152798 w 11269336"/>
              <a:gd name="connsiteY106" fmla="*/ 1894920 h 2323145"/>
              <a:gd name="connsiteX107" fmla="*/ 6145388 w 11269336"/>
              <a:gd name="connsiteY107" fmla="*/ 1897990 h 2323145"/>
              <a:gd name="connsiteX108" fmla="*/ 6141014 w 11269336"/>
              <a:gd name="connsiteY108" fmla="*/ 1901155 h 2323145"/>
              <a:gd name="connsiteX109" fmla="*/ 6128122 w 11269336"/>
              <a:gd name="connsiteY109" fmla="*/ 1907623 h 2323145"/>
              <a:gd name="connsiteX110" fmla="*/ 6122351 w 11269336"/>
              <a:gd name="connsiteY110" fmla="*/ 1908359 h 2323145"/>
              <a:gd name="connsiteX111" fmla="*/ 6064750 w 11269336"/>
              <a:gd name="connsiteY111" fmla="*/ 1896394 h 2323145"/>
              <a:gd name="connsiteX112" fmla="*/ 5964230 w 11269336"/>
              <a:gd name="connsiteY112" fmla="*/ 1910038 h 2323145"/>
              <a:gd name="connsiteX113" fmla="*/ 5865399 w 11269336"/>
              <a:gd name="connsiteY113" fmla="*/ 1926966 h 2323145"/>
              <a:gd name="connsiteX114" fmla="*/ 5829951 w 11269336"/>
              <a:gd name="connsiteY114" fmla="*/ 1934755 h 2323145"/>
              <a:gd name="connsiteX115" fmla="*/ 5765285 w 11269336"/>
              <a:gd name="connsiteY115" fmla="*/ 1941322 h 2323145"/>
              <a:gd name="connsiteX116" fmla="*/ 5734750 w 11269336"/>
              <a:gd name="connsiteY116" fmla="*/ 1939793 h 2323145"/>
              <a:gd name="connsiteX117" fmla="*/ 5733569 w 11269336"/>
              <a:gd name="connsiteY117" fmla="*/ 1940505 h 2323145"/>
              <a:gd name="connsiteX118" fmla="*/ 5730329 w 11269336"/>
              <a:gd name="connsiteY118" fmla="*/ 1937845 h 2323145"/>
              <a:gd name="connsiteX119" fmla="*/ 5724661 w 11269336"/>
              <a:gd name="connsiteY119" fmla="*/ 1937455 h 2323145"/>
              <a:gd name="connsiteX120" fmla="*/ 5710186 w 11269336"/>
              <a:gd name="connsiteY120" fmla="*/ 1941370 h 2323145"/>
              <a:gd name="connsiteX121" fmla="*/ 5704910 w 11269336"/>
              <a:gd name="connsiteY121" fmla="*/ 1943663 h 2323145"/>
              <a:gd name="connsiteX122" fmla="*/ 5696836 w 11269336"/>
              <a:gd name="connsiteY122" fmla="*/ 1945271 h 2323145"/>
              <a:gd name="connsiteX123" fmla="*/ 5696583 w 11269336"/>
              <a:gd name="connsiteY123" fmla="*/ 1945050 h 2323145"/>
              <a:gd name="connsiteX124" fmla="*/ 5689123 w 11269336"/>
              <a:gd name="connsiteY124" fmla="*/ 1947067 h 2323145"/>
              <a:gd name="connsiteX125" fmla="*/ 5653291 w 11269336"/>
              <a:gd name="connsiteY125" fmla="*/ 1960245 h 2323145"/>
              <a:gd name="connsiteX126" fmla="*/ 5599385 w 11269336"/>
              <a:gd name="connsiteY126" fmla="*/ 1945198 h 2323145"/>
              <a:gd name="connsiteX127" fmla="*/ 5578300 w 11269336"/>
              <a:gd name="connsiteY127" fmla="*/ 1944963 h 2323145"/>
              <a:gd name="connsiteX128" fmla="*/ 5566758 w 11269336"/>
              <a:gd name="connsiteY128" fmla="*/ 1943441 h 2323145"/>
              <a:gd name="connsiteX129" fmla="*/ 5565857 w 11269336"/>
              <a:gd name="connsiteY129" fmla="*/ 1942445 h 2323145"/>
              <a:gd name="connsiteX130" fmla="*/ 5531534 w 11269336"/>
              <a:gd name="connsiteY130" fmla="*/ 1955208 h 2323145"/>
              <a:gd name="connsiteX131" fmla="*/ 5526552 w 11269336"/>
              <a:gd name="connsiteY131" fmla="*/ 1954799 h 2323145"/>
              <a:gd name="connsiteX132" fmla="*/ 5504723 w 11269336"/>
              <a:gd name="connsiteY132" fmla="*/ 1965811 h 2323145"/>
              <a:gd name="connsiteX133" fmla="*/ 5493156 w 11269336"/>
              <a:gd name="connsiteY133" fmla="*/ 1970063 h 2323145"/>
              <a:gd name="connsiteX134" fmla="*/ 5490486 w 11269336"/>
              <a:gd name="connsiteY134" fmla="*/ 1974227 h 2323145"/>
              <a:gd name="connsiteX135" fmla="*/ 5473107 w 11269336"/>
              <a:gd name="connsiteY135" fmla="*/ 1979001 h 2323145"/>
              <a:gd name="connsiteX136" fmla="*/ 5470885 w 11269336"/>
              <a:gd name="connsiteY136" fmla="*/ 1978432 h 2323145"/>
              <a:gd name="connsiteX137" fmla="*/ 5457393 w 11269336"/>
              <a:gd name="connsiteY137" fmla="*/ 1986525 h 2323145"/>
              <a:gd name="connsiteX138" fmla="*/ 5447102 w 11269336"/>
              <a:gd name="connsiteY138" fmla="*/ 1998329 h 2323145"/>
              <a:gd name="connsiteX139" fmla="*/ 5159151 w 11269336"/>
              <a:gd name="connsiteY139" fmla="*/ 2029640 h 2323145"/>
              <a:gd name="connsiteX140" fmla="*/ 5041688 w 11269336"/>
              <a:gd name="connsiteY140" fmla="*/ 2022334 h 2323145"/>
              <a:gd name="connsiteX141" fmla="*/ 4860988 w 11269336"/>
              <a:gd name="connsiteY141" fmla="*/ 2135698 h 2323145"/>
              <a:gd name="connsiteX142" fmla="*/ 4807902 w 11269336"/>
              <a:gd name="connsiteY142" fmla="*/ 2138894 h 2323145"/>
              <a:gd name="connsiteX143" fmla="*/ 4765388 w 11269336"/>
              <a:gd name="connsiteY143" fmla="*/ 2162525 h 2323145"/>
              <a:gd name="connsiteX144" fmla="*/ 4745033 w 11269336"/>
              <a:gd name="connsiteY144" fmla="*/ 2158859 h 2323145"/>
              <a:gd name="connsiteX145" fmla="*/ 4741475 w 11269336"/>
              <a:gd name="connsiteY145" fmla="*/ 2157998 h 2323145"/>
              <a:gd name="connsiteX146" fmla="*/ 4728247 w 11269336"/>
              <a:gd name="connsiteY146" fmla="*/ 2159526 h 2323145"/>
              <a:gd name="connsiteX147" fmla="*/ 4723263 w 11269336"/>
              <a:gd name="connsiteY147" fmla="*/ 2153742 h 2323145"/>
              <a:gd name="connsiteX148" fmla="*/ 4702453 w 11269336"/>
              <a:gd name="connsiteY148" fmla="*/ 2151586 h 2323145"/>
              <a:gd name="connsiteX149" fmla="*/ 4678455 w 11269336"/>
              <a:gd name="connsiteY149" fmla="*/ 2156131 h 2323145"/>
              <a:gd name="connsiteX150" fmla="*/ 4593061 w 11269336"/>
              <a:gd name="connsiteY150" fmla="*/ 2171597 h 2323145"/>
              <a:gd name="connsiteX151" fmla="*/ 4579902 w 11269336"/>
              <a:gd name="connsiteY151" fmla="*/ 2177927 h 2323145"/>
              <a:gd name="connsiteX152" fmla="*/ 4533444 w 11269336"/>
              <a:gd name="connsiteY152" fmla="*/ 2181200 h 2323145"/>
              <a:gd name="connsiteX153" fmla="*/ 4492832 w 11269336"/>
              <a:gd name="connsiteY153" fmla="*/ 2188033 h 2323145"/>
              <a:gd name="connsiteX154" fmla="*/ 4467257 w 11269336"/>
              <a:gd name="connsiteY154" fmla="*/ 2196121 h 2323145"/>
              <a:gd name="connsiteX155" fmla="*/ 4459937 w 11269336"/>
              <a:gd name="connsiteY155" fmla="*/ 2195182 h 2323145"/>
              <a:gd name="connsiteX156" fmla="*/ 4433312 w 11269336"/>
              <a:gd name="connsiteY156" fmla="*/ 2199004 h 2323145"/>
              <a:gd name="connsiteX157" fmla="*/ 4420601 w 11269336"/>
              <a:gd name="connsiteY157" fmla="*/ 2205158 h 2323145"/>
              <a:gd name="connsiteX158" fmla="*/ 4405765 w 11269336"/>
              <a:gd name="connsiteY158" fmla="*/ 2199902 h 2323145"/>
              <a:gd name="connsiteX159" fmla="*/ 4401354 w 11269336"/>
              <a:gd name="connsiteY159" fmla="*/ 2194745 h 2323145"/>
              <a:gd name="connsiteX160" fmla="*/ 4383151 w 11269336"/>
              <a:gd name="connsiteY160" fmla="*/ 2201140 h 2323145"/>
              <a:gd name="connsiteX161" fmla="*/ 4366646 w 11269336"/>
              <a:gd name="connsiteY161" fmla="*/ 2198564 h 2323145"/>
              <a:gd name="connsiteX162" fmla="*/ 4354009 w 11269336"/>
              <a:gd name="connsiteY162" fmla="*/ 2204984 h 2323145"/>
              <a:gd name="connsiteX163" fmla="*/ 4348284 w 11269336"/>
              <a:gd name="connsiteY163" fmla="*/ 2205270 h 2323145"/>
              <a:gd name="connsiteX164" fmla="*/ 4333906 w 11269336"/>
              <a:gd name="connsiteY164" fmla="*/ 2205251 h 2323145"/>
              <a:gd name="connsiteX165" fmla="*/ 4308819 w 11269336"/>
              <a:gd name="connsiteY165" fmla="*/ 2203822 h 2323145"/>
              <a:gd name="connsiteX166" fmla="*/ 4301210 w 11269336"/>
              <a:gd name="connsiteY166" fmla="*/ 2204456 h 2323145"/>
              <a:gd name="connsiteX167" fmla="*/ 4283095 w 11269336"/>
              <a:gd name="connsiteY167" fmla="*/ 2198177 h 2323145"/>
              <a:gd name="connsiteX168" fmla="*/ 4250119 w 11269336"/>
              <a:gd name="connsiteY168" fmla="*/ 2196342 h 2323145"/>
              <a:gd name="connsiteX169" fmla="*/ 4189203 w 11269336"/>
              <a:gd name="connsiteY169" fmla="*/ 2178994 h 2323145"/>
              <a:gd name="connsiteX170" fmla="*/ 4154035 w 11269336"/>
              <a:gd name="connsiteY170" fmla="*/ 2171950 h 2323145"/>
              <a:gd name="connsiteX171" fmla="*/ 4129569 w 11269336"/>
              <a:gd name="connsiteY171" fmla="*/ 2163850 h 2323145"/>
              <a:gd name="connsiteX172" fmla="*/ 4061250 w 11269336"/>
              <a:gd name="connsiteY172" fmla="*/ 2159236 h 2323145"/>
              <a:gd name="connsiteX173" fmla="*/ 3945480 w 11269336"/>
              <a:gd name="connsiteY173" fmla="*/ 2158279 h 2323145"/>
              <a:gd name="connsiteX174" fmla="*/ 3921468 w 11269336"/>
              <a:gd name="connsiteY174" fmla="*/ 2156588 h 2323145"/>
              <a:gd name="connsiteX175" fmla="*/ 3903348 w 11269336"/>
              <a:gd name="connsiteY175" fmla="*/ 2149220 h 2323145"/>
              <a:gd name="connsiteX176" fmla="*/ 3901342 w 11269336"/>
              <a:gd name="connsiteY176" fmla="*/ 2142355 h 2323145"/>
              <a:gd name="connsiteX177" fmla="*/ 3888539 w 11269336"/>
              <a:gd name="connsiteY177" fmla="*/ 2140476 h 2323145"/>
              <a:gd name="connsiteX178" fmla="*/ 3885662 w 11269336"/>
              <a:gd name="connsiteY178" fmla="*/ 2138740 h 2323145"/>
              <a:gd name="connsiteX179" fmla="*/ 3868627 w 11269336"/>
              <a:gd name="connsiteY179" fmla="*/ 2130023 h 2323145"/>
              <a:gd name="connsiteX180" fmla="*/ 3819177 w 11269336"/>
              <a:gd name="connsiteY180" fmla="*/ 2142111 h 2323145"/>
              <a:gd name="connsiteX181" fmla="*/ 3769100 w 11269336"/>
              <a:gd name="connsiteY181" fmla="*/ 2131731 h 2323145"/>
              <a:gd name="connsiteX182" fmla="*/ 3562752 w 11269336"/>
              <a:gd name="connsiteY182" fmla="*/ 2131785 h 2323145"/>
              <a:gd name="connsiteX183" fmla="*/ 3541402 w 11269336"/>
              <a:gd name="connsiteY183" fmla="*/ 2106821 h 2323145"/>
              <a:gd name="connsiteX184" fmla="*/ 3460591 w 11269336"/>
              <a:gd name="connsiteY184" fmla="*/ 2097951 h 2323145"/>
              <a:gd name="connsiteX185" fmla="*/ 3170922 w 11269336"/>
              <a:gd name="connsiteY185" fmla="*/ 2115957 h 2323145"/>
              <a:gd name="connsiteX186" fmla="*/ 3156256 w 11269336"/>
              <a:gd name="connsiteY186" fmla="*/ 2124773 h 2323145"/>
              <a:gd name="connsiteX187" fmla="*/ 3140298 w 11269336"/>
              <a:gd name="connsiteY187" fmla="*/ 2129182 h 2323145"/>
              <a:gd name="connsiteX188" fmla="*/ 3138514 w 11269336"/>
              <a:gd name="connsiteY188" fmla="*/ 2128069 h 2323145"/>
              <a:gd name="connsiteX189" fmla="*/ 3120467 w 11269336"/>
              <a:gd name="connsiteY189" fmla="*/ 2128281 h 2323145"/>
              <a:gd name="connsiteX190" fmla="*/ 3116175 w 11269336"/>
              <a:gd name="connsiteY190" fmla="*/ 2131633 h 2323145"/>
              <a:gd name="connsiteX191" fmla="*/ 3103685 w 11269336"/>
              <a:gd name="connsiteY191" fmla="*/ 2132814 h 2323145"/>
              <a:gd name="connsiteX192" fmla="*/ 3078794 w 11269336"/>
              <a:gd name="connsiteY192" fmla="*/ 2137935 h 2323145"/>
              <a:gd name="connsiteX193" fmla="*/ 3074407 w 11269336"/>
              <a:gd name="connsiteY193" fmla="*/ 2136274 h 2323145"/>
              <a:gd name="connsiteX194" fmla="*/ 3037285 w 11269336"/>
              <a:gd name="connsiteY194" fmla="*/ 2139919 h 2323145"/>
              <a:gd name="connsiteX195" fmla="*/ 3036901 w 11269336"/>
              <a:gd name="connsiteY195" fmla="*/ 2138726 h 2323145"/>
              <a:gd name="connsiteX196" fmla="*/ 3026996 w 11269336"/>
              <a:gd name="connsiteY196" fmla="*/ 2134322 h 2323145"/>
              <a:gd name="connsiteX197" fmla="*/ 3007772 w 11269336"/>
              <a:gd name="connsiteY197" fmla="*/ 2128742 h 2323145"/>
              <a:gd name="connsiteX198" fmla="*/ 2965030 w 11269336"/>
              <a:gd name="connsiteY198" fmla="*/ 2100494 h 2323145"/>
              <a:gd name="connsiteX199" fmla="*/ 2926342 w 11269336"/>
              <a:gd name="connsiteY199" fmla="*/ 2104155 h 2323145"/>
              <a:gd name="connsiteX200" fmla="*/ 2918608 w 11269336"/>
              <a:gd name="connsiteY200" fmla="*/ 2104215 h 2323145"/>
              <a:gd name="connsiteX201" fmla="*/ 2918475 w 11269336"/>
              <a:gd name="connsiteY201" fmla="*/ 2103937 h 2323145"/>
              <a:gd name="connsiteX202" fmla="*/ 2910360 w 11269336"/>
              <a:gd name="connsiteY202" fmla="*/ 2103444 h 2323145"/>
              <a:gd name="connsiteX203" fmla="*/ 2904507 w 11269336"/>
              <a:gd name="connsiteY203" fmla="*/ 2104326 h 2323145"/>
              <a:gd name="connsiteX204" fmla="*/ 2889503 w 11269336"/>
              <a:gd name="connsiteY204" fmla="*/ 2104443 h 2323145"/>
              <a:gd name="connsiteX205" fmla="*/ 2884480 w 11269336"/>
              <a:gd name="connsiteY205" fmla="*/ 2102626 h 2323145"/>
              <a:gd name="connsiteX206" fmla="*/ 2882689 w 11269336"/>
              <a:gd name="connsiteY206" fmla="*/ 2099228 h 2323145"/>
              <a:gd name="connsiteX207" fmla="*/ 2881291 w 11269336"/>
              <a:gd name="connsiteY207" fmla="*/ 2099618 h 2323145"/>
              <a:gd name="connsiteX208" fmla="*/ 2853979 w 11269336"/>
              <a:gd name="connsiteY208" fmla="*/ 2090388 h 2323145"/>
              <a:gd name="connsiteX209" fmla="*/ 2791790 w 11269336"/>
              <a:gd name="connsiteY209" fmla="*/ 2080332 h 2323145"/>
              <a:gd name="connsiteX210" fmla="*/ 2755844 w 11269336"/>
              <a:gd name="connsiteY210" fmla="*/ 2078874 h 2323145"/>
              <a:gd name="connsiteX211" fmla="*/ 2657742 w 11269336"/>
              <a:gd name="connsiteY211" fmla="*/ 2070179 h 2323145"/>
              <a:gd name="connsiteX212" fmla="*/ 2559549 w 11269336"/>
              <a:gd name="connsiteY212" fmla="*/ 2057873 h 2323145"/>
              <a:gd name="connsiteX213" fmla="*/ 2512054 w 11269336"/>
              <a:gd name="connsiteY213" fmla="*/ 2031671 h 2323145"/>
              <a:gd name="connsiteX214" fmla="*/ 2506437 w 11269336"/>
              <a:gd name="connsiteY214" fmla="*/ 2030918 h 2323145"/>
              <a:gd name="connsiteX215" fmla="*/ 2491752 w 11269336"/>
              <a:gd name="connsiteY215" fmla="*/ 2033906 h 2323145"/>
              <a:gd name="connsiteX216" fmla="*/ 2486338 w 11269336"/>
              <a:gd name="connsiteY216" fmla="*/ 2035862 h 2323145"/>
              <a:gd name="connsiteX217" fmla="*/ 2478186 w 11269336"/>
              <a:gd name="connsiteY217" fmla="*/ 2036953 h 2323145"/>
              <a:gd name="connsiteX218" fmla="*/ 2477950 w 11269336"/>
              <a:gd name="connsiteY218" fmla="*/ 2036715 h 2323145"/>
              <a:gd name="connsiteX219" fmla="*/ 2470381 w 11269336"/>
              <a:gd name="connsiteY219" fmla="*/ 2038256 h 2323145"/>
              <a:gd name="connsiteX220" fmla="*/ 2433781 w 11269336"/>
              <a:gd name="connsiteY220" fmla="*/ 2049140 h 2323145"/>
              <a:gd name="connsiteX221" fmla="*/ 2381172 w 11269336"/>
              <a:gd name="connsiteY221" fmla="*/ 2030645 h 2323145"/>
              <a:gd name="connsiteX222" fmla="*/ 2360198 w 11269336"/>
              <a:gd name="connsiteY222" fmla="*/ 2029059 h 2323145"/>
              <a:gd name="connsiteX223" fmla="*/ 2348815 w 11269336"/>
              <a:gd name="connsiteY223" fmla="*/ 2026798 h 2323145"/>
              <a:gd name="connsiteX224" fmla="*/ 2347988 w 11269336"/>
              <a:gd name="connsiteY224" fmla="*/ 2025745 h 2323145"/>
              <a:gd name="connsiteX225" fmla="*/ 2312920 w 11269336"/>
              <a:gd name="connsiteY225" fmla="*/ 2036311 h 2323145"/>
              <a:gd name="connsiteX226" fmla="*/ 2307986 w 11269336"/>
              <a:gd name="connsiteY226" fmla="*/ 2035583 h 2323145"/>
              <a:gd name="connsiteX227" fmla="*/ 2285481 w 11269336"/>
              <a:gd name="connsiteY227" fmla="*/ 2045197 h 2323145"/>
              <a:gd name="connsiteX228" fmla="*/ 2273666 w 11269336"/>
              <a:gd name="connsiteY228" fmla="*/ 2048710 h 2323145"/>
              <a:gd name="connsiteX229" fmla="*/ 2270719 w 11269336"/>
              <a:gd name="connsiteY229" fmla="*/ 2052702 h 2323145"/>
              <a:gd name="connsiteX230" fmla="*/ 2253080 w 11269336"/>
              <a:gd name="connsiteY230" fmla="*/ 2056363 h 2323145"/>
              <a:gd name="connsiteX231" fmla="*/ 2250906 w 11269336"/>
              <a:gd name="connsiteY231" fmla="*/ 2055654 h 2323145"/>
              <a:gd name="connsiteX232" fmla="*/ 2236905 w 11269336"/>
              <a:gd name="connsiteY232" fmla="*/ 2062882 h 2323145"/>
              <a:gd name="connsiteX233" fmla="*/ 2225830 w 11269336"/>
              <a:gd name="connsiteY233" fmla="*/ 2074027 h 2323145"/>
              <a:gd name="connsiteX234" fmla="*/ 2073776 w 11269336"/>
              <a:gd name="connsiteY234" fmla="*/ 2089244 h 2323145"/>
              <a:gd name="connsiteX235" fmla="*/ 1948256 w 11269336"/>
              <a:gd name="connsiteY235" fmla="*/ 2146616 h 2323145"/>
              <a:gd name="connsiteX236" fmla="*/ 1865582 w 11269336"/>
              <a:gd name="connsiteY236" fmla="*/ 2153738 h 2323145"/>
              <a:gd name="connsiteX237" fmla="*/ 1835210 w 11269336"/>
              <a:gd name="connsiteY237" fmla="*/ 2134244 h 2323145"/>
              <a:gd name="connsiteX238" fmla="*/ 1632661 w 11269336"/>
              <a:gd name="connsiteY238" fmla="*/ 2173882 h 2323145"/>
              <a:gd name="connsiteX239" fmla="*/ 1579590 w 11269336"/>
              <a:gd name="connsiteY239" fmla="*/ 2173680 h 2323145"/>
              <a:gd name="connsiteX240" fmla="*/ 1535601 w 11269336"/>
              <a:gd name="connsiteY240" fmla="*/ 2194590 h 2323145"/>
              <a:gd name="connsiteX241" fmla="*/ 1515594 w 11269336"/>
              <a:gd name="connsiteY241" fmla="*/ 2189622 h 2323145"/>
              <a:gd name="connsiteX242" fmla="*/ 1512113 w 11269336"/>
              <a:gd name="connsiteY242" fmla="*/ 2188534 h 2323145"/>
              <a:gd name="connsiteX243" fmla="*/ 1498838 w 11269336"/>
              <a:gd name="connsiteY243" fmla="*/ 2189213 h 2323145"/>
              <a:gd name="connsiteX244" fmla="*/ 1494279 w 11269336"/>
              <a:gd name="connsiteY244" fmla="*/ 2183112 h 2323145"/>
              <a:gd name="connsiteX245" fmla="*/ 1473714 w 11269336"/>
              <a:gd name="connsiteY245" fmla="*/ 2179625 h 2323145"/>
              <a:gd name="connsiteX246" fmla="*/ 1449503 w 11269336"/>
              <a:gd name="connsiteY246" fmla="*/ 2182633 h 2323145"/>
              <a:gd name="connsiteX247" fmla="*/ 1335495 w 11269336"/>
              <a:gd name="connsiteY247" fmla="*/ 2203940 h 2323145"/>
              <a:gd name="connsiteX248" fmla="*/ 1266687 w 11269336"/>
              <a:gd name="connsiteY248" fmla="*/ 2212688 h 2323145"/>
              <a:gd name="connsiteX249" fmla="*/ 1239614 w 11269336"/>
              <a:gd name="connsiteY249" fmla="*/ 2209727 h 2323145"/>
              <a:gd name="connsiteX250" fmla="*/ 1202436 w 11269336"/>
              <a:gd name="connsiteY250" fmla="*/ 2209817 h 2323145"/>
              <a:gd name="connsiteX251" fmla="*/ 1136097 w 11269336"/>
              <a:gd name="connsiteY251" fmla="*/ 2205112 h 2323145"/>
              <a:gd name="connsiteX252" fmla="*/ 1048229 w 11269336"/>
              <a:gd name="connsiteY252" fmla="*/ 2207249 h 2323145"/>
              <a:gd name="connsiteX253" fmla="*/ 988232 w 11269336"/>
              <a:gd name="connsiteY253" fmla="*/ 2235635 h 2323145"/>
              <a:gd name="connsiteX254" fmla="*/ 981959 w 11269336"/>
              <a:gd name="connsiteY254" fmla="*/ 2231607 h 2323145"/>
              <a:gd name="connsiteX255" fmla="*/ 938600 w 11269336"/>
              <a:gd name="connsiteY255" fmla="*/ 2238113 h 2323145"/>
              <a:gd name="connsiteX256" fmla="*/ 791788 w 11269336"/>
              <a:gd name="connsiteY256" fmla="*/ 2293224 h 2323145"/>
              <a:gd name="connsiteX257" fmla="*/ 706914 w 11269336"/>
              <a:gd name="connsiteY257" fmla="*/ 2305046 h 2323145"/>
              <a:gd name="connsiteX258" fmla="*/ 675971 w 11269336"/>
              <a:gd name="connsiteY258" fmla="*/ 2304030 h 2323145"/>
              <a:gd name="connsiteX259" fmla="*/ 624180 w 11269336"/>
              <a:gd name="connsiteY259" fmla="*/ 2302650 h 2323145"/>
              <a:gd name="connsiteX260" fmla="*/ 583453 w 11269336"/>
              <a:gd name="connsiteY260" fmla="*/ 2288788 h 2323145"/>
              <a:gd name="connsiteX261" fmla="*/ 540946 w 11269336"/>
              <a:gd name="connsiteY261" fmla="*/ 2292721 h 2323145"/>
              <a:gd name="connsiteX262" fmla="*/ 533680 w 11269336"/>
              <a:gd name="connsiteY262" fmla="*/ 2310233 h 2323145"/>
              <a:gd name="connsiteX263" fmla="*/ 487366 w 11269336"/>
              <a:gd name="connsiteY263" fmla="*/ 2309053 h 2323145"/>
              <a:gd name="connsiteX264" fmla="*/ 416820 w 11269336"/>
              <a:gd name="connsiteY264" fmla="*/ 2305443 h 2323145"/>
              <a:gd name="connsiteX265" fmla="*/ 376805 w 11269336"/>
              <a:gd name="connsiteY265" fmla="*/ 2307647 h 2323145"/>
              <a:gd name="connsiteX266" fmla="*/ 266777 w 11269336"/>
              <a:gd name="connsiteY266" fmla="*/ 2309012 h 2323145"/>
              <a:gd name="connsiteX267" fmla="*/ 156013 w 11269336"/>
              <a:gd name="connsiteY267" fmla="*/ 2306832 h 2323145"/>
              <a:gd name="connsiteX268" fmla="*/ 87258 w 11269336"/>
              <a:gd name="connsiteY268" fmla="*/ 2285511 h 2323145"/>
              <a:gd name="connsiteX269" fmla="*/ 23798 w 11269336"/>
              <a:gd name="connsiteY269" fmla="*/ 2281822 h 2323145"/>
              <a:gd name="connsiteX270" fmla="*/ 0 w 11269336"/>
              <a:gd name="connsiteY270" fmla="*/ 2285369 h 2323145"/>
              <a:gd name="connsiteX271" fmla="*/ 0 w 11269336"/>
              <a:gd name="connsiteY271"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742561 w 11269336"/>
              <a:gd name="connsiteY18" fmla="*/ 500437 h 2323145"/>
              <a:gd name="connsiteX19" fmla="*/ 9561831 w 11269336"/>
              <a:gd name="connsiteY19" fmla="*/ 547649 h 2323145"/>
              <a:gd name="connsiteX20" fmla="*/ 9380600 w 11269336"/>
              <a:gd name="connsiteY20" fmla="*/ 549821 h 2323145"/>
              <a:gd name="connsiteX21" fmla="*/ 9139429 w 11269336"/>
              <a:gd name="connsiteY21" fmla="*/ 696446 h 2323145"/>
              <a:gd name="connsiteX22" fmla="*/ 9114263 w 11269336"/>
              <a:gd name="connsiteY22" fmla="*/ 709213 h 2323145"/>
              <a:gd name="connsiteX23" fmla="*/ 9028928 w 11269336"/>
              <a:gd name="connsiteY23" fmla="*/ 745350 h 2323145"/>
              <a:gd name="connsiteX24" fmla="*/ 8977138 w 11269336"/>
              <a:gd name="connsiteY24" fmla="*/ 774970 h 2323145"/>
              <a:gd name="connsiteX25" fmla="*/ 8947030 w 11269336"/>
              <a:gd name="connsiteY25" fmla="*/ 814934 h 2323145"/>
              <a:gd name="connsiteX26" fmla="*/ 8914746 w 11269336"/>
              <a:gd name="connsiteY26" fmla="*/ 826428 h 2323145"/>
              <a:gd name="connsiteX27" fmla="*/ 8917778 w 11269336"/>
              <a:gd name="connsiteY27" fmla="*/ 835198 h 2323145"/>
              <a:gd name="connsiteX28" fmla="*/ 8905560 w 11269336"/>
              <a:gd name="connsiteY28" fmla="*/ 838358 h 2323145"/>
              <a:gd name="connsiteX29" fmla="*/ 8897564 w 11269336"/>
              <a:gd name="connsiteY29" fmla="*/ 834287 h 2323145"/>
              <a:gd name="connsiteX30" fmla="*/ 8878040 w 11269336"/>
              <a:gd name="connsiteY30" fmla="*/ 844150 h 2323145"/>
              <a:gd name="connsiteX31" fmla="*/ 8882654 w 11269336"/>
              <a:gd name="connsiteY31" fmla="*/ 892768 h 2323145"/>
              <a:gd name="connsiteX32" fmla="*/ 8837498 w 11269336"/>
              <a:gd name="connsiteY32" fmla="*/ 885664 h 2323145"/>
              <a:gd name="connsiteX33" fmla="*/ 8795998 w 11269336"/>
              <a:gd name="connsiteY33" fmla="*/ 863337 h 2323145"/>
              <a:gd name="connsiteX34" fmla="*/ 8776970 w 11269336"/>
              <a:gd name="connsiteY34" fmla="*/ 885177 h 2323145"/>
              <a:gd name="connsiteX35" fmla="*/ 8755719 w 11269336"/>
              <a:gd name="connsiteY35" fmla="*/ 889754 h 2323145"/>
              <a:gd name="connsiteX36" fmla="*/ 8743257 w 11269336"/>
              <a:gd name="connsiteY36" fmla="*/ 904723 h 2323145"/>
              <a:gd name="connsiteX37" fmla="*/ 8721366 w 11269336"/>
              <a:gd name="connsiteY37" fmla="*/ 904711 h 2323145"/>
              <a:gd name="connsiteX38" fmla="*/ 8678353 w 11269336"/>
              <a:gd name="connsiteY38" fmla="*/ 926318 h 2323145"/>
              <a:gd name="connsiteX39" fmla="*/ 8636849 w 11269336"/>
              <a:gd name="connsiteY39" fmla="*/ 937900 h 2323145"/>
              <a:gd name="connsiteX40" fmla="*/ 8620213 w 11269336"/>
              <a:gd name="connsiteY40" fmla="*/ 943068 h 2323145"/>
              <a:gd name="connsiteX41" fmla="*/ 8612581 w 11269336"/>
              <a:gd name="connsiteY41" fmla="*/ 952695 h 2323145"/>
              <a:gd name="connsiteX42" fmla="*/ 8589038 w 11269336"/>
              <a:gd name="connsiteY42" fmla="*/ 963892 h 2323145"/>
              <a:gd name="connsiteX43" fmla="*/ 8579950 w 11269336"/>
              <a:gd name="connsiteY43" fmla="*/ 960899 h 2323145"/>
              <a:gd name="connsiteX44" fmla="*/ 8579319 w 11269336"/>
              <a:gd name="connsiteY44" fmla="*/ 965630 h 2323145"/>
              <a:gd name="connsiteX45" fmla="*/ 8547429 w 11269336"/>
              <a:gd name="connsiteY45" fmla="*/ 984506 h 2323145"/>
              <a:gd name="connsiteX46" fmla="*/ 8478704 w 11269336"/>
              <a:gd name="connsiteY46" fmla="*/ 1025490 h 2323145"/>
              <a:gd name="connsiteX47" fmla="*/ 8461421 w 11269336"/>
              <a:gd name="connsiteY47" fmla="*/ 1035512 h 2323145"/>
              <a:gd name="connsiteX48" fmla="*/ 8445003 w 11269336"/>
              <a:gd name="connsiteY48" fmla="*/ 1036851 h 2323145"/>
              <a:gd name="connsiteX49" fmla="*/ 8357350 w 11269336"/>
              <a:gd name="connsiteY49" fmla="*/ 1060213 h 2323145"/>
              <a:gd name="connsiteX50" fmla="*/ 8335565 w 11269336"/>
              <a:gd name="connsiteY50" fmla="*/ 1061151 h 2323145"/>
              <a:gd name="connsiteX51" fmla="*/ 8325267 w 11269336"/>
              <a:gd name="connsiteY51" fmla="*/ 1055919 h 2323145"/>
              <a:gd name="connsiteX52" fmla="*/ 8293586 w 11269336"/>
              <a:gd name="connsiteY52" fmla="*/ 1076144 h 2323145"/>
              <a:gd name="connsiteX53" fmla="*/ 8242405 w 11269336"/>
              <a:gd name="connsiteY53" fmla="*/ 1095960 h 2323145"/>
              <a:gd name="connsiteX54" fmla="*/ 8218531 w 11269336"/>
              <a:gd name="connsiteY54" fmla="*/ 1107622 h 2323145"/>
              <a:gd name="connsiteX55" fmla="*/ 8197391 w 11269336"/>
              <a:gd name="connsiteY55" fmla="*/ 1107746 h 2323145"/>
              <a:gd name="connsiteX56" fmla="*/ 8081474 w 11269336"/>
              <a:gd name="connsiteY56" fmla="*/ 1130125 h 2323145"/>
              <a:gd name="connsiteX57" fmla="*/ 8053585 w 11269336"/>
              <a:gd name="connsiteY57" fmla="*/ 1129169 h 2323145"/>
              <a:gd name="connsiteX58" fmla="*/ 8038422 w 11269336"/>
              <a:gd name="connsiteY58" fmla="*/ 1119092 h 2323145"/>
              <a:gd name="connsiteX59" fmla="*/ 8029450 w 11269336"/>
              <a:gd name="connsiteY59" fmla="*/ 1125592 h 2323145"/>
              <a:gd name="connsiteX60" fmla="*/ 7959552 w 11269336"/>
              <a:gd name="connsiteY60" fmla="*/ 1140188 h 2323145"/>
              <a:gd name="connsiteX61" fmla="*/ 7914188 w 11269336"/>
              <a:gd name="connsiteY61" fmla="*/ 1150862 h 2323145"/>
              <a:gd name="connsiteX62" fmla="*/ 7914918 w 11269336"/>
              <a:gd name="connsiteY62" fmla="*/ 1168758 h 2323145"/>
              <a:gd name="connsiteX63" fmla="*/ 7875510 w 11269336"/>
              <a:gd name="connsiteY63" fmla="*/ 1183153 h 2323145"/>
              <a:gd name="connsiteX64" fmla="*/ 7829932 w 11269336"/>
              <a:gd name="connsiteY64" fmla="*/ 1180782 h 2323145"/>
              <a:gd name="connsiteX65" fmla="*/ 7779182 w 11269336"/>
              <a:gd name="connsiteY65" fmla="*/ 1192665 h 2323145"/>
              <a:gd name="connsiteX66" fmla="*/ 7748774 w 11269336"/>
              <a:gd name="connsiteY66" fmla="*/ 1199586 h 2323145"/>
              <a:gd name="connsiteX67" fmla="*/ 7671846 w 11269336"/>
              <a:gd name="connsiteY67" fmla="*/ 1231966 h 2323145"/>
              <a:gd name="connsiteX68" fmla="*/ 7554146 w 11269336"/>
              <a:gd name="connsiteY68" fmla="*/ 1319748 h 2323145"/>
              <a:gd name="connsiteX69" fmla="*/ 7515052 w 11269336"/>
              <a:gd name="connsiteY69" fmla="*/ 1336718 h 2323145"/>
              <a:gd name="connsiteX70" fmla="*/ 7507193 w 11269336"/>
              <a:gd name="connsiteY70" fmla="*/ 1334617 h 2323145"/>
              <a:gd name="connsiteX71" fmla="*/ 7461694 w 11269336"/>
              <a:gd name="connsiteY71" fmla="*/ 1375866 h 2323145"/>
              <a:gd name="connsiteX72" fmla="*/ 7377571 w 11269336"/>
              <a:gd name="connsiteY72" fmla="*/ 1400128 h 2323145"/>
              <a:gd name="connsiteX73" fmla="*/ 7311261 w 11269336"/>
              <a:gd name="connsiteY73" fmla="*/ 1412652 h 2323145"/>
              <a:gd name="connsiteX74" fmla="*/ 7275307 w 11269336"/>
              <a:gd name="connsiteY74" fmla="*/ 1422171 h 2323145"/>
              <a:gd name="connsiteX75" fmla="*/ 7247783 w 11269336"/>
              <a:gd name="connsiteY75" fmla="*/ 1426330 h 2323145"/>
              <a:gd name="connsiteX76" fmla="*/ 7185047 w 11269336"/>
              <a:gd name="connsiteY76" fmla="*/ 1451812 h 2323145"/>
              <a:gd name="connsiteX77" fmla="*/ 7084117 w 11269336"/>
              <a:gd name="connsiteY77" fmla="*/ 1500281 h 2323145"/>
              <a:gd name="connsiteX78" fmla="*/ 7062011 w 11269336"/>
              <a:gd name="connsiteY78" fmla="*/ 1509183 h 2323145"/>
              <a:gd name="connsiteX79" fmla="*/ 7040555 w 11269336"/>
              <a:gd name="connsiteY79" fmla="*/ 1511207 h 2323145"/>
              <a:gd name="connsiteX80" fmla="*/ 7033438 w 11269336"/>
              <a:gd name="connsiteY80" fmla="*/ 1506772 h 2323145"/>
              <a:gd name="connsiteX81" fmla="*/ 7020886 w 11269336"/>
              <a:gd name="connsiteY81" fmla="*/ 1510764 h 2323145"/>
              <a:gd name="connsiteX82" fmla="*/ 7017033 w 11269336"/>
              <a:gd name="connsiteY82" fmla="*/ 1510650 h 2323145"/>
              <a:gd name="connsiteX83" fmla="*/ 6995460 w 11269336"/>
              <a:gd name="connsiteY83" fmla="*/ 1511173 h 2323145"/>
              <a:gd name="connsiteX84" fmla="*/ 6962144 w 11269336"/>
              <a:gd name="connsiteY84" fmla="*/ 1541508 h 2323145"/>
              <a:gd name="connsiteX85" fmla="*/ 6910674 w 11269336"/>
              <a:gd name="connsiteY85" fmla="*/ 1554793 h 2323145"/>
              <a:gd name="connsiteX86" fmla="*/ 6732152 w 11269336"/>
              <a:gd name="connsiteY86" fmla="*/ 1642538 h 2323145"/>
              <a:gd name="connsiteX87" fmla="*/ 6694106 w 11269336"/>
              <a:gd name="connsiteY87" fmla="*/ 1632377 h 2323145"/>
              <a:gd name="connsiteX88" fmla="*/ 6617223 w 11269336"/>
              <a:gd name="connsiteY88" fmla="*/ 1659889 h 2323145"/>
              <a:gd name="connsiteX89" fmla="*/ 6521138 w 11269336"/>
              <a:gd name="connsiteY89" fmla="*/ 1744340 h 2323145"/>
              <a:gd name="connsiteX90" fmla="*/ 6380677 w 11269336"/>
              <a:gd name="connsiteY90" fmla="*/ 1796883 h 2323145"/>
              <a:gd name="connsiteX91" fmla="*/ 6374897 w 11269336"/>
              <a:gd name="connsiteY91" fmla="*/ 1809910 h 2323145"/>
              <a:gd name="connsiteX92" fmla="*/ 6364545 w 11269336"/>
              <a:gd name="connsiteY92" fmla="*/ 1820090 h 2323145"/>
              <a:gd name="connsiteX93" fmla="*/ 6362126 w 11269336"/>
              <a:gd name="connsiteY93" fmla="*/ 1819991 h 2323145"/>
              <a:gd name="connsiteX94" fmla="*/ 6346673 w 11269336"/>
              <a:gd name="connsiteY94" fmla="*/ 1827824 h 2323145"/>
              <a:gd name="connsiteX95" fmla="*/ 6345588 w 11269336"/>
              <a:gd name="connsiteY95" fmla="*/ 1832232 h 2323145"/>
              <a:gd name="connsiteX96" fmla="*/ 6335708 w 11269336"/>
              <a:gd name="connsiteY96" fmla="*/ 1838451 h 2323145"/>
              <a:gd name="connsiteX97" fmla="*/ 6318182 w 11269336"/>
              <a:gd name="connsiteY97" fmla="*/ 1852975 h 2323145"/>
              <a:gd name="connsiteX98" fmla="*/ 6313084 w 11269336"/>
              <a:gd name="connsiteY98" fmla="*/ 1853561 h 2323145"/>
              <a:gd name="connsiteX99" fmla="*/ 6283816 w 11269336"/>
              <a:gd name="connsiteY99" fmla="*/ 1872148 h 2323145"/>
              <a:gd name="connsiteX100" fmla="*/ 6282550 w 11269336"/>
              <a:gd name="connsiteY100" fmla="*/ 1871392 h 2323145"/>
              <a:gd name="connsiteX101" fmla="*/ 6270527 w 11269336"/>
              <a:gd name="connsiteY101" fmla="*/ 1872208 h 2323145"/>
              <a:gd name="connsiteX102" fmla="*/ 6249518 w 11269336"/>
              <a:gd name="connsiteY102" fmla="*/ 1876079 h 2323145"/>
              <a:gd name="connsiteX103" fmla="*/ 6190386 w 11269336"/>
              <a:gd name="connsiteY103" fmla="*/ 1872478 h 2323145"/>
              <a:gd name="connsiteX104" fmla="*/ 6159777 w 11269336"/>
              <a:gd name="connsiteY104" fmla="*/ 1891745 h 2323145"/>
              <a:gd name="connsiteX105" fmla="*/ 6153131 w 11269336"/>
              <a:gd name="connsiteY105" fmla="*/ 1895079 h 2323145"/>
              <a:gd name="connsiteX106" fmla="*/ 6152798 w 11269336"/>
              <a:gd name="connsiteY106" fmla="*/ 1894920 h 2323145"/>
              <a:gd name="connsiteX107" fmla="*/ 6145388 w 11269336"/>
              <a:gd name="connsiteY107" fmla="*/ 1897990 h 2323145"/>
              <a:gd name="connsiteX108" fmla="*/ 6141014 w 11269336"/>
              <a:gd name="connsiteY108" fmla="*/ 1901155 h 2323145"/>
              <a:gd name="connsiteX109" fmla="*/ 6128122 w 11269336"/>
              <a:gd name="connsiteY109" fmla="*/ 1907623 h 2323145"/>
              <a:gd name="connsiteX110" fmla="*/ 6122351 w 11269336"/>
              <a:gd name="connsiteY110" fmla="*/ 1908359 h 2323145"/>
              <a:gd name="connsiteX111" fmla="*/ 6064750 w 11269336"/>
              <a:gd name="connsiteY111" fmla="*/ 1896394 h 2323145"/>
              <a:gd name="connsiteX112" fmla="*/ 5964230 w 11269336"/>
              <a:gd name="connsiteY112" fmla="*/ 1910038 h 2323145"/>
              <a:gd name="connsiteX113" fmla="*/ 5865399 w 11269336"/>
              <a:gd name="connsiteY113" fmla="*/ 1926966 h 2323145"/>
              <a:gd name="connsiteX114" fmla="*/ 5829951 w 11269336"/>
              <a:gd name="connsiteY114" fmla="*/ 1934755 h 2323145"/>
              <a:gd name="connsiteX115" fmla="*/ 5765285 w 11269336"/>
              <a:gd name="connsiteY115" fmla="*/ 1941322 h 2323145"/>
              <a:gd name="connsiteX116" fmla="*/ 5734750 w 11269336"/>
              <a:gd name="connsiteY116" fmla="*/ 1939793 h 2323145"/>
              <a:gd name="connsiteX117" fmla="*/ 5733569 w 11269336"/>
              <a:gd name="connsiteY117" fmla="*/ 1940505 h 2323145"/>
              <a:gd name="connsiteX118" fmla="*/ 5730329 w 11269336"/>
              <a:gd name="connsiteY118" fmla="*/ 1937845 h 2323145"/>
              <a:gd name="connsiteX119" fmla="*/ 5724661 w 11269336"/>
              <a:gd name="connsiteY119" fmla="*/ 1937455 h 2323145"/>
              <a:gd name="connsiteX120" fmla="*/ 5710186 w 11269336"/>
              <a:gd name="connsiteY120" fmla="*/ 1941370 h 2323145"/>
              <a:gd name="connsiteX121" fmla="*/ 5704910 w 11269336"/>
              <a:gd name="connsiteY121" fmla="*/ 1943663 h 2323145"/>
              <a:gd name="connsiteX122" fmla="*/ 5696836 w 11269336"/>
              <a:gd name="connsiteY122" fmla="*/ 1945271 h 2323145"/>
              <a:gd name="connsiteX123" fmla="*/ 5696583 w 11269336"/>
              <a:gd name="connsiteY123" fmla="*/ 1945050 h 2323145"/>
              <a:gd name="connsiteX124" fmla="*/ 5689123 w 11269336"/>
              <a:gd name="connsiteY124" fmla="*/ 1947067 h 2323145"/>
              <a:gd name="connsiteX125" fmla="*/ 5653291 w 11269336"/>
              <a:gd name="connsiteY125" fmla="*/ 1960245 h 2323145"/>
              <a:gd name="connsiteX126" fmla="*/ 5599385 w 11269336"/>
              <a:gd name="connsiteY126" fmla="*/ 1945198 h 2323145"/>
              <a:gd name="connsiteX127" fmla="*/ 5578300 w 11269336"/>
              <a:gd name="connsiteY127" fmla="*/ 1944963 h 2323145"/>
              <a:gd name="connsiteX128" fmla="*/ 5566758 w 11269336"/>
              <a:gd name="connsiteY128" fmla="*/ 1943441 h 2323145"/>
              <a:gd name="connsiteX129" fmla="*/ 5565857 w 11269336"/>
              <a:gd name="connsiteY129" fmla="*/ 1942445 h 2323145"/>
              <a:gd name="connsiteX130" fmla="*/ 5531534 w 11269336"/>
              <a:gd name="connsiteY130" fmla="*/ 1955208 h 2323145"/>
              <a:gd name="connsiteX131" fmla="*/ 5526552 w 11269336"/>
              <a:gd name="connsiteY131" fmla="*/ 1954799 h 2323145"/>
              <a:gd name="connsiteX132" fmla="*/ 5504723 w 11269336"/>
              <a:gd name="connsiteY132" fmla="*/ 1965811 h 2323145"/>
              <a:gd name="connsiteX133" fmla="*/ 5493156 w 11269336"/>
              <a:gd name="connsiteY133" fmla="*/ 1970063 h 2323145"/>
              <a:gd name="connsiteX134" fmla="*/ 5490486 w 11269336"/>
              <a:gd name="connsiteY134" fmla="*/ 1974227 h 2323145"/>
              <a:gd name="connsiteX135" fmla="*/ 5473107 w 11269336"/>
              <a:gd name="connsiteY135" fmla="*/ 1979001 h 2323145"/>
              <a:gd name="connsiteX136" fmla="*/ 5470885 w 11269336"/>
              <a:gd name="connsiteY136" fmla="*/ 1978432 h 2323145"/>
              <a:gd name="connsiteX137" fmla="*/ 5457393 w 11269336"/>
              <a:gd name="connsiteY137" fmla="*/ 1986525 h 2323145"/>
              <a:gd name="connsiteX138" fmla="*/ 5447102 w 11269336"/>
              <a:gd name="connsiteY138" fmla="*/ 1998329 h 2323145"/>
              <a:gd name="connsiteX139" fmla="*/ 5159151 w 11269336"/>
              <a:gd name="connsiteY139" fmla="*/ 2029640 h 2323145"/>
              <a:gd name="connsiteX140" fmla="*/ 5041688 w 11269336"/>
              <a:gd name="connsiteY140" fmla="*/ 2022334 h 2323145"/>
              <a:gd name="connsiteX141" fmla="*/ 4860988 w 11269336"/>
              <a:gd name="connsiteY141" fmla="*/ 2135698 h 2323145"/>
              <a:gd name="connsiteX142" fmla="*/ 4807902 w 11269336"/>
              <a:gd name="connsiteY142" fmla="*/ 2138894 h 2323145"/>
              <a:gd name="connsiteX143" fmla="*/ 4765388 w 11269336"/>
              <a:gd name="connsiteY143" fmla="*/ 2162525 h 2323145"/>
              <a:gd name="connsiteX144" fmla="*/ 4745033 w 11269336"/>
              <a:gd name="connsiteY144" fmla="*/ 2158859 h 2323145"/>
              <a:gd name="connsiteX145" fmla="*/ 4741475 w 11269336"/>
              <a:gd name="connsiteY145" fmla="*/ 2157998 h 2323145"/>
              <a:gd name="connsiteX146" fmla="*/ 4728247 w 11269336"/>
              <a:gd name="connsiteY146" fmla="*/ 2159526 h 2323145"/>
              <a:gd name="connsiteX147" fmla="*/ 4723263 w 11269336"/>
              <a:gd name="connsiteY147" fmla="*/ 2153742 h 2323145"/>
              <a:gd name="connsiteX148" fmla="*/ 4702453 w 11269336"/>
              <a:gd name="connsiteY148" fmla="*/ 2151586 h 2323145"/>
              <a:gd name="connsiteX149" fmla="*/ 4678455 w 11269336"/>
              <a:gd name="connsiteY149" fmla="*/ 2156131 h 2323145"/>
              <a:gd name="connsiteX150" fmla="*/ 4593061 w 11269336"/>
              <a:gd name="connsiteY150" fmla="*/ 2171597 h 2323145"/>
              <a:gd name="connsiteX151" fmla="*/ 4579902 w 11269336"/>
              <a:gd name="connsiteY151" fmla="*/ 2177927 h 2323145"/>
              <a:gd name="connsiteX152" fmla="*/ 4533444 w 11269336"/>
              <a:gd name="connsiteY152" fmla="*/ 2181200 h 2323145"/>
              <a:gd name="connsiteX153" fmla="*/ 4492832 w 11269336"/>
              <a:gd name="connsiteY153" fmla="*/ 2188033 h 2323145"/>
              <a:gd name="connsiteX154" fmla="*/ 4467257 w 11269336"/>
              <a:gd name="connsiteY154" fmla="*/ 2196121 h 2323145"/>
              <a:gd name="connsiteX155" fmla="*/ 4459937 w 11269336"/>
              <a:gd name="connsiteY155" fmla="*/ 2195182 h 2323145"/>
              <a:gd name="connsiteX156" fmla="*/ 4433312 w 11269336"/>
              <a:gd name="connsiteY156" fmla="*/ 2199004 h 2323145"/>
              <a:gd name="connsiteX157" fmla="*/ 4420601 w 11269336"/>
              <a:gd name="connsiteY157" fmla="*/ 2205158 h 2323145"/>
              <a:gd name="connsiteX158" fmla="*/ 4405765 w 11269336"/>
              <a:gd name="connsiteY158" fmla="*/ 2199902 h 2323145"/>
              <a:gd name="connsiteX159" fmla="*/ 4401354 w 11269336"/>
              <a:gd name="connsiteY159" fmla="*/ 2194745 h 2323145"/>
              <a:gd name="connsiteX160" fmla="*/ 4383151 w 11269336"/>
              <a:gd name="connsiteY160" fmla="*/ 2201140 h 2323145"/>
              <a:gd name="connsiteX161" fmla="*/ 4366646 w 11269336"/>
              <a:gd name="connsiteY161" fmla="*/ 2198564 h 2323145"/>
              <a:gd name="connsiteX162" fmla="*/ 4354009 w 11269336"/>
              <a:gd name="connsiteY162" fmla="*/ 2204984 h 2323145"/>
              <a:gd name="connsiteX163" fmla="*/ 4348284 w 11269336"/>
              <a:gd name="connsiteY163" fmla="*/ 2205270 h 2323145"/>
              <a:gd name="connsiteX164" fmla="*/ 4333906 w 11269336"/>
              <a:gd name="connsiteY164" fmla="*/ 2205251 h 2323145"/>
              <a:gd name="connsiteX165" fmla="*/ 4308819 w 11269336"/>
              <a:gd name="connsiteY165" fmla="*/ 2203822 h 2323145"/>
              <a:gd name="connsiteX166" fmla="*/ 4301210 w 11269336"/>
              <a:gd name="connsiteY166" fmla="*/ 2204456 h 2323145"/>
              <a:gd name="connsiteX167" fmla="*/ 4283095 w 11269336"/>
              <a:gd name="connsiteY167" fmla="*/ 2198177 h 2323145"/>
              <a:gd name="connsiteX168" fmla="*/ 4250119 w 11269336"/>
              <a:gd name="connsiteY168" fmla="*/ 2196342 h 2323145"/>
              <a:gd name="connsiteX169" fmla="*/ 4189203 w 11269336"/>
              <a:gd name="connsiteY169" fmla="*/ 2178994 h 2323145"/>
              <a:gd name="connsiteX170" fmla="*/ 4154035 w 11269336"/>
              <a:gd name="connsiteY170" fmla="*/ 2171950 h 2323145"/>
              <a:gd name="connsiteX171" fmla="*/ 4129569 w 11269336"/>
              <a:gd name="connsiteY171" fmla="*/ 2163850 h 2323145"/>
              <a:gd name="connsiteX172" fmla="*/ 4061250 w 11269336"/>
              <a:gd name="connsiteY172" fmla="*/ 2159236 h 2323145"/>
              <a:gd name="connsiteX173" fmla="*/ 3945480 w 11269336"/>
              <a:gd name="connsiteY173" fmla="*/ 2158279 h 2323145"/>
              <a:gd name="connsiteX174" fmla="*/ 3921468 w 11269336"/>
              <a:gd name="connsiteY174" fmla="*/ 2156588 h 2323145"/>
              <a:gd name="connsiteX175" fmla="*/ 3903348 w 11269336"/>
              <a:gd name="connsiteY175" fmla="*/ 2149220 h 2323145"/>
              <a:gd name="connsiteX176" fmla="*/ 3901342 w 11269336"/>
              <a:gd name="connsiteY176" fmla="*/ 2142355 h 2323145"/>
              <a:gd name="connsiteX177" fmla="*/ 3888539 w 11269336"/>
              <a:gd name="connsiteY177" fmla="*/ 2140476 h 2323145"/>
              <a:gd name="connsiteX178" fmla="*/ 3885662 w 11269336"/>
              <a:gd name="connsiteY178" fmla="*/ 2138740 h 2323145"/>
              <a:gd name="connsiteX179" fmla="*/ 3868627 w 11269336"/>
              <a:gd name="connsiteY179" fmla="*/ 2130023 h 2323145"/>
              <a:gd name="connsiteX180" fmla="*/ 3819177 w 11269336"/>
              <a:gd name="connsiteY180" fmla="*/ 2142111 h 2323145"/>
              <a:gd name="connsiteX181" fmla="*/ 3769100 w 11269336"/>
              <a:gd name="connsiteY181" fmla="*/ 2131731 h 2323145"/>
              <a:gd name="connsiteX182" fmla="*/ 3562752 w 11269336"/>
              <a:gd name="connsiteY182" fmla="*/ 2131785 h 2323145"/>
              <a:gd name="connsiteX183" fmla="*/ 3541402 w 11269336"/>
              <a:gd name="connsiteY183" fmla="*/ 2106821 h 2323145"/>
              <a:gd name="connsiteX184" fmla="*/ 3365341 w 11269336"/>
              <a:gd name="connsiteY184" fmla="*/ 2077638 h 2323145"/>
              <a:gd name="connsiteX185" fmla="*/ 3170922 w 11269336"/>
              <a:gd name="connsiteY185" fmla="*/ 2115957 h 2323145"/>
              <a:gd name="connsiteX186" fmla="*/ 3156256 w 11269336"/>
              <a:gd name="connsiteY186" fmla="*/ 2124773 h 2323145"/>
              <a:gd name="connsiteX187" fmla="*/ 3140298 w 11269336"/>
              <a:gd name="connsiteY187" fmla="*/ 2129182 h 2323145"/>
              <a:gd name="connsiteX188" fmla="*/ 3138514 w 11269336"/>
              <a:gd name="connsiteY188" fmla="*/ 2128069 h 2323145"/>
              <a:gd name="connsiteX189" fmla="*/ 3120467 w 11269336"/>
              <a:gd name="connsiteY189" fmla="*/ 2128281 h 2323145"/>
              <a:gd name="connsiteX190" fmla="*/ 3116175 w 11269336"/>
              <a:gd name="connsiteY190" fmla="*/ 2131633 h 2323145"/>
              <a:gd name="connsiteX191" fmla="*/ 3103685 w 11269336"/>
              <a:gd name="connsiteY191" fmla="*/ 2132814 h 2323145"/>
              <a:gd name="connsiteX192" fmla="*/ 3078794 w 11269336"/>
              <a:gd name="connsiteY192" fmla="*/ 2137935 h 2323145"/>
              <a:gd name="connsiteX193" fmla="*/ 3074407 w 11269336"/>
              <a:gd name="connsiteY193" fmla="*/ 2136274 h 2323145"/>
              <a:gd name="connsiteX194" fmla="*/ 3037285 w 11269336"/>
              <a:gd name="connsiteY194" fmla="*/ 2139919 h 2323145"/>
              <a:gd name="connsiteX195" fmla="*/ 3036901 w 11269336"/>
              <a:gd name="connsiteY195" fmla="*/ 2138726 h 2323145"/>
              <a:gd name="connsiteX196" fmla="*/ 3026996 w 11269336"/>
              <a:gd name="connsiteY196" fmla="*/ 2134322 h 2323145"/>
              <a:gd name="connsiteX197" fmla="*/ 3007772 w 11269336"/>
              <a:gd name="connsiteY197" fmla="*/ 2128742 h 2323145"/>
              <a:gd name="connsiteX198" fmla="*/ 2965030 w 11269336"/>
              <a:gd name="connsiteY198" fmla="*/ 2100494 h 2323145"/>
              <a:gd name="connsiteX199" fmla="*/ 2926342 w 11269336"/>
              <a:gd name="connsiteY199" fmla="*/ 2104155 h 2323145"/>
              <a:gd name="connsiteX200" fmla="*/ 2918608 w 11269336"/>
              <a:gd name="connsiteY200" fmla="*/ 2104215 h 2323145"/>
              <a:gd name="connsiteX201" fmla="*/ 2918475 w 11269336"/>
              <a:gd name="connsiteY201" fmla="*/ 2103937 h 2323145"/>
              <a:gd name="connsiteX202" fmla="*/ 2910360 w 11269336"/>
              <a:gd name="connsiteY202" fmla="*/ 2103444 h 2323145"/>
              <a:gd name="connsiteX203" fmla="*/ 2904507 w 11269336"/>
              <a:gd name="connsiteY203" fmla="*/ 2104326 h 2323145"/>
              <a:gd name="connsiteX204" fmla="*/ 2889503 w 11269336"/>
              <a:gd name="connsiteY204" fmla="*/ 2104443 h 2323145"/>
              <a:gd name="connsiteX205" fmla="*/ 2884480 w 11269336"/>
              <a:gd name="connsiteY205" fmla="*/ 2102626 h 2323145"/>
              <a:gd name="connsiteX206" fmla="*/ 2882689 w 11269336"/>
              <a:gd name="connsiteY206" fmla="*/ 2099228 h 2323145"/>
              <a:gd name="connsiteX207" fmla="*/ 2881291 w 11269336"/>
              <a:gd name="connsiteY207" fmla="*/ 2099618 h 2323145"/>
              <a:gd name="connsiteX208" fmla="*/ 2853979 w 11269336"/>
              <a:gd name="connsiteY208" fmla="*/ 2090388 h 2323145"/>
              <a:gd name="connsiteX209" fmla="*/ 2791790 w 11269336"/>
              <a:gd name="connsiteY209" fmla="*/ 2080332 h 2323145"/>
              <a:gd name="connsiteX210" fmla="*/ 2755844 w 11269336"/>
              <a:gd name="connsiteY210" fmla="*/ 2078874 h 2323145"/>
              <a:gd name="connsiteX211" fmla="*/ 2657742 w 11269336"/>
              <a:gd name="connsiteY211" fmla="*/ 2070179 h 2323145"/>
              <a:gd name="connsiteX212" fmla="*/ 2559549 w 11269336"/>
              <a:gd name="connsiteY212" fmla="*/ 2057873 h 2323145"/>
              <a:gd name="connsiteX213" fmla="*/ 2512054 w 11269336"/>
              <a:gd name="connsiteY213" fmla="*/ 2031671 h 2323145"/>
              <a:gd name="connsiteX214" fmla="*/ 2506437 w 11269336"/>
              <a:gd name="connsiteY214" fmla="*/ 2030918 h 2323145"/>
              <a:gd name="connsiteX215" fmla="*/ 2491752 w 11269336"/>
              <a:gd name="connsiteY215" fmla="*/ 2033906 h 2323145"/>
              <a:gd name="connsiteX216" fmla="*/ 2486338 w 11269336"/>
              <a:gd name="connsiteY216" fmla="*/ 2035862 h 2323145"/>
              <a:gd name="connsiteX217" fmla="*/ 2478186 w 11269336"/>
              <a:gd name="connsiteY217" fmla="*/ 2036953 h 2323145"/>
              <a:gd name="connsiteX218" fmla="*/ 2477950 w 11269336"/>
              <a:gd name="connsiteY218" fmla="*/ 2036715 h 2323145"/>
              <a:gd name="connsiteX219" fmla="*/ 2470381 w 11269336"/>
              <a:gd name="connsiteY219" fmla="*/ 2038256 h 2323145"/>
              <a:gd name="connsiteX220" fmla="*/ 2433781 w 11269336"/>
              <a:gd name="connsiteY220" fmla="*/ 2049140 h 2323145"/>
              <a:gd name="connsiteX221" fmla="*/ 2381172 w 11269336"/>
              <a:gd name="connsiteY221" fmla="*/ 2030645 h 2323145"/>
              <a:gd name="connsiteX222" fmla="*/ 2360198 w 11269336"/>
              <a:gd name="connsiteY222" fmla="*/ 2029059 h 2323145"/>
              <a:gd name="connsiteX223" fmla="*/ 2348815 w 11269336"/>
              <a:gd name="connsiteY223" fmla="*/ 2026798 h 2323145"/>
              <a:gd name="connsiteX224" fmla="*/ 2347988 w 11269336"/>
              <a:gd name="connsiteY224" fmla="*/ 2025745 h 2323145"/>
              <a:gd name="connsiteX225" fmla="*/ 2312920 w 11269336"/>
              <a:gd name="connsiteY225" fmla="*/ 2036311 h 2323145"/>
              <a:gd name="connsiteX226" fmla="*/ 2307986 w 11269336"/>
              <a:gd name="connsiteY226" fmla="*/ 2035583 h 2323145"/>
              <a:gd name="connsiteX227" fmla="*/ 2285481 w 11269336"/>
              <a:gd name="connsiteY227" fmla="*/ 2045197 h 2323145"/>
              <a:gd name="connsiteX228" fmla="*/ 2273666 w 11269336"/>
              <a:gd name="connsiteY228" fmla="*/ 2048710 h 2323145"/>
              <a:gd name="connsiteX229" fmla="*/ 2270719 w 11269336"/>
              <a:gd name="connsiteY229" fmla="*/ 2052702 h 2323145"/>
              <a:gd name="connsiteX230" fmla="*/ 2253080 w 11269336"/>
              <a:gd name="connsiteY230" fmla="*/ 2056363 h 2323145"/>
              <a:gd name="connsiteX231" fmla="*/ 2250906 w 11269336"/>
              <a:gd name="connsiteY231" fmla="*/ 2055654 h 2323145"/>
              <a:gd name="connsiteX232" fmla="*/ 2236905 w 11269336"/>
              <a:gd name="connsiteY232" fmla="*/ 2062882 h 2323145"/>
              <a:gd name="connsiteX233" fmla="*/ 2225830 w 11269336"/>
              <a:gd name="connsiteY233" fmla="*/ 2074027 h 2323145"/>
              <a:gd name="connsiteX234" fmla="*/ 2073776 w 11269336"/>
              <a:gd name="connsiteY234" fmla="*/ 2089244 h 2323145"/>
              <a:gd name="connsiteX235" fmla="*/ 1948256 w 11269336"/>
              <a:gd name="connsiteY235" fmla="*/ 2146616 h 2323145"/>
              <a:gd name="connsiteX236" fmla="*/ 1865582 w 11269336"/>
              <a:gd name="connsiteY236" fmla="*/ 2153738 h 2323145"/>
              <a:gd name="connsiteX237" fmla="*/ 1835210 w 11269336"/>
              <a:gd name="connsiteY237" fmla="*/ 2134244 h 2323145"/>
              <a:gd name="connsiteX238" fmla="*/ 1632661 w 11269336"/>
              <a:gd name="connsiteY238" fmla="*/ 2173882 h 2323145"/>
              <a:gd name="connsiteX239" fmla="*/ 1579590 w 11269336"/>
              <a:gd name="connsiteY239" fmla="*/ 2173680 h 2323145"/>
              <a:gd name="connsiteX240" fmla="*/ 1535601 w 11269336"/>
              <a:gd name="connsiteY240" fmla="*/ 2194590 h 2323145"/>
              <a:gd name="connsiteX241" fmla="*/ 1515594 w 11269336"/>
              <a:gd name="connsiteY241" fmla="*/ 2189622 h 2323145"/>
              <a:gd name="connsiteX242" fmla="*/ 1512113 w 11269336"/>
              <a:gd name="connsiteY242" fmla="*/ 2188534 h 2323145"/>
              <a:gd name="connsiteX243" fmla="*/ 1498838 w 11269336"/>
              <a:gd name="connsiteY243" fmla="*/ 2189213 h 2323145"/>
              <a:gd name="connsiteX244" fmla="*/ 1494279 w 11269336"/>
              <a:gd name="connsiteY244" fmla="*/ 2183112 h 2323145"/>
              <a:gd name="connsiteX245" fmla="*/ 1473714 w 11269336"/>
              <a:gd name="connsiteY245" fmla="*/ 2179625 h 2323145"/>
              <a:gd name="connsiteX246" fmla="*/ 1449503 w 11269336"/>
              <a:gd name="connsiteY246" fmla="*/ 2182633 h 2323145"/>
              <a:gd name="connsiteX247" fmla="*/ 1335495 w 11269336"/>
              <a:gd name="connsiteY247" fmla="*/ 2203940 h 2323145"/>
              <a:gd name="connsiteX248" fmla="*/ 1266687 w 11269336"/>
              <a:gd name="connsiteY248" fmla="*/ 2212688 h 2323145"/>
              <a:gd name="connsiteX249" fmla="*/ 1239614 w 11269336"/>
              <a:gd name="connsiteY249" fmla="*/ 2209727 h 2323145"/>
              <a:gd name="connsiteX250" fmla="*/ 1202436 w 11269336"/>
              <a:gd name="connsiteY250" fmla="*/ 2209817 h 2323145"/>
              <a:gd name="connsiteX251" fmla="*/ 1136097 w 11269336"/>
              <a:gd name="connsiteY251" fmla="*/ 2205112 h 2323145"/>
              <a:gd name="connsiteX252" fmla="*/ 1048229 w 11269336"/>
              <a:gd name="connsiteY252" fmla="*/ 2207249 h 2323145"/>
              <a:gd name="connsiteX253" fmla="*/ 988232 w 11269336"/>
              <a:gd name="connsiteY253" fmla="*/ 2235635 h 2323145"/>
              <a:gd name="connsiteX254" fmla="*/ 981959 w 11269336"/>
              <a:gd name="connsiteY254" fmla="*/ 2231607 h 2323145"/>
              <a:gd name="connsiteX255" fmla="*/ 938600 w 11269336"/>
              <a:gd name="connsiteY255" fmla="*/ 2238113 h 2323145"/>
              <a:gd name="connsiteX256" fmla="*/ 791788 w 11269336"/>
              <a:gd name="connsiteY256" fmla="*/ 2293224 h 2323145"/>
              <a:gd name="connsiteX257" fmla="*/ 706914 w 11269336"/>
              <a:gd name="connsiteY257" fmla="*/ 2305046 h 2323145"/>
              <a:gd name="connsiteX258" fmla="*/ 675971 w 11269336"/>
              <a:gd name="connsiteY258" fmla="*/ 2304030 h 2323145"/>
              <a:gd name="connsiteX259" fmla="*/ 624180 w 11269336"/>
              <a:gd name="connsiteY259" fmla="*/ 2302650 h 2323145"/>
              <a:gd name="connsiteX260" fmla="*/ 583453 w 11269336"/>
              <a:gd name="connsiteY260" fmla="*/ 2288788 h 2323145"/>
              <a:gd name="connsiteX261" fmla="*/ 540946 w 11269336"/>
              <a:gd name="connsiteY261" fmla="*/ 2292721 h 2323145"/>
              <a:gd name="connsiteX262" fmla="*/ 533680 w 11269336"/>
              <a:gd name="connsiteY262" fmla="*/ 2310233 h 2323145"/>
              <a:gd name="connsiteX263" fmla="*/ 487366 w 11269336"/>
              <a:gd name="connsiteY263" fmla="*/ 2309053 h 2323145"/>
              <a:gd name="connsiteX264" fmla="*/ 416820 w 11269336"/>
              <a:gd name="connsiteY264" fmla="*/ 2305443 h 2323145"/>
              <a:gd name="connsiteX265" fmla="*/ 376805 w 11269336"/>
              <a:gd name="connsiteY265" fmla="*/ 2307647 h 2323145"/>
              <a:gd name="connsiteX266" fmla="*/ 266777 w 11269336"/>
              <a:gd name="connsiteY266" fmla="*/ 2309012 h 2323145"/>
              <a:gd name="connsiteX267" fmla="*/ 156013 w 11269336"/>
              <a:gd name="connsiteY267" fmla="*/ 2306832 h 2323145"/>
              <a:gd name="connsiteX268" fmla="*/ 87258 w 11269336"/>
              <a:gd name="connsiteY268" fmla="*/ 2285511 h 2323145"/>
              <a:gd name="connsiteX269" fmla="*/ 23798 w 11269336"/>
              <a:gd name="connsiteY269" fmla="*/ 2281822 h 2323145"/>
              <a:gd name="connsiteX270" fmla="*/ 0 w 11269336"/>
              <a:gd name="connsiteY270" fmla="*/ 2285369 h 2323145"/>
              <a:gd name="connsiteX271" fmla="*/ 0 w 11269336"/>
              <a:gd name="connsiteY271"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742561 w 11269336"/>
              <a:gd name="connsiteY18" fmla="*/ 500437 h 2323145"/>
              <a:gd name="connsiteX19" fmla="*/ 9561831 w 11269336"/>
              <a:gd name="connsiteY19" fmla="*/ 547649 h 2323145"/>
              <a:gd name="connsiteX20" fmla="*/ 9380600 w 11269336"/>
              <a:gd name="connsiteY20" fmla="*/ 549821 h 2323145"/>
              <a:gd name="connsiteX21" fmla="*/ 9139429 w 11269336"/>
              <a:gd name="connsiteY21" fmla="*/ 696446 h 2323145"/>
              <a:gd name="connsiteX22" fmla="*/ 9114263 w 11269336"/>
              <a:gd name="connsiteY22" fmla="*/ 709213 h 2323145"/>
              <a:gd name="connsiteX23" fmla="*/ 9028928 w 11269336"/>
              <a:gd name="connsiteY23" fmla="*/ 745350 h 2323145"/>
              <a:gd name="connsiteX24" fmla="*/ 8977138 w 11269336"/>
              <a:gd name="connsiteY24" fmla="*/ 774970 h 2323145"/>
              <a:gd name="connsiteX25" fmla="*/ 8947030 w 11269336"/>
              <a:gd name="connsiteY25" fmla="*/ 814934 h 2323145"/>
              <a:gd name="connsiteX26" fmla="*/ 8914746 w 11269336"/>
              <a:gd name="connsiteY26" fmla="*/ 826428 h 2323145"/>
              <a:gd name="connsiteX27" fmla="*/ 8917778 w 11269336"/>
              <a:gd name="connsiteY27" fmla="*/ 835198 h 2323145"/>
              <a:gd name="connsiteX28" fmla="*/ 8905560 w 11269336"/>
              <a:gd name="connsiteY28" fmla="*/ 838358 h 2323145"/>
              <a:gd name="connsiteX29" fmla="*/ 8897564 w 11269336"/>
              <a:gd name="connsiteY29" fmla="*/ 834287 h 2323145"/>
              <a:gd name="connsiteX30" fmla="*/ 8878040 w 11269336"/>
              <a:gd name="connsiteY30" fmla="*/ 844150 h 2323145"/>
              <a:gd name="connsiteX31" fmla="*/ 8882654 w 11269336"/>
              <a:gd name="connsiteY31" fmla="*/ 892768 h 2323145"/>
              <a:gd name="connsiteX32" fmla="*/ 8837498 w 11269336"/>
              <a:gd name="connsiteY32" fmla="*/ 885664 h 2323145"/>
              <a:gd name="connsiteX33" fmla="*/ 8795998 w 11269336"/>
              <a:gd name="connsiteY33" fmla="*/ 863337 h 2323145"/>
              <a:gd name="connsiteX34" fmla="*/ 8776970 w 11269336"/>
              <a:gd name="connsiteY34" fmla="*/ 885177 h 2323145"/>
              <a:gd name="connsiteX35" fmla="*/ 8755719 w 11269336"/>
              <a:gd name="connsiteY35" fmla="*/ 889754 h 2323145"/>
              <a:gd name="connsiteX36" fmla="*/ 8743257 w 11269336"/>
              <a:gd name="connsiteY36" fmla="*/ 904723 h 2323145"/>
              <a:gd name="connsiteX37" fmla="*/ 8721366 w 11269336"/>
              <a:gd name="connsiteY37" fmla="*/ 904711 h 2323145"/>
              <a:gd name="connsiteX38" fmla="*/ 8678353 w 11269336"/>
              <a:gd name="connsiteY38" fmla="*/ 926318 h 2323145"/>
              <a:gd name="connsiteX39" fmla="*/ 8636849 w 11269336"/>
              <a:gd name="connsiteY39" fmla="*/ 937900 h 2323145"/>
              <a:gd name="connsiteX40" fmla="*/ 8620213 w 11269336"/>
              <a:gd name="connsiteY40" fmla="*/ 943068 h 2323145"/>
              <a:gd name="connsiteX41" fmla="*/ 8612581 w 11269336"/>
              <a:gd name="connsiteY41" fmla="*/ 952695 h 2323145"/>
              <a:gd name="connsiteX42" fmla="*/ 8589038 w 11269336"/>
              <a:gd name="connsiteY42" fmla="*/ 963892 h 2323145"/>
              <a:gd name="connsiteX43" fmla="*/ 8579950 w 11269336"/>
              <a:gd name="connsiteY43" fmla="*/ 960899 h 2323145"/>
              <a:gd name="connsiteX44" fmla="*/ 8579319 w 11269336"/>
              <a:gd name="connsiteY44" fmla="*/ 965630 h 2323145"/>
              <a:gd name="connsiteX45" fmla="*/ 8547429 w 11269336"/>
              <a:gd name="connsiteY45" fmla="*/ 984506 h 2323145"/>
              <a:gd name="connsiteX46" fmla="*/ 8478704 w 11269336"/>
              <a:gd name="connsiteY46" fmla="*/ 1025490 h 2323145"/>
              <a:gd name="connsiteX47" fmla="*/ 8461421 w 11269336"/>
              <a:gd name="connsiteY47" fmla="*/ 1035512 h 2323145"/>
              <a:gd name="connsiteX48" fmla="*/ 8445003 w 11269336"/>
              <a:gd name="connsiteY48" fmla="*/ 1036851 h 2323145"/>
              <a:gd name="connsiteX49" fmla="*/ 8357350 w 11269336"/>
              <a:gd name="connsiteY49" fmla="*/ 1060213 h 2323145"/>
              <a:gd name="connsiteX50" fmla="*/ 8335565 w 11269336"/>
              <a:gd name="connsiteY50" fmla="*/ 1061151 h 2323145"/>
              <a:gd name="connsiteX51" fmla="*/ 8325267 w 11269336"/>
              <a:gd name="connsiteY51" fmla="*/ 1055919 h 2323145"/>
              <a:gd name="connsiteX52" fmla="*/ 8293586 w 11269336"/>
              <a:gd name="connsiteY52" fmla="*/ 1076144 h 2323145"/>
              <a:gd name="connsiteX53" fmla="*/ 8242405 w 11269336"/>
              <a:gd name="connsiteY53" fmla="*/ 1095960 h 2323145"/>
              <a:gd name="connsiteX54" fmla="*/ 8218531 w 11269336"/>
              <a:gd name="connsiteY54" fmla="*/ 1107622 h 2323145"/>
              <a:gd name="connsiteX55" fmla="*/ 8197391 w 11269336"/>
              <a:gd name="connsiteY55" fmla="*/ 1107746 h 2323145"/>
              <a:gd name="connsiteX56" fmla="*/ 8081474 w 11269336"/>
              <a:gd name="connsiteY56" fmla="*/ 1130125 h 2323145"/>
              <a:gd name="connsiteX57" fmla="*/ 8053585 w 11269336"/>
              <a:gd name="connsiteY57" fmla="*/ 1129169 h 2323145"/>
              <a:gd name="connsiteX58" fmla="*/ 8038422 w 11269336"/>
              <a:gd name="connsiteY58" fmla="*/ 1119092 h 2323145"/>
              <a:gd name="connsiteX59" fmla="*/ 8029450 w 11269336"/>
              <a:gd name="connsiteY59" fmla="*/ 1125592 h 2323145"/>
              <a:gd name="connsiteX60" fmla="*/ 7959552 w 11269336"/>
              <a:gd name="connsiteY60" fmla="*/ 1140188 h 2323145"/>
              <a:gd name="connsiteX61" fmla="*/ 7914188 w 11269336"/>
              <a:gd name="connsiteY61" fmla="*/ 1150862 h 2323145"/>
              <a:gd name="connsiteX62" fmla="*/ 7914918 w 11269336"/>
              <a:gd name="connsiteY62" fmla="*/ 1168758 h 2323145"/>
              <a:gd name="connsiteX63" fmla="*/ 7875510 w 11269336"/>
              <a:gd name="connsiteY63" fmla="*/ 1183153 h 2323145"/>
              <a:gd name="connsiteX64" fmla="*/ 7829932 w 11269336"/>
              <a:gd name="connsiteY64" fmla="*/ 1180782 h 2323145"/>
              <a:gd name="connsiteX65" fmla="*/ 7779182 w 11269336"/>
              <a:gd name="connsiteY65" fmla="*/ 1192665 h 2323145"/>
              <a:gd name="connsiteX66" fmla="*/ 7748774 w 11269336"/>
              <a:gd name="connsiteY66" fmla="*/ 1199586 h 2323145"/>
              <a:gd name="connsiteX67" fmla="*/ 7671846 w 11269336"/>
              <a:gd name="connsiteY67" fmla="*/ 1231966 h 2323145"/>
              <a:gd name="connsiteX68" fmla="*/ 7554146 w 11269336"/>
              <a:gd name="connsiteY68" fmla="*/ 1319748 h 2323145"/>
              <a:gd name="connsiteX69" fmla="*/ 7515052 w 11269336"/>
              <a:gd name="connsiteY69" fmla="*/ 1336718 h 2323145"/>
              <a:gd name="connsiteX70" fmla="*/ 7507193 w 11269336"/>
              <a:gd name="connsiteY70" fmla="*/ 1334617 h 2323145"/>
              <a:gd name="connsiteX71" fmla="*/ 7461694 w 11269336"/>
              <a:gd name="connsiteY71" fmla="*/ 1375866 h 2323145"/>
              <a:gd name="connsiteX72" fmla="*/ 7377571 w 11269336"/>
              <a:gd name="connsiteY72" fmla="*/ 1400128 h 2323145"/>
              <a:gd name="connsiteX73" fmla="*/ 7311261 w 11269336"/>
              <a:gd name="connsiteY73" fmla="*/ 1412652 h 2323145"/>
              <a:gd name="connsiteX74" fmla="*/ 7275307 w 11269336"/>
              <a:gd name="connsiteY74" fmla="*/ 1422171 h 2323145"/>
              <a:gd name="connsiteX75" fmla="*/ 7247783 w 11269336"/>
              <a:gd name="connsiteY75" fmla="*/ 1426330 h 2323145"/>
              <a:gd name="connsiteX76" fmla="*/ 7185047 w 11269336"/>
              <a:gd name="connsiteY76" fmla="*/ 1451812 h 2323145"/>
              <a:gd name="connsiteX77" fmla="*/ 7084117 w 11269336"/>
              <a:gd name="connsiteY77" fmla="*/ 1500281 h 2323145"/>
              <a:gd name="connsiteX78" fmla="*/ 7062011 w 11269336"/>
              <a:gd name="connsiteY78" fmla="*/ 1509183 h 2323145"/>
              <a:gd name="connsiteX79" fmla="*/ 7040555 w 11269336"/>
              <a:gd name="connsiteY79" fmla="*/ 1511207 h 2323145"/>
              <a:gd name="connsiteX80" fmla="*/ 7033438 w 11269336"/>
              <a:gd name="connsiteY80" fmla="*/ 1506772 h 2323145"/>
              <a:gd name="connsiteX81" fmla="*/ 7020886 w 11269336"/>
              <a:gd name="connsiteY81" fmla="*/ 1510764 h 2323145"/>
              <a:gd name="connsiteX82" fmla="*/ 7017033 w 11269336"/>
              <a:gd name="connsiteY82" fmla="*/ 1510650 h 2323145"/>
              <a:gd name="connsiteX83" fmla="*/ 6995460 w 11269336"/>
              <a:gd name="connsiteY83" fmla="*/ 1511173 h 2323145"/>
              <a:gd name="connsiteX84" fmla="*/ 6962144 w 11269336"/>
              <a:gd name="connsiteY84" fmla="*/ 1541508 h 2323145"/>
              <a:gd name="connsiteX85" fmla="*/ 6910674 w 11269336"/>
              <a:gd name="connsiteY85" fmla="*/ 1554793 h 2323145"/>
              <a:gd name="connsiteX86" fmla="*/ 6732152 w 11269336"/>
              <a:gd name="connsiteY86" fmla="*/ 1642538 h 2323145"/>
              <a:gd name="connsiteX87" fmla="*/ 6694106 w 11269336"/>
              <a:gd name="connsiteY87" fmla="*/ 1632377 h 2323145"/>
              <a:gd name="connsiteX88" fmla="*/ 6617223 w 11269336"/>
              <a:gd name="connsiteY88" fmla="*/ 1659889 h 2323145"/>
              <a:gd name="connsiteX89" fmla="*/ 6521138 w 11269336"/>
              <a:gd name="connsiteY89" fmla="*/ 1744340 h 2323145"/>
              <a:gd name="connsiteX90" fmla="*/ 6380677 w 11269336"/>
              <a:gd name="connsiteY90" fmla="*/ 1796883 h 2323145"/>
              <a:gd name="connsiteX91" fmla="*/ 6374897 w 11269336"/>
              <a:gd name="connsiteY91" fmla="*/ 1809910 h 2323145"/>
              <a:gd name="connsiteX92" fmla="*/ 6364545 w 11269336"/>
              <a:gd name="connsiteY92" fmla="*/ 1820090 h 2323145"/>
              <a:gd name="connsiteX93" fmla="*/ 6362126 w 11269336"/>
              <a:gd name="connsiteY93" fmla="*/ 1819991 h 2323145"/>
              <a:gd name="connsiteX94" fmla="*/ 6346673 w 11269336"/>
              <a:gd name="connsiteY94" fmla="*/ 1827824 h 2323145"/>
              <a:gd name="connsiteX95" fmla="*/ 6345588 w 11269336"/>
              <a:gd name="connsiteY95" fmla="*/ 1832232 h 2323145"/>
              <a:gd name="connsiteX96" fmla="*/ 6335708 w 11269336"/>
              <a:gd name="connsiteY96" fmla="*/ 1838451 h 2323145"/>
              <a:gd name="connsiteX97" fmla="*/ 6318182 w 11269336"/>
              <a:gd name="connsiteY97" fmla="*/ 1852975 h 2323145"/>
              <a:gd name="connsiteX98" fmla="*/ 6313084 w 11269336"/>
              <a:gd name="connsiteY98" fmla="*/ 1853561 h 2323145"/>
              <a:gd name="connsiteX99" fmla="*/ 6283816 w 11269336"/>
              <a:gd name="connsiteY99" fmla="*/ 1872148 h 2323145"/>
              <a:gd name="connsiteX100" fmla="*/ 6282550 w 11269336"/>
              <a:gd name="connsiteY100" fmla="*/ 1871392 h 2323145"/>
              <a:gd name="connsiteX101" fmla="*/ 6270527 w 11269336"/>
              <a:gd name="connsiteY101" fmla="*/ 1872208 h 2323145"/>
              <a:gd name="connsiteX102" fmla="*/ 6249518 w 11269336"/>
              <a:gd name="connsiteY102" fmla="*/ 1876079 h 2323145"/>
              <a:gd name="connsiteX103" fmla="*/ 6190386 w 11269336"/>
              <a:gd name="connsiteY103" fmla="*/ 1872478 h 2323145"/>
              <a:gd name="connsiteX104" fmla="*/ 6159777 w 11269336"/>
              <a:gd name="connsiteY104" fmla="*/ 1891745 h 2323145"/>
              <a:gd name="connsiteX105" fmla="*/ 6153131 w 11269336"/>
              <a:gd name="connsiteY105" fmla="*/ 1895079 h 2323145"/>
              <a:gd name="connsiteX106" fmla="*/ 6152798 w 11269336"/>
              <a:gd name="connsiteY106" fmla="*/ 1894920 h 2323145"/>
              <a:gd name="connsiteX107" fmla="*/ 6145388 w 11269336"/>
              <a:gd name="connsiteY107" fmla="*/ 1897990 h 2323145"/>
              <a:gd name="connsiteX108" fmla="*/ 6141014 w 11269336"/>
              <a:gd name="connsiteY108" fmla="*/ 1901155 h 2323145"/>
              <a:gd name="connsiteX109" fmla="*/ 6128122 w 11269336"/>
              <a:gd name="connsiteY109" fmla="*/ 1907623 h 2323145"/>
              <a:gd name="connsiteX110" fmla="*/ 6122351 w 11269336"/>
              <a:gd name="connsiteY110" fmla="*/ 1908359 h 2323145"/>
              <a:gd name="connsiteX111" fmla="*/ 6064750 w 11269336"/>
              <a:gd name="connsiteY111" fmla="*/ 1896394 h 2323145"/>
              <a:gd name="connsiteX112" fmla="*/ 5964230 w 11269336"/>
              <a:gd name="connsiteY112" fmla="*/ 1910038 h 2323145"/>
              <a:gd name="connsiteX113" fmla="*/ 5865399 w 11269336"/>
              <a:gd name="connsiteY113" fmla="*/ 1926966 h 2323145"/>
              <a:gd name="connsiteX114" fmla="*/ 5829951 w 11269336"/>
              <a:gd name="connsiteY114" fmla="*/ 1934755 h 2323145"/>
              <a:gd name="connsiteX115" fmla="*/ 5765285 w 11269336"/>
              <a:gd name="connsiteY115" fmla="*/ 1941322 h 2323145"/>
              <a:gd name="connsiteX116" fmla="*/ 5734750 w 11269336"/>
              <a:gd name="connsiteY116" fmla="*/ 1939793 h 2323145"/>
              <a:gd name="connsiteX117" fmla="*/ 5733569 w 11269336"/>
              <a:gd name="connsiteY117" fmla="*/ 1940505 h 2323145"/>
              <a:gd name="connsiteX118" fmla="*/ 5730329 w 11269336"/>
              <a:gd name="connsiteY118" fmla="*/ 1937845 h 2323145"/>
              <a:gd name="connsiteX119" fmla="*/ 5724661 w 11269336"/>
              <a:gd name="connsiteY119" fmla="*/ 1937455 h 2323145"/>
              <a:gd name="connsiteX120" fmla="*/ 5710186 w 11269336"/>
              <a:gd name="connsiteY120" fmla="*/ 1941370 h 2323145"/>
              <a:gd name="connsiteX121" fmla="*/ 5704910 w 11269336"/>
              <a:gd name="connsiteY121" fmla="*/ 1943663 h 2323145"/>
              <a:gd name="connsiteX122" fmla="*/ 5696836 w 11269336"/>
              <a:gd name="connsiteY122" fmla="*/ 1945271 h 2323145"/>
              <a:gd name="connsiteX123" fmla="*/ 5696583 w 11269336"/>
              <a:gd name="connsiteY123" fmla="*/ 1945050 h 2323145"/>
              <a:gd name="connsiteX124" fmla="*/ 5689123 w 11269336"/>
              <a:gd name="connsiteY124" fmla="*/ 1947067 h 2323145"/>
              <a:gd name="connsiteX125" fmla="*/ 5653291 w 11269336"/>
              <a:gd name="connsiteY125" fmla="*/ 1960245 h 2323145"/>
              <a:gd name="connsiteX126" fmla="*/ 5599385 w 11269336"/>
              <a:gd name="connsiteY126" fmla="*/ 1945198 h 2323145"/>
              <a:gd name="connsiteX127" fmla="*/ 5578300 w 11269336"/>
              <a:gd name="connsiteY127" fmla="*/ 1944963 h 2323145"/>
              <a:gd name="connsiteX128" fmla="*/ 5566758 w 11269336"/>
              <a:gd name="connsiteY128" fmla="*/ 1943441 h 2323145"/>
              <a:gd name="connsiteX129" fmla="*/ 5565857 w 11269336"/>
              <a:gd name="connsiteY129" fmla="*/ 1942445 h 2323145"/>
              <a:gd name="connsiteX130" fmla="*/ 5531534 w 11269336"/>
              <a:gd name="connsiteY130" fmla="*/ 1955208 h 2323145"/>
              <a:gd name="connsiteX131" fmla="*/ 5526552 w 11269336"/>
              <a:gd name="connsiteY131" fmla="*/ 1954799 h 2323145"/>
              <a:gd name="connsiteX132" fmla="*/ 5504723 w 11269336"/>
              <a:gd name="connsiteY132" fmla="*/ 1965811 h 2323145"/>
              <a:gd name="connsiteX133" fmla="*/ 5493156 w 11269336"/>
              <a:gd name="connsiteY133" fmla="*/ 1970063 h 2323145"/>
              <a:gd name="connsiteX134" fmla="*/ 5490486 w 11269336"/>
              <a:gd name="connsiteY134" fmla="*/ 1974227 h 2323145"/>
              <a:gd name="connsiteX135" fmla="*/ 5473107 w 11269336"/>
              <a:gd name="connsiteY135" fmla="*/ 1979001 h 2323145"/>
              <a:gd name="connsiteX136" fmla="*/ 5470885 w 11269336"/>
              <a:gd name="connsiteY136" fmla="*/ 1978432 h 2323145"/>
              <a:gd name="connsiteX137" fmla="*/ 5457393 w 11269336"/>
              <a:gd name="connsiteY137" fmla="*/ 1986525 h 2323145"/>
              <a:gd name="connsiteX138" fmla="*/ 5447102 w 11269336"/>
              <a:gd name="connsiteY138" fmla="*/ 1998329 h 2323145"/>
              <a:gd name="connsiteX139" fmla="*/ 5159151 w 11269336"/>
              <a:gd name="connsiteY139" fmla="*/ 2029640 h 2323145"/>
              <a:gd name="connsiteX140" fmla="*/ 5041688 w 11269336"/>
              <a:gd name="connsiteY140" fmla="*/ 2022334 h 2323145"/>
              <a:gd name="connsiteX141" fmla="*/ 4860988 w 11269336"/>
              <a:gd name="connsiteY141" fmla="*/ 2135698 h 2323145"/>
              <a:gd name="connsiteX142" fmla="*/ 4807902 w 11269336"/>
              <a:gd name="connsiteY142" fmla="*/ 2138894 h 2323145"/>
              <a:gd name="connsiteX143" fmla="*/ 4765388 w 11269336"/>
              <a:gd name="connsiteY143" fmla="*/ 2162525 h 2323145"/>
              <a:gd name="connsiteX144" fmla="*/ 4745033 w 11269336"/>
              <a:gd name="connsiteY144" fmla="*/ 2158859 h 2323145"/>
              <a:gd name="connsiteX145" fmla="*/ 4741475 w 11269336"/>
              <a:gd name="connsiteY145" fmla="*/ 2157998 h 2323145"/>
              <a:gd name="connsiteX146" fmla="*/ 4728247 w 11269336"/>
              <a:gd name="connsiteY146" fmla="*/ 2159526 h 2323145"/>
              <a:gd name="connsiteX147" fmla="*/ 4723263 w 11269336"/>
              <a:gd name="connsiteY147" fmla="*/ 2153742 h 2323145"/>
              <a:gd name="connsiteX148" fmla="*/ 4702453 w 11269336"/>
              <a:gd name="connsiteY148" fmla="*/ 2151586 h 2323145"/>
              <a:gd name="connsiteX149" fmla="*/ 4678455 w 11269336"/>
              <a:gd name="connsiteY149" fmla="*/ 2156131 h 2323145"/>
              <a:gd name="connsiteX150" fmla="*/ 4593061 w 11269336"/>
              <a:gd name="connsiteY150" fmla="*/ 2171597 h 2323145"/>
              <a:gd name="connsiteX151" fmla="*/ 4579902 w 11269336"/>
              <a:gd name="connsiteY151" fmla="*/ 2177927 h 2323145"/>
              <a:gd name="connsiteX152" fmla="*/ 4533444 w 11269336"/>
              <a:gd name="connsiteY152" fmla="*/ 2181200 h 2323145"/>
              <a:gd name="connsiteX153" fmla="*/ 4492832 w 11269336"/>
              <a:gd name="connsiteY153" fmla="*/ 2188033 h 2323145"/>
              <a:gd name="connsiteX154" fmla="*/ 4467257 w 11269336"/>
              <a:gd name="connsiteY154" fmla="*/ 2196121 h 2323145"/>
              <a:gd name="connsiteX155" fmla="*/ 4459937 w 11269336"/>
              <a:gd name="connsiteY155" fmla="*/ 2195182 h 2323145"/>
              <a:gd name="connsiteX156" fmla="*/ 4433312 w 11269336"/>
              <a:gd name="connsiteY156" fmla="*/ 2199004 h 2323145"/>
              <a:gd name="connsiteX157" fmla="*/ 4420601 w 11269336"/>
              <a:gd name="connsiteY157" fmla="*/ 2205158 h 2323145"/>
              <a:gd name="connsiteX158" fmla="*/ 4405765 w 11269336"/>
              <a:gd name="connsiteY158" fmla="*/ 2199902 h 2323145"/>
              <a:gd name="connsiteX159" fmla="*/ 4401354 w 11269336"/>
              <a:gd name="connsiteY159" fmla="*/ 2194745 h 2323145"/>
              <a:gd name="connsiteX160" fmla="*/ 4383151 w 11269336"/>
              <a:gd name="connsiteY160" fmla="*/ 2201140 h 2323145"/>
              <a:gd name="connsiteX161" fmla="*/ 4366646 w 11269336"/>
              <a:gd name="connsiteY161" fmla="*/ 2198564 h 2323145"/>
              <a:gd name="connsiteX162" fmla="*/ 4354009 w 11269336"/>
              <a:gd name="connsiteY162" fmla="*/ 2204984 h 2323145"/>
              <a:gd name="connsiteX163" fmla="*/ 4348284 w 11269336"/>
              <a:gd name="connsiteY163" fmla="*/ 2205270 h 2323145"/>
              <a:gd name="connsiteX164" fmla="*/ 4333906 w 11269336"/>
              <a:gd name="connsiteY164" fmla="*/ 2205251 h 2323145"/>
              <a:gd name="connsiteX165" fmla="*/ 4308819 w 11269336"/>
              <a:gd name="connsiteY165" fmla="*/ 2203822 h 2323145"/>
              <a:gd name="connsiteX166" fmla="*/ 4301210 w 11269336"/>
              <a:gd name="connsiteY166" fmla="*/ 2204456 h 2323145"/>
              <a:gd name="connsiteX167" fmla="*/ 4283095 w 11269336"/>
              <a:gd name="connsiteY167" fmla="*/ 2198177 h 2323145"/>
              <a:gd name="connsiteX168" fmla="*/ 4250119 w 11269336"/>
              <a:gd name="connsiteY168" fmla="*/ 2196342 h 2323145"/>
              <a:gd name="connsiteX169" fmla="*/ 4189203 w 11269336"/>
              <a:gd name="connsiteY169" fmla="*/ 2178994 h 2323145"/>
              <a:gd name="connsiteX170" fmla="*/ 4154035 w 11269336"/>
              <a:gd name="connsiteY170" fmla="*/ 2171950 h 2323145"/>
              <a:gd name="connsiteX171" fmla="*/ 4129569 w 11269336"/>
              <a:gd name="connsiteY171" fmla="*/ 2163850 h 2323145"/>
              <a:gd name="connsiteX172" fmla="*/ 4061250 w 11269336"/>
              <a:gd name="connsiteY172" fmla="*/ 2159236 h 2323145"/>
              <a:gd name="connsiteX173" fmla="*/ 3945480 w 11269336"/>
              <a:gd name="connsiteY173" fmla="*/ 2158279 h 2323145"/>
              <a:gd name="connsiteX174" fmla="*/ 3921468 w 11269336"/>
              <a:gd name="connsiteY174" fmla="*/ 2156588 h 2323145"/>
              <a:gd name="connsiteX175" fmla="*/ 3903348 w 11269336"/>
              <a:gd name="connsiteY175" fmla="*/ 2149220 h 2323145"/>
              <a:gd name="connsiteX176" fmla="*/ 3901342 w 11269336"/>
              <a:gd name="connsiteY176" fmla="*/ 2142355 h 2323145"/>
              <a:gd name="connsiteX177" fmla="*/ 3888539 w 11269336"/>
              <a:gd name="connsiteY177" fmla="*/ 2140476 h 2323145"/>
              <a:gd name="connsiteX178" fmla="*/ 3885662 w 11269336"/>
              <a:gd name="connsiteY178" fmla="*/ 2138740 h 2323145"/>
              <a:gd name="connsiteX179" fmla="*/ 3868627 w 11269336"/>
              <a:gd name="connsiteY179" fmla="*/ 2130023 h 2323145"/>
              <a:gd name="connsiteX180" fmla="*/ 3819177 w 11269336"/>
              <a:gd name="connsiteY180" fmla="*/ 2142111 h 2323145"/>
              <a:gd name="connsiteX181" fmla="*/ 3769100 w 11269336"/>
              <a:gd name="connsiteY181" fmla="*/ 2131731 h 2323145"/>
              <a:gd name="connsiteX182" fmla="*/ 3562752 w 11269336"/>
              <a:gd name="connsiteY182" fmla="*/ 2131785 h 2323145"/>
              <a:gd name="connsiteX183" fmla="*/ 3541402 w 11269336"/>
              <a:gd name="connsiteY183" fmla="*/ 2106821 h 2323145"/>
              <a:gd name="connsiteX184" fmla="*/ 3365341 w 11269336"/>
              <a:gd name="connsiteY184" fmla="*/ 2077638 h 2323145"/>
              <a:gd name="connsiteX185" fmla="*/ 3170922 w 11269336"/>
              <a:gd name="connsiteY185" fmla="*/ 2115957 h 2323145"/>
              <a:gd name="connsiteX186" fmla="*/ 3156256 w 11269336"/>
              <a:gd name="connsiteY186" fmla="*/ 2124773 h 2323145"/>
              <a:gd name="connsiteX187" fmla="*/ 3140298 w 11269336"/>
              <a:gd name="connsiteY187" fmla="*/ 2129182 h 2323145"/>
              <a:gd name="connsiteX188" fmla="*/ 3138514 w 11269336"/>
              <a:gd name="connsiteY188" fmla="*/ 2128069 h 2323145"/>
              <a:gd name="connsiteX189" fmla="*/ 3120467 w 11269336"/>
              <a:gd name="connsiteY189" fmla="*/ 2128281 h 2323145"/>
              <a:gd name="connsiteX190" fmla="*/ 3116175 w 11269336"/>
              <a:gd name="connsiteY190" fmla="*/ 2131633 h 2323145"/>
              <a:gd name="connsiteX191" fmla="*/ 3103685 w 11269336"/>
              <a:gd name="connsiteY191" fmla="*/ 2132814 h 2323145"/>
              <a:gd name="connsiteX192" fmla="*/ 3078794 w 11269336"/>
              <a:gd name="connsiteY192" fmla="*/ 2137935 h 2323145"/>
              <a:gd name="connsiteX193" fmla="*/ 3074407 w 11269336"/>
              <a:gd name="connsiteY193" fmla="*/ 2136274 h 2323145"/>
              <a:gd name="connsiteX194" fmla="*/ 3037285 w 11269336"/>
              <a:gd name="connsiteY194" fmla="*/ 2139919 h 2323145"/>
              <a:gd name="connsiteX195" fmla="*/ 3036901 w 11269336"/>
              <a:gd name="connsiteY195" fmla="*/ 2138726 h 2323145"/>
              <a:gd name="connsiteX196" fmla="*/ 3026996 w 11269336"/>
              <a:gd name="connsiteY196" fmla="*/ 2134322 h 2323145"/>
              <a:gd name="connsiteX197" fmla="*/ 3007772 w 11269336"/>
              <a:gd name="connsiteY197" fmla="*/ 2128742 h 2323145"/>
              <a:gd name="connsiteX198" fmla="*/ 2965030 w 11269336"/>
              <a:gd name="connsiteY198" fmla="*/ 2100494 h 2323145"/>
              <a:gd name="connsiteX199" fmla="*/ 2926342 w 11269336"/>
              <a:gd name="connsiteY199" fmla="*/ 2104155 h 2323145"/>
              <a:gd name="connsiteX200" fmla="*/ 2918608 w 11269336"/>
              <a:gd name="connsiteY200" fmla="*/ 2104215 h 2323145"/>
              <a:gd name="connsiteX201" fmla="*/ 2918475 w 11269336"/>
              <a:gd name="connsiteY201" fmla="*/ 2103937 h 2323145"/>
              <a:gd name="connsiteX202" fmla="*/ 2910360 w 11269336"/>
              <a:gd name="connsiteY202" fmla="*/ 2103444 h 2323145"/>
              <a:gd name="connsiteX203" fmla="*/ 2904507 w 11269336"/>
              <a:gd name="connsiteY203" fmla="*/ 2104326 h 2323145"/>
              <a:gd name="connsiteX204" fmla="*/ 2889503 w 11269336"/>
              <a:gd name="connsiteY204" fmla="*/ 2104443 h 2323145"/>
              <a:gd name="connsiteX205" fmla="*/ 2884480 w 11269336"/>
              <a:gd name="connsiteY205" fmla="*/ 2102626 h 2323145"/>
              <a:gd name="connsiteX206" fmla="*/ 2882689 w 11269336"/>
              <a:gd name="connsiteY206" fmla="*/ 2099228 h 2323145"/>
              <a:gd name="connsiteX207" fmla="*/ 2881291 w 11269336"/>
              <a:gd name="connsiteY207" fmla="*/ 2099618 h 2323145"/>
              <a:gd name="connsiteX208" fmla="*/ 2853979 w 11269336"/>
              <a:gd name="connsiteY208" fmla="*/ 2090388 h 2323145"/>
              <a:gd name="connsiteX209" fmla="*/ 2791790 w 11269336"/>
              <a:gd name="connsiteY209" fmla="*/ 2080332 h 2323145"/>
              <a:gd name="connsiteX210" fmla="*/ 2755844 w 11269336"/>
              <a:gd name="connsiteY210" fmla="*/ 2078874 h 2323145"/>
              <a:gd name="connsiteX211" fmla="*/ 2657742 w 11269336"/>
              <a:gd name="connsiteY211" fmla="*/ 2070179 h 2323145"/>
              <a:gd name="connsiteX212" fmla="*/ 2559549 w 11269336"/>
              <a:gd name="connsiteY212" fmla="*/ 2057873 h 2323145"/>
              <a:gd name="connsiteX213" fmla="*/ 2512054 w 11269336"/>
              <a:gd name="connsiteY213" fmla="*/ 2031671 h 2323145"/>
              <a:gd name="connsiteX214" fmla="*/ 2506437 w 11269336"/>
              <a:gd name="connsiteY214" fmla="*/ 2030918 h 2323145"/>
              <a:gd name="connsiteX215" fmla="*/ 2491752 w 11269336"/>
              <a:gd name="connsiteY215" fmla="*/ 2033906 h 2323145"/>
              <a:gd name="connsiteX216" fmla="*/ 2486338 w 11269336"/>
              <a:gd name="connsiteY216" fmla="*/ 2035862 h 2323145"/>
              <a:gd name="connsiteX217" fmla="*/ 2478186 w 11269336"/>
              <a:gd name="connsiteY217" fmla="*/ 2036953 h 2323145"/>
              <a:gd name="connsiteX218" fmla="*/ 2477950 w 11269336"/>
              <a:gd name="connsiteY218" fmla="*/ 2036715 h 2323145"/>
              <a:gd name="connsiteX219" fmla="*/ 2470381 w 11269336"/>
              <a:gd name="connsiteY219" fmla="*/ 2038256 h 2323145"/>
              <a:gd name="connsiteX220" fmla="*/ 2433781 w 11269336"/>
              <a:gd name="connsiteY220" fmla="*/ 2049140 h 2323145"/>
              <a:gd name="connsiteX221" fmla="*/ 2381172 w 11269336"/>
              <a:gd name="connsiteY221" fmla="*/ 2030645 h 2323145"/>
              <a:gd name="connsiteX222" fmla="*/ 2360198 w 11269336"/>
              <a:gd name="connsiteY222" fmla="*/ 2029059 h 2323145"/>
              <a:gd name="connsiteX223" fmla="*/ 2348815 w 11269336"/>
              <a:gd name="connsiteY223" fmla="*/ 2026798 h 2323145"/>
              <a:gd name="connsiteX224" fmla="*/ 2347988 w 11269336"/>
              <a:gd name="connsiteY224" fmla="*/ 2025745 h 2323145"/>
              <a:gd name="connsiteX225" fmla="*/ 2312920 w 11269336"/>
              <a:gd name="connsiteY225" fmla="*/ 2036311 h 2323145"/>
              <a:gd name="connsiteX226" fmla="*/ 2307986 w 11269336"/>
              <a:gd name="connsiteY226" fmla="*/ 2035583 h 2323145"/>
              <a:gd name="connsiteX227" fmla="*/ 2285481 w 11269336"/>
              <a:gd name="connsiteY227" fmla="*/ 2045197 h 2323145"/>
              <a:gd name="connsiteX228" fmla="*/ 2273666 w 11269336"/>
              <a:gd name="connsiteY228" fmla="*/ 2048710 h 2323145"/>
              <a:gd name="connsiteX229" fmla="*/ 2270719 w 11269336"/>
              <a:gd name="connsiteY229" fmla="*/ 2052702 h 2323145"/>
              <a:gd name="connsiteX230" fmla="*/ 2253080 w 11269336"/>
              <a:gd name="connsiteY230" fmla="*/ 2056363 h 2323145"/>
              <a:gd name="connsiteX231" fmla="*/ 2250906 w 11269336"/>
              <a:gd name="connsiteY231" fmla="*/ 2055654 h 2323145"/>
              <a:gd name="connsiteX232" fmla="*/ 2236905 w 11269336"/>
              <a:gd name="connsiteY232" fmla="*/ 2062882 h 2323145"/>
              <a:gd name="connsiteX233" fmla="*/ 2225830 w 11269336"/>
              <a:gd name="connsiteY233" fmla="*/ 2074027 h 2323145"/>
              <a:gd name="connsiteX234" fmla="*/ 2073776 w 11269336"/>
              <a:gd name="connsiteY234" fmla="*/ 2089244 h 2323145"/>
              <a:gd name="connsiteX235" fmla="*/ 1948256 w 11269336"/>
              <a:gd name="connsiteY235" fmla="*/ 2146616 h 2323145"/>
              <a:gd name="connsiteX236" fmla="*/ 1865582 w 11269336"/>
              <a:gd name="connsiteY236" fmla="*/ 2153738 h 2323145"/>
              <a:gd name="connsiteX237" fmla="*/ 1835210 w 11269336"/>
              <a:gd name="connsiteY237" fmla="*/ 2134244 h 2323145"/>
              <a:gd name="connsiteX238" fmla="*/ 1632661 w 11269336"/>
              <a:gd name="connsiteY238" fmla="*/ 2173882 h 2323145"/>
              <a:gd name="connsiteX239" fmla="*/ 1579590 w 11269336"/>
              <a:gd name="connsiteY239" fmla="*/ 2173680 h 2323145"/>
              <a:gd name="connsiteX240" fmla="*/ 1535601 w 11269336"/>
              <a:gd name="connsiteY240" fmla="*/ 2194590 h 2323145"/>
              <a:gd name="connsiteX241" fmla="*/ 1515594 w 11269336"/>
              <a:gd name="connsiteY241" fmla="*/ 2189622 h 2323145"/>
              <a:gd name="connsiteX242" fmla="*/ 1512113 w 11269336"/>
              <a:gd name="connsiteY242" fmla="*/ 2188534 h 2323145"/>
              <a:gd name="connsiteX243" fmla="*/ 1498838 w 11269336"/>
              <a:gd name="connsiteY243" fmla="*/ 2189213 h 2323145"/>
              <a:gd name="connsiteX244" fmla="*/ 1494279 w 11269336"/>
              <a:gd name="connsiteY244" fmla="*/ 2183112 h 2323145"/>
              <a:gd name="connsiteX245" fmla="*/ 1473714 w 11269336"/>
              <a:gd name="connsiteY245" fmla="*/ 2179625 h 2323145"/>
              <a:gd name="connsiteX246" fmla="*/ 1449503 w 11269336"/>
              <a:gd name="connsiteY246" fmla="*/ 2182633 h 2323145"/>
              <a:gd name="connsiteX247" fmla="*/ 1335495 w 11269336"/>
              <a:gd name="connsiteY247" fmla="*/ 2203940 h 2323145"/>
              <a:gd name="connsiteX248" fmla="*/ 1266687 w 11269336"/>
              <a:gd name="connsiteY248" fmla="*/ 2212688 h 2323145"/>
              <a:gd name="connsiteX249" fmla="*/ 1239614 w 11269336"/>
              <a:gd name="connsiteY249" fmla="*/ 2209727 h 2323145"/>
              <a:gd name="connsiteX250" fmla="*/ 1202436 w 11269336"/>
              <a:gd name="connsiteY250" fmla="*/ 2209817 h 2323145"/>
              <a:gd name="connsiteX251" fmla="*/ 1136097 w 11269336"/>
              <a:gd name="connsiteY251" fmla="*/ 2205112 h 2323145"/>
              <a:gd name="connsiteX252" fmla="*/ 988232 w 11269336"/>
              <a:gd name="connsiteY252" fmla="*/ 2235635 h 2323145"/>
              <a:gd name="connsiteX253" fmla="*/ 981959 w 11269336"/>
              <a:gd name="connsiteY253" fmla="*/ 2231607 h 2323145"/>
              <a:gd name="connsiteX254" fmla="*/ 938600 w 11269336"/>
              <a:gd name="connsiteY254" fmla="*/ 2238113 h 2323145"/>
              <a:gd name="connsiteX255" fmla="*/ 791788 w 11269336"/>
              <a:gd name="connsiteY255" fmla="*/ 2293224 h 2323145"/>
              <a:gd name="connsiteX256" fmla="*/ 706914 w 11269336"/>
              <a:gd name="connsiteY256" fmla="*/ 2305046 h 2323145"/>
              <a:gd name="connsiteX257" fmla="*/ 675971 w 11269336"/>
              <a:gd name="connsiteY257" fmla="*/ 2304030 h 2323145"/>
              <a:gd name="connsiteX258" fmla="*/ 624180 w 11269336"/>
              <a:gd name="connsiteY258" fmla="*/ 2302650 h 2323145"/>
              <a:gd name="connsiteX259" fmla="*/ 583453 w 11269336"/>
              <a:gd name="connsiteY259" fmla="*/ 2288788 h 2323145"/>
              <a:gd name="connsiteX260" fmla="*/ 540946 w 11269336"/>
              <a:gd name="connsiteY260" fmla="*/ 2292721 h 2323145"/>
              <a:gd name="connsiteX261" fmla="*/ 533680 w 11269336"/>
              <a:gd name="connsiteY261" fmla="*/ 2310233 h 2323145"/>
              <a:gd name="connsiteX262" fmla="*/ 487366 w 11269336"/>
              <a:gd name="connsiteY262" fmla="*/ 2309053 h 2323145"/>
              <a:gd name="connsiteX263" fmla="*/ 416820 w 11269336"/>
              <a:gd name="connsiteY263" fmla="*/ 2305443 h 2323145"/>
              <a:gd name="connsiteX264" fmla="*/ 376805 w 11269336"/>
              <a:gd name="connsiteY264" fmla="*/ 2307647 h 2323145"/>
              <a:gd name="connsiteX265" fmla="*/ 266777 w 11269336"/>
              <a:gd name="connsiteY265" fmla="*/ 2309012 h 2323145"/>
              <a:gd name="connsiteX266" fmla="*/ 156013 w 11269336"/>
              <a:gd name="connsiteY266" fmla="*/ 2306832 h 2323145"/>
              <a:gd name="connsiteX267" fmla="*/ 87258 w 11269336"/>
              <a:gd name="connsiteY267" fmla="*/ 2285511 h 2323145"/>
              <a:gd name="connsiteX268" fmla="*/ 23798 w 11269336"/>
              <a:gd name="connsiteY268" fmla="*/ 2281822 h 2323145"/>
              <a:gd name="connsiteX269" fmla="*/ 0 w 11269336"/>
              <a:gd name="connsiteY269" fmla="*/ 2285369 h 2323145"/>
              <a:gd name="connsiteX270" fmla="*/ 0 w 11269336"/>
              <a:gd name="connsiteY270"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742561 w 11269336"/>
              <a:gd name="connsiteY18" fmla="*/ 500437 h 2323145"/>
              <a:gd name="connsiteX19" fmla="*/ 9561831 w 11269336"/>
              <a:gd name="connsiteY19" fmla="*/ 547649 h 2323145"/>
              <a:gd name="connsiteX20" fmla="*/ 9380600 w 11269336"/>
              <a:gd name="connsiteY20" fmla="*/ 549821 h 2323145"/>
              <a:gd name="connsiteX21" fmla="*/ 9139429 w 11269336"/>
              <a:gd name="connsiteY21" fmla="*/ 696446 h 2323145"/>
              <a:gd name="connsiteX22" fmla="*/ 9114263 w 11269336"/>
              <a:gd name="connsiteY22" fmla="*/ 709213 h 2323145"/>
              <a:gd name="connsiteX23" fmla="*/ 9028928 w 11269336"/>
              <a:gd name="connsiteY23" fmla="*/ 745350 h 2323145"/>
              <a:gd name="connsiteX24" fmla="*/ 8977138 w 11269336"/>
              <a:gd name="connsiteY24" fmla="*/ 774970 h 2323145"/>
              <a:gd name="connsiteX25" fmla="*/ 8947030 w 11269336"/>
              <a:gd name="connsiteY25" fmla="*/ 814934 h 2323145"/>
              <a:gd name="connsiteX26" fmla="*/ 8914746 w 11269336"/>
              <a:gd name="connsiteY26" fmla="*/ 826428 h 2323145"/>
              <a:gd name="connsiteX27" fmla="*/ 8917778 w 11269336"/>
              <a:gd name="connsiteY27" fmla="*/ 835198 h 2323145"/>
              <a:gd name="connsiteX28" fmla="*/ 8905560 w 11269336"/>
              <a:gd name="connsiteY28" fmla="*/ 838358 h 2323145"/>
              <a:gd name="connsiteX29" fmla="*/ 8897564 w 11269336"/>
              <a:gd name="connsiteY29" fmla="*/ 834287 h 2323145"/>
              <a:gd name="connsiteX30" fmla="*/ 8878040 w 11269336"/>
              <a:gd name="connsiteY30" fmla="*/ 844150 h 2323145"/>
              <a:gd name="connsiteX31" fmla="*/ 8882654 w 11269336"/>
              <a:gd name="connsiteY31" fmla="*/ 892768 h 2323145"/>
              <a:gd name="connsiteX32" fmla="*/ 8837498 w 11269336"/>
              <a:gd name="connsiteY32" fmla="*/ 885664 h 2323145"/>
              <a:gd name="connsiteX33" fmla="*/ 8795998 w 11269336"/>
              <a:gd name="connsiteY33" fmla="*/ 863337 h 2323145"/>
              <a:gd name="connsiteX34" fmla="*/ 8776970 w 11269336"/>
              <a:gd name="connsiteY34" fmla="*/ 885177 h 2323145"/>
              <a:gd name="connsiteX35" fmla="*/ 8755719 w 11269336"/>
              <a:gd name="connsiteY35" fmla="*/ 889754 h 2323145"/>
              <a:gd name="connsiteX36" fmla="*/ 8743257 w 11269336"/>
              <a:gd name="connsiteY36" fmla="*/ 904723 h 2323145"/>
              <a:gd name="connsiteX37" fmla="*/ 8721366 w 11269336"/>
              <a:gd name="connsiteY37" fmla="*/ 904711 h 2323145"/>
              <a:gd name="connsiteX38" fmla="*/ 8678353 w 11269336"/>
              <a:gd name="connsiteY38" fmla="*/ 926318 h 2323145"/>
              <a:gd name="connsiteX39" fmla="*/ 8636849 w 11269336"/>
              <a:gd name="connsiteY39" fmla="*/ 937900 h 2323145"/>
              <a:gd name="connsiteX40" fmla="*/ 8620213 w 11269336"/>
              <a:gd name="connsiteY40" fmla="*/ 943068 h 2323145"/>
              <a:gd name="connsiteX41" fmla="*/ 8612581 w 11269336"/>
              <a:gd name="connsiteY41" fmla="*/ 952695 h 2323145"/>
              <a:gd name="connsiteX42" fmla="*/ 8589038 w 11269336"/>
              <a:gd name="connsiteY42" fmla="*/ 963892 h 2323145"/>
              <a:gd name="connsiteX43" fmla="*/ 8579950 w 11269336"/>
              <a:gd name="connsiteY43" fmla="*/ 960899 h 2323145"/>
              <a:gd name="connsiteX44" fmla="*/ 8579319 w 11269336"/>
              <a:gd name="connsiteY44" fmla="*/ 965630 h 2323145"/>
              <a:gd name="connsiteX45" fmla="*/ 8547429 w 11269336"/>
              <a:gd name="connsiteY45" fmla="*/ 984506 h 2323145"/>
              <a:gd name="connsiteX46" fmla="*/ 8478704 w 11269336"/>
              <a:gd name="connsiteY46" fmla="*/ 1025490 h 2323145"/>
              <a:gd name="connsiteX47" fmla="*/ 8461421 w 11269336"/>
              <a:gd name="connsiteY47" fmla="*/ 1035512 h 2323145"/>
              <a:gd name="connsiteX48" fmla="*/ 8445003 w 11269336"/>
              <a:gd name="connsiteY48" fmla="*/ 1036851 h 2323145"/>
              <a:gd name="connsiteX49" fmla="*/ 8357350 w 11269336"/>
              <a:gd name="connsiteY49" fmla="*/ 1060213 h 2323145"/>
              <a:gd name="connsiteX50" fmla="*/ 8335565 w 11269336"/>
              <a:gd name="connsiteY50" fmla="*/ 1061151 h 2323145"/>
              <a:gd name="connsiteX51" fmla="*/ 8325267 w 11269336"/>
              <a:gd name="connsiteY51" fmla="*/ 1055919 h 2323145"/>
              <a:gd name="connsiteX52" fmla="*/ 8293586 w 11269336"/>
              <a:gd name="connsiteY52" fmla="*/ 1076144 h 2323145"/>
              <a:gd name="connsiteX53" fmla="*/ 8242405 w 11269336"/>
              <a:gd name="connsiteY53" fmla="*/ 1095960 h 2323145"/>
              <a:gd name="connsiteX54" fmla="*/ 8218531 w 11269336"/>
              <a:gd name="connsiteY54" fmla="*/ 1107622 h 2323145"/>
              <a:gd name="connsiteX55" fmla="*/ 8197391 w 11269336"/>
              <a:gd name="connsiteY55" fmla="*/ 1107746 h 2323145"/>
              <a:gd name="connsiteX56" fmla="*/ 8081474 w 11269336"/>
              <a:gd name="connsiteY56" fmla="*/ 1130125 h 2323145"/>
              <a:gd name="connsiteX57" fmla="*/ 8053585 w 11269336"/>
              <a:gd name="connsiteY57" fmla="*/ 1129169 h 2323145"/>
              <a:gd name="connsiteX58" fmla="*/ 8038422 w 11269336"/>
              <a:gd name="connsiteY58" fmla="*/ 1119092 h 2323145"/>
              <a:gd name="connsiteX59" fmla="*/ 8029450 w 11269336"/>
              <a:gd name="connsiteY59" fmla="*/ 1125592 h 2323145"/>
              <a:gd name="connsiteX60" fmla="*/ 7959552 w 11269336"/>
              <a:gd name="connsiteY60" fmla="*/ 1140188 h 2323145"/>
              <a:gd name="connsiteX61" fmla="*/ 7914188 w 11269336"/>
              <a:gd name="connsiteY61" fmla="*/ 1150862 h 2323145"/>
              <a:gd name="connsiteX62" fmla="*/ 7914918 w 11269336"/>
              <a:gd name="connsiteY62" fmla="*/ 1168758 h 2323145"/>
              <a:gd name="connsiteX63" fmla="*/ 7875510 w 11269336"/>
              <a:gd name="connsiteY63" fmla="*/ 1183153 h 2323145"/>
              <a:gd name="connsiteX64" fmla="*/ 7829932 w 11269336"/>
              <a:gd name="connsiteY64" fmla="*/ 1180782 h 2323145"/>
              <a:gd name="connsiteX65" fmla="*/ 7779182 w 11269336"/>
              <a:gd name="connsiteY65" fmla="*/ 1192665 h 2323145"/>
              <a:gd name="connsiteX66" fmla="*/ 7748774 w 11269336"/>
              <a:gd name="connsiteY66" fmla="*/ 1199586 h 2323145"/>
              <a:gd name="connsiteX67" fmla="*/ 7671846 w 11269336"/>
              <a:gd name="connsiteY67" fmla="*/ 1231966 h 2323145"/>
              <a:gd name="connsiteX68" fmla="*/ 7554146 w 11269336"/>
              <a:gd name="connsiteY68" fmla="*/ 1319748 h 2323145"/>
              <a:gd name="connsiteX69" fmla="*/ 7515052 w 11269336"/>
              <a:gd name="connsiteY69" fmla="*/ 1336718 h 2323145"/>
              <a:gd name="connsiteX70" fmla="*/ 7507193 w 11269336"/>
              <a:gd name="connsiteY70" fmla="*/ 1334617 h 2323145"/>
              <a:gd name="connsiteX71" fmla="*/ 7461694 w 11269336"/>
              <a:gd name="connsiteY71" fmla="*/ 1375866 h 2323145"/>
              <a:gd name="connsiteX72" fmla="*/ 7377571 w 11269336"/>
              <a:gd name="connsiteY72" fmla="*/ 1400128 h 2323145"/>
              <a:gd name="connsiteX73" fmla="*/ 7311261 w 11269336"/>
              <a:gd name="connsiteY73" fmla="*/ 1412652 h 2323145"/>
              <a:gd name="connsiteX74" fmla="*/ 7275307 w 11269336"/>
              <a:gd name="connsiteY74" fmla="*/ 1422171 h 2323145"/>
              <a:gd name="connsiteX75" fmla="*/ 7247783 w 11269336"/>
              <a:gd name="connsiteY75" fmla="*/ 1426330 h 2323145"/>
              <a:gd name="connsiteX76" fmla="*/ 7185047 w 11269336"/>
              <a:gd name="connsiteY76" fmla="*/ 1451812 h 2323145"/>
              <a:gd name="connsiteX77" fmla="*/ 7084117 w 11269336"/>
              <a:gd name="connsiteY77" fmla="*/ 1500281 h 2323145"/>
              <a:gd name="connsiteX78" fmla="*/ 7062011 w 11269336"/>
              <a:gd name="connsiteY78" fmla="*/ 1509183 h 2323145"/>
              <a:gd name="connsiteX79" fmla="*/ 7040555 w 11269336"/>
              <a:gd name="connsiteY79" fmla="*/ 1511207 h 2323145"/>
              <a:gd name="connsiteX80" fmla="*/ 7033438 w 11269336"/>
              <a:gd name="connsiteY80" fmla="*/ 1506772 h 2323145"/>
              <a:gd name="connsiteX81" fmla="*/ 7020886 w 11269336"/>
              <a:gd name="connsiteY81" fmla="*/ 1510764 h 2323145"/>
              <a:gd name="connsiteX82" fmla="*/ 7017033 w 11269336"/>
              <a:gd name="connsiteY82" fmla="*/ 1510650 h 2323145"/>
              <a:gd name="connsiteX83" fmla="*/ 6995460 w 11269336"/>
              <a:gd name="connsiteY83" fmla="*/ 1511173 h 2323145"/>
              <a:gd name="connsiteX84" fmla="*/ 6962144 w 11269336"/>
              <a:gd name="connsiteY84" fmla="*/ 1541508 h 2323145"/>
              <a:gd name="connsiteX85" fmla="*/ 6910674 w 11269336"/>
              <a:gd name="connsiteY85" fmla="*/ 1554793 h 2323145"/>
              <a:gd name="connsiteX86" fmla="*/ 6732152 w 11269336"/>
              <a:gd name="connsiteY86" fmla="*/ 1642538 h 2323145"/>
              <a:gd name="connsiteX87" fmla="*/ 6694106 w 11269336"/>
              <a:gd name="connsiteY87" fmla="*/ 1632377 h 2323145"/>
              <a:gd name="connsiteX88" fmla="*/ 6617223 w 11269336"/>
              <a:gd name="connsiteY88" fmla="*/ 1659889 h 2323145"/>
              <a:gd name="connsiteX89" fmla="*/ 6521138 w 11269336"/>
              <a:gd name="connsiteY89" fmla="*/ 1744340 h 2323145"/>
              <a:gd name="connsiteX90" fmla="*/ 6380677 w 11269336"/>
              <a:gd name="connsiteY90" fmla="*/ 1796883 h 2323145"/>
              <a:gd name="connsiteX91" fmla="*/ 6374897 w 11269336"/>
              <a:gd name="connsiteY91" fmla="*/ 1809910 h 2323145"/>
              <a:gd name="connsiteX92" fmla="*/ 6364545 w 11269336"/>
              <a:gd name="connsiteY92" fmla="*/ 1820090 h 2323145"/>
              <a:gd name="connsiteX93" fmla="*/ 6362126 w 11269336"/>
              <a:gd name="connsiteY93" fmla="*/ 1819991 h 2323145"/>
              <a:gd name="connsiteX94" fmla="*/ 6346673 w 11269336"/>
              <a:gd name="connsiteY94" fmla="*/ 1827824 h 2323145"/>
              <a:gd name="connsiteX95" fmla="*/ 6345588 w 11269336"/>
              <a:gd name="connsiteY95" fmla="*/ 1832232 h 2323145"/>
              <a:gd name="connsiteX96" fmla="*/ 6335708 w 11269336"/>
              <a:gd name="connsiteY96" fmla="*/ 1838451 h 2323145"/>
              <a:gd name="connsiteX97" fmla="*/ 6318182 w 11269336"/>
              <a:gd name="connsiteY97" fmla="*/ 1852975 h 2323145"/>
              <a:gd name="connsiteX98" fmla="*/ 6313084 w 11269336"/>
              <a:gd name="connsiteY98" fmla="*/ 1853561 h 2323145"/>
              <a:gd name="connsiteX99" fmla="*/ 6283816 w 11269336"/>
              <a:gd name="connsiteY99" fmla="*/ 1872148 h 2323145"/>
              <a:gd name="connsiteX100" fmla="*/ 6282550 w 11269336"/>
              <a:gd name="connsiteY100" fmla="*/ 1871392 h 2323145"/>
              <a:gd name="connsiteX101" fmla="*/ 6270527 w 11269336"/>
              <a:gd name="connsiteY101" fmla="*/ 1872208 h 2323145"/>
              <a:gd name="connsiteX102" fmla="*/ 6249518 w 11269336"/>
              <a:gd name="connsiteY102" fmla="*/ 1876079 h 2323145"/>
              <a:gd name="connsiteX103" fmla="*/ 6190386 w 11269336"/>
              <a:gd name="connsiteY103" fmla="*/ 1872478 h 2323145"/>
              <a:gd name="connsiteX104" fmla="*/ 6159777 w 11269336"/>
              <a:gd name="connsiteY104" fmla="*/ 1891745 h 2323145"/>
              <a:gd name="connsiteX105" fmla="*/ 6153131 w 11269336"/>
              <a:gd name="connsiteY105" fmla="*/ 1895079 h 2323145"/>
              <a:gd name="connsiteX106" fmla="*/ 6152798 w 11269336"/>
              <a:gd name="connsiteY106" fmla="*/ 1894920 h 2323145"/>
              <a:gd name="connsiteX107" fmla="*/ 6145388 w 11269336"/>
              <a:gd name="connsiteY107" fmla="*/ 1897990 h 2323145"/>
              <a:gd name="connsiteX108" fmla="*/ 6141014 w 11269336"/>
              <a:gd name="connsiteY108" fmla="*/ 1901155 h 2323145"/>
              <a:gd name="connsiteX109" fmla="*/ 6128122 w 11269336"/>
              <a:gd name="connsiteY109" fmla="*/ 1907623 h 2323145"/>
              <a:gd name="connsiteX110" fmla="*/ 6122351 w 11269336"/>
              <a:gd name="connsiteY110" fmla="*/ 1908359 h 2323145"/>
              <a:gd name="connsiteX111" fmla="*/ 6064750 w 11269336"/>
              <a:gd name="connsiteY111" fmla="*/ 1896394 h 2323145"/>
              <a:gd name="connsiteX112" fmla="*/ 5964230 w 11269336"/>
              <a:gd name="connsiteY112" fmla="*/ 1910038 h 2323145"/>
              <a:gd name="connsiteX113" fmla="*/ 5865399 w 11269336"/>
              <a:gd name="connsiteY113" fmla="*/ 1926966 h 2323145"/>
              <a:gd name="connsiteX114" fmla="*/ 5829951 w 11269336"/>
              <a:gd name="connsiteY114" fmla="*/ 1934755 h 2323145"/>
              <a:gd name="connsiteX115" fmla="*/ 5765285 w 11269336"/>
              <a:gd name="connsiteY115" fmla="*/ 1941322 h 2323145"/>
              <a:gd name="connsiteX116" fmla="*/ 5734750 w 11269336"/>
              <a:gd name="connsiteY116" fmla="*/ 1939793 h 2323145"/>
              <a:gd name="connsiteX117" fmla="*/ 5733569 w 11269336"/>
              <a:gd name="connsiteY117" fmla="*/ 1940505 h 2323145"/>
              <a:gd name="connsiteX118" fmla="*/ 5730329 w 11269336"/>
              <a:gd name="connsiteY118" fmla="*/ 1937845 h 2323145"/>
              <a:gd name="connsiteX119" fmla="*/ 5724661 w 11269336"/>
              <a:gd name="connsiteY119" fmla="*/ 1937455 h 2323145"/>
              <a:gd name="connsiteX120" fmla="*/ 5710186 w 11269336"/>
              <a:gd name="connsiteY120" fmla="*/ 1941370 h 2323145"/>
              <a:gd name="connsiteX121" fmla="*/ 5704910 w 11269336"/>
              <a:gd name="connsiteY121" fmla="*/ 1943663 h 2323145"/>
              <a:gd name="connsiteX122" fmla="*/ 5696836 w 11269336"/>
              <a:gd name="connsiteY122" fmla="*/ 1945271 h 2323145"/>
              <a:gd name="connsiteX123" fmla="*/ 5696583 w 11269336"/>
              <a:gd name="connsiteY123" fmla="*/ 1945050 h 2323145"/>
              <a:gd name="connsiteX124" fmla="*/ 5689123 w 11269336"/>
              <a:gd name="connsiteY124" fmla="*/ 1947067 h 2323145"/>
              <a:gd name="connsiteX125" fmla="*/ 5653291 w 11269336"/>
              <a:gd name="connsiteY125" fmla="*/ 1960245 h 2323145"/>
              <a:gd name="connsiteX126" fmla="*/ 5599385 w 11269336"/>
              <a:gd name="connsiteY126" fmla="*/ 1945198 h 2323145"/>
              <a:gd name="connsiteX127" fmla="*/ 5578300 w 11269336"/>
              <a:gd name="connsiteY127" fmla="*/ 1944963 h 2323145"/>
              <a:gd name="connsiteX128" fmla="*/ 5566758 w 11269336"/>
              <a:gd name="connsiteY128" fmla="*/ 1943441 h 2323145"/>
              <a:gd name="connsiteX129" fmla="*/ 5565857 w 11269336"/>
              <a:gd name="connsiteY129" fmla="*/ 1942445 h 2323145"/>
              <a:gd name="connsiteX130" fmla="*/ 5531534 w 11269336"/>
              <a:gd name="connsiteY130" fmla="*/ 1955208 h 2323145"/>
              <a:gd name="connsiteX131" fmla="*/ 5526552 w 11269336"/>
              <a:gd name="connsiteY131" fmla="*/ 1954799 h 2323145"/>
              <a:gd name="connsiteX132" fmla="*/ 5504723 w 11269336"/>
              <a:gd name="connsiteY132" fmla="*/ 1965811 h 2323145"/>
              <a:gd name="connsiteX133" fmla="*/ 5493156 w 11269336"/>
              <a:gd name="connsiteY133" fmla="*/ 1970063 h 2323145"/>
              <a:gd name="connsiteX134" fmla="*/ 5490486 w 11269336"/>
              <a:gd name="connsiteY134" fmla="*/ 1974227 h 2323145"/>
              <a:gd name="connsiteX135" fmla="*/ 5473107 w 11269336"/>
              <a:gd name="connsiteY135" fmla="*/ 1979001 h 2323145"/>
              <a:gd name="connsiteX136" fmla="*/ 5470885 w 11269336"/>
              <a:gd name="connsiteY136" fmla="*/ 1978432 h 2323145"/>
              <a:gd name="connsiteX137" fmla="*/ 5457393 w 11269336"/>
              <a:gd name="connsiteY137" fmla="*/ 1986525 h 2323145"/>
              <a:gd name="connsiteX138" fmla="*/ 5447102 w 11269336"/>
              <a:gd name="connsiteY138" fmla="*/ 1998329 h 2323145"/>
              <a:gd name="connsiteX139" fmla="*/ 5159151 w 11269336"/>
              <a:gd name="connsiteY139" fmla="*/ 2029640 h 2323145"/>
              <a:gd name="connsiteX140" fmla="*/ 5041688 w 11269336"/>
              <a:gd name="connsiteY140" fmla="*/ 2022334 h 2323145"/>
              <a:gd name="connsiteX141" fmla="*/ 4860988 w 11269336"/>
              <a:gd name="connsiteY141" fmla="*/ 2135698 h 2323145"/>
              <a:gd name="connsiteX142" fmla="*/ 4807902 w 11269336"/>
              <a:gd name="connsiteY142" fmla="*/ 2138894 h 2323145"/>
              <a:gd name="connsiteX143" fmla="*/ 4765388 w 11269336"/>
              <a:gd name="connsiteY143" fmla="*/ 2162525 h 2323145"/>
              <a:gd name="connsiteX144" fmla="*/ 4745033 w 11269336"/>
              <a:gd name="connsiteY144" fmla="*/ 2158859 h 2323145"/>
              <a:gd name="connsiteX145" fmla="*/ 4741475 w 11269336"/>
              <a:gd name="connsiteY145" fmla="*/ 2157998 h 2323145"/>
              <a:gd name="connsiteX146" fmla="*/ 4728247 w 11269336"/>
              <a:gd name="connsiteY146" fmla="*/ 2159526 h 2323145"/>
              <a:gd name="connsiteX147" fmla="*/ 4723263 w 11269336"/>
              <a:gd name="connsiteY147" fmla="*/ 2153742 h 2323145"/>
              <a:gd name="connsiteX148" fmla="*/ 4702453 w 11269336"/>
              <a:gd name="connsiteY148" fmla="*/ 2151586 h 2323145"/>
              <a:gd name="connsiteX149" fmla="*/ 4678455 w 11269336"/>
              <a:gd name="connsiteY149" fmla="*/ 2156131 h 2323145"/>
              <a:gd name="connsiteX150" fmla="*/ 4593061 w 11269336"/>
              <a:gd name="connsiteY150" fmla="*/ 2171597 h 2323145"/>
              <a:gd name="connsiteX151" fmla="*/ 4579902 w 11269336"/>
              <a:gd name="connsiteY151" fmla="*/ 2177927 h 2323145"/>
              <a:gd name="connsiteX152" fmla="*/ 4533444 w 11269336"/>
              <a:gd name="connsiteY152" fmla="*/ 2181200 h 2323145"/>
              <a:gd name="connsiteX153" fmla="*/ 4492832 w 11269336"/>
              <a:gd name="connsiteY153" fmla="*/ 2188033 h 2323145"/>
              <a:gd name="connsiteX154" fmla="*/ 4467257 w 11269336"/>
              <a:gd name="connsiteY154" fmla="*/ 2196121 h 2323145"/>
              <a:gd name="connsiteX155" fmla="*/ 4459937 w 11269336"/>
              <a:gd name="connsiteY155" fmla="*/ 2195182 h 2323145"/>
              <a:gd name="connsiteX156" fmla="*/ 4433312 w 11269336"/>
              <a:gd name="connsiteY156" fmla="*/ 2199004 h 2323145"/>
              <a:gd name="connsiteX157" fmla="*/ 4420601 w 11269336"/>
              <a:gd name="connsiteY157" fmla="*/ 2205158 h 2323145"/>
              <a:gd name="connsiteX158" fmla="*/ 4405765 w 11269336"/>
              <a:gd name="connsiteY158" fmla="*/ 2199902 h 2323145"/>
              <a:gd name="connsiteX159" fmla="*/ 4401354 w 11269336"/>
              <a:gd name="connsiteY159" fmla="*/ 2194745 h 2323145"/>
              <a:gd name="connsiteX160" fmla="*/ 4383151 w 11269336"/>
              <a:gd name="connsiteY160" fmla="*/ 2201140 h 2323145"/>
              <a:gd name="connsiteX161" fmla="*/ 4366646 w 11269336"/>
              <a:gd name="connsiteY161" fmla="*/ 2198564 h 2323145"/>
              <a:gd name="connsiteX162" fmla="*/ 4354009 w 11269336"/>
              <a:gd name="connsiteY162" fmla="*/ 2204984 h 2323145"/>
              <a:gd name="connsiteX163" fmla="*/ 4348284 w 11269336"/>
              <a:gd name="connsiteY163" fmla="*/ 2205270 h 2323145"/>
              <a:gd name="connsiteX164" fmla="*/ 4333906 w 11269336"/>
              <a:gd name="connsiteY164" fmla="*/ 2205251 h 2323145"/>
              <a:gd name="connsiteX165" fmla="*/ 4308819 w 11269336"/>
              <a:gd name="connsiteY165" fmla="*/ 2203822 h 2323145"/>
              <a:gd name="connsiteX166" fmla="*/ 4301210 w 11269336"/>
              <a:gd name="connsiteY166" fmla="*/ 2204456 h 2323145"/>
              <a:gd name="connsiteX167" fmla="*/ 4283095 w 11269336"/>
              <a:gd name="connsiteY167" fmla="*/ 2198177 h 2323145"/>
              <a:gd name="connsiteX168" fmla="*/ 4250119 w 11269336"/>
              <a:gd name="connsiteY168" fmla="*/ 2196342 h 2323145"/>
              <a:gd name="connsiteX169" fmla="*/ 4189203 w 11269336"/>
              <a:gd name="connsiteY169" fmla="*/ 2178994 h 2323145"/>
              <a:gd name="connsiteX170" fmla="*/ 4154035 w 11269336"/>
              <a:gd name="connsiteY170" fmla="*/ 2171950 h 2323145"/>
              <a:gd name="connsiteX171" fmla="*/ 4129569 w 11269336"/>
              <a:gd name="connsiteY171" fmla="*/ 2163850 h 2323145"/>
              <a:gd name="connsiteX172" fmla="*/ 4061250 w 11269336"/>
              <a:gd name="connsiteY172" fmla="*/ 2159236 h 2323145"/>
              <a:gd name="connsiteX173" fmla="*/ 3945480 w 11269336"/>
              <a:gd name="connsiteY173" fmla="*/ 2158279 h 2323145"/>
              <a:gd name="connsiteX174" fmla="*/ 3921468 w 11269336"/>
              <a:gd name="connsiteY174" fmla="*/ 2156588 h 2323145"/>
              <a:gd name="connsiteX175" fmla="*/ 3903348 w 11269336"/>
              <a:gd name="connsiteY175" fmla="*/ 2149220 h 2323145"/>
              <a:gd name="connsiteX176" fmla="*/ 3901342 w 11269336"/>
              <a:gd name="connsiteY176" fmla="*/ 2142355 h 2323145"/>
              <a:gd name="connsiteX177" fmla="*/ 3888539 w 11269336"/>
              <a:gd name="connsiteY177" fmla="*/ 2140476 h 2323145"/>
              <a:gd name="connsiteX178" fmla="*/ 3885662 w 11269336"/>
              <a:gd name="connsiteY178" fmla="*/ 2138740 h 2323145"/>
              <a:gd name="connsiteX179" fmla="*/ 3868627 w 11269336"/>
              <a:gd name="connsiteY179" fmla="*/ 2130023 h 2323145"/>
              <a:gd name="connsiteX180" fmla="*/ 3819177 w 11269336"/>
              <a:gd name="connsiteY180" fmla="*/ 2142111 h 2323145"/>
              <a:gd name="connsiteX181" fmla="*/ 3769100 w 11269336"/>
              <a:gd name="connsiteY181" fmla="*/ 2131731 h 2323145"/>
              <a:gd name="connsiteX182" fmla="*/ 3562752 w 11269336"/>
              <a:gd name="connsiteY182" fmla="*/ 2131785 h 2323145"/>
              <a:gd name="connsiteX183" fmla="*/ 3541402 w 11269336"/>
              <a:gd name="connsiteY183" fmla="*/ 2106821 h 2323145"/>
              <a:gd name="connsiteX184" fmla="*/ 3365341 w 11269336"/>
              <a:gd name="connsiteY184" fmla="*/ 2077638 h 2323145"/>
              <a:gd name="connsiteX185" fmla="*/ 3170922 w 11269336"/>
              <a:gd name="connsiteY185" fmla="*/ 2115957 h 2323145"/>
              <a:gd name="connsiteX186" fmla="*/ 3156256 w 11269336"/>
              <a:gd name="connsiteY186" fmla="*/ 2124773 h 2323145"/>
              <a:gd name="connsiteX187" fmla="*/ 3140298 w 11269336"/>
              <a:gd name="connsiteY187" fmla="*/ 2129182 h 2323145"/>
              <a:gd name="connsiteX188" fmla="*/ 3138514 w 11269336"/>
              <a:gd name="connsiteY188" fmla="*/ 2128069 h 2323145"/>
              <a:gd name="connsiteX189" fmla="*/ 3120467 w 11269336"/>
              <a:gd name="connsiteY189" fmla="*/ 2128281 h 2323145"/>
              <a:gd name="connsiteX190" fmla="*/ 3116175 w 11269336"/>
              <a:gd name="connsiteY190" fmla="*/ 2131633 h 2323145"/>
              <a:gd name="connsiteX191" fmla="*/ 3103685 w 11269336"/>
              <a:gd name="connsiteY191" fmla="*/ 2132814 h 2323145"/>
              <a:gd name="connsiteX192" fmla="*/ 3078794 w 11269336"/>
              <a:gd name="connsiteY192" fmla="*/ 2137935 h 2323145"/>
              <a:gd name="connsiteX193" fmla="*/ 3074407 w 11269336"/>
              <a:gd name="connsiteY193" fmla="*/ 2136274 h 2323145"/>
              <a:gd name="connsiteX194" fmla="*/ 3037285 w 11269336"/>
              <a:gd name="connsiteY194" fmla="*/ 2139919 h 2323145"/>
              <a:gd name="connsiteX195" fmla="*/ 3036901 w 11269336"/>
              <a:gd name="connsiteY195" fmla="*/ 2138726 h 2323145"/>
              <a:gd name="connsiteX196" fmla="*/ 3026996 w 11269336"/>
              <a:gd name="connsiteY196" fmla="*/ 2134322 h 2323145"/>
              <a:gd name="connsiteX197" fmla="*/ 3007772 w 11269336"/>
              <a:gd name="connsiteY197" fmla="*/ 2128742 h 2323145"/>
              <a:gd name="connsiteX198" fmla="*/ 2965030 w 11269336"/>
              <a:gd name="connsiteY198" fmla="*/ 2100494 h 2323145"/>
              <a:gd name="connsiteX199" fmla="*/ 2926342 w 11269336"/>
              <a:gd name="connsiteY199" fmla="*/ 2104155 h 2323145"/>
              <a:gd name="connsiteX200" fmla="*/ 2918608 w 11269336"/>
              <a:gd name="connsiteY200" fmla="*/ 2104215 h 2323145"/>
              <a:gd name="connsiteX201" fmla="*/ 2918475 w 11269336"/>
              <a:gd name="connsiteY201" fmla="*/ 2103937 h 2323145"/>
              <a:gd name="connsiteX202" fmla="*/ 2910360 w 11269336"/>
              <a:gd name="connsiteY202" fmla="*/ 2103444 h 2323145"/>
              <a:gd name="connsiteX203" fmla="*/ 2904507 w 11269336"/>
              <a:gd name="connsiteY203" fmla="*/ 2104326 h 2323145"/>
              <a:gd name="connsiteX204" fmla="*/ 2889503 w 11269336"/>
              <a:gd name="connsiteY204" fmla="*/ 2104443 h 2323145"/>
              <a:gd name="connsiteX205" fmla="*/ 2884480 w 11269336"/>
              <a:gd name="connsiteY205" fmla="*/ 2102626 h 2323145"/>
              <a:gd name="connsiteX206" fmla="*/ 2882689 w 11269336"/>
              <a:gd name="connsiteY206" fmla="*/ 2099228 h 2323145"/>
              <a:gd name="connsiteX207" fmla="*/ 2881291 w 11269336"/>
              <a:gd name="connsiteY207" fmla="*/ 2099618 h 2323145"/>
              <a:gd name="connsiteX208" fmla="*/ 2853979 w 11269336"/>
              <a:gd name="connsiteY208" fmla="*/ 2090388 h 2323145"/>
              <a:gd name="connsiteX209" fmla="*/ 2791790 w 11269336"/>
              <a:gd name="connsiteY209" fmla="*/ 2080332 h 2323145"/>
              <a:gd name="connsiteX210" fmla="*/ 2755844 w 11269336"/>
              <a:gd name="connsiteY210" fmla="*/ 2078874 h 2323145"/>
              <a:gd name="connsiteX211" fmla="*/ 2657742 w 11269336"/>
              <a:gd name="connsiteY211" fmla="*/ 2070179 h 2323145"/>
              <a:gd name="connsiteX212" fmla="*/ 2559549 w 11269336"/>
              <a:gd name="connsiteY212" fmla="*/ 2057873 h 2323145"/>
              <a:gd name="connsiteX213" fmla="*/ 2512054 w 11269336"/>
              <a:gd name="connsiteY213" fmla="*/ 2031671 h 2323145"/>
              <a:gd name="connsiteX214" fmla="*/ 2506437 w 11269336"/>
              <a:gd name="connsiteY214" fmla="*/ 2030918 h 2323145"/>
              <a:gd name="connsiteX215" fmla="*/ 2491752 w 11269336"/>
              <a:gd name="connsiteY215" fmla="*/ 2033906 h 2323145"/>
              <a:gd name="connsiteX216" fmla="*/ 2486338 w 11269336"/>
              <a:gd name="connsiteY216" fmla="*/ 2035862 h 2323145"/>
              <a:gd name="connsiteX217" fmla="*/ 2478186 w 11269336"/>
              <a:gd name="connsiteY217" fmla="*/ 2036953 h 2323145"/>
              <a:gd name="connsiteX218" fmla="*/ 2477950 w 11269336"/>
              <a:gd name="connsiteY218" fmla="*/ 2036715 h 2323145"/>
              <a:gd name="connsiteX219" fmla="*/ 2470381 w 11269336"/>
              <a:gd name="connsiteY219" fmla="*/ 2038256 h 2323145"/>
              <a:gd name="connsiteX220" fmla="*/ 2433781 w 11269336"/>
              <a:gd name="connsiteY220" fmla="*/ 2049140 h 2323145"/>
              <a:gd name="connsiteX221" fmla="*/ 2381172 w 11269336"/>
              <a:gd name="connsiteY221" fmla="*/ 2030645 h 2323145"/>
              <a:gd name="connsiteX222" fmla="*/ 2360198 w 11269336"/>
              <a:gd name="connsiteY222" fmla="*/ 2029059 h 2323145"/>
              <a:gd name="connsiteX223" fmla="*/ 2348815 w 11269336"/>
              <a:gd name="connsiteY223" fmla="*/ 2026798 h 2323145"/>
              <a:gd name="connsiteX224" fmla="*/ 2347988 w 11269336"/>
              <a:gd name="connsiteY224" fmla="*/ 2025745 h 2323145"/>
              <a:gd name="connsiteX225" fmla="*/ 2312920 w 11269336"/>
              <a:gd name="connsiteY225" fmla="*/ 2036311 h 2323145"/>
              <a:gd name="connsiteX226" fmla="*/ 2307986 w 11269336"/>
              <a:gd name="connsiteY226" fmla="*/ 2035583 h 2323145"/>
              <a:gd name="connsiteX227" fmla="*/ 2285481 w 11269336"/>
              <a:gd name="connsiteY227" fmla="*/ 2045197 h 2323145"/>
              <a:gd name="connsiteX228" fmla="*/ 2273666 w 11269336"/>
              <a:gd name="connsiteY228" fmla="*/ 2048710 h 2323145"/>
              <a:gd name="connsiteX229" fmla="*/ 2270719 w 11269336"/>
              <a:gd name="connsiteY229" fmla="*/ 2052702 h 2323145"/>
              <a:gd name="connsiteX230" fmla="*/ 2253080 w 11269336"/>
              <a:gd name="connsiteY230" fmla="*/ 2056363 h 2323145"/>
              <a:gd name="connsiteX231" fmla="*/ 2250906 w 11269336"/>
              <a:gd name="connsiteY231" fmla="*/ 2055654 h 2323145"/>
              <a:gd name="connsiteX232" fmla="*/ 2236905 w 11269336"/>
              <a:gd name="connsiteY232" fmla="*/ 2062882 h 2323145"/>
              <a:gd name="connsiteX233" fmla="*/ 2225830 w 11269336"/>
              <a:gd name="connsiteY233" fmla="*/ 2074027 h 2323145"/>
              <a:gd name="connsiteX234" fmla="*/ 2073776 w 11269336"/>
              <a:gd name="connsiteY234" fmla="*/ 2089244 h 2323145"/>
              <a:gd name="connsiteX235" fmla="*/ 1948256 w 11269336"/>
              <a:gd name="connsiteY235" fmla="*/ 2146616 h 2323145"/>
              <a:gd name="connsiteX236" fmla="*/ 1865582 w 11269336"/>
              <a:gd name="connsiteY236" fmla="*/ 2153738 h 2323145"/>
              <a:gd name="connsiteX237" fmla="*/ 1835210 w 11269336"/>
              <a:gd name="connsiteY237" fmla="*/ 2134244 h 2323145"/>
              <a:gd name="connsiteX238" fmla="*/ 1632661 w 11269336"/>
              <a:gd name="connsiteY238" fmla="*/ 2173882 h 2323145"/>
              <a:gd name="connsiteX239" fmla="*/ 1579590 w 11269336"/>
              <a:gd name="connsiteY239" fmla="*/ 2173680 h 2323145"/>
              <a:gd name="connsiteX240" fmla="*/ 1535601 w 11269336"/>
              <a:gd name="connsiteY240" fmla="*/ 2194590 h 2323145"/>
              <a:gd name="connsiteX241" fmla="*/ 1515594 w 11269336"/>
              <a:gd name="connsiteY241" fmla="*/ 2189622 h 2323145"/>
              <a:gd name="connsiteX242" fmla="*/ 1512113 w 11269336"/>
              <a:gd name="connsiteY242" fmla="*/ 2188534 h 2323145"/>
              <a:gd name="connsiteX243" fmla="*/ 1498838 w 11269336"/>
              <a:gd name="connsiteY243" fmla="*/ 2189213 h 2323145"/>
              <a:gd name="connsiteX244" fmla="*/ 1494279 w 11269336"/>
              <a:gd name="connsiteY244" fmla="*/ 2183112 h 2323145"/>
              <a:gd name="connsiteX245" fmla="*/ 1473714 w 11269336"/>
              <a:gd name="connsiteY245" fmla="*/ 2179625 h 2323145"/>
              <a:gd name="connsiteX246" fmla="*/ 1449503 w 11269336"/>
              <a:gd name="connsiteY246" fmla="*/ 2182633 h 2323145"/>
              <a:gd name="connsiteX247" fmla="*/ 1266687 w 11269336"/>
              <a:gd name="connsiteY247" fmla="*/ 2212688 h 2323145"/>
              <a:gd name="connsiteX248" fmla="*/ 1239614 w 11269336"/>
              <a:gd name="connsiteY248" fmla="*/ 2209727 h 2323145"/>
              <a:gd name="connsiteX249" fmla="*/ 1202436 w 11269336"/>
              <a:gd name="connsiteY249" fmla="*/ 2209817 h 2323145"/>
              <a:gd name="connsiteX250" fmla="*/ 1136097 w 11269336"/>
              <a:gd name="connsiteY250" fmla="*/ 2205112 h 2323145"/>
              <a:gd name="connsiteX251" fmla="*/ 988232 w 11269336"/>
              <a:gd name="connsiteY251" fmla="*/ 2235635 h 2323145"/>
              <a:gd name="connsiteX252" fmla="*/ 981959 w 11269336"/>
              <a:gd name="connsiteY252" fmla="*/ 2231607 h 2323145"/>
              <a:gd name="connsiteX253" fmla="*/ 938600 w 11269336"/>
              <a:gd name="connsiteY253" fmla="*/ 2238113 h 2323145"/>
              <a:gd name="connsiteX254" fmla="*/ 791788 w 11269336"/>
              <a:gd name="connsiteY254" fmla="*/ 2293224 h 2323145"/>
              <a:gd name="connsiteX255" fmla="*/ 706914 w 11269336"/>
              <a:gd name="connsiteY255" fmla="*/ 2305046 h 2323145"/>
              <a:gd name="connsiteX256" fmla="*/ 675971 w 11269336"/>
              <a:gd name="connsiteY256" fmla="*/ 2304030 h 2323145"/>
              <a:gd name="connsiteX257" fmla="*/ 624180 w 11269336"/>
              <a:gd name="connsiteY257" fmla="*/ 2302650 h 2323145"/>
              <a:gd name="connsiteX258" fmla="*/ 583453 w 11269336"/>
              <a:gd name="connsiteY258" fmla="*/ 2288788 h 2323145"/>
              <a:gd name="connsiteX259" fmla="*/ 540946 w 11269336"/>
              <a:gd name="connsiteY259" fmla="*/ 2292721 h 2323145"/>
              <a:gd name="connsiteX260" fmla="*/ 533680 w 11269336"/>
              <a:gd name="connsiteY260" fmla="*/ 2310233 h 2323145"/>
              <a:gd name="connsiteX261" fmla="*/ 487366 w 11269336"/>
              <a:gd name="connsiteY261" fmla="*/ 2309053 h 2323145"/>
              <a:gd name="connsiteX262" fmla="*/ 416820 w 11269336"/>
              <a:gd name="connsiteY262" fmla="*/ 2305443 h 2323145"/>
              <a:gd name="connsiteX263" fmla="*/ 376805 w 11269336"/>
              <a:gd name="connsiteY263" fmla="*/ 2307647 h 2323145"/>
              <a:gd name="connsiteX264" fmla="*/ 266777 w 11269336"/>
              <a:gd name="connsiteY264" fmla="*/ 2309012 h 2323145"/>
              <a:gd name="connsiteX265" fmla="*/ 156013 w 11269336"/>
              <a:gd name="connsiteY265" fmla="*/ 2306832 h 2323145"/>
              <a:gd name="connsiteX266" fmla="*/ 87258 w 11269336"/>
              <a:gd name="connsiteY266" fmla="*/ 2285511 h 2323145"/>
              <a:gd name="connsiteX267" fmla="*/ 23798 w 11269336"/>
              <a:gd name="connsiteY267" fmla="*/ 2281822 h 2323145"/>
              <a:gd name="connsiteX268" fmla="*/ 0 w 11269336"/>
              <a:gd name="connsiteY268" fmla="*/ 2285369 h 2323145"/>
              <a:gd name="connsiteX269" fmla="*/ 0 w 11269336"/>
              <a:gd name="connsiteY269"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742561 w 11269336"/>
              <a:gd name="connsiteY18" fmla="*/ 500437 h 2323145"/>
              <a:gd name="connsiteX19" fmla="*/ 9561831 w 11269336"/>
              <a:gd name="connsiteY19" fmla="*/ 547649 h 2323145"/>
              <a:gd name="connsiteX20" fmla="*/ 9380600 w 11269336"/>
              <a:gd name="connsiteY20" fmla="*/ 549821 h 2323145"/>
              <a:gd name="connsiteX21" fmla="*/ 9139429 w 11269336"/>
              <a:gd name="connsiteY21" fmla="*/ 696446 h 2323145"/>
              <a:gd name="connsiteX22" fmla="*/ 9114263 w 11269336"/>
              <a:gd name="connsiteY22" fmla="*/ 709213 h 2323145"/>
              <a:gd name="connsiteX23" fmla="*/ 9028928 w 11269336"/>
              <a:gd name="connsiteY23" fmla="*/ 745350 h 2323145"/>
              <a:gd name="connsiteX24" fmla="*/ 8977138 w 11269336"/>
              <a:gd name="connsiteY24" fmla="*/ 774970 h 2323145"/>
              <a:gd name="connsiteX25" fmla="*/ 8947030 w 11269336"/>
              <a:gd name="connsiteY25" fmla="*/ 814934 h 2323145"/>
              <a:gd name="connsiteX26" fmla="*/ 8914746 w 11269336"/>
              <a:gd name="connsiteY26" fmla="*/ 826428 h 2323145"/>
              <a:gd name="connsiteX27" fmla="*/ 8917778 w 11269336"/>
              <a:gd name="connsiteY27" fmla="*/ 835198 h 2323145"/>
              <a:gd name="connsiteX28" fmla="*/ 8905560 w 11269336"/>
              <a:gd name="connsiteY28" fmla="*/ 838358 h 2323145"/>
              <a:gd name="connsiteX29" fmla="*/ 8897564 w 11269336"/>
              <a:gd name="connsiteY29" fmla="*/ 834287 h 2323145"/>
              <a:gd name="connsiteX30" fmla="*/ 8878040 w 11269336"/>
              <a:gd name="connsiteY30" fmla="*/ 844150 h 2323145"/>
              <a:gd name="connsiteX31" fmla="*/ 8882654 w 11269336"/>
              <a:gd name="connsiteY31" fmla="*/ 892768 h 2323145"/>
              <a:gd name="connsiteX32" fmla="*/ 8837498 w 11269336"/>
              <a:gd name="connsiteY32" fmla="*/ 885664 h 2323145"/>
              <a:gd name="connsiteX33" fmla="*/ 8795998 w 11269336"/>
              <a:gd name="connsiteY33" fmla="*/ 863337 h 2323145"/>
              <a:gd name="connsiteX34" fmla="*/ 8776970 w 11269336"/>
              <a:gd name="connsiteY34" fmla="*/ 885177 h 2323145"/>
              <a:gd name="connsiteX35" fmla="*/ 8755719 w 11269336"/>
              <a:gd name="connsiteY35" fmla="*/ 889754 h 2323145"/>
              <a:gd name="connsiteX36" fmla="*/ 8743257 w 11269336"/>
              <a:gd name="connsiteY36" fmla="*/ 904723 h 2323145"/>
              <a:gd name="connsiteX37" fmla="*/ 8721366 w 11269336"/>
              <a:gd name="connsiteY37" fmla="*/ 904711 h 2323145"/>
              <a:gd name="connsiteX38" fmla="*/ 8678353 w 11269336"/>
              <a:gd name="connsiteY38" fmla="*/ 926318 h 2323145"/>
              <a:gd name="connsiteX39" fmla="*/ 8636849 w 11269336"/>
              <a:gd name="connsiteY39" fmla="*/ 937900 h 2323145"/>
              <a:gd name="connsiteX40" fmla="*/ 8620213 w 11269336"/>
              <a:gd name="connsiteY40" fmla="*/ 943068 h 2323145"/>
              <a:gd name="connsiteX41" fmla="*/ 8612581 w 11269336"/>
              <a:gd name="connsiteY41" fmla="*/ 952695 h 2323145"/>
              <a:gd name="connsiteX42" fmla="*/ 8589038 w 11269336"/>
              <a:gd name="connsiteY42" fmla="*/ 963892 h 2323145"/>
              <a:gd name="connsiteX43" fmla="*/ 8579950 w 11269336"/>
              <a:gd name="connsiteY43" fmla="*/ 960899 h 2323145"/>
              <a:gd name="connsiteX44" fmla="*/ 8579319 w 11269336"/>
              <a:gd name="connsiteY44" fmla="*/ 965630 h 2323145"/>
              <a:gd name="connsiteX45" fmla="*/ 8547429 w 11269336"/>
              <a:gd name="connsiteY45" fmla="*/ 984506 h 2323145"/>
              <a:gd name="connsiteX46" fmla="*/ 8478704 w 11269336"/>
              <a:gd name="connsiteY46" fmla="*/ 1025490 h 2323145"/>
              <a:gd name="connsiteX47" fmla="*/ 8461421 w 11269336"/>
              <a:gd name="connsiteY47" fmla="*/ 1035512 h 2323145"/>
              <a:gd name="connsiteX48" fmla="*/ 8445003 w 11269336"/>
              <a:gd name="connsiteY48" fmla="*/ 1036851 h 2323145"/>
              <a:gd name="connsiteX49" fmla="*/ 8357350 w 11269336"/>
              <a:gd name="connsiteY49" fmla="*/ 1060213 h 2323145"/>
              <a:gd name="connsiteX50" fmla="*/ 8335565 w 11269336"/>
              <a:gd name="connsiteY50" fmla="*/ 1061151 h 2323145"/>
              <a:gd name="connsiteX51" fmla="*/ 8325267 w 11269336"/>
              <a:gd name="connsiteY51" fmla="*/ 1055919 h 2323145"/>
              <a:gd name="connsiteX52" fmla="*/ 8293586 w 11269336"/>
              <a:gd name="connsiteY52" fmla="*/ 1076144 h 2323145"/>
              <a:gd name="connsiteX53" fmla="*/ 8242405 w 11269336"/>
              <a:gd name="connsiteY53" fmla="*/ 1095960 h 2323145"/>
              <a:gd name="connsiteX54" fmla="*/ 8197391 w 11269336"/>
              <a:gd name="connsiteY54" fmla="*/ 1107746 h 2323145"/>
              <a:gd name="connsiteX55" fmla="*/ 8081474 w 11269336"/>
              <a:gd name="connsiteY55" fmla="*/ 1130125 h 2323145"/>
              <a:gd name="connsiteX56" fmla="*/ 8053585 w 11269336"/>
              <a:gd name="connsiteY56" fmla="*/ 1129169 h 2323145"/>
              <a:gd name="connsiteX57" fmla="*/ 8038422 w 11269336"/>
              <a:gd name="connsiteY57" fmla="*/ 1119092 h 2323145"/>
              <a:gd name="connsiteX58" fmla="*/ 8029450 w 11269336"/>
              <a:gd name="connsiteY58" fmla="*/ 1125592 h 2323145"/>
              <a:gd name="connsiteX59" fmla="*/ 7959552 w 11269336"/>
              <a:gd name="connsiteY59" fmla="*/ 1140188 h 2323145"/>
              <a:gd name="connsiteX60" fmla="*/ 7914188 w 11269336"/>
              <a:gd name="connsiteY60" fmla="*/ 1150862 h 2323145"/>
              <a:gd name="connsiteX61" fmla="*/ 7914918 w 11269336"/>
              <a:gd name="connsiteY61" fmla="*/ 1168758 h 2323145"/>
              <a:gd name="connsiteX62" fmla="*/ 7875510 w 11269336"/>
              <a:gd name="connsiteY62" fmla="*/ 1183153 h 2323145"/>
              <a:gd name="connsiteX63" fmla="*/ 7829932 w 11269336"/>
              <a:gd name="connsiteY63" fmla="*/ 1180782 h 2323145"/>
              <a:gd name="connsiteX64" fmla="*/ 7779182 w 11269336"/>
              <a:gd name="connsiteY64" fmla="*/ 1192665 h 2323145"/>
              <a:gd name="connsiteX65" fmla="*/ 7748774 w 11269336"/>
              <a:gd name="connsiteY65" fmla="*/ 1199586 h 2323145"/>
              <a:gd name="connsiteX66" fmla="*/ 7671846 w 11269336"/>
              <a:gd name="connsiteY66" fmla="*/ 1231966 h 2323145"/>
              <a:gd name="connsiteX67" fmla="*/ 7554146 w 11269336"/>
              <a:gd name="connsiteY67" fmla="*/ 1319748 h 2323145"/>
              <a:gd name="connsiteX68" fmla="*/ 7515052 w 11269336"/>
              <a:gd name="connsiteY68" fmla="*/ 1336718 h 2323145"/>
              <a:gd name="connsiteX69" fmla="*/ 7507193 w 11269336"/>
              <a:gd name="connsiteY69" fmla="*/ 1334617 h 2323145"/>
              <a:gd name="connsiteX70" fmla="*/ 7461694 w 11269336"/>
              <a:gd name="connsiteY70" fmla="*/ 1375866 h 2323145"/>
              <a:gd name="connsiteX71" fmla="*/ 7377571 w 11269336"/>
              <a:gd name="connsiteY71" fmla="*/ 1400128 h 2323145"/>
              <a:gd name="connsiteX72" fmla="*/ 7311261 w 11269336"/>
              <a:gd name="connsiteY72" fmla="*/ 1412652 h 2323145"/>
              <a:gd name="connsiteX73" fmla="*/ 7275307 w 11269336"/>
              <a:gd name="connsiteY73" fmla="*/ 1422171 h 2323145"/>
              <a:gd name="connsiteX74" fmla="*/ 7247783 w 11269336"/>
              <a:gd name="connsiteY74" fmla="*/ 1426330 h 2323145"/>
              <a:gd name="connsiteX75" fmla="*/ 7185047 w 11269336"/>
              <a:gd name="connsiteY75" fmla="*/ 1451812 h 2323145"/>
              <a:gd name="connsiteX76" fmla="*/ 7084117 w 11269336"/>
              <a:gd name="connsiteY76" fmla="*/ 1500281 h 2323145"/>
              <a:gd name="connsiteX77" fmla="*/ 7062011 w 11269336"/>
              <a:gd name="connsiteY77" fmla="*/ 1509183 h 2323145"/>
              <a:gd name="connsiteX78" fmla="*/ 7040555 w 11269336"/>
              <a:gd name="connsiteY78" fmla="*/ 1511207 h 2323145"/>
              <a:gd name="connsiteX79" fmla="*/ 7033438 w 11269336"/>
              <a:gd name="connsiteY79" fmla="*/ 1506772 h 2323145"/>
              <a:gd name="connsiteX80" fmla="*/ 7020886 w 11269336"/>
              <a:gd name="connsiteY80" fmla="*/ 1510764 h 2323145"/>
              <a:gd name="connsiteX81" fmla="*/ 7017033 w 11269336"/>
              <a:gd name="connsiteY81" fmla="*/ 1510650 h 2323145"/>
              <a:gd name="connsiteX82" fmla="*/ 6995460 w 11269336"/>
              <a:gd name="connsiteY82" fmla="*/ 1511173 h 2323145"/>
              <a:gd name="connsiteX83" fmla="*/ 6962144 w 11269336"/>
              <a:gd name="connsiteY83" fmla="*/ 1541508 h 2323145"/>
              <a:gd name="connsiteX84" fmla="*/ 6910674 w 11269336"/>
              <a:gd name="connsiteY84" fmla="*/ 1554793 h 2323145"/>
              <a:gd name="connsiteX85" fmla="*/ 6732152 w 11269336"/>
              <a:gd name="connsiteY85" fmla="*/ 1642538 h 2323145"/>
              <a:gd name="connsiteX86" fmla="*/ 6694106 w 11269336"/>
              <a:gd name="connsiteY86" fmla="*/ 1632377 h 2323145"/>
              <a:gd name="connsiteX87" fmla="*/ 6617223 w 11269336"/>
              <a:gd name="connsiteY87" fmla="*/ 1659889 h 2323145"/>
              <a:gd name="connsiteX88" fmla="*/ 6521138 w 11269336"/>
              <a:gd name="connsiteY88" fmla="*/ 1744340 h 2323145"/>
              <a:gd name="connsiteX89" fmla="*/ 6380677 w 11269336"/>
              <a:gd name="connsiteY89" fmla="*/ 1796883 h 2323145"/>
              <a:gd name="connsiteX90" fmla="*/ 6374897 w 11269336"/>
              <a:gd name="connsiteY90" fmla="*/ 1809910 h 2323145"/>
              <a:gd name="connsiteX91" fmla="*/ 6364545 w 11269336"/>
              <a:gd name="connsiteY91" fmla="*/ 1820090 h 2323145"/>
              <a:gd name="connsiteX92" fmla="*/ 6362126 w 11269336"/>
              <a:gd name="connsiteY92" fmla="*/ 1819991 h 2323145"/>
              <a:gd name="connsiteX93" fmla="*/ 6346673 w 11269336"/>
              <a:gd name="connsiteY93" fmla="*/ 1827824 h 2323145"/>
              <a:gd name="connsiteX94" fmla="*/ 6345588 w 11269336"/>
              <a:gd name="connsiteY94" fmla="*/ 1832232 h 2323145"/>
              <a:gd name="connsiteX95" fmla="*/ 6335708 w 11269336"/>
              <a:gd name="connsiteY95" fmla="*/ 1838451 h 2323145"/>
              <a:gd name="connsiteX96" fmla="*/ 6318182 w 11269336"/>
              <a:gd name="connsiteY96" fmla="*/ 1852975 h 2323145"/>
              <a:gd name="connsiteX97" fmla="*/ 6313084 w 11269336"/>
              <a:gd name="connsiteY97" fmla="*/ 1853561 h 2323145"/>
              <a:gd name="connsiteX98" fmla="*/ 6283816 w 11269336"/>
              <a:gd name="connsiteY98" fmla="*/ 1872148 h 2323145"/>
              <a:gd name="connsiteX99" fmla="*/ 6282550 w 11269336"/>
              <a:gd name="connsiteY99" fmla="*/ 1871392 h 2323145"/>
              <a:gd name="connsiteX100" fmla="*/ 6270527 w 11269336"/>
              <a:gd name="connsiteY100" fmla="*/ 1872208 h 2323145"/>
              <a:gd name="connsiteX101" fmla="*/ 6249518 w 11269336"/>
              <a:gd name="connsiteY101" fmla="*/ 1876079 h 2323145"/>
              <a:gd name="connsiteX102" fmla="*/ 6190386 w 11269336"/>
              <a:gd name="connsiteY102" fmla="*/ 1872478 h 2323145"/>
              <a:gd name="connsiteX103" fmla="*/ 6159777 w 11269336"/>
              <a:gd name="connsiteY103" fmla="*/ 1891745 h 2323145"/>
              <a:gd name="connsiteX104" fmla="*/ 6153131 w 11269336"/>
              <a:gd name="connsiteY104" fmla="*/ 1895079 h 2323145"/>
              <a:gd name="connsiteX105" fmla="*/ 6152798 w 11269336"/>
              <a:gd name="connsiteY105" fmla="*/ 1894920 h 2323145"/>
              <a:gd name="connsiteX106" fmla="*/ 6145388 w 11269336"/>
              <a:gd name="connsiteY106" fmla="*/ 1897990 h 2323145"/>
              <a:gd name="connsiteX107" fmla="*/ 6141014 w 11269336"/>
              <a:gd name="connsiteY107" fmla="*/ 1901155 h 2323145"/>
              <a:gd name="connsiteX108" fmla="*/ 6128122 w 11269336"/>
              <a:gd name="connsiteY108" fmla="*/ 1907623 h 2323145"/>
              <a:gd name="connsiteX109" fmla="*/ 6122351 w 11269336"/>
              <a:gd name="connsiteY109" fmla="*/ 1908359 h 2323145"/>
              <a:gd name="connsiteX110" fmla="*/ 6064750 w 11269336"/>
              <a:gd name="connsiteY110" fmla="*/ 1896394 h 2323145"/>
              <a:gd name="connsiteX111" fmla="*/ 5964230 w 11269336"/>
              <a:gd name="connsiteY111" fmla="*/ 1910038 h 2323145"/>
              <a:gd name="connsiteX112" fmla="*/ 5865399 w 11269336"/>
              <a:gd name="connsiteY112" fmla="*/ 1926966 h 2323145"/>
              <a:gd name="connsiteX113" fmla="*/ 5829951 w 11269336"/>
              <a:gd name="connsiteY113" fmla="*/ 1934755 h 2323145"/>
              <a:gd name="connsiteX114" fmla="*/ 5765285 w 11269336"/>
              <a:gd name="connsiteY114" fmla="*/ 1941322 h 2323145"/>
              <a:gd name="connsiteX115" fmla="*/ 5734750 w 11269336"/>
              <a:gd name="connsiteY115" fmla="*/ 1939793 h 2323145"/>
              <a:gd name="connsiteX116" fmla="*/ 5733569 w 11269336"/>
              <a:gd name="connsiteY116" fmla="*/ 1940505 h 2323145"/>
              <a:gd name="connsiteX117" fmla="*/ 5730329 w 11269336"/>
              <a:gd name="connsiteY117" fmla="*/ 1937845 h 2323145"/>
              <a:gd name="connsiteX118" fmla="*/ 5724661 w 11269336"/>
              <a:gd name="connsiteY118" fmla="*/ 1937455 h 2323145"/>
              <a:gd name="connsiteX119" fmla="*/ 5710186 w 11269336"/>
              <a:gd name="connsiteY119" fmla="*/ 1941370 h 2323145"/>
              <a:gd name="connsiteX120" fmla="*/ 5704910 w 11269336"/>
              <a:gd name="connsiteY120" fmla="*/ 1943663 h 2323145"/>
              <a:gd name="connsiteX121" fmla="*/ 5696836 w 11269336"/>
              <a:gd name="connsiteY121" fmla="*/ 1945271 h 2323145"/>
              <a:gd name="connsiteX122" fmla="*/ 5696583 w 11269336"/>
              <a:gd name="connsiteY122" fmla="*/ 1945050 h 2323145"/>
              <a:gd name="connsiteX123" fmla="*/ 5689123 w 11269336"/>
              <a:gd name="connsiteY123" fmla="*/ 1947067 h 2323145"/>
              <a:gd name="connsiteX124" fmla="*/ 5653291 w 11269336"/>
              <a:gd name="connsiteY124" fmla="*/ 1960245 h 2323145"/>
              <a:gd name="connsiteX125" fmla="*/ 5599385 w 11269336"/>
              <a:gd name="connsiteY125" fmla="*/ 1945198 h 2323145"/>
              <a:gd name="connsiteX126" fmla="*/ 5578300 w 11269336"/>
              <a:gd name="connsiteY126" fmla="*/ 1944963 h 2323145"/>
              <a:gd name="connsiteX127" fmla="*/ 5566758 w 11269336"/>
              <a:gd name="connsiteY127" fmla="*/ 1943441 h 2323145"/>
              <a:gd name="connsiteX128" fmla="*/ 5565857 w 11269336"/>
              <a:gd name="connsiteY128" fmla="*/ 1942445 h 2323145"/>
              <a:gd name="connsiteX129" fmla="*/ 5531534 w 11269336"/>
              <a:gd name="connsiteY129" fmla="*/ 1955208 h 2323145"/>
              <a:gd name="connsiteX130" fmla="*/ 5526552 w 11269336"/>
              <a:gd name="connsiteY130" fmla="*/ 1954799 h 2323145"/>
              <a:gd name="connsiteX131" fmla="*/ 5504723 w 11269336"/>
              <a:gd name="connsiteY131" fmla="*/ 1965811 h 2323145"/>
              <a:gd name="connsiteX132" fmla="*/ 5493156 w 11269336"/>
              <a:gd name="connsiteY132" fmla="*/ 1970063 h 2323145"/>
              <a:gd name="connsiteX133" fmla="*/ 5490486 w 11269336"/>
              <a:gd name="connsiteY133" fmla="*/ 1974227 h 2323145"/>
              <a:gd name="connsiteX134" fmla="*/ 5473107 w 11269336"/>
              <a:gd name="connsiteY134" fmla="*/ 1979001 h 2323145"/>
              <a:gd name="connsiteX135" fmla="*/ 5470885 w 11269336"/>
              <a:gd name="connsiteY135" fmla="*/ 1978432 h 2323145"/>
              <a:gd name="connsiteX136" fmla="*/ 5457393 w 11269336"/>
              <a:gd name="connsiteY136" fmla="*/ 1986525 h 2323145"/>
              <a:gd name="connsiteX137" fmla="*/ 5447102 w 11269336"/>
              <a:gd name="connsiteY137" fmla="*/ 1998329 h 2323145"/>
              <a:gd name="connsiteX138" fmla="*/ 5159151 w 11269336"/>
              <a:gd name="connsiteY138" fmla="*/ 2029640 h 2323145"/>
              <a:gd name="connsiteX139" fmla="*/ 5041688 w 11269336"/>
              <a:gd name="connsiteY139" fmla="*/ 2022334 h 2323145"/>
              <a:gd name="connsiteX140" fmla="*/ 4860988 w 11269336"/>
              <a:gd name="connsiteY140" fmla="*/ 2135698 h 2323145"/>
              <a:gd name="connsiteX141" fmla="*/ 4807902 w 11269336"/>
              <a:gd name="connsiteY141" fmla="*/ 2138894 h 2323145"/>
              <a:gd name="connsiteX142" fmla="*/ 4765388 w 11269336"/>
              <a:gd name="connsiteY142" fmla="*/ 2162525 h 2323145"/>
              <a:gd name="connsiteX143" fmla="*/ 4745033 w 11269336"/>
              <a:gd name="connsiteY143" fmla="*/ 2158859 h 2323145"/>
              <a:gd name="connsiteX144" fmla="*/ 4741475 w 11269336"/>
              <a:gd name="connsiteY144" fmla="*/ 2157998 h 2323145"/>
              <a:gd name="connsiteX145" fmla="*/ 4728247 w 11269336"/>
              <a:gd name="connsiteY145" fmla="*/ 2159526 h 2323145"/>
              <a:gd name="connsiteX146" fmla="*/ 4723263 w 11269336"/>
              <a:gd name="connsiteY146" fmla="*/ 2153742 h 2323145"/>
              <a:gd name="connsiteX147" fmla="*/ 4702453 w 11269336"/>
              <a:gd name="connsiteY147" fmla="*/ 2151586 h 2323145"/>
              <a:gd name="connsiteX148" fmla="*/ 4678455 w 11269336"/>
              <a:gd name="connsiteY148" fmla="*/ 2156131 h 2323145"/>
              <a:gd name="connsiteX149" fmla="*/ 4593061 w 11269336"/>
              <a:gd name="connsiteY149" fmla="*/ 2171597 h 2323145"/>
              <a:gd name="connsiteX150" fmla="*/ 4579902 w 11269336"/>
              <a:gd name="connsiteY150" fmla="*/ 2177927 h 2323145"/>
              <a:gd name="connsiteX151" fmla="*/ 4533444 w 11269336"/>
              <a:gd name="connsiteY151" fmla="*/ 2181200 h 2323145"/>
              <a:gd name="connsiteX152" fmla="*/ 4492832 w 11269336"/>
              <a:gd name="connsiteY152" fmla="*/ 2188033 h 2323145"/>
              <a:gd name="connsiteX153" fmla="*/ 4467257 w 11269336"/>
              <a:gd name="connsiteY153" fmla="*/ 2196121 h 2323145"/>
              <a:gd name="connsiteX154" fmla="*/ 4459937 w 11269336"/>
              <a:gd name="connsiteY154" fmla="*/ 2195182 h 2323145"/>
              <a:gd name="connsiteX155" fmla="*/ 4433312 w 11269336"/>
              <a:gd name="connsiteY155" fmla="*/ 2199004 h 2323145"/>
              <a:gd name="connsiteX156" fmla="*/ 4420601 w 11269336"/>
              <a:gd name="connsiteY156" fmla="*/ 2205158 h 2323145"/>
              <a:gd name="connsiteX157" fmla="*/ 4405765 w 11269336"/>
              <a:gd name="connsiteY157" fmla="*/ 2199902 h 2323145"/>
              <a:gd name="connsiteX158" fmla="*/ 4401354 w 11269336"/>
              <a:gd name="connsiteY158" fmla="*/ 2194745 h 2323145"/>
              <a:gd name="connsiteX159" fmla="*/ 4383151 w 11269336"/>
              <a:gd name="connsiteY159" fmla="*/ 2201140 h 2323145"/>
              <a:gd name="connsiteX160" fmla="*/ 4366646 w 11269336"/>
              <a:gd name="connsiteY160" fmla="*/ 2198564 h 2323145"/>
              <a:gd name="connsiteX161" fmla="*/ 4354009 w 11269336"/>
              <a:gd name="connsiteY161" fmla="*/ 2204984 h 2323145"/>
              <a:gd name="connsiteX162" fmla="*/ 4348284 w 11269336"/>
              <a:gd name="connsiteY162" fmla="*/ 2205270 h 2323145"/>
              <a:gd name="connsiteX163" fmla="*/ 4333906 w 11269336"/>
              <a:gd name="connsiteY163" fmla="*/ 2205251 h 2323145"/>
              <a:gd name="connsiteX164" fmla="*/ 4308819 w 11269336"/>
              <a:gd name="connsiteY164" fmla="*/ 2203822 h 2323145"/>
              <a:gd name="connsiteX165" fmla="*/ 4301210 w 11269336"/>
              <a:gd name="connsiteY165" fmla="*/ 2204456 h 2323145"/>
              <a:gd name="connsiteX166" fmla="*/ 4283095 w 11269336"/>
              <a:gd name="connsiteY166" fmla="*/ 2198177 h 2323145"/>
              <a:gd name="connsiteX167" fmla="*/ 4250119 w 11269336"/>
              <a:gd name="connsiteY167" fmla="*/ 2196342 h 2323145"/>
              <a:gd name="connsiteX168" fmla="*/ 4189203 w 11269336"/>
              <a:gd name="connsiteY168" fmla="*/ 2178994 h 2323145"/>
              <a:gd name="connsiteX169" fmla="*/ 4154035 w 11269336"/>
              <a:gd name="connsiteY169" fmla="*/ 2171950 h 2323145"/>
              <a:gd name="connsiteX170" fmla="*/ 4129569 w 11269336"/>
              <a:gd name="connsiteY170" fmla="*/ 2163850 h 2323145"/>
              <a:gd name="connsiteX171" fmla="*/ 4061250 w 11269336"/>
              <a:gd name="connsiteY171" fmla="*/ 2159236 h 2323145"/>
              <a:gd name="connsiteX172" fmla="*/ 3945480 w 11269336"/>
              <a:gd name="connsiteY172" fmla="*/ 2158279 h 2323145"/>
              <a:gd name="connsiteX173" fmla="*/ 3921468 w 11269336"/>
              <a:gd name="connsiteY173" fmla="*/ 2156588 h 2323145"/>
              <a:gd name="connsiteX174" fmla="*/ 3903348 w 11269336"/>
              <a:gd name="connsiteY174" fmla="*/ 2149220 h 2323145"/>
              <a:gd name="connsiteX175" fmla="*/ 3901342 w 11269336"/>
              <a:gd name="connsiteY175" fmla="*/ 2142355 h 2323145"/>
              <a:gd name="connsiteX176" fmla="*/ 3888539 w 11269336"/>
              <a:gd name="connsiteY176" fmla="*/ 2140476 h 2323145"/>
              <a:gd name="connsiteX177" fmla="*/ 3885662 w 11269336"/>
              <a:gd name="connsiteY177" fmla="*/ 2138740 h 2323145"/>
              <a:gd name="connsiteX178" fmla="*/ 3868627 w 11269336"/>
              <a:gd name="connsiteY178" fmla="*/ 2130023 h 2323145"/>
              <a:gd name="connsiteX179" fmla="*/ 3819177 w 11269336"/>
              <a:gd name="connsiteY179" fmla="*/ 2142111 h 2323145"/>
              <a:gd name="connsiteX180" fmla="*/ 3769100 w 11269336"/>
              <a:gd name="connsiteY180" fmla="*/ 2131731 h 2323145"/>
              <a:gd name="connsiteX181" fmla="*/ 3562752 w 11269336"/>
              <a:gd name="connsiteY181" fmla="*/ 2131785 h 2323145"/>
              <a:gd name="connsiteX182" fmla="*/ 3541402 w 11269336"/>
              <a:gd name="connsiteY182" fmla="*/ 2106821 h 2323145"/>
              <a:gd name="connsiteX183" fmla="*/ 3365341 w 11269336"/>
              <a:gd name="connsiteY183" fmla="*/ 2077638 h 2323145"/>
              <a:gd name="connsiteX184" fmla="*/ 3170922 w 11269336"/>
              <a:gd name="connsiteY184" fmla="*/ 2115957 h 2323145"/>
              <a:gd name="connsiteX185" fmla="*/ 3156256 w 11269336"/>
              <a:gd name="connsiteY185" fmla="*/ 2124773 h 2323145"/>
              <a:gd name="connsiteX186" fmla="*/ 3140298 w 11269336"/>
              <a:gd name="connsiteY186" fmla="*/ 2129182 h 2323145"/>
              <a:gd name="connsiteX187" fmla="*/ 3138514 w 11269336"/>
              <a:gd name="connsiteY187" fmla="*/ 2128069 h 2323145"/>
              <a:gd name="connsiteX188" fmla="*/ 3120467 w 11269336"/>
              <a:gd name="connsiteY188" fmla="*/ 2128281 h 2323145"/>
              <a:gd name="connsiteX189" fmla="*/ 3116175 w 11269336"/>
              <a:gd name="connsiteY189" fmla="*/ 2131633 h 2323145"/>
              <a:gd name="connsiteX190" fmla="*/ 3103685 w 11269336"/>
              <a:gd name="connsiteY190" fmla="*/ 2132814 h 2323145"/>
              <a:gd name="connsiteX191" fmla="*/ 3078794 w 11269336"/>
              <a:gd name="connsiteY191" fmla="*/ 2137935 h 2323145"/>
              <a:gd name="connsiteX192" fmla="*/ 3074407 w 11269336"/>
              <a:gd name="connsiteY192" fmla="*/ 2136274 h 2323145"/>
              <a:gd name="connsiteX193" fmla="*/ 3037285 w 11269336"/>
              <a:gd name="connsiteY193" fmla="*/ 2139919 h 2323145"/>
              <a:gd name="connsiteX194" fmla="*/ 3036901 w 11269336"/>
              <a:gd name="connsiteY194" fmla="*/ 2138726 h 2323145"/>
              <a:gd name="connsiteX195" fmla="*/ 3026996 w 11269336"/>
              <a:gd name="connsiteY195" fmla="*/ 2134322 h 2323145"/>
              <a:gd name="connsiteX196" fmla="*/ 3007772 w 11269336"/>
              <a:gd name="connsiteY196" fmla="*/ 2128742 h 2323145"/>
              <a:gd name="connsiteX197" fmla="*/ 2965030 w 11269336"/>
              <a:gd name="connsiteY197" fmla="*/ 2100494 h 2323145"/>
              <a:gd name="connsiteX198" fmla="*/ 2926342 w 11269336"/>
              <a:gd name="connsiteY198" fmla="*/ 2104155 h 2323145"/>
              <a:gd name="connsiteX199" fmla="*/ 2918608 w 11269336"/>
              <a:gd name="connsiteY199" fmla="*/ 2104215 h 2323145"/>
              <a:gd name="connsiteX200" fmla="*/ 2918475 w 11269336"/>
              <a:gd name="connsiteY200" fmla="*/ 2103937 h 2323145"/>
              <a:gd name="connsiteX201" fmla="*/ 2910360 w 11269336"/>
              <a:gd name="connsiteY201" fmla="*/ 2103444 h 2323145"/>
              <a:gd name="connsiteX202" fmla="*/ 2904507 w 11269336"/>
              <a:gd name="connsiteY202" fmla="*/ 2104326 h 2323145"/>
              <a:gd name="connsiteX203" fmla="*/ 2889503 w 11269336"/>
              <a:gd name="connsiteY203" fmla="*/ 2104443 h 2323145"/>
              <a:gd name="connsiteX204" fmla="*/ 2884480 w 11269336"/>
              <a:gd name="connsiteY204" fmla="*/ 2102626 h 2323145"/>
              <a:gd name="connsiteX205" fmla="*/ 2882689 w 11269336"/>
              <a:gd name="connsiteY205" fmla="*/ 2099228 h 2323145"/>
              <a:gd name="connsiteX206" fmla="*/ 2881291 w 11269336"/>
              <a:gd name="connsiteY206" fmla="*/ 2099618 h 2323145"/>
              <a:gd name="connsiteX207" fmla="*/ 2853979 w 11269336"/>
              <a:gd name="connsiteY207" fmla="*/ 2090388 h 2323145"/>
              <a:gd name="connsiteX208" fmla="*/ 2791790 w 11269336"/>
              <a:gd name="connsiteY208" fmla="*/ 2080332 h 2323145"/>
              <a:gd name="connsiteX209" fmla="*/ 2755844 w 11269336"/>
              <a:gd name="connsiteY209" fmla="*/ 2078874 h 2323145"/>
              <a:gd name="connsiteX210" fmla="*/ 2657742 w 11269336"/>
              <a:gd name="connsiteY210" fmla="*/ 2070179 h 2323145"/>
              <a:gd name="connsiteX211" fmla="*/ 2559549 w 11269336"/>
              <a:gd name="connsiteY211" fmla="*/ 2057873 h 2323145"/>
              <a:gd name="connsiteX212" fmla="*/ 2512054 w 11269336"/>
              <a:gd name="connsiteY212" fmla="*/ 2031671 h 2323145"/>
              <a:gd name="connsiteX213" fmla="*/ 2506437 w 11269336"/>
              <a:gd name="connsiteY213" fmla="*/ 2030918 h 2323145"/>
              <a:gd name="connsiteX214" fmla="*/ 2491752 w 11269336"/>
              <a:gd name="connsiteY214" fmla="*/ 2033906 h 2323145"/>
              <a:gd name="connsiteX215" fmla="*/ 2486338 w 11269336"/>
              <a:gd name="connsiteY215" fmla="*/ 2035862 h 2323145"/>
              <a:gd name="connsiteX216" fmla="*/ 2478186 w 11269336"/>
              <a:gd name="connsiteY216" fmla="*/ 2036953 h 2323145"/>
              <a:gd name="connsiteX217" fmla="*/ 2477950 w 11269336"/>
              <a:gd name="connsiteY217" fmla="*/ 2036715 h 2323145"/>
              <a:gd name="connsiteX218" fmla="*/ 2470381 w 11269336"/>
              <a:gd name="connsiteY218" fmla="*/ 2038256 h 2323145"/>
              <a:gd name="connsiteX219" fmla="*/ 2433781 w 11269336"/>
              <a:gd name="connsiteY219" fmla="*/ 2049140 h 2323145"/>
              <a:gd name="connsiteX220" fmla="*/ 2381172 w 11269336"/>
              <a:gd name="connsiteY220" fmla="*/ 2030645 h 2323145"/>
              <a:gd name="connsiteX221" fmla="*/ 2360198 w 11269336"/>
              <a:gd name="connsiteY221" fmla="*/ 2029059 h 2323145"/>
              <a:gd name="connsiteX222" fmla="*/ 2348815 w 11269336"/>
              <a:gd name="connsiteY222" fmla="*/ 2026798 h 2323145"/>
              <a:gd name="connsiteX223" fmla="*/ 2347988 w 11269336"/>
              <a:gd name="connsiteY223" fmla="*/ 2025745 h 2323145"/>
              <a:gd name="connsiteX224" fmla="*/ 2312920 w 11269336"/>
              <a:gd name="connsiteY224" fmla="*/ 2036311 h 2323145"/>
              <a:gd name="connsiteX225" fmla="*/ 2307986 w 11269336"/>
              <a:gd name="connsiteY225" fmla="*/ 2035583 h 2323145"/>
              <a:gd name="connsiteX226" fmla="*/ 2285481 w 11269336"/>
              <a:gd name="connsiteY226" fmla="*/ 2045197 h 2323145"/>
              <a:gd name="connsiteX227" fmla="*/ 2273666 w 11269336"/>
              <a:gd name="connsiteY227" fmla="*/ 2048710 h 2323145"/>
              <a:gd name="connsiteX228" fmla="*/ 2270719 w 11269336"/>
              <a:gd name="connsiteY228" fmla="*/ 2052702 h 2323145"/>
              <a:gd name="connsiteX229" fmla="*/ 2253080 w 11269336"/>
              <a:gd name="connsiteY229" fmla="*/ 2056363 h 2323145"/>
              <a:gd name="connsiteX230" fmla="*/ 2250906 w 11269336"/>
              <a:gd name="connsiteY230" fmla="*/ 2055654 h 2323145"/>
              <a:gd name="connsiteX231" fmla="*/ 2236905 w 11269336"/>
              <a:gd name="connsiteY231" fmla="*/ 2062882 h 2323145"/>
              <a:gd name="connsiteX232" fmla="*/ 2225830 w 11269336"/>
              <a:gd name="connsiteY232" fmla="*/ 2074027 h 2323145"/>
              <a:gd name="connsiteX233" fmla="*/ 2073776 w 11269336"/>
              <a:gd name="connsiteY233" fmla="*/ 2089244 h 2323145"/>
              <a:gd name="connsiteX234" fmla="*/ 1948256 w 11269336"/>
              <a:gd name="connsiteY234" fmla="*/ 2146616 h 2323145"/>
              <a:gd name="connsiteX235" fmla="*/ 1865582 w 11269336"/>
              <a:gd name="connsiteY235" fmla="*/ 2153738 h 2323145"/>
              <a:gd name="connsiteX236" fmla="*/ 1835210 w 11269336"/>
              <a:gd name="connsiteY236" fmla="*/ 2134244 h 2323145"/>
              <a:gd name="connsiteX237" fmla="*/ 1632661 w 11269336"/>
              <a:gd name="connsiteY237" fmla="*/ 2173882 h 2323145"/>
              <a:gd name="connsiteX238" fmla="*/ 1579590 w 11269336"/>
              <a:gd name="connsiteY238" fmla="*/ 2173680 h 2323145"/>
              <a:gd name="connsiteX239" fmla="*/ 1535601 w 11269336"/>
              <a:gd name="connsiteY239" fmla="*/ 2194590 h 2323145"/>
              <a:gd name="connsiteX240" fmla="*/ 1515594 w 11269336"/>
              <a:gd name="connsiteY240" fmla="*/ 2189622 h 2323145"/>
              <a:gd name="connsiteX241" fmla="*/ 1512113 w 11269336"/>
              <a:gd name="connsiteY241" fmla="*/ 2188534 h 2323145"/>
              <a:gd name="connsiteX242" fmla="*/ 1498838 w 11269336"/>
              <a:gd name="connsiteY242" fmla="*/ 2189213 h 2323145"/>
              <a:gd name="connsiteX243" fmla="*/ 1494279 w 11269336"/>
              <a:gd name="connsiteY243" fmla="*/ 2183112 h 2323145"/>
              <a:gd name="connsiteX244" fmla="*/ 1473714 w 11269336"/>
              <a:gd name="connsiteY244" fmla="*/ 2179625 h 2323145"/>
              <a:gd name="connsiteX245" fmla="*/ 1449503 w 11269336"/>
              <a:gd name="connsiteY245" fmla="*/ 2182633 h 2323145"/>
              <a:gd name="connsiteX246" fmla="*/ 1266687 w 11269336"/>
              <a:gd name="connsiteY246" fmla="*/ 2212688 h 2323145"/>
              <a:gd name="connsiteX247" fmla="*/ 1239614 w 11269336"/>
              <a:gd name="connsiteY247" fmla="*/ 2209727 h 2323145"/>
              <a:gd name="connsiteX248" fmla="*/ 1202436 w 11269336"/>
              <a:gd name="connsiteY248" fmla="*/ 2209817 h 2323145"/>
              <a:gd name="connsiteX249" fmla="*/ 1136097 w 11269336"/>
              <a:gd name="connsiteY249" fmla="*/ 2205112 h 2323145"/>
              <a:gd name="connsiteX250" fmla="*/ 988232 w 11269336"/>
              <a:gd name="connsiteY250" fmla="*/ 2235635 h 2323145"/>
              <a:gd name="connsiteX251" fmla="*/ 981959 w 11269336"/>
              <a:gd name="connsiteY251" fmla="*/ 2231607 h 2323145"/>
              <a:gd name="connsiteX252" fmla="*/ 938600 w 11269336"/>
              <a:gd name="connsiteY252" fmla="*/ 2238113 h 2323145"/>
              <a:gd name="connsiteX253" fmla="*/ 791788 w 11269336"/>
              <a:gd name="connsiteY253" fmla="*/ 2293224 h 2323145"/>
              <a:gd name="connsiteX254" fmla="*/ 706914 w 11269336"/>
              <a:gd name="connsiteY254" fmla="*/ 2305046 h 2323145"/>
              <a:gd name="connsiteX255" fmla="*/ 675971 w 11269336"/>
              <a:gd name="connsiteY255" fmla="*/ 2304030 h 2323145"/>
              <a:gd name="connsiteX256" fmla="*/ 624180 w 11269336"/>
              <a:gd name="connsiteY256" fmla="*/ 2302650 h 2323145"/>
              <a:gd name="connsiteX257" fmla="*/ 583453 w 11269336"/>
              <a:gd name="connsiteY257" fmla="*/ 2288788 h 2323145"/>
              <a:gd name="connsiteX258" fmla="*/ 540946 w 11269336"/>
              <a:gd name="connsiteY258" fmla="*/ 2292721 h 2323145"/>
              <a:gd name="connsiteX259" fmla="*/ 533680 w 11269336"/>
              <a:gd name="connsiteY259" fmla="*/ 2310233 h 2323145"/>
              <a:gd name="connsiteX260" fmla="*/ 487366 w 11269336"/>
              <a:gd name="connsiteY260" fmla="*/ 2309053 h 2323145"/>
              <a:gd name="connsiteX261" fmla="*/ 416820 w 11269336"/>
              <a:gd name="connsiteY261" fmla="*/ 2305443 h 2323145"/>
              <a:gd name="connsiteX262" fmla="*/ 376805 w 11269336"/>
              <a:gd name="connsiteY262" fmla="*/ 2307647 h 2323145"/>
              <a:gd name="connsiteX263" fmla="*/ 266777 w 11269336"/>
              <a:gd name="connsiteY263" fmla="*/ 2309012 h 2323145"/>
              <a:gd name="connsiteX264" fmla="*/ 156013 w 11269336"/>
              <a:gd name="connsiteY264" fmla="*/ 2306832 h 2323145"/>
              <a:gd name="connsiteX265" fmla="*/ 87258 w 11269336"/>
              <a:gd name="connsiteY265" fmla="*/ 2285511 h 2323145"/>
              <a:gd name="connsiteX266" fmla="*/ 23798 w 11269336"/>
              <a:gd name="connsiteY266" fmla="*/ 2281822 h 2323145"/>
              <a:gd name="connsiteX267" fmla="*/ 0 w 11269336"/>
              <a:gd name="connsiteY267" fmla="*/ 2285369 h 2323145"/>
              <a:gd name="connsiteX268" fmla="*/ 0 w 11269336"/>
              <a:gd name="connsiteY268"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742561 w 11269336"/>
              <a:gd name="connsiteY18" fmla="*/ 500437 h 2323145"/>
              <a:gd name="connsiteX19" fmla="*/ 9561831 w 11269336"/>
              <a:gd name="connsiteY19" fmla="*/ 547649 h 2323145"/>
              <a:gd name="connsiteX20" fmla="*/ 9380600 w 11269336"/>
              <a:gd name="connsiteY20" fmla="*/ 549821 h 2323145"/>
              <a:gd name="connsiteX21" fmla="*/ 9139429 w 11269336"/>
              <a:gd name="connsiteY21" fmla="*/ 696446 h 2323145"/>
              <a:gd name="connsiteX22" fmla="*/ 9114263 w 11269336"/>
              <a:gd name="connsiteY22" fmla="*/ 709213 h 2323145"/>
              <a:gd name="connsiteX23" fmla="*/ 9028928 w 11269336"/>
              <a:gd name="connsiteY23" fmla="*/ 745350 h 2323145"/>
              <a:gd name="connsiteX24" fmla="*/ 8977138 w 11269336"/>
              <a:gd name="connsiteY24" fmla="*/ 774970 h 2323145"/>
              <a:gd name="connsiteX25" fmla="*/ 8947030 w 11269336"/>
              <a:gd name="connsiteY25" fmla="*/ 814934 h 2323145"/>
              <a:gd name="connsiteX26" fmla="*/ 8914746 w 11269336"/>
              <a:gd name="connsiteY26" fmla="*/ 826428 h 2323145"/>
              <a:gd name="connsiteX27" fmla="*/ 8917778 w 11269336"/>
              <a:gd name="connsiteY27" fmla="*/ 835198 h 2323145"/>
              <a:gd name="connsiteX28" fmla="*/ 8905560 w 11269336"/>
              <a:gd name="connsiteY28" fmla="*/ 838358 h 2323145"/>
              <a:gd name="connsiteX29" fmla="*/ 8897564 w 11269336"/>
              <a:gd name="connsiteY29" fmla="*/ 834287 h 2323145"/>
              <a:gd name="connsiteX30" fmla="*/ 8878040 w 11269336"/>
              <a:gd name="connsiteY30" fmla="*/ 844150 h 2323145"/>
              <a:gd name="connsiteX31" fmla="*/ 8882654 w 11269336"/>
              <a:gd name="connsiteY31" fmla="*/ 892768 h 2323145"/>
              <a:gd name="connsiteX32" fmla="*/ 8795998 w 11269336"/>
              <a:gd name="connsiteY32" fmla="*/ 863337 h 2323145"/>
              <a:gd name="connsiteX33" fmla="*/ 8776970 w 11269336"/>
              <a:gd name="connsiteY33" fmla="*/ 885177 h 2323145"/>
              <a:gd name="connsiteX34" fmla="*/ 8755719 w 11269336"/>
              <a:gd name="connsiteY34" fmla="*/ 889754 h 2323145"/>
              <a:gd name="connsiteX35" fmla="*/ 8743257 w 11269336"/>
              <a:gd name="connsiteY35" fmla="*/ 904723 h 2323145"/>
              <a:gd name="connsiteX36" fmla="*/ 8721366 w 11269336"/>
              <a:gd name="connsiteY36" fmla="*/ 904711 h 2323145"/>
              <a:gd name="connsiteX37" fmla="*/ 8678353 w 11269336"/>
              <a:gd name="connsiteY37" fmla="*/ 926318 h 2323145"/>
              <a:gd name="connsiteX38" fmla="*/ 8636849 w 11269336"/>
              <a:gd name="connsiteY38" fmla="*/ 937900 h 2323145"/>
              <a:gd name="connsiteX39" fmla="*/ 8620213 w 11269336"/>
              <a:gd name="connsiteY39" fmla="*/ 943068 h 2323145"/>
              <a:gd name="connsiteX40" fmla="*/ 8612581 w 11269336"/>
              <a:gd name="connsiteY40" fmla="*/ 952695 h 2323145"/>
              <a:gd name="connsiteX41" fmla="*/ 8589038 w 11269336"/>
              <a:gd name="connsiteY41" fmla="*/ 963892 h 2323145"/>
              <a:gd name="connsiteX42" fmla="*/ 8579950 w 11269336"/>
              <a:gd name="connsiteY42" fmla="*/ 960899 h 2323145"/>
              <a:gd name="connsiteX43" fmla="*/ 8579319 w 11269336"/>
              <a:gd name="connsiteY43" fmla="*/ 965630 h 2323145"/>
              <a:gd name="connsiteX44" fmla="*/ 8547429 w 11269336"/>
              <a:gd name="connsiteY44" fmla="*/ 984506 h 2323145"/>
              <a:gd name="connsiteX45" fmla="*/ 8478704 w 11269336"/>
              <a:gd name="connsiteY45" fmla="*/ 1025490 h 2323145"/>
              <a:gd name="connsiteX46" fmla="*/ 8461421 w 11269336"/>
              <a:gd name="connsiteY46" fmla="*/ 1035512 h 2323145"/>
              <a:gd name="connsiteX47" fmla="*/ 8445003 w 11269336"/>
              <a:gd name="connsiteY47" fmla="*/ 1036851 h 2323145"/>
              <a:gd name="connsiteX48" fmla="*/ 8357350 w 11269336"/>
              <a:gd name="connsiteY48" fmla="*/ 1060213 h 2323145"/>
              <a:gd name="connsiteX49" fmla="*/ 8335565 w 11269336"/>
              <a:gd name="connsiteY49" fmla="*/ 1061151 h 2323145"/>
              <a:gd name="connsiteX50" fmla="*/ 8325267 w 11269336"/>
              <a:gd name="connsiteY50" fmla="*/ 1055919 h 2323145"/>
              <a:gd name="connsiteX51" fmla="*/ 8293586 w 11269336"/>
              <a:gd name="connsiteY51" fmla="*/ 1076144 h 2323145"/>
              <a:gd name="connsiteX52" fmla="*/ 8242405 w 11269336"/>
              <a:gd name="connsiteY52" fmla="*/ 1095960 h 2323145"/>
              <a:gd name="connsiteX53" fmla="*/ 8197391 w 11269336"/>
              <a:gd name="connsiteY53" fmla="*/ 1107746 h 2323145"/>
              <a:gd name="connsiteX54" fmla="*/ 8081474 w 11269336"/>
              <a:gd name="connsiteY54" fmla="*/ 1130125 h 2323145"/>
              <a:gd name="connsiteX55" fmla="*/ 8053585 w 11269336"/>
              <a:gd name="connsiteY55" fmla="*/ 1129169 h 2323145"/>
              <a:gd name="connsiteX56" fmla="*/ 8038422 w 11269336"/>
              <a:gd name="connsiteY56" fmla="*/ 1119092 h 2323145"/>
              <a:gd name="connsiteX57" fmla="*/ 8029450 w 11269336"/>
              <a:gd name="connsiteY57" fmla="*/ 1125592 h 2323145"/>
              <a:gd name="connsiteX58" fmla="*/ 7959552 w 11269336"/>
              <a:gd name="connsiteY58" fmla="*/ 1140188 h 2323145"/>
              <a:gd name="connsiteX59" fmla="*/ 7914188 w 11269336"/>
              <a:gd name="connsiteY59" fmla="*/ 1150862 h 2323145"/>
              <a:gd name="connsiteX60" fmla="*/ 7914918 w 11269336"/>
              <a:gd name="connsiteY60" fmla="*/ 1168758 h 2323145"/>
              <a:gd name="connsiteX61" fmla="*/ 7875510 w 11269336"/>
              <a:gd name="connsiteY61" fmla="*/ 1183153 h 2323145"/>
              <a:gd name="connsiteX62" fmla="*/ 7829932 w 11269336"/>
              <a:gd name="connsiteY62" fmla="*/ 1180782 h 2323145"/>
              <a:gd name="connsiteX63" fmla="*/ 7779182 w 11269336"/>
              <a:gd name="connsiteY63" fmla="*/ 1192665 h 2323145"/>
              <a:gd name="connsiteX64" fmla="*/ 7748774 w 11269336"/>
              <a:gd name="connsiteY64" fmla="*/ 1199586 h 2323145"/>
              <a:gd name="connsiteX65" fmla="*/ 7671846 w 11269336"/>
              <a:gd name="connsiteY65" fmla="*/ 1231966 h 2323145"/>
              <a:gd name="connsiteX66" fmla="*/ 7554146 w 11269336"/>
              <a:gd name="connsiteY66" fmla="*/ 1319748 h 2323145"/>
              <a:gd name="connsiteX67" fmla="*/ 7515052 w 11269336"/>
              <a:gd name="connsiteY67" fmla="*/ 1336718 h 2323145"/>
              <a:gd name="connsiteX68" fmla="*/ 7507193 w 11269336"/>
              <a:gd name="connsiteY68" fmla="*/ 1334617 h 2323145"/>
              <a:gd name="connsiteX69" fmla="*/ 7461694 w 11269336"/>
              <a:gd name="connsiteY69" fmla="*/ 1375866 h 2323145"/>
              <a:gd name="connsiteX70" fmla="*/ 7377571 w 11269336"/>
              <a:gd name="connsiteY70" fmla="*/ 1400128 h 2323145"/>
              <a:gd name="connsiteX71" fmla="*/ 7311261 w 11269336"/>
              <a:gd name="connsiteY71" fmla="*/ 1412652 h 2323145"/>
              <a:gd name="connsiteX72" fmla="*/ 7275307 w 11269336"/>
              <a:gd name="connsiteY72" fmla="*/ 1422171 h 2323145"/>
              <a:gd name="connsiteX73" fmla="*/ 7247783 w 11269336"/>
              <a:gd name="connsiteY73" fmla="*/ 1426330 h 2323145"/>
              <a:gd name="connsiteX74" fmla="*/ 7185047 w 11269336"/>
              <a:gd name="connsiteY74" fmla="*/ 1451812 h 2323145"/>
              <a:gd name="connsiteX75" fmla="*/ 7084117 w 11269336"/>
              <a:gd name="connsiteY75" fmla="*/ 1500281 h 2323145"/>
              <a:gd name="connsiteX76" fmla="*/ 7062011 w 11269336"/>
              <a:gd name="connsiteY76" fmla="*/ 1509183 h 2323145"/>
              <a:gd name="connsiteX77" fmla="*/ 7040555 w 11269336"/>
              <a:gd name="connsiteY77" fmla="*/ 1511207 h 2323145"/>
              <a:gd name="connsiteX78" fmla="*/ 7033438 w 11269336"/>
              <a:gd name="connsiteY78" fmla="*/ 1506772 h 2323145"/>
              <a:gd name="connsiteX79" fmla="*/ 7020886 w 11269336"/>
              <a:gd name="connsiteY79" fmla="*/ 1510764 h 2323145"/>
              <a:gd name="connsiteX80" fmla="*/ 7017033 w 11269336"/>
              <a:gd name="connsiteY80" fmla="*/ 1510650 h 2323145"/>
              <a:gd name="connsiteX81" fmla="*/ 6995460 w 11269336"/>
              <a:gd name="connsiteY81" fmla="*/ 1511173 h 2323145"/>
              <a:gd name="connsiteX82" fmla="*/ 6962144 w 11269336"/>
              <a:gd name="connsiteY82" fmla="*/ 1541508 h 2323145"/>
              <a:gd name="connsiteX83" fmla="*/ 6910674 w 11269336"/>
              <a:gd name="connsiteY83" fmla="*/ 1554793 h 2323145"/>
              <a:gd name="connsiteX84" fmla="*/ 6732152 w 11269336"/>
              <a:gd name="connsiteY84" fmla="*/ 1642538 h 2323145"/>
              <a:gd name="connsiteX85" fmla="*/ 6694106 w 11269336"/>
              <a:gd name="connsiteY85" fmla="*/ 1632377 h 2323145"/>
              <a:gd name="connsiteX86" fmla="*/ 6617223 w 11269336"/>
              <a:gd name="connsiteY86" fmla="*/ 1659889 h 2323145"/>
              <a:gd name="connsiteX87" fmla="*/ 6521138 w 11269336"/>
              <a:gd name="connsiteY87" fmla="*/ 1744340 h 2323145"/>
              <a:gd name="connsiteX88" fmla="*/ 6380677 w 11269336"/>
              <a:gd name="connsiteY88" fmla="*/ 1796883 h 2323145"/>
              <a:gd name="connsiteX89" fmla="*/ 6374897 w 11269336"/>
              <a:gd name="connsiteY89" fmla="*/ 1809910 h 2323145"/>
              <a:gd name="connsiteX90" fmla="*/ 6364545 w 11269336"/>
              <a:gd name="connsiteY90" fmla="*/ 1820090 h 2323145"/>
              <a:gd name="connsiteX91" fmla="*/ 6362126 w 11269336"/>
              <a:gd name="connsiteY91" fmla="*/ 1819991 h 2323145"/>
              <a:gd name="connsiteX92" fmla="*/ 6346673 w 11269336"/>
              <a:gd name="connsiteY92" fmla="*/ 1827824 h 2323145"/>
              <a:gd name="connsiteX93" fmla="*/ 6345588 w 11269336"/>
              <a:gd name="connsiteY93" fmla="*/ 1832232 h 2323145"/>
              <a:gd name="connsiteX94" fmla="*/ 6335708 w 11269336"/>
              <a:gd name="connsiteY94" fmla="*/ 1838451 h 2323145"/>
              <a:gd name="connsiteX95" fmla="*/ 6318182 w 11269336"/>
              <a:gd name="connsiteY95" fmla="*/ 1852975 h 2323145"/>
              <a:gd name="connsiteX96" fmla="*/ 6313084 w 11269336"/>
              <a:gd name="connsiteY96" fmla="*/ 1853561 h 2323145"/>
              <a:gd name="connsiteX97" fmla="*/ 6283816 w 11269336"/>
              <a:gd name="connsiteY97" fmla="*/ 1872148 h 2323145"/>
              <a:gd name="connsiteX98" fmla="*/ 6282550 w 11269336"/>
              <a:gd name="connsiteY98" fmla="*/ 1871392 h 2323145"/>
              <a:gd name="connsiteX99" fmla="*/ 6270527 w 11269336"/>
              <a:gd name="connsiteY99" fmla="*/ 1872208 h 2323145"/>
              <a:gd name="connsiteX100" fmla="*/ 6249518 w 11269336"/>
              <a:gd name="connsiteY100" fmla="*/ 1876079 h 2323145"/>
              <a:gd name="connsiteX101" fmla="*/ 6190386 w 11269336"/>
              <a:gd name="connsiteY101" fmla="*/ 1872478 h 2323145"/>
              <a:gd name="connsiteX102" fmla="*/ 6159777 w 11269336"/>
              <a:gd name="connsiteY102" fmla="*/ 1891745 h 2323145"/>
              <a:gd name="connsiteX103" fmla="*/ 6153131 w 11269336"/>
              <a:gd name="connsiteY103" fmla="*/ 1895079 h 2323145"/>
              <a:gd name="connsiteX104" fmla="*/ 6152798 w 11269336"/>
              <a:gd name="connsiteY104" fmla="*/ 1894920 h 2323145"/>
              <a:gd name="connsiteX105" fmla="*/ 6145388 w 11269336"/>
              <a:gd name="connsiteY105" fmla="*/ 1897990 h 2323145"/>
              <a:gd name="connsiteX106" fmla="*/ 6141014 w 11269336"/>
              <a:gd name="connsiteY106" fmla="*/ 1901155 h 2323145"/>
              <a:gd name="connsiteX107" fmla="*/ 6128122 w 11269336"/>
              <a:gd name="connsiteY107" fmla="*/ 1907623 h 2323145"/>
              <a:gd name="connsiteX108" fmla="*/ 6122351 w 11269336"/>
              <a:gd name="connsiteY108" fmla="*/ 1908359 h 2323145"/>
              <a:gd name="connsiteX109" fmla="*/ 6064750 w 11269336"/>
              <a:gd name="connsiteY109" fmla="*/ 1896394 h 2323145"/>
              <a:gd name="connsiteX110" fmla="*/ 5964230 w 11269336"/>
              <a:gd name="connsiteY110" fmla="*/ 1910038 h 2323145"/>
              <a:gd name="connsiteX111" fmla="*/ 5865399 w 11269336"/>
              <a:gd name="connsiteY111" fmla="*/ 1926966 h 2323145"/>
              <a:gd name="connsiteX112" fmla="*/ 5829951 w 11269336"/>
              <a:gd name="connsiteY112" fmla="*/ 1934755 h 2323145"/>
              <a:gd name="connsiteX113" fmla="*/ 5765285 w 11269336"/>
              <a:gd name="connsiteY113" fmla="*/ 1941322 h 2323145"/>
              <a:gd name="connsiteX114" fmla="*/ 5734750 w 11269336"/>
              <a:gd name="connsiteY114" fmla="*/ 1939793 h 2323145"/>
              <a:gd name="connsiteX115" fmla="*/ 5733569 w 11269336"/>
              <a:gd name="connsiteY115" fmla="*/ 1940505 h 2323145"/>
              <a:gd name="connsiteX116" fmla="*/ 5730329 w 11269336"/>
              <a:gd name="connsiteY116" fmla="*/ 1937845 h 2323145"/>
              <a:gd name="connsiteX117" fmla="*/ 5724661 w 11269336"/>
              <a:gd name="connsiteY117" fmla="*/ 1937455 h 2323145"/>
              <a:gd name="connsiteX118" fmla="*/ 5710186 w 11269336"/>
              <a:gd name="connsiteY118" fmla="*/ 1941370 h 2323145"/>
              <a:gd name="connsiteX119" fmla="*/ 5704910 w 11269336"/>
              <a:gd name="connsiteY119" fmla="*/ 1943663 h 2323145"/>
              <a:gd name="connsiteX120" fmla="*/ 5696836 w 11269336"/>
              <a:gd name="connsiteY120" fmla="*/ 1945271 h 2323145"/>
              <a:gd name="connsiteX121" fmla="*/ 5696583 w 11269336"/>
              <a:gd name="connsiteY121" fmla="*/ 1945050 h 2323145"/>
              <a:gd name="connsiteX122" fmla="*/ 5689123 w 11269336"/>
              <a:gd name="connsiteY122" fmla="*/ 1947067 h 2323145"/>
              <a:gd name="connsiteX123" fmla="*/ 5653291 w 11269336"/>
              <a:gd name="connsiteY123" fmla="*/ 1960245 h 2323145"/>
              <a:gd name="connsiteX124" fmla="*/ 5599385 w 11269336"/>
              <a:gd name="connsiteY124" fmla="*/ 1945198 h 2323145"/>
              <a:gd name="connsiteX125" fmla="*/ 5578300 w 11269336"/>
              <a:gd name="connsiteY125" fmla="*/ 1944963 h 2323145"/>
              <a:gd name="connsiteX126" fmla="*/ 5566758 w 11269336"/>
              <a:gd name="connsiteY126" fmla="*/ 1943441 h 2323145"/>
              <a:gd name="connsiteX127" fmla="*/ 5565857 w 11269336"/>
              <a:gd name="connsiteY127" fmla="*/ 1942445 h 2323145"/>
              <a:gd name="connsiteX128" fmla="*/ 5531534 w 11269336"/>
              <a:gd name="connsiteY128" fmla="*/ 1955208 h 2323145"/>
              <a:gd name="connsiteX129" fmla="*/ 5526552 w 11269336"/>
              <a:gd name="connsiteY129" fmla="*/ 1954799 h 2323145"/>
              <a:gd name="connsiteX130" fmla="*/ 5504723 w 11269336"/>
              <a:gd name="connsiteY130" fmla="*/ 1965811 h 2323145"/>
              <a:gd name="connsiteX131" fmla="*/ 5493156 w 11269336"/>
              <a:gd name="connsiteY131" fmla="*/ 1970063 h 2323145"/>
              <a:gd name="connsiteX132" fmla="*/ 5490486 w 11269336"/>
              <a:gd name="connsiteY132" fmla="*/ 1974227 h 2323145"/>
              <a:gd name="connsiteX133" fmla="*/ 5473107 w 11269336"/>
              <a:gd name="connsiteY133" fmla="*/ 1979001 h 2323145"/>
              <a:gd name="connsiteX134" fmla="*/ 5470885 w 11269336"/>
              <a:gd name="connsiteY134" fmla="*/ 1978432 h 2323145"/>
              <a:gd name="connsiteX135" fmla="*/ 5457393 w 11269336"/>
              <a:gd name="connsiteY135" fmla="*/ 1986525 h 2323145"/>
              <a:gd name="connsiteX136" fmla="*/ 5447102 w 11269336"/>
              <a:gd name="connsiteY136" fmla="*/ 1998329 h 2323145"/>
              <a:gd name="connsiteX137" fmla="*/ 5159151 w 11269336"/>
              <a:gd name="connsiteY137" fmla="*/ 2029640 h 2323145"/>
              <a:gd name="connsiteX138" fmla="*/ 5041688 w 11269336"/>
              <a:gd name="connsiteY138" fmla="*/ 2022334 h 2323145"/>
              <a:gd name="connsiteX139" fmla="*/ 4860988 w 11269336"/>
              <a:gd name="connsiteY139" fmla="*/ 2135698 h 2323145"/>
              <a:gd name="connsiteX140" fmla="*/ 4807902 w 11269336"/>
              <a:gd name="connsiteY140" fmla="*/ 2138894 h 2323145"/>
              <a:gd name="connsiteX141" fmla="*/ 4765388 w 11269336"/>
              <a:gd name="connsiteY141" fmla="*/ 2162525 h 2323145"/>
              <a:gd name="connsiteX142" fmla="*/ 4745033 w 11269336"/>
              <a:gd name="connsiteY142" fmla="*/ 2158859 h 2323145"/>
              <a:gd name="connsiteX143" fmla="*/ 4741475 w 11269336"/>
              <a:gd name="connsiteY143" fmla="*/ 2157998 h 2323145"/>
              <a:gd name="connsiteX144" fmla="*/ 4728247 w 11269336"/>
              <a:gd name="connsiteY144" fmla="*/ 2159526 h 2323145"/>
              <a:gd name="connsiteX145" fmla="*/ 4723263 w 11269336"/>
              <a:gd name="connsiteY145" fmla="*/ 2153742 h 2323145"/>
              <a:gd name="connsiteX146" fmla="*/ 4702453 w 11269336"/>
              <a:gd name="connsiteY146" fmla="*/ 2151586 h 2323145"/>
              <a:gd name="connsiteX147" fmla="*/ 4678455 w 11269336"/>
              <a:gd name="connsiteY147" fmla="*/ 2156131 h 2323145"/>
              <a:gd name="connsiteX148" fmla="*/ 4593061 w 11269336"/>
              <a:gd name="connsiteY148" fmla="*/ 2171597 h 2323145"/>
              <a:gd name="connsiteX149" fmla="*/ 4579902 w 11269336"/>
              <a:gd name="connsiteY149" fmla="*/ 2177927 h 2323145"/>
              <a:gd name="connsiteX150" fmla="*/ 4533444 w 11269336"/>
              <a:gd name="connsiteY150" fmla="*/ 2181200 h 2323145"/>
              <a:gd name="connsiteX151" fmla="*/ 4492832 w 11269336"/>
              <a:gd name="connsiteY151" fmla="*/ 2188033 h 2323145"/>
              <a:gd name="connsiteX152" fmla="*/ 4467257 w 11269336"/>
              <a:gd name="connsiteY152" fmla="*/ 2196121 h 2323145"/>
              <a:gd name="connsiteX153" fmla="*/ 4459937 w 11269336"/>
              <a:gd name="connsiteY153" fmla="*/ 2195182 h 2323145"/>
              <a:gd name="connsiteX154" fmla="*/ 4433312 w 11269336"/>
              <a:gd name="connsiteY154" fmla="*/ 2199004 h 2323145"/>
              <a:gd name="connsiteX155" fmla="*/ 4420601 w 11269336"/>
              <a:gd name="connsiteY155" fmla="*/ 2205158 h 2323145"/>
              <a:gd name="connsiteX156" fmla="*/ 4405765 w 11269336"/>
              <a:gd name="connsiteY156" fmla="*/ 2199902 h 2323145"/>
              <a:gd name="connsiteX157" fmla="*/ 4401354 w 11269336"/>
              <a:gd name="connsiteY157" fmla="*/ 2194745 h 2323145"/>
              <a:gd name="connsiteX158" fmla="*/ 4383151 w 11269336"/>
              <a:gd name="connsiteY158" fmla="*/ 2201140 h 2323145"/>
              <a:gd name="connsiteX159" fmla="*/ 4366646 w 11269336"/>
              <a:gd name="connsiteY159" fmla="*/ 2198564 h 2323145"/>
              <a:gd name="connsiteX160" fmla="*/ 4354009 w 11269336"/>
              <a:gd name="connsiteY160" fmla="*/ 2204984 h 2323145"/>
              <a:gd name="connsiteX161" fmla="*/ 4348284 w 11269336"/>
              <a:gd name="connsiteY161" fmla="*/ 2205270 h 2323145"/>
              <a:gd name="connsiteX162" fmla="*/ 4333906 w 11269336"/>
              <a:gd name="connsiteY162" fmla="*/ 2205251 h 2323145"/>
              <a:gd name="connsiteX163" fmla="*/ 4308819 w 11269336"/>
              <a:gd name="connsiteY163" fmla="*/ 2203822 h 2323145"/>
              <a:gd name="connsiteX164" fmla="*/ 4301210 w 11269336"/>
              <a:gd name="connsiteY164" fmla="*/ 2204456 h 2323145"/>
              <a:gd name="connsiteX165" fmla="*/ 4283095 w 11269336"/>
              <a:gd name="connsiteY165" fmla="*/ 2198177 h 2323145"/>
              <a:gd name="connsiteX166" fmla="*/ 4250119 w 11269336"/>
              <a:gd name="connsiteY166" fmla="*/ 2196342 h 2323145"/>
              <a:gd name="connsiteX167" fmla="*/ 4189203 w 11269336"/>
              <a:gd name="connsiteY167" fmla="*/ 2178994 h 2323145"/>
              <a:gd name="connsiteX168" fmla="*/ 4154035 w 11269336"/>
              <a:gd name="connsiteY168" fmla="*/ 2171950 h 2323145"/>
              <a:gd name="connsiteX169" fmla="*/ 4129569 w 11269336"/>
              <a:gd name="connsiteY169" fmla="*/ 2163850 h 2323145"/>
              <a:gd name="connsiteX170" fmla="*/ 4061250 w 11269336"/>
              <a:gd name="connsiteY170" fmla="*/ 2159236 h 2323145"/>
              <a:gd name="connsiteX171" fmla="*/ 3945480 w 11269336"/>
              <a:gd name="connsiteY171" fmla="*/ 2158279 h 2323145"/>
              <a:gd name="connsiteX172" fmla="*/ 3921468 w 11269336"/>
              <a:gd name="connsiteY172" fmla="*/ 2156588 h 2323145"/>
              <a:gd name="connsiteX173" fmla="*/ 3903348 w 11269336"/>
              <a:gd name="connsiteY173" fmla="*/ 2149220 h 2323145"/>
              <a:gd name="connsiteX174" fmla="*/ 3901342 w 11269336"/>
              <a:gd name="connsiteY174" fmla="*/ 2142355 h 2323145"/>
              <a:gd name="connsiteX175" fmla="*/ 3888539 w 11269336"/>
              <a:gd name="connsiteY175" fmla="*/ 2140476 h 2323145"/>
              <a:gd name="connsiteX176" fmla="*/ 3885662 w 11269336"/>
              <a:gd name="connsiteY176" fmla="*/ 2138740 h 2323145"/>
              <a:gd name="connsiteX177" fmla="*/ 3868627 w 11269336"/>
              <a:gd name="connsiteY177" fmla="*/ 2130023 h 2323145"/>
              <a:gd name="connsiteX178" fmla="*/ 3819177 w 11269336"/>
              <a:gd name="connsiteY178" fmla="*/ 2142111 h 2323145"/>
              <a:gd name="connsiteX179" fmla="*/ 3769100 w 11269336"/>
              <a:gd name="connsiteY179" fmla="*/ 2131731 h 2323145"/>
              <a:gd name="connsiteX180" fmla="*/ 3562752 w 11269336"/>
              <a:gd name="connsiteY180" fmla="*/ 2131785 h 2323145"/>
              <a:gd name="connsiteX181" fmla="*/ 3541402 w 11269336"/>
              <a:gd name="connsiteY181" fmla="*/ 2106821 h 2323145"/>
              <a:gd name="connsiteX182" fmla="*/ 3365341 w 11269336"/>
              <a:gd name="connsiteY182" fmla="*/ 2077638 h 2323145"/>
              <a:gd name="connsiteX183" fmla="*/ 3170922 w 11269336"/>
              <a:gd name="connsiteY183" fmla="*/ 2115957 h 2323145"/>
              <a:gd name="connsiteX184" fmla="*/ 3156256 w 11269336"/>
              <a:gd name="connsiteY184" fmla="*/ 2124773 h 2323145"/>
              <a:gd name="connsiteX185" fmla="*/ 3140298 w 11269336"/>
              <a:gd name="connsiteY185" fmla="*/ 2129182 h 2323145"/>
              <a:gd name="connsiteX186" fmla="*/ 3138514 w 11269336"/>
              <a:gd name="connsiteY186" fmla="*/ 2128069 h 2323145"/>
              <a:gd name="connsiteX187" fmla="*/ 3120467 w 11269336"/>
              <a:gd name="connsiteY187" fmla="*/ 2128281 h 2323145"/>
              <a:gd name="connsiteX188" fmla="*/ 3116175 w 11269336"/>
              <a:gd name="connsiteY188" fmla="*/ 2131633 h 2323145"/>
              <a:gd name="connsiteX189" fmla="*/ 3103685 w 11269336"/>
              <a:gd name="connsiteY189" fmla="*/ 2132814 h 2323145"/>
              <a:gd name="connsiteX190" fmla="*/ 3078794 w 11269336"/>
              <a:gd name="connsiteY190" fmla="*/ 2137935 h 2323145"/>
              <a:gd name="connsiteX191" fmla="*/ 3074407 w 11269336"/>
              <a:gd name="connsiteY191" fmla="*/ 2136274 h 2323145"/>
              <a:gd name="connsiteX192" fmla="*/ 3037285 w 11269336"/>
              <a:gd name="connsiteY192" fmla="*/ 2139919 h 2323145"/>
              <a:gd name="connsiteX193" fmla="*/ 3036901 w 11269336"/>
              <a:gd name="connsiteY193" fmla="*/ 2138726 h 2323145"/>
              <a:gd name="connsiteX194" fmla="*/ 3026996 w 11269336"/>
              <a:gd name="connsiteY194" fmla="*/ 2134322 h 2323145"/>
              <a:gd name="connsiteX195" fmla="*/ 3007772 w 11269336"/>
              <a:gd name="connsiteY195" fmla="*/ 2128742 h 2323145"/>
              <a:gd name="connsiteX196" fmla="*/ 2965030 w 11269336"/>
              <a:gd name="connsiteY196" fmla="*/ 2100494 h 2323145"/>
              <a:gd name="connsiteX197" fmla="*/ 2926342 w 11269336"/>
              <a:gd name="connsiteY197" fmla="*/ 2104155 h 2323145"/>
              <a:gd name="connsiteX198" fmla="*/ 2918608 w 11269336"/>
              <a:gd name="connsiteY198" fmla="*/ 2104215 h 2323145"/>
              <a:gd name="connsiteX199" fmla="*/ 2918475 w 11269336"/>
              <a:gd name="connsiteY199" fmla="*/ 2103937 h 2323145"/>
              <a:gd name="connsiteX200" fmla="*/ 2910360 w 11269336"/>
              <a:gd name="connsiteY200" fmla="*/ 2103444 h 2323145"/>
              <a:gd name="connsiteX201" fmla="*/ 2904507 w 11269336"/>
              <a:gd name="connsiteY201" fmla="*/ 2104326 h 2323145"/>
              <a:gd name="connsiteX202" fmla="*/ 2889503 w 11269336"/>
              <a:gd name="connsiteY202" fmla="*/ 2104443 h 2323145"/>
              <a:gd name="connsiteX203" fmla="*/ 2884480 w 11269336"/>
              <a:gd name="connsiteY203" fmla="*/ 2102626 h 2323145"/>
              <a:gd name="connsiteX204" fmla="*/ 2882689 w 11269336"/>
              <a:gd name="connsiteY204" fmla="*/ 2099228 h 2323145"/>
              <a:gd name="connsiteX205" fmla="*/ 2881291 w 11269336"/>
              <a:gd name="connsiteY205" fmla="*/ 2099618 h 2323145"/>
              <a:gd name="connsiteX206" fmla="*/ 2853979 w 11269336"/>
              <a:gd name="connsiteY206" fmla="*/ 2090388 h 2323145"/>
              <a:gd name="connsiteX207" fmla="*/ 2791790 w 11269336"/>
              <a:gd name="connsiteY207" fmla="*/ 2080332 h 2323145"/>
              <a:gd name="connsiteX208" fmla="*/ 2755844 w 11269336"/>
              <a:gd name="connsiteY208" fmla="*/ 2078874 h 2323145"/>
              <a:gd name="connsiteX209" fmla="*/ 2657742 w 11269336"/>
              <a:gd name="connsiteY209" fmla="*/ 2070179 h 2323145"/>
              <a:gd name="connsiteX210" fmla="*/ 2559549 w 11269336"/>
              <a:gd name="connsiteY210" fmla="*/ 2057873 h 2323145"/>
              <a:gd name="connsiteX211" fmla="*/ 2512054 w 11269336"/>
              <a:gd name="connsiteY211" fmla="*/ 2031671 h 2323145"/>
              <a:gd name="connsiteX212" fmla="*/ 2506437 w 11269336"/>
              <a:gd name="connsiteY212" fmla="*/ 2030918 h 2323145"/>
              <a:gd name="connsiteX213" fmla="*/ 2491752 w 11269336"/>
              <a:gd name="connsiteY213" fmla="*/ 2033906 h 2323145"/>
              <a:gd name="connsiteX214" fmla="*/ 2486338 w 11269336"/>
              <a:gd name="connsiteY214" fmla="*/ 2035862 h 2323145"/>
              <a:gd name="connsiteX215" fmla="*/ 2478186 w 11269336"/>
              <a:gd name="connsiteY215" fmla="*/ 2036953 h 2323145"/>
              <a:gd name="connsiteX216" fmla="*/ 2477950 w 11269336"/>
              <a:gd name="connsiteY216" fmla="*/ 2036715 h 2323145"/>
              <a:gd name="connsiteX217" fmla="*/ 2470381 w 11269336"/>
              <a:gd name="connsiteY217" fmla="*/ 2038256 h 2323145"/>
              <a:gd name="connsiteX218" fmla="*/ 2433781 w 11269336"/>
              <a:gd name="connsiteY218" fmla="*/ 2049140 h 2323145"/>
              <a:gd name="connsiteX219" fmla="*/ 2381172 w 11269336"/>
              <a:gd name="connsiteY219" fmla="*/ 2030645 h 2323145"/>
              <a:gd name="connsiteX220" fmla="*/ 2360198 w 11269336"/>
              <a:gd name="connsiteY220" fmla="*/ 2029059 h 2323145"/>
              <a:gd name="connsiteX221" fmla="*/ 2348815 w 11269336"/>
              <a:gd name="connsiteY221" fmla="*/ 2026798 h 2323145"/>
              <a:gd name="connsiteX222" fmla="*/ 2347988 w 11269336"/>
              <a:gd name="connsiteY222" fmla="*/ 2025745 h 2323145"/>
              <a:gd name="connsiteX223" fmla="*/ 2312920 w 11269336"/>
              <a:gd name="connsiteY223" fmla="*/ 2036311 h 2323145"/>
              <a:gd name="connsiteX224" fmla="*/ 2307986 w 11269336"/>
              <a:gd name="connsiteY224" fmla="*/ 2035583 h 2323145"/>
              <a:gd name="connsiteX225" fmla="*/ 2285481 w 11269336"/>
              <a:gd name="connsiteY225" fmla="*/ 2045197 h 2323145"/>
              <a:gd name="connsiteX226" fmla="*/ 2273666 w 11269336"/>
              <a:gd name="connsiteY226" fmla="*/ 2048710 h 2323145"/>
              <a:gd name="connsiteX227" fmla="*/ 2270719 w 11269336"/>
              <a:gd name="connsiteY227" fmla="*/ 2052702 h 2323145"/>
              <a:gd name="connsiteX228" fmla="*/ 2253080 w 11269336"/>
              <a:gd name="connsiteY228" fmla="*/ 2056363 h 2323145"/>
              <a:gd name="connsiteX229" fmla="*/ 2250906 w 11269336"/>
              <a:gd name="connsiteY229" fmla="*/ 2055654 h 2323145"/>
              <a:gd name="connsiteX230" fmla="*/ 2236905 w 11269336"/>
              <a:gd name="connsiteY230" fmla="*/ 2062882 h 2323145"/>
              <a:gd name="connsiteX231" fmla="*/ 2225830 w 11269336"/>
              <a:gd name="connsiteY231" fmla="*/ 2074027 h 2323145"/>
              <a:gd name="connsiteX232" fmla="*/ 2073776 w 11269336"/>
              <a:gd name="connsiteY232" fmla="*/ 2089244 h 2323145"/>
              <a:gd name="connsiteX233" fmla="*/ 1948256 w 11269336"/>
              <a:gd name="connsiteY233" fmla="*/ 2146616 h 2323145"/>
              <a:gd name="connsiteX234" fmla="*/ 1865582 w 11269336"/>
              <a:gd name="connsiteY234" fmla="*/ 2153738 h 2323145"/>
              <a:gd name="connsiteX235" fmla="*/ 1835210 w 11269336"/>
              <a:gd name="connsiteY235" fmla="*/ 2134244 h 2323145"/>
              <a:gd name="connsiteX236" fmla="*/ 1632661 w 11269336"/>
              <a:gd name="connsiteY236" fmla="*/ 2173882 h 2323145"/>
              <a:gd name="connsiteX237" fmla="*/ 1579590 w 11269336"/>
              <a:gd name="connsiteY237" fmla="*/ 2173680 h 2323145"/>
              <a:gd name="connsiteX238" fmla="*/ 1535601 w 11269336"/>
              <a:gd name="connsiteY238" fmla="*/ 2194590 h 2323145"/>
              <a:gd name="connsiteX239" fmla="*/ 1515594 w 11269336"/>
              <a:gd name="connsiteY239" fmla="*/ 2189622 h 2323145"/>
              <a:gd name="connsiteX240" fmla="*/ 1512113 w 11269336"/>
              <a:gd name="connsiteY240" fmla="*/ 2188534 h 2323145"/>
              <a:gd name="connsiteX241" fmla="*/ 1498838 w 11269336"/>
              <a:gd name="connsiteY241" fmla="*/ 2189213 h 2323145"/>
              <a:gd name="connsiteX242" fmla="*/ 1494279 w 11269336"/>
              <a:gd name="connsiteY242" fmla="*/ 2183112 h 2323145"/>
              <a:gd name="connsiteX243" fmla="*/ 1473714 w 11269336"/>
              <a:gd name="connsiteY243" fmla="*/ 2179625 h 2323145"/>
              <a:gd name="connsiteX244" fmla="*/ 1449503 w 11269336"/>
              <a:gd name="connsiteY244" fmla="*/ 2182633 h 2323145"/>
              <a:gd name="connsiteX245" fmla="*/ 1266687 w 11269336"/>
              <a:gd name="connsiteY245" fmla="*/ 2212688 h 2323145"/>
              <a:gd name="connsiteX246" fmla="*/ 1239614 w 11269336"/>
              <a:gd name="connsiteY246" fmla="*/ 2209727 h 2323145"/>
              <a:gd name="connsiteX247" fmla="*/ 1202436 w 11269336"/>
              <a:gd name="connsiteY247" fmla="*/ 2209817 h 2323145"/>
              <a:gd name="connsiteX248" fmla="*/ 1136097 w 11269336"/>
              <a:gd name="connsiteY248" fmla="*/ 2205112 h 2323145"/>
              <a:gd name="connsiteX249" fmla="*/ 988232 w 11269336"/>
              <a:gd name="connsiteY249" fmla="*/ 2235635 h 2323145"/>
              <a:gd name="connsiteX250" fmla="*/ 981959 w 11269336"/>
              <a:gd name="connsiteY250" fmla="*/ 2231607 h 2323145"/>
              <a:gd name="connsiteX251" fmla="*/ 938600 w 11269336"/>
              <a:gd name="connsiteY251" fmla="*/ 2238113 h 2323145"/>
              <a:gd name="connsiteX252" fmla="*/ 791788 w 11269336"/>
              <a:gd name="connsiteY252" fmla="*/ 2293224 h 2323145"/>
              <a:gd name="connsiteX253" fmla="*/ 706914 w 11269336"/>
              <a:gd name="connsiteY253" fmla="*/ 2305046 h 2323145"/>
              <a:gd name="connsiteX254" fmla="*/ 675971 w 11269336"/>
              <a:gd name="connsiteY254" fmla="*/ 2304030 h 2323145"/>
              <a:gd name="connsiteX255" fmla="*/ 624180 w 11269336"/>
              <a:gd name="connsiteY255" fmla="*/ 2302650 h 2323145"/>
              <a:gd name="connsiteX256" fmla="*/ 583453 w 11269336"/>
              <a:gd name="connsiteY256" fmla="*/ 2288788 h 2323145"/>
              <a:gd name="connsiteX257" fmla="*/ 540946 w 11269336"/>
              <a:gd name="connsiteY257" fmla="*/ 2292721 h 2323145"/>
              <a:gd name="connsiteX258" fmla="*/ 533680 w 11269336"/>
              <a:gd name="connsiteY258" fmla="*/ 2310233 h 2323145"/>
              <a:gd name="connsiteX259" fmla="*/ 487366 w 11269336"/>
              <a:gd name="connsiteY259" fmla="*/ 2309053 h 2323145"/>
              <a:gd name="connsiteX260" fmla="*/ 416820 w 11269336"/>
              <a:gd name="connsiteY260" fmla="*/ 2305443 h 2323145"/>
              <a:gd name="connsiteX261" fmla="*/ 376805 w 11269336"/>
              <a:gd name="connsiteY261" fmla="*/ 2307647 h 2323145"/>
              <a:gd name="connsiteX262" fmla="*/ 266777 w 11269336"/>
              <a:gd name="connsiteY262" fmla="*/ 2309012 h 2323145"/>
              <a:gd name="connsiteX263" fmla="*/ 156013 w 11269336"/>
              <a:gd name="connsiteY263" fmla="*/ 2306832 h 2323145"/>
              <a:gd name="connsiteX264" fmla="*/ 87258 w 11269336"/>
              <a:gd name="connsiteY264" fmla="*/ 2285511 h 2323145"/>
              <a:gd name="connsiteX265" fmla="*/ 23798 w 11269336"/>
              <a:gd name="connsiteY265" fmla="*/ 2281822 h 2323145"/>
              <a:gd name="connsiteX266" fmla="*/ 0 w 11269336"/>
              <a:gd name="connsiteY266" fmla="*/ 2285369 h 2323145"/>
              <a:gd name="connsiteX267" fmla="*/ 0 w 11269336"/>
              <a:gd name="connsiteY267"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742561 w 11269336"/>
              <a:gd name="connsiteY18" fmla="*/ 500437 h 2323145"/>
              <a:gd name="connsiteX19" fmla="*/ 9380600 w 11269336"/>
              <a:gd name="connsiteY19" fmla="*/ 549821 h 2323145"/>
              <a:gd name="connsiteX20" fmla="*/ 9139429 w 11269336"/>
              <a:gd name="connsiteY20" fmla="*/ 696446 h 2323145"/>
              <a:gd name="connsiteX21" fmla="*/ 9114263 w 11269336"/>
              <a:gd name="connsiteY21" fmla="*/ 709213 h 2323145"/>
              <a:gd name="connsiteX22" fmla="*/ 9028928 w 11269336"/>
              <a:gd name="connsiteY22" fmla="*/ 745350 h 2323145"/>
              <a:gd name="connsiteX23" fmla="*/ 8977138 w 11269336"/>
              <a:gd name="connsiteY23" fmla="*/ 774970 h 2323145"/>
              <a:gd name="connsiteX24" fmla="*/ 8947030 w 11269336"/>
              <a:gd name="connsiteY24" fmla="*/ 814934 h 2323145"/>
              <a:gd name="connsiteX25" fmla="*/ 8914746 w 11269336"/>
              <a:gd name="connsiteY25" fmla="*/ 826428 h 2323145"/>
              <a:gd name="connsiteX26" fmla="*/ 8917778 w 11269336"/>
              <a:gd name="connsiteY26" fmla="*/ 835198 h 2323145"/>
              <a:gd name="connsiteX27" fmla="*/ 8905560 w 11269336"/>
              <a:gd name="connsiteY27" fmla="*/ 838358 h 2323145"/>
              <a:gd name="connsiteX28" fmla="*/ 8897564 w 11269336"/>
              <a:gd name="connsiteY28" fmla="*/ 834287 h 2323145"/>
              <a:gd name="connsiteX29" fmla="*/ 8878040 w 11269336"/>
              <a:gd name="connsiteY29" fmla="*/ 844150 h 2323145"/>
              <a:gd name="connsiteX30" fmla="*/ 8882654 w 11269336"/>
              <a:gd name="connsiteY30" fmla="*/ 892768 h 2323145"/>
              <a:gd name="connsiteX31" fmla="*/ 8795998 w 11269336"/>
              <a:gd name="connsiteY31" fmla="*/ 863337 h 2323145"/>
              <a:gd name="connsiteX32" fmla="*/ 8776970 w 11269336"/>
              <a:gd name="connsiteY32" fmla="*/ 885177 h 2323145"/>
              <a:gd name="connsiteX33" fmla="*/ 8755719 w 11269336"/>
              <a:gd name="connsiteY33" fmla="*/ 889754 h 2323145"/>
              <a:gd name="connsiteX34" fmla="*/ 8743257 w 11269336"/>
              <a:gd name="connsiteY34" fmla="*/ 904723 h 2323145"/>
              <a:gd name="connsiteX35" fmla="*/ 8721366 w 11269336"/>
              <a:gd name="connsiteY35" fmla="*/ 904711 h 2323145"/>
              <a:gd name="connsiteX36" fmla="*/ 8678353 w 11269336"/>
              <a:gd name="connsiteY36" fmla="*/ 926318 h 2323145"/>
              <a:gd name="connsiteX37" fmla="*/ 8636849 w 11269336"/>
              <a:gd name="connsiteY37" fmla="*/ 937900 h 2323145"/>
              <a:gd name="connsiteX38" fmla="*/ 8620213 w 11269336"/>
              <a:gd name="connsiteY38" fmla="*/ 943068 h 2323145"/>
              <a:gd name="connsiteX39" fmla="*/ 8612581 w 11269336"/>
              <a:gd name="connsiteY39" fmla="*/ 952695 h 2323145"/>
              <a:gd name="connsiteX40" fmla="*/ 8589038 w 11269336"/>
              <a:gd name="connsiteY40" fmla="*/ 963892 h 2323145"/>
              <a:gd name="connsiteX41" fmla="*/ 8579950 w 11269336"/>
              <a:gd name="connsiteY41" fmla="*/ 960899 h 2323145"/>
              <a:gd name="connsiteX42" fmla="*/ 8579319 w 11269336"/>
              <a:gd name="connsiteY42" fmla="*/ 965630 h 2323145"/>
              <a:gd name="connsiteX43" fmla="*/ 8547429 w 11269336"/>
              <a:gd name="connsiteY43" fmla="*/ 984506 h 2323145"/>
              <a:gd name="connsiteX44" fmla="*/ 8478704 w 11269336"/>
              <a:gd name="connsiteY44" fmla="*/ 1025490 h 2323145"/>
              <a:gd name="connsiteX45" fmla="*/ 8461421 w 11269336"/>
              <a:gd name="connsiteY45" fmla="*/ 1035512 h 2323145"/>
              <a:gd name="connsiteX46" fmla="*/ 8445003 w 11269336"/>
              <a:gd name="connsiteY46" fmla="*/ 1036851 h 2323145"/>
              <a:gd name="connsiteX47" fmla="*/ 8357350 w 11269336"/>
              <a:gd name="connsiteY47" fmla="*/ 1060213 h 2323145"/>
              <a:gd name="connsiteX48" fmla="*/ 8335565 w 11269336"/>
              <a:gd name="connsiteY48" fmla="*/ 1061151 h 2323145"/>
              <a:gd name="connsiteX49" fmla="*/ 8325267 w 11269336"/>
              <a:gd name="connsiteY49" fmla="*/ 1055919 h 2323145"/>
              <a:gd name="connsiteX50" fmla="*/ 8293586 w 11269336"/>
              <a:gd name="connsiteY50" fmla="*/ 1076144 h 2323145"/>
              <a:gd name="connsiteX51" fmla="*/ 8242405 w 11269336"/>
              <a:gd name="connsiteY51" fmla="*/ 1095960 h 2323145"/>
              <a:gd name="connsiteX52" fmla="*/ 8197391 w 11269336"/>
              <a:gd name="connsiteY52" fmla="*/ 1107746 h 2323145"/>
              <a:gd name="connsiteX53" fmla="*/ 8081474 w 11269336"/>
              <a:gd name="connsiteY53" fmla="*/ 1130125 h 2323145"/>
              <a:gd name="connsiteX54" fmla="*/ 8053585 w 11269336"/>
              <a:gd name="connsiteY54" fmla="*/ 1129169 h 2323145"/>
              <a:gd name="connsiteX55" fmla="*/ 8038422 w 11269336"/>
              <a:gd name="connsiteY55" fmla="*/ 1119092 h 2323145"/>
              <a:gd name="connsiteX56" fmla="*/ 8029450 w 11269336"/>
              <a:gd name="connsiteY56" fmla="*/ 1125592 h 2323145"/>
              <a:gd name="connsiteX57" fmla="*/ 7959552 w 11269336"/>
              <a:gd name="connsiteY57" fmla="*/ 1140188 h 2323145"/>
              <a:gd name="connsiteX58" fmla="*/ 7914188 w 11269336"/>
              <a:gd name="connsiteY58" fmla="*/ 1150862 h 2323145"/>
              <a:gd name="connsiteX59" fmla="*/ 7914918 w 11269336"/>
              <a:gd name="connsiteY59" fmla="*/ 1168758 h 2323145"/>
              <a:gd name="connsiteX60" fmla="*/ 7875510 w 11269336"/>
              <a:gd name="connsiteY60" fmla="*/ 1183153 h 2323145"/>
              <a:gd name="connsiteX61" fmla="*/ 7829932 w 11269336"/>
              <a:gd name="connsiteY61" fmla="*/ 1180782 h 2323145"/>
              <a:gd name="connsiteX62" fmla="*/ 7779182 w 11269336"/>
              <a:gd name="connsiteY62" fmla="*/ 1192665 h 2323145"/>
              <a:gd name="connsiteX63" fmla="*/ 7748774 w 11269336"/>
              <a:gd name="connsiteY63" fmla="*/ 1199586 h 2323145"/>
              <a:gd name="connsiteX64" fmla="*/ 7671846 w 11269336"/>
              <a:gd name="connsiteY64" fmla="*/ 1231966 h 2323145"/>
              <a:gd name="connsiteX65" fmla="*/ 7554146 w 11269336"/>
              <a:gd name="connsiteY65" fmla="*/ 1319748 h 2323145"/>
              <a:gd name="connsiteX66" fmla="*/ 7515052 w 11269336"/>
              <a:gd name="connsiteY66" fmla="*/ 1336718 h 2323145"/>
              <a:gd name="connsiteX67" fmla="*/ 7507193 w 11269336"/>
              <a:gd name="connsiteY67" fmla="*/ 1334617 h 2323145"/>
              <a:gd name="connsiteX68" fmla="*/ 7461694 w 11269336"/>
              <a:gd name="connsiteY68" fmla="*/ 1375866 h 2323145"/>
              <a:gd name="connsiteX69" fmla="*/ 7377571 w 11269336"/>
              <a:gd name="connsiteY69" fmla="*/ 1400128 h 2323145"/>
              <a:gd name="connsiteX70" fmla="*/ 7311261 w 11269336"/>
              <a:gd name="connsiteY70" fmla="*/ 1412652 h 2323145"/>
              <a:gd name="connsiteX71" fmla="*/ 7275307 w 11269336"/>
              <a:gd name="connsiteY71" fmla="*/ 1422171 h 2323145"/>
              <a:gd name="connsiteX72" fmla="*/ 7247783 w 11269336"/>
              <a:gd name="connsiteY72" fmla="*/ 1426330 h 2323145"/>
              <a:gd name="connsiteX73" fmla="*/ 7185047 w 11269336"/>
              <a:gd name="connsiteY73" fmla="*/ 1451812 h 2323145"/>
              <a:gd name="connsiteX74" fmla="*/ 7084117 w 11269336"/>
              <a:gd name="connsiteY74" fmla="*/ 1500281 h 2323145"/>
              <a:gd name="connsiteX75" fmla="*/ 7062011 w 11269336"/>
              <a:gd name="connsiteY75" fmla="*/ 1509183 h 2323145"/>
              <a:gd name="connsiteX76" fmla="*/ 7040555 w 11269336"/>
              <a:gd name="connsiteY76" fmla="*/ 1511207 h 2323145"/>
              <a:gd name="connsiteX77" fmla="*/ 7033438 w 11269336"/>
              <a:gd name="connsiteY77" fmla="*/ 1506772 h 2323145"/>
              <a:gd name="connsiteX78" fmla="*/ 7020886 w 11269336"/>
              <a:gd name="connsiteY78" fmla="*/ 1510764 h 2323145"/>
              <a:gd name="connsiteX79" fmla="*/ 7017033 w 11269336"/>
              <a:gd name="connsiteY79" fmla="*/ 1510650 h 2323145"/>
              <a:gd name="connsiteX80" fmla="*/ 6995460 w 11269336"/>
              <a:gd name="connsiteY80" fmla="*/ 1511173 h 2323145"/>
              <a:gd name="connsiteX81" fmla="*/ 6962144 w 11269336"/>
              <a:gd name="connsiteY81" fmla="*/ 1541508 h 2323145"/>
              <a:gd name="connsiteX82" fmla="*/ 6910674 w 11269336"/>
              <a:gd name="connsiteY82" fmla="*/ 1554793 h 2323145"/>
              <a:gd name="connsiteX83" fmla="*/ 6732152 w 11269336"/>
              <a:gd name="connsiteY83" fmla="*/ 1642538 h 2323145"/>
              <a:gd name="connsiteX84" fmla="*/ 6694106 w 11269336"/>
              <a:gd name="connsiteY84" fmla="*/ 1632377 h 2323145"/>
              <a:gd name="connsiteX85" fmla="*/ 6617223 w 11269336"/>
              <a:gd name="connsiteY85" fmla="*/ 1659889 h 2323145"/>
              <a:gd name="connsiteX86" fmla="*/ 6521138 w 11269336"/>
              <a:gd name="connsiteY86" fmla="*/ 1744340 h 2323145"/>
              <a:gd name="connsiteX87" fmla="*/ 6380677 w 11269336"/>
              <a:gd name="connsiteY87" fmla="*/ 1796883 h 2323145"/>
              <a:gd name="connsiteX88" fmla="*/ 6374897 w 11269336"/>
              <a:gd name="connsiteY88" fmla="*/ 1809910 h 2323145"/>
              <a:gd name="connsiteX89" fmla="*/ 6364545 w 11269336"/>
              <a:gd name="connsiteY89" fmla="*/ 1820090 h 2323145"/>
              <a:gd name="connsiteX90" fmla="*/ 6362126 w 11269336"/>
              <a:gd name="connsiteY90" fmla="*/ 1819991 h 2323145"/>
              <a:gd name="connsiteX91" fmla="*/ 6346673 w 11269336"/>
              <a:gd name="connsiteY91" fmla="*/ 1827824 h 2323145"/>
              <a:gd name="connsiteX92" fmla="*/ 6345588 w 11269336"/>
              <a:gd name="connsiteY92" fmla="*/ 1832232 h 2323145"/>
              <a:gd name="connsiteX93" fmla="*/ 6335708 w 11269336"/>
              <a:gd name="connsiteY93" fmla="*/ 1838451 h 2323145"/>
              <a:gd name="connsiteX94" fmla="*/ 6318182 w 11269336"/>
              <a:gd name="connsiteY94" fmla="*/ 1852975 h 2323145"/>
              <a:gd name="connsiteX95" fmla="*/ 6313084 w 11269336"/>
              <a:gd name="connsiteY95" fmla="*/ 1853561 h 2323145"/>
              <a:gd name="connsiteX96" fmla="*/ 6283816 w 11269336"/>
              <a:gd name="connsiteY96" fmla="*/ 1872148 h 2323145"/>
              <a:gd name="connsiteX97" fmla="*/ 6282550 w 11269336"/>
              <a:gd name="connsiteY97" fmla="*/ 1871392 h 2323145"/>
              <a:gd name="connsiteX98" fmla="*/ 6270527 w 11269336"/>
              <a:gd name="connsiteY98" fmla="*/ 1872208 h 2323145"/>
              <a:gd name="connsiteX99" fmla="*/ 6249518 w 11269336"/>
              <a:gd name="connsiteY99" fmla="*/ 1876079 h 2323145"/>
              <a:gd name="connsiteX100" fmla="*/ 6190386 w 11269336"/>
              <a:gd name="connsiteY100" fmla="*/ 1872478 h 2323145"/>
              <a:gd name="connsiteX101" fmla="*/ 6159777 w 11269336"/>
              <a:gd name="connsiteY101" fmla="*/ 1891745 h 2323145"/>
              <a:gd name="connsiteX102" fmla="*/ 6153131 w 11269336"/>
              <a:gd name="connsiteY102" fmla="*/ 1895079 h 2323145"/>
              <a:gd name="connsiteX103" fmla="*/ 6152798 w 11269336"/>
              <a:gd name="connsiteY103" fmla="*/ 1894920 h 2323145"/>
              <a:gd name="connsiteX104" fmla="*/ 6145388 w 11269336"/>
              <a:gd name="connsiteY104" fmla="*/ 1897990 h 2323145"/>
              <a:gd name="connsiteX105" fmla="*/ 6141014 w 11269336"/>
              <a:gd name="connsiteY105" fmla="*/ 1901155 h 2323145"/>
              <a:gd name="connsiteX106" fmla="*/ 6128122 w 11269336"/>
              <a:gd name="connsiteY106" fmla="*/ 1907623 h 2323145"/>
              <a:gd name="connsiteX107" fmla="*/ 6122351 w 11269336"/>
              <a:gd name="connsiteY107" fmla="*/ 1908359 h 2323145"/>
              <a:gd name="connsiteX108" fmla="*/ 6064750 w 11269336"/>
              <a:gd name="connsiteY108" fmla="*/ 1896394 h 2323145"/>
              <a:gd name="connsiteX109" fmla="*/ 5964230 w 11269336"/>
              <a:gd name="connsiteY109" fmla="*/ 1910038 h 2323145"/>
              <a:gd name="connsiteX110" fmla="*/ 5865399 w 11269336"/>
              <a:gd name="connsiteY110" fmla="*/ 1926966 h 2323145"/>
              <a:gd name="connsiteX111" fmla="*/ 5829951 w 11269336"/>
              <a:gd name="connsiteY111" fmla="*/ 1934755 h 2323145"/>
              <a:gd name="connsiteX112" fmla="*/ 5765285 w 11269336"/>
              <a:gd name="connsiteY112" fmla="*/ 1941322 h 2323145"/>
              <a:gd name="connsiteX113" fmla="*/ 5734750 w 11269336"/>
              <a:gd name="connsiteY113" fmla="*/ 1939793 h 2323145"/>
              <a:gd name="connsiteX114" fmla="*/ 5733569 w 11269336"/>
              <a:gd name="connsiteY114" fmla="*/ 1940505 h 2323145"/>
              <a:gd name="connsiteX115" fmla="*/ 5730329 w 11269336"/>
              <a:gd name="connsiteY115" fmla="*/ 1937845 h 2323145"/>
              <a:gd name="connsiteX116" fmla="*/ 5724661 w 11269336"/>
              <a:gd name="connsiteY116" fmla="*/ 1937455 h 2323145"/>
              <a:gd name="connsiteX117" fmla="*/ 5710186 w 11269336"/>
              <a:gd name="connsiteY117" fmla="*/ 1941370 h 2323145"/>
              <a:gd name="connsiteX118" fmla="*/ 5704910 w 11269336"/>
              <a:gd name="connsiteY118" fmla="*/ 1943663 h 2323145"/>
              <a:gd name="connsiteX119" fmla="*/ 5696836 w 11269336"/>
              <a:gd name="connsiteY119" fmla="*/ 1945271 h 2323145"/>
              <a:gd name="connsiteX120" fmla="*/ 5696583 w 11269336"/>
              <a:gd name="connsiteY120" fmla="*/ 1945050 h 2323145"/>
              <a:gd name="connsiteX121" fmla="*/ 5689123 w 11269336"/>
              <a:gd name="connsiteY121" fmla="*/ 1947067 h 2323145"/>
              <a:gd name="connsiteX122" fmla="*/ 5653291 w 11269336"/>
              <a:gd name="connsiteY122" fmla="*/ 1960245 h 2323145"/>
              <a:gd name="connsiteX123" fmla="*/ 5599385 w 11269336"/>
              <a:gd name="connsiteY123" fmla="*/ 1945198 h 2323145"/>
              <a:gd name="connsiteX124" fmla="*/ 5578300 w 11269336"/>
              <a:gd name="connsiteY124" fmla="*/ 1944963 h 2323145"/>
              <a:gd name="connsiteX125" fmla="*/ 5566758 w 11269336"/>
              <a:gd name="connsiteY125" fmla="*/ 1943441 h 2323145"/>
              <a:gd name="connsiteX126" fmla="*/ 5565857 w 11269336"/>
              <a:gd name="connsiteY126" fmla="*/ 1942445 h 2323145"/>
              <a:gd name="connsiteX127" fmla="*/ 5531534 w 11269336"/>
              <a:gd name="connsiteY127" fmla="*/ 1955208 h 2323145"/>
              <a:gd name="connsiteX128" fmla="*/ 5526552 w 11269336"/>
              <a:gd name="connsiteY128" fmla="*/ 1954799 h 2323145"/>
              <a:gd name="connsiteX129" fmla="*/ 5504723 w 11269336"/>
              <a:gd name="connsiteY129" fmla="*/ 1965811 h 2323145"/>
              <a:gd name="connsiteX130" fmla="*/ 5493156 w 11269336"/>
              <a:gd name="connsiteY130" fmla="*/ 1970063 h 2323145"/>
              <a:gd name="connsiteX131" fmla="*/ 5490486 w 11269336"/>
              <a:gd name="connsiteY131" fmla="*/ 1974227 h 2323145"/>
              <a:gd name="connsiteX132" fmla="*/ 5473107 w 11269336"/>
              <a:gd name="connsiteY132" fmla="*/ 1979001 h 2323145"/>
              <a:gd name="connsiteX133" fmla="*/ 5470885 w 11269336"/>
              <a:gd name="connsiteY133" fmla="*/ 1978432 h 2323145"/>
              <a:gd name="connsiteX134" fmla="*/ 5457393 w 11269336"/>
              <a:gd name="connsiteY134" fmla="*/ 1986525 h 2323145"/>
              <a:gd name="connsiteX135" fmla="*/ 5447102 w 11269336"/>
              <a:gd name="connsiteY135" fmla="*/ 1998329 h 2323145"/>
              <a:gd name="connsiteX136" fmla="*/ 5159151 w 11269336"/>
              <a:gd name="connsiteY136" fmla="*/ 2029640 h 2323145"/>
              <a:gd name="connsiteX137" fmla="*/ 5041688 w 11269336"/>
              <a:gd name="connsiteY137" fmla="*/ 2022334 h 2323145"/>
              <a:gd name="connsiteX138" fmla="*/ 4860988 w 11269336"/>
              <a:gd name="connsiteY138" fmla="*/ 2135698 h 2323145"/>
              <a:gd name="connsiteX139" fmla="*/ 4807902 w 11269336"/>
              <a:gd name="connsiteY139" fmla="*/ 2138894 h 2323145"/>
              <a:gd name="connsiteX140" fmla="*/ 4765388 w 11269336"/>
              <a:gd name="connsiteY140" fmla="*/ 2162525 h 2323145"/>
              <a:gd name="connsiteX141" fmla="*/ 4745033 w 11269336"/>
              <a:gd name="connsiteY141" fmla="*/ 2158859 h 2323145"/>
              <a:gd name="connsiteX142" fmla="*/ 4741475 w 11269336"/>
              <a:gd name="connsiteY142" fmla="*/ 2157998 h 2323145"/>
              <a:gd name="connsiteX143" fmla="*/ 4728247 w 11269336"/>
              <a:gd name="connsiteY143" fmla="*/ 2159526 h 2323145"/>
              <a:gd name="connsiteX144" fmla="*/ 4723263 w 11269336"/>
              <a:gd name="connsiteY144" fmla="*/ 2153742 h 2323145"/>
              <a:gd name="connsiteX145" fmla="*/ 4702453 w 11269336"/>
              <a:gd name="connsiteY145" fmla="*/ 2151586 h 2323145"/>
              <a:gd name="connsiteX146" fmla="*/ 4678455 w 11269336"/>
              <a:gd name="connsiteY146" fmla="*/ 2156131 h 2323145"/>
              <a:gd name="connsiteX147" fmla="*/ 4593061 w 11269336"/>
              <a:gd name="connsiteY147" fmla="*/ 2171597 h 2323145"/>
              <a:gd name="connsiteX148" fmla="*/ 4579902 w 11269336"/>
              <a:gd name="connsiteY148" fmla="*/ 2177927 h 2323145"/>
              <a:gd name="connsiteX149" fmla="*/ 4533444 w 11269336"/>
              <a:gd name="connsiteY149" fmla="*/ 2181200 h 2323145"/>
              <a:gd name="connsiteX150" fmla="*/ 4492832 w 11269336"/>
              <a:gd name="connsiteY150" fmla="*/ 2188033 h 2323145"/>
              <a:gd name="connsiteX151" fmla="*/ 4467257 w 11269336"/>
              <a:gd name="connsiteY151" fmla="*/ 2196121 h 2323145"/>
              <a:gd name="connsiteX152" fmla="*/ 4459937 w 11269336"/>
              <a:gd name="connsiteY152" fmla="*/ 2195182 h 2323145"/>
              <a:gd name="connsiteX153" fmla="*/ 4433312 w 11269336"/>
              <a:gd name="connsiteY153" fmla="*/ 2199004 h 2323145"/>
              <a:gd name="connsiteX154" fmla="*/ 4420601 w 11269336"/>
              <a:gd name="connsiteY154" fmla="*/ 2205158 h 2323145"/>
              <a:gd name="connsiteX155" fmla="*/ 4405765 w 11269336"/>
              <a:gd name="connsiteY155" fmla="*/ 2199902 h 2323145"/>
              <a:gd name="connsiteX156" fmla="*/ 4401354 w 11269336"/>
              <a:gd name="connsiteY156" fmla="*/ 2194745 h 2323145"/>
              <a:gd name="connsiteX157" fmla="*/ 4383151 w 11269336"/>
              <a:gd name="connsiteY157" fmla="*/ 2201140 h 2323145"/>
              <a:gd name="connsiteX158" fmla="*/ 4366646 w 11269336"/>
              <a:gd name="connsiteY158" fmla="*/ 2198564 h 2323145"/>
              <a:gd name="connsiteX159" fmla="*/ 4354009 w 11269336"/>
              <a:gd name="connsiteY159" fmla="*/ 2204984 h 2323145"/>
              <a:gd name="connsiteX160" fmla="*/ 4348284 w 11269336"/>
              <a:gd name="connsiteY160" fmla="*/ 2205270 h 2323145"/>
              <a:gd name="connsiteX161" fmla="*/ 4333906 w 11269336"/>
              <a:gd name="connsiteY161" fmla="*/ 2205251 h 2323145"/>
              <a:gd name="connsiteX162" fmla="*/ 4308819 w 11269336"/>
              <a:gd name="connsiteY162" fmla="*/ 2203822 h 2323145"/>
              <a:gd name="connsiteX163" fmla="*/ 4301210 w 11269336"/>
              <a:gd name="connsiteY163" fmla="*/ 2204456 h 2323145"/>
              <a:gd name="connsiteX164" fmla="*/ 4283095 w 11269336"/>
              <a:gd name="connsiteY164" fmla="*/ 2198177 h 2323145"/>
              <a:gd name="connsiteX165" fmla="*/ 4250119 w 11269336"/>
              <a:gd name="connsiteY165" fmla="*/ 2196342 h 2323145"/>
              <a:gd name="connsiteX166" fmla="*/ 4189203 w 11269336"/>
              <a:gd name="connsiteY166" fmla="*/ 2178994 h 2323145"/>
              <a:gd name="connsiteX167" fmla="*/ 4154035 w 11269336"/>
              <a:gd name="connsiteY167" fmla="*/ 2171950 h 2323145"/>
              <a:gd name="connsiteX168" fmla="*/ 4129569 w 11269336"/>
              <a:gd name="connsiteY168" fmla="*/ 2163850 h 2323145"/>
              <a:gd name="connsiteX169" fmla="*/ 4061250 w 11269336"/>
              <a:gd name="connsiteY169" fmla="*/ 2159236 h 2323145"/>
              <a:gd name="connsiteX170" fmla="*/ 3945480 w 11269336"/>
              <a:gd name="connsiteY170" fmla="*/ 2158279 h 2323145"/>
              <a:gd name="connsiteX171" fmla="*/ 3921468 w 11269336"/>
              <a:gd name="connsiteY171" fmla="*/ 2156588 h 2323145"/>
              <a:gd name="connsiteX172" fmla="*/ 3903348 w 11269336"/>
              <a:gd name="connsiteY172" fmla="*/ 2149220 h 2323145"/>
              <a:gd name="connsiteX173" fmla="*/ 3901342 w 11269336"/>
              <a:gd name="connsiteY173" fmla="*/ 2142355 h 2323145"/>
              <a:gd name="connsiteX174" fmla="*/ 3888539 w 11269336"/>
              <a:gd name="connsiteY174" fmla="*/ 2140476 h 2323145"/>
              <a:gd name="connsiteX175" fmla="*/ 3885662 w 11269336"/>
              <a:gd name="connsiteY175" fmla="*/ 2138740 h 2323145"/>
              <a:gd name="connsiteX176" fmla="*/ 3868627 w 11269336"/>
              <a:gd name="connsiteY176" fmla="*/ 2130023 h 2323145"/>
              <a:gd name="connsiteX177" fmla="*/ 3819177 w 11269336"/>
              <a:gd name="connsiteY177" fmla="*/ 2142111 h 2323145"/>
              <a:gd name="connsiteX178" fmla="*/ 3769100 w 11269336"/>
              <a:gd name="connsiteY178" fmla="*/ 2131731 h 2323145"/>
              <a:gd name="connsiteX179" fmla="*/ 3562752 w 11269336"/>
              <a:gd name="connsiteY179" fmla="*/ 2131785 h 2323145"/>
              <a:gd name="connsiteX180" fmla="*/ 3541402 w 11269336"/>
              <a:gd name="connsiteY180" fmla="*/ 2106821 h 2323145"/>
              <a:gd name="connsiteX181" fmla="*/ 3365341 w 11269336"/>
              <a:gd name="connsiteY181" fmla="*/ 2077638 h 2323145"/>
              <a:gd name="connsiteX182" fmla="*/ 3170922 w 11269336"/>
              <a:gd name="connsiteY182" fmla="*/ 2115957 h 2323145"/>
              <a:gd name="connsiteX183" fmla="*/ 3156256 w 11269336"/>
              <a:gd name="connsiteY183" fmla="*/ 2124773 h 2323145"/>
              <a:gd name="connsiteX184" fmla="*/ 3140298 w 11269336"/>
              <a:gd name="connsiteY184" fmla="*/ 2129182 h 2323145"/>
              <a:gd name="connsiteX185" fmla="*/ 3138514 w 11269336"/>
              <a:gd name="connsiteY185" fmla="*/ 2128069 h 2323145"/>
              <a:gd name="connsiteX186" fmla="*/ 3120467 w 11269336"/>
              <a:gd name="connsiteY186" fmla="*/ 2128281 h 2323145"/>
              <a:gd name="connsiteX187" fmla="*/ 3116175 w 11269336"/>
              <a:gd name="connsiteY187" fmla="*/ 2131633 h 2323145"/>
              <a:gd name="connsiteX188" fmla="*/ 3103685 w 11269336"/>
              <a:gd name="connsiteY188" fmla="*/ 2132814 h 2323145"/>
              <a:gd name="connsiteX189" fmla="*/ 3078794 w 11269336"/>
              <a:gd name="connsiteY189" fmla="*/ 2137935 h 2323145"/>
              <a:gd name="connsiteX190" fmla="*/ 3074407 w 11269336"/>
              <a:gd name="connsiteY190" fmla="*/ 2136274 h 2323145"/>
              <a:gd name="connsiteX191" fmla="*/ 3037285 w 11269336"/>
              <a:gd name="connsiteY191" fmla="*/ 2139919 h 2323145"/>
              <a:gd name="connsiteX192" fmla="*/ 3036901 w 11269336"/>
              <a:gd name="connsiteY192" fmla="*/ 2138726 h 2323145"/>
              <a:gd name="connsiteX193" fmla="*/ 3026996 w 11269336"/>
              <a:gd name="connsiteY193" fmla="*/ 2134322 h 2323145"/>
              <a:gd name="connsiteX194" fmla="*/ 3007772 w 11269336"/>
              <a:gd name="connsiteY194" fmla="*/ 2128742 h 2323145"/>
              <a:gd name="connsiteX195" fmla="*/ 2965030 w 11269336"/>
              <a:gd name="connsiteY195" fmla="*/ 2100494 h 2323145"/>
              <a:gd name="connsiteX196" fmla="*/ 2926342 w 11269336"/>
              <a:gd name="connsiteY196" fmla="*/ 2104155 h 2323145"/>
              <a:gd name="connsiteX197" fmla="*/ 2918608 w 11269336"/>
              <a:gd name="connsiteY197" fmla="*/ 2104215 h 2323145"/>
              <a:gd name="connsiteX198" fmla="*/ 2918475 w 11269336"/>
              <a:gd name="connsiteY198" fmla="*/ 2103937 h 2323145"/>
              <a:gd name="connsiteX199" fmla="*/ 2910360 w 11269336"/>
              <a:gd name="connsiteY199" fmla="*/ 2103444 h 2323145"/>
              <a:gd name="connsiteX200" fmla="*/ 2904507 w 11269336"/>
              <a:gd name="connsiteY200" fmla="*/ 2104326 h 2323145"/>
              <a:gd name="connsiteX201" fmla="*/ 2889503 w 11269336"/>
              <a:gd name="connsiteY201" fmla="*/ 2104443 h 2323145"/>
              <a:gd name="connsiteX202" fmla="*/ 2884480 w 11269336"/>
              <a:gd name="connsiteY202" fmla="*/ 2102626 h 2323145"/>
              <a:gd name="connsiteX203" fmla="*/ 2882689 w 11269336"/>
              <a:gd name="connsiteY203" fmla="*/ 2099228 h 2323145"/>
              <a:gd name="connsiteX204" fmla="*/ 2881291 w 11269336"/>
              <a:gd name="connsiteY204" fmla="*/ 2099618 h 2323145"/>
              <a:gd name="connsiteX205" fmla="*/ 2853979 w 11269336"/>
              <a:gd name="connsiteY205" fmla="*/ 2090388 h 2323145"/>
              <a:gd name="connsiteX206" fmla="*/ 2791790 w 11269336"/>
              <a:gd name="connsiteY206" fmla="*/ 2080332 h 2323145"/>
              <a:gd name="connsiteX207" fmla="*/ 2755844 w 11269336"/>
              <a:gd name="connsiteY207" fmla="*/ 2078874 h 2323145"/>
              <a:gd name="connsiteX208" fmla="*/ 2657742 w 11269336"/>
              <a:gd name="connsiteY208" fmla="*/ 2070179 h 2323145"/>
              <a:gd name="connsiteX209" fmla="*/ 2559549 w 11269336"/>
              <a:gd name="connsiteY209" fmla="*/ 2057873 h 2323145"/>
              <a:gd name="connsiteX210" fmla="*/ 2512054 w 11269336"/>
              <a:gd name="connsiteY210" fmla="*/ 2031671 h 2323145"/>
              <a:gd name="connsiteX211" fmla="*/ 2506437 w 11269336"/>
              <a:gd name="connsiteY211" fmla="*/ 2030918 h 2323145"/>
              <a:gd name="connsiteX212" fmla="*/ 2491752 w 11269336"/>
              <a:gd name="connsiteY212" fmla="*/ 2033906 h 2323145"/>
              <a:gd name="connsiteX213" fmla="*/ 2486338 w 11269336"/>
              <a:gd name="connsiteY213" fmla="*/ 2035862 h 2323145"/>
              <a:gd name="connsiteX214" fmla="*/ 2478186 w 11269336"/>
              <a:gd name="connsiteY214" fmla="*/ 2036953 h 2323145"/>
              <a:gd name="connsiteX215" fmla="*/ 2477950 w 11269336"/>
              <a:gd name="connsiteY215" fmla="*/ 2036715 h 2323145"/>
              <a:gd name="connsiteX216" fmla="*/ 2470381 w 11269336"/>
              <a:gd name="connsiteY216" fmla="*/ 2038256 h 2323145"/>
              <a:gd name="connsiteX217" fmla="*/ 2433781 w 11269336"/>
              <a:gd name="connsiteY217" fmla="*/ 2049140 h 2323145"/>
              <a:gd name="connsiteX218" fmla="*/ 2381172 w 11269336"/>
              <a:gd name="connsiteY218" fmla="*/ 2030645 h 2323145"/>
              <a:gd name="connsiteX219" fmla="*/ 2360198 w 11269336"/>
              <a:gd name="connsiteY219" fmla="*/ 2029059 h 2323145"/>
              <a:gd name="connsiteX220" fmla="*/ 2348815 w 11269336"/>
              <a:gd name="connsiteY220" fmla="*/ 2026798 h 2323145"/>
              <a:gd name="connsiteX221" fmla="*/ 2347988 w 11269336"/>
              <a:gd name="connsiteY221" fmla="*/ 2025745 h 2323145"/>
              <a:gd name="connsiteX222" fmla="*/ 2312920 w 11269336"/>
              <a:gd name="connsiteY222" fmla="*/ 2036311 h 2323145"/>
              <a:gd name="connsiteX223" fmla="*/ 2307986 w 11269336"/>
              <a:gd name="connsiteY223" fmla="*/ 2035583 h 2323145"/>
              <a:gd name="connsiteX224" fmla="*/ 2285481 w 11269336"/>
              <a:gd name="connsiteY224" fmla="*/ 2045197 h 2323145"/>
              <a:gd name="connsiteX225" fmla="*/ 2273666 w 11269336"/>
              <a:gd name="connsiteY225" fmla="*/ 2048710 h 2323145"/>
              <a:gd name="connsiteX226" fmla="*/ 2270719 w 11269336"/>
              <a:gd name="connsiteY226" fmla="*/ 2052702 h 2323145"/>
              <a:gd name="connsiteX227" fmla="*/ 2253080 w 11269336"/>
              <a:gd name="connsiteY227" fmla="*/ 2056363 h 2323145"/>
              <a:gd name="connsiteX228" fmla="*/ 2250906 w 11269336"/>
              <a:gd name="connsiteY228" fmla="*/ 2055654 h 2323145"/>
              <a:gd name="connsiteX229" fmla="*/ 2236905 w 11269336"/>
              <a:gd name="connsiteY229" fmla="*/ 2062882 h 2323145"/>
              <a:gd name="connsiteX230" fmla="*/ 2225830 w 11269336"/>
              <a:gd name="connsiteY230" fmla="*/ 2074027 h 2323145"/>
              <a:gd name="connsiteX231" fmla="*/ 2073776 w 11269336"/>
              <a:gd name="connsiteY231" fmla="*/ 2089244 h 2323145"/>
              <a:gd name="connsiteX232" fmla="*/ 1948256 w 11269336"/>
              <a:gd name="connsiteY232" fmla="*/ 2146616 h 2323145"/>
              <a:gd name="connsiteX233" fmla="*/ 1865582 w 11269336"/>
              <a:gd name="connsiteY233" fmla="*/ 2153738 h 2323145"/>
              <a:gd name="connsiteX234" fmla="*/ 1835210 w 11269336"/>
              <a:gd name="connsiteY234" fmla="*/ 2134244 h 2323145"/>
              <a:gd name="connsiteX235" fmla="*/ 1632661 w 11269336"/>
              <a:gd name="connsiteY235" fmla="*/ 2173882 h 2323145"/>
              <a:gd name="connsiteX236" fmla="*/ 1579590 w 11269336"/>
              <a:gd name="connsiteY236" fmla="*/ 2173680 h 2323145"/>
              <a:gd name="connsiteX237" fmla="*/ 1535601 w 11269336"/>
              <a:gd name="connsiteY237" fmla="*/ 2194590 h 2323145"/>
              <a:gd name="connsiteX238" fmla="*/ 1515594 w 11269336"/>
              <a:gd name="connsiteY238" fmla="*/ 2189622 h 2323145"/>
              <a:gd name="connsiteX239" fmla="*/ 1512113 w 11269336"/>
              <a:gd name="connsiteY239" fmla="*/ 2188534 h 2323145"/>
              <a:gd name="connsiteX240" fmla="*/ 1498838 w 11269336"/>
              <a:gd name="connsiteY240" fmla="*/ 2189213 h 2323145"/>
              <a:gd name="connsiteX241" fmla="*/ 1494279 w 11269336"/>
              <a:gd name="connsiteY241" fmla="*/ 2183112 h 2323145"/>
              <a:gd name="connsiteX242" fmla="*/ 1473714 w 11269336"/>
              <a:gd name="connsiteY242" fmla="*/ 2179625 h 2323145"/>
              <a:gd name="connsiteX243" fmla="*/ 1449503 w 11269336"/>
              <a:gd name="connsiteY243" fmla="*/ 2182633 h 2323145"/>
              <a:gd name="connsiteX244" fmla="*/ 1266687 w 11269336"/>
              <a:gd name="connsiteY244" fmla="*/ 2212688 h 2323145"/>
              <a:gd name="connsiteX245" fmla="*/ 1239614 w 11269336"/>
              <a:gd name="connsiteY245" fmla="*/ 2209727 h 2323145"/>
              <a:gd name="connsiteX246" fmla="*/ 1202436 w 11269336"/>
              <a:gd name="connsiteY246" fmla="*/ 2209817 h 2323145"/>
              <a:gd name="connsiteX247" fmla="*/ 1136097 w 11269336"/>
              <a:gd name="connsiteY247" fmla="*/ 2205112 h 2323145"/>
              <a:gd name="connsiteX248" fmla="*/ 988232 w 11269336"/>
              <a:gd name="connsiteY248" fmla="*/ 2235635 h 2323145"/>
              <a:gd name="connsiteX249" fmla="*/ 981959 w 11269336"/>
              <a:gd name="connsiteY249" fmla="*/ 2231607 h 2323145"/>
              <a:gd name="connsiteX250" fmla="*/ 938600 w 11269336"/>
              <a:gd name="connsiteY250" fmla="*/ 2238113 h 2323145"/>
              <a:gd name="connsiteX251" fmla="*/ 791788 w 11269336"/>
              <a:gd name="connsiteY251" fmla="*/ 2293224 h 2323145"/>
              <a:gd name="connsiteX252" fmla="*/ 706914 w 11269336"/>
              <a:gd name="connsiteY252" fmla="*/ 2305046 h 2323145"/>
              <a:gd name="connsiteX253" fmla="*/ 675971 w 11269336"/>
              <a:gd name="connsiteY253" fmla="*/ 2304030 h 2323145"/>
              <a:gd name="connsiteX254" fmla="*/ 624180 w 11269336"/>
              <a:gd name="connsiteY254" fmla="*/ 2302650 h 2323145"/>
              <a:gd name="connsiteX255" fmla="*/ 583453 w 11269336"/>
              <a:gd name="connsiteY255" fmla="*/ 2288788 h 2323145"/>
              <a:gd name="connsiteX256" fmla="*/ 540946 w 11269336"/>
              <a:gd name="connsiteY256" fmla="*/ 2292721 h 2323145"/>
              <a:gd name="connsiteX257" fmla="*/ 533680 w 11269336"/>
              <a:gd name="connsiteY257" fmla="*/ 2310233 h 2323145"/>
              <a:gd name="connsiteX258" fmla="*/ 487366 w 11269336"/>
              <a:gd name="connsiteY258" fmla="*/ 2309053 h 2323145"/>
              <a:gd name="connsiteX259" fmla="*/ 416820 w 11269336"/>
              <a:gd name="connsiteY259" fmla="*/ 2305443 h 2323145"/>
              <a:gd name="connsiteX260" fmla="*/ 376805 w 11269336"/>
              <a:gd name="connsiteY260" fmla="*/ 2307647 h 2323145"/>
              <a:gd name="connsiteX261" fmla="*/ 266777 w 11269336"/>
              <a:gd name="connsiteY261" fmla="*/ 2309012 h 2323145"/>
              <a:gd name="connsiteX262" fmla="*/ 156013 w 11269336"/>
              <a:gd name="connsiteY262" fmla="*/ 2306832 h 2323145"/>
              <a:gd name="connsiteX263" fmla="*/ 87258 w 11269336"/>
              <a:gd name="connsiteY263" fmla="*/ 2285511 h 2323145"/>
              <a:gd name="connsiteX264" fmla="*/ 23798 w 11269336"/>
              <a:gd name="connsiteY264" fmla="*/ 2281822 h 2323145"/>
              <a:gd name="connsiteX265" fmla="*/ 0 w 11269336"/>
              <a:gd name="connsiteY265" fmla="*/ 2285369 h 2323145"/>
              <a:gd name="connsiteX266" fmla="*/ 0 w 11269336"/>
              <a:gd name="connsiteY266"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380600 w 11269336"/>
              <a:gd name="connsiteY19" fmla="*/ 549821 h 2323145"/>
              <a:gd name="connsiteX20" fmla="*/ 9139429 w 11269336"/>
              <a:gd name="connsiteY20" fmla="*/ 696446 h 2323145"/>
              <a:gd name="connsiteX21" fmla="*/ 9114263 w 11269336"/>
              <a:gd name="connsiteY21" fmla="*/ 709213 h 2323145"/>
              <a:gd name="connsiteX22" fmla="*/ 9028928 w 11269336"/>
              <a:gd name="connsiteY22" fmla="*/ 745350 h 2323145"/>
              <a:gd name="connsiteX23" fmla="*/ 8977138 w 11269336"/>
              <a:gd name="connsiteY23" fmla="*/ 774970 h 2323145"/>
              <a:gd name="connsiteX24" fmla="*/ 8947030 w 11269336"/>
              <a:gd name="connsiteY24" fmla="*/ 814934 h 2323145"/>
              <a:gd name="connsiteX25" fmla="*/ 8914746 w 11269336"/>
              <a:gd name="connsiteY25" fmla="*/ 826428 h 2323145"/>
              <a:gd name="connsiteX26" fmla="*/ 8917778 w 11269336"/>
              <a:gd name="connsiteY26" fmla="*/ 835198 h 2323145"/>
              <a:gd name="connsiteX27" fmla="*/ 8905560 w 11269336"/>
              <a:gd name="connsiteY27" fmla="*/ 838358 h 2323145"/>
              <a:gd name="connsiteX28" fmla="*/ 8897564 w 11269336"/>
              <a:gd name="connsiteY28" fmla="*/ 834287 h 2323145"/>
              <a:gd name="connsiteX29" fmla="*/ 8878040 w 11269336"/>
              <a:gd name="connsiteY29" fmla="*/ 844150 h 2323145"/>
              <a:gd name="connsiteX30" fmla="*/ 8882654 w 11269336"/>
              <a:gd name="connsiteY30" fmla="*/ 892768 h 2323145"/>
              <a:gd name="connsiteX31" fmla="*/ 8795998 w 11269336"/>
              <a:gd name="connsiteY31" fmla="*/ 863337 h 2323145"/>
              <a:gd name="connsiteX32" fmla="*/ 8776970 w 11269336"/>
              <a:gd name="connsiteY32" fmla="*/ 885177 h 2323145"/>
              <a:gd name="connsiteX33" fmla="*/ 8755719 w 11269336"/>
              <a:gd name="connsiteY33" fmla="*/ 889754 h 2323145"/>
              <a:gd name="connsiteX34" fmla="*/ 8743257 w 11269336"/>
              <a:gd name="connsiteY34" fmla="*/ 904723 h 2323145"/>
              <a:gd name="connsiteX35" fmla="*/ 8721366 w 11269336"/>
              <a:gd name="connsiteY35" fmla="*/ 904711 h 2323145"/>
              <a:gd name="connsiteX36" fmla="*/ 8678353 w 11269336"/>
              <a:gd name="connsiteY36" fmla="*/ 926318 h 2323145"/>
              <a:gd name="connsiteX37" fmla="*/ 8636849 w 11269336"/>
              <a:gd name="connsiteY37" fmla="*/ 937900 h 2323145"/>
              <a:gd name="connsiteX38" fmla="*/ 8620213 w 11269336"/>
              <a:gd name="connsiteY38" fmla="*/ 943068 h 2323145"/>
              <a:gd name="connsiteX39" fmla="*/ 8612581 w 11269336"/>
              <a:gd name="connsiteY39" fmla="*/ 952695 h 2323145"/>
              <a:gd name="connsiteX40" fmla="*/ 8589038 w 11269336"/>
              <a:gd name="connsiteY40" fmla="*/ 963892 h 2323145"/>
              <a:gd name="connsiteX41" fmla="*/ 8579950 w 11269336"/>
              <a:gd name="connsiteY41" fmla="*/ 960899 h 2323145"/>
              <a:gd name="connsiteX42" fmla="*/ 8579319 w 11269336"/>
              <a:gd name="connsiteY42" fmla="*/ 965630 h 2323145"/>
              <a:gd name="connsiteX43" fmla="*/ 8547429 w 11269336"/>
              <a:gd name="connsiteY43" fmla="*/ 984506 h 2323145"/>
              <a:gd name="connsiteX44" fmla="*/ 8478704 w 11269336"/>
              <a:gd name="connsiteY44" fmla="*/ 1025490 h 2323145"/>
              <a:gd name="connsiteX45" fmla="*/ 8461421 w 11269336"/>
              <a:gd name="connsiteY45" fmla="*/ 1035512 h 2323145"/>
              <a:gd name="connsiteX46" fmla="*/ 8445003 w 11269336"/>
              <a:gd name="connsiteY46" fmla="*/ 1036851 h 2323145"/>
              <a:gd name="connsiteX47" fmla="*/ 8357350 w 11269336"/>
              <a:gd name="connsiteY47" fmla="*/ 1060213 h 2323145"/>
              <a:gd name="connsiteX48" fmla="*/ 8335565 w 11269336"/>
              <a:gd name="connsiteY48" fmla="*/ 1061151 h 2323145"/>
              <a:gd name="connsiteX49" fmla="*/ 8325267 w 11269336"/>
              <a:gd name="connsiteY49" fmla="*/ 1055919 h 2323145"/>
              <a:gd name="connsiteX50" fmla="*/ 8293586 w 11269336"/>
              <a:gd name="connsiteY50" fmla="*/ 1076144 h 2323145"/>
              <a:gd name="connsiteX51" fmla="*/ 8242405 w 11269336"/>
              <a:gd name="connsiteY51" fmla="*/ 1095960 h 2323145"/>
              <a:gd name="connsiteX52" fmla="*/ 8197391 w 11269336"/>
              <a:gd name="connsiteY52" fmla="*/ 1107746 h 2323145"/>
              <a:gd name="connsiteX53" fmla="*/ 8081474 w 11269336"/>
              <a:gd name="connsiteY53" fmla="*/ 1130125 h 2323145"/>
              <a:gd name="connsiteX54" fmla="*/ 8053585 w 11269336"/>
              <a:gd name="connsiteY54" fmla="*/ 1129169 h 2323145"/>
              <a:gd name="connsiteX55" fmla="*/ 8038422 w 11269336"/>
              <a:gd name="connsiteY55" fmla="*/ 1119092 h 2323145"/>
              <a:gd name="connsiteX56" fmla="*/ 8029450 w 11269336"/>
              <a:gd name="connsiteY56" fmla="*/ 1125592 h 2323145"/>
              <a:gd name="connsiteX57" fmla="*/ 7959552 w 11269336"/>
              <a:gd name="connsiteY57" fmla="*/ 1140188 h 2323145"/>
              <a:gd name="connsiteX58" fmla="*/ 7914188 w 11269336"/>
              <a:gd name="connsiteY58" fmla="*/ 1150862 h 2323145"/>
              <a:gd name="connsiteX59" fmla="*/ 7914918 w 11269336"/>
              <a:gd name="connsiteY59" fmla="*/ 1168758 h 2323145"/>
              <a:gd name="connsiteX60" fmla="*/ 7875510 w 11269336"/>
              <a:gd name="connsiteY60" fmla="*/ 1183153 h 2323145"/>
              <a:gd name="connsiteX61" fmla="*/ 7829932 w 11269336"/>
              <a:gd name="connsiteY61" fmla="*/ 1180782 h 2323145"/>
              <a:gd name="connsiteX62" fmla="*/ 7779182 w 11269336"/>
              <a:gd name="connsiteY62" fmla="*/ 1192665 h 2323145"/>
              <a:gd name="connsiteX63" fmla="*/ 7748774 w 11269336"/>
              <a:gd name="connsiteY63" fmla="*/ 1199586 h 2323145"/>
              <a:gd name="connsiteX64" fmla="*/ 7671846 w 11269336"/>
              <a:gd name="connsiteY64" fmla="*/ 1231966 h 2323145"/>
              <a:gd name="connsiteX65" fmla="*/ 7554146 w 11269336"/>
              <a:gd name="connsiteY65" fmla="*/ 1319748 h 2323145"/>
              <a:gd name="connsiteX66" fmla="*/ 7515052 w 11269336"/>
              <a:gd name="connsiteY66" fmla="*/ 1336718 h 2323145"/>
              <a:gd name="connsiteX67" fmla="*/ 7507193 w 11269336"/>
              <a:gd name="connsiteY67" fmla="*/ 1334617 h 2323145"/>
              <a:gd name="connsiteX68" fmla="*/ 7461694 w 11269336"/>
              <a:gd name="connsiteY68" fmla="*/ 1375866 h 2323145"/>
              <a:gd name="connsiteX69" fmla="*/ 7377571 w 11269336"/>
              <a:gd name="connsiteY69" fmla="*/ 1400128 h 2323145"/>
              <a:gd name="connsiteX70" fmla="*/ 7311261 w 11269336"/>
              <a:gd name="connsiteY70" fmla="*/ 1412652 h 2323145"/>
              <a:gd name="connsiteX71" fmla="*/ 7275307 w 11269336"/>
              <a:gd name="connsiteY71" fmla="*/ 1422171 h 2323145"/>
              <a:gd name="connsiteX72" fmla="*/ 7247783 w 11269336"/>
              <a:gd name="connsiteY72" fmla="*/ 1426330 h 2323145"/>
              <a:gd name="connsiteX73" fmla="*/ 7185047 w 11269336"/>
              <a:gd name="connsiteY73" fmla="*/ 1451812 h 2323145"/>
              <a:gd name="connsiteX74" fmla="*/ 7084117 w 11269336"/>
              <a:gd name="connsiteY74" fmla="*/ 1500281 h 2323145"/>
              <a:gd name="connsiteX75" fmla="*/ 7062011 w 11269336"/>
              <a:gd name="connsiteY75" fmla="*/ 1509183 h 2323145"/>
              <a:gd name="connsiteX76" fmla="*/ 7040555 w 11269336"/>
              <a:gd name="connsiteY76" fmla="*/ 1511207 h 2323145"/>
              <a:gd name="connsiteX77" fmla="*/ 7033438 w 11269336"/>
              <a:gd name="connsiteY77" fmla="*/ 1506772 h 2323145"/>
              <a:gd name="connsiteX78" fmla="*/ 7020886 w 11269336"/>
              <a:gd name="connsiteY78" fmla="*/ 1510764 h 2323145"/>
              <a:gd name="connsiteX79" fmla="*/ 7017033 w 11269336"/>
              <a:gd name="connsiteY79" fmla="*/ 1510650 h 2323145"/>
              <a:gd name="connsiteX80" fmla="*/ 6995460 w 11269336"/>
              <a:gd name="connsiteY80" fmla="*/ 1511173 h 2323145"/>
              <a:gd name="connsiteX81" fmla="*/ 6962144 w 11269336"/>
              <a:gd name="connsiteY81" fmla="*/ 1541508 h 2323145"/>
              <a:gd name="connsiteX82" fmla="*/ 6910674 w 11269336"/>
              <a:gd name="connsiteY82" fmla="*/ 1554793 h 2323145"/>
              <a:gd name="connsiteX83" fmla="*/ 6732152 w 11269336"/>
              <a:gd name="connsiteY83" fmla="*/ 1642538 h 2323145"/>
              <a:gd name="connsiteX84" fmla="*/ 6694106 w 11269336"/>
              <a:gd name="connsiteY84" fmla="*/ 1632377 h 2323145"/>
              <a:gd name="connsiteX85" fmla="*/ 6617223 w 11269336"/>
              <a:gd name="connsiteY85" fmla="*/ 1659889 h 2323145"/>
              <a:gd name="connsiteX86" fmla="*/ 6521138 w 11269336"/>
              <a:gd name="connsiteY86" fmla="*/ 1744340 h 2323145"/>
              <a:gd name="connsiteX87" fmla="*/ 6380677 w 11269336"/>
              <a:gd name="connsiteY87" fmla="*/ 1796883 h 2323145"/>
              <a:gd name="connsiteX88" fmla="*/ 6374897 w 11269336"/>
              <a:gd name="connsiteY88" fmla="*/ 1809910 h 2323145"/>
              <a:gd name="connsiteX89" fmla="*/ 6364545 w 11269336"/>
              <a:gd name="connsiteY89" fmla="*/ 1820090 h 2323145"/>
              <a:gd name="connsiteX90" fmla="*/ 6362126 w 11269336"/>
              <a:gd name="connsiteY90" fmla="*/ 1819991 h 2323145"/>
              <a:gd name="connsiteX91" fmla="*/ 6346673 w 11269336"/>
              <a:gd name="connsiteY91" fmla="*/ 1827824 h 2323145"/>
              <a:gd name="connsiteX92" fmla="*/ 6345588 w 11269336"/>
              <a:gd name="connsiteY92" fmla="*/ 1832232 h 2323145"/>
              <a:gd name="connsiteX93" fmla="*/ 6335708 w 11269336"/>
              <a:gd name="connsiteY93" fmla="*/ 1838451 h 2323145"/>
              <a:gd name="connsiteX94" fmla="*/ 6318182 w 11269336"/>
              <a:gd name="connsiteY94" fmla="*/ 1852975 h 2323145"/>
              <a:gd name="connsiteX95" fmla="*/ 6313084 w 11269336"/>
              <a:gd name="connsiteY95" fmla="*/ 1853561 h 2323145"/>
              <a:gd name="connsiteX96" fmla="*/ 6283816 w 11269336"/>
              <a:gd name="connsiteY96" fmla="*/ 1872148 h 2323145"/>
              <a:gd name="connsiteX97" fmla="*/ 6282550 w 11269336"/>
              <a:gd name="connsiteY97" fmla="*/ 1871392 h 2323145"/>
              <a:gd name="connsiteX98" fmla="*/ 6270527 w 11269336"/>
              <a:gd name="connsiteY98" fmla="*/ 1872208 h 2323145"/>
              <a:gd name="connsiteX99" fmla="*/ 6249518 w 11269336"/>
              <a:gd name="connsiteY99" fmla="*/ 1876079 h 2323145"/>
              <a:gd name="connsiteX100" fmla="*/ 6190386 w 11269336"/>
              <a:gd name="connsiteY100" fmla="*/ 1872478 h 2323145"/>
              <a:gd name="connsiteX101" fmla="*/ 6159777 w 11269336"/>
              <a:gd name="connsiteY101" fmla="*/ 1891745 h 2323145"/>
              <a:gd name="connsiteX102" fmla="*/ 6153131 w 11269336"/>
              <a:gd name="connsiteY102" fmla="*/ 1895079 h 2323145"/>
              <a:gd name="connsiteX103" fmla="*/ 6152798 w 11269336"/>
              <a:gd name="connsiteY103" fmla="*/ 1894920 h 2323145"/>
              <a:gd name="connsiteX104" fmla="*/ 6145388 w 11269336"/>
              <a:gd name="connsiteY104" fmla="*/ 1897990 h 2323145"/>
              <a:gd name="connsiteX105" fmla="*/ 6141014 w 11269336"/>
              <a:gd name="connsiteY105" fmla="*/ 1901155 h 2323145"/>
              <a:gd name="connsiteX106" fmla="*/ 6128122 w 11269336"/>
              <a:gd name="connsiteY106" fmla="*/ 1907623 h 2323145"/>
              <a:gd name="connsiteX107" fmla="*/ 6122351 w 11269336"/>
              <a:gd name="connsiteY107" fmla="*/ 1908359 h 2323145"/>
              <a:gd name="connsiteX108" fmla="*/ 6064750 w 11269336"/>
              <a:gd name="connsiteY108" fmla="*/ 1896394 h 2323145"/>
              <a:gd name="connsiteX109" fmla="*/ 5964230 w 11269336"/>
              <a:gd name="connsiteY109" fmla="*/ 1910038 h 2323145"/>
              <a:gd name="connsiteX110" fmla="*/ 5865399 w 11269336"/>
              <a:gd name="connsiteY110" fmla="*/ 1926966 h 2323145"/>
              <a:gd name="connsiteX111" fmla="*/ 5829951 w 11269336"/>
              <a:gd name="connsiteY111" fmla="*/ 1934755 h 2323145"/>
              <a:gd name="connsiteX112" fmla="*/ 5765285 w 11269336"/>
              <a:gd name="connsiteY112" fmla="*/ 1941322 h 2323145"/>
              <a:gd name="connsiteX113" fmla="*/ 5734750 w 11269336"/>
              <a:gd name="connsiteY113" fmla="*/ 1939793 h 2323145"/>
              <a:gd name="connsiteX114" fmla="*/ 5733569 w 11269336"/>
              <a:gd name="connsiteY114" fmla="*/ 1940505 h 2323145"/>
              <a:gd name="connsiteX115" fmla="*/ 5730329 w 11269336"/>
              <a:gd name="connsiteY115" fmla="*/ 1937845 h 2323145"/>
              <a:gd name="connsiteX116" fmla="*/ 5724661 w 11269336"/>
              <a:gd name="connsiteY116" fmla="*/ 1937455 h 2323145"/>
              <a:gd name="connsiteX117" fmla="*/ 5710186 w 11269336"/>
              <a:gd name="connsiteY117" fmla="*/ 1941370 h 2323145"/>
              <a:gd name="connsiteX118" fmla="*/ 5704910 w 11269336"/>
              <a:gd name="connsiteY118" fmla="*/ 1943663 h 2323145"/>
              <a:gd name="connsiteX119" fmla="*/ 5696836 w 11269336"/>
              <a:gd name="connsiteY119" fmla="*/ 1945271 h 2323145"/>
              <a:gd name="connsiteX120" fmla="*/ 5696583 w 11269336"/>
              <a:gd name="connsiteY120" fmla="*/ 1945050 h 2323145"/>
              <a:gd name="connsiteX121" fmla="*/ 5689123 w 11269336"/>
              <a:gd name="connsiteY121" fmla="*/ 1947067 h 2323145"/>
              <a:gd name="connsiteX122" fmla="*/ 5653291 w 11269336"/>
              <a:gd name="connsiteY122" fmla="*/ 1960245 h 2323145"/>
              <a:gd name="connsiteX123" fmla="*/ 5599385 w 11269336"/>
              <a:gd name="connsiteY123" fmla="*/ 1945198 h 2323145"/>
              <a:gd name="connsiteX124" fmla="*/ 5578300 w 11269336"/>
              <a:gd name="connsiteY124" fmla="*/ 1944963 h 2323145"/>
              <a:gd name="connsiteX125" fmla="*/ 5566758 w 11269336"/>
              <a:gd name="connsiteY125" fmla="*/ 1943441 h 2323145"/>
              <a:gd name="connsiteX126" fmla="*/ 5565857 w 11269336"/>
              <a:gd name="connsiteY126" fmla="*/ 1942445 h 2323145"/>
              <a:gd name="connsiteX127" fmla="*/ 5531534 w 11269336"/>
              <a:gd name="connsiteY127" fmla="*/ 1955208 h 2323145"/>
              <a:gd name="connsiteX128" fmla="*/ 5526552 w 11269336"/>
              <a:gd name="connsiteY128" fmla="*/ 1954799 h 2323145"/>
              <a:gd name="connsiteX129" fmla="*/ 5504723 w 11269336"/>
              <a:gd name="connsiteY129" fmla="*/ 1965811 h 2323145"/>
              <a:gd name="connsiteX130" fmla="*/ 5493156 w 11269336"/>
              <a:gd name="connsiteY130" fmla="*/ 1970063 h 2323145"/>
              <a:gd name="connsiteX131" fmla="*/ 5490486 w 11269336"/>
              <a:gd name="connsiteY131" fmla="*/ 1974227 h 2323145"/>
              <a:gd name="connsiteX132" fmla="*/ 5473107 w 11269336"/>
              <a:gd name="connsiteY132" fmla="*/ 1979001 h 2323145"/>
              <a:gd name="connsiteX133" fmla="*/ 5470885 w 11269336"/>
              <a:gd name="connsiteY133" fmla="*/ 1978432 h 2323145"/>
              <a:gd name="connsiteX134" fmla="*/ 5457393 w 11269336"/>
              <a:gd name="connsiteY134" fmla="*/ 1986525 h 2323145"/>
              <a:gd name="connsiteX135" fmla="*/ 5447102 w 11269336"/>
              <a:gd name="connsiteY135" fmla="*/ 1998329 h 2323145"/>
              <a:gd name="connsiteX136" fmla="*/ 5159151 w 11269336"/>
              <a:gd name="connsiteY136" fmla="*/ 2029640 h 2323145"/>
              <a:gd name="connsiteX137" fmla="*/ 5041688 w 11269336"/>
              <a:gd name="connsiteY137" fmla="*/ 2022334 h 2323145"/>
              <a:gd name="connsiteX138" fmla="*/ 4860988 w 11269336"/>
              <a:gd name="connsiteY138" fmla="*/ 2135698 h 2323145"/>
              <a:gd name="connsiteX139" fmla="*/ 4807902 w 11269336"/>
              <a:gd name="connsiteY139" fmla="*/ 2138894 h 2323145"/>
              <a:gd name="connsiteX140" fmla="*/ 4765388 w 11269336"/>
              <a:gd name="connsiteY140" fmla="*/ 2162525 h 2323145"/>
              <a:gd name="connsiteX141" fmla="*/ 4745033 w 11269336"/>
              <a:gd name="connsiteY141" fmla="*/ 2158859 h 2323145"/>
              <a:gd name="connsiteX142" fmla="*/ 4741475 w 11269336"/>
              <a:gd name="connsiteY142" fmla="*/ 2157998 h 2323145"/>
              <a:gd name="connsiteX143" fmla="*/ 4728247 w 11269336"/>
              <a:gd name="connsiteY143" fmla="*/ 2159526 h 2323145"/>
              <a:gd name="connsiteX144" fmla="*/ 4723263 w 11269336"/>
              <a:gd name="connsiteY144" fmla="*/ 2153742 h 2323145"/>
              <a:gd name="connsiteX145" fmla="*/ 4702453 w 11269336"/>
              <a:gd name="connsiteY145" fmla="*/ 2151586 h 2323145"/>
              <a:gd name="connsiteX146" fmla="*/ 4678455 w 11269336"/>
              <a:gd name="connsiteY146" fmla="*/ 2156131 h 2323145"/>
              <a:gd name="connsiteX147" fmla="*/ 4593061 w 11269336"/>
              <a:gd name="connsiteY147" fmla="*/ 2171597 h 2323145"/>
              <a:gd name="connsiteX148" fmla="*/ 4579902 w 11269336"/>
              <a:gd name="connsiteY148" fmla="*/ 2177927 h 2323145"/>
              <a:gd name="connsiteX149" fmla="*/ 4533444 w 11269336"/>
              <a:gd name="connsiteY149" fmla="*/ 2181200 h 2323145"/>
              <a:gd name="connsiteX150" fmla="*/ 4492832 w 11269336"/>
              <a:gd name="connsiteY150" fmla="*/ 2188033 h 2323145"/>
              <a:gd name="connsiteX151" fmla="*/ 4467257 w 11269336"/>
              <a:gd name="connsiteY151" fmla="*/ 2196121 h 2323145"/>
              <a:gd name="connsiteX152" fmla="*/ 4459937 w 11269336"/>
              <a:gd name="connsiteY152" fmla="*/ 2195182 h 2323145"/>
              <a:gd name="connsiteX153" fmla="*/ 4433312 w 11269336"/>
              <a:gd name="connsiteY153" fmla="*/ 2199004 h 2323145"/>
              <a:gd name="connsiteX154" fmla="*/ 4420601 w 11269336"/>
              <a:gd name="connsiteY154" fmla="*/ 2205158 h 2323145"/>
              <a:gd name="connsiteX155" fmla="*/ 4405765 w 11269336"/>
              <a:gd name="connsiteY155" fmla="*/ 2199902 h 2323145"/>
              <a:gd name="connsiteX156" fmla="*/ 4401354 w 11269336"/>
              <a:gd name="connsiteY156" fmla="*/ 2194745 h 2323145"/>
              <a:gd name="connsiteX157" fmla="*/ 4383151 w 11269336"/>
              <a:gd name="connsiteY157" fmla="*/ 2201140 h 2323145"/>
              <a:gd name="connsiteX158" fmla="*/ 4366646 w 11269336"/>
              <a:gd name="connsiteY158" fmla="*/ 2198564 h 2323145"/>
              <a:gd name="connsiteX159" fmla="*/ 4354009 w 11269336"/>
              <a:gd name="connsiteY159" fmla="*/ 2204984 h 2323145"/>
              <a:gd name="connsiteX160" fmla="*/ 4348284 w 11269336"/>
              <a:gd name="connsiteY160" fmla="*/ 2205270 h 2323145"/>
              <a:gd name="connsiteX161" fmla="*/ 4333906 w 11269336"/>
              <a:gd name="connsiteY161" fmla="*/ 2205251 h 2323145"/>
              <a:gd name="connsiteX162" fmla="*/ 4308819 w 11269336"/>
              <a:gd name="connsiteY162" fmla="*/ 2203822 h 2323145"/>
              <a:gd name="connsiteX163" fmla="*/ 4301210 w 11269336"/>
              <a:gd name="connsiteY163" fmla="*/ 2204456 h 2323145"/>
              <a:gd name="connsiteX164" fmla="*/ 4283095 w 11269336"/>
              <a:gd name="connsiteY164" fmla="*/ 2198177 h 2323145"/>
              <a:gd name="connsiteX165" fmla="*/ 4250119 w 11269336"/>
              <a:gd name="connsiteY165" fmla="*/ 2196342 h 2323145"/>
              <a:gd name="connsiteX166" fmla="*/ 4189203 w 11269336"/>
              <a:gd name="connsiteY166" fmla="*/ 2178994 h 2323145"/>
              <a:gd name="connsiteX167" fmla="*/ 4154035 w 11269336"/>
              <a:gd name="connsiteY167" fmla="*/ 2171950 h 2323145"/>
              <a:gd name="connsiteX168" fmla="*/ 4129569 w 11269336"/>
              <a:gd name="connsiteY168" fmla="*/ 2163850 h 2323145"/>
              <a:gd name="connsiteX169" fmla="*/ 4061250 w 11269336"/>
              <a:gd name="connsiteY169" fmla="*/ 2159236 h 2323145"/>
              <a:gd name="connsiteX170" fmla="*/ 3945480 w 11269336"/>
              <a:gd name="connsiteY170" fmla="*/ 2158279 h 2323145"/>
              <a:gd name="connsiteX171" fmla="*/ 3921468 w 11269336"/>
              <a:gd name="connsiteY171" fmla="*/ 2156588 h 2323145"/>
              <a:gd name="connsiteX172" fmla="*/ 3903348 w 11269336"/>
              <a:gd name="connsiteY172" fmla="*/ 2149220 h 2323145"/>
              <a:gd name="connsiteX173" fmla="*/ 3901342 w 11269336"/>
              <a:gd name="connsiteY173" fmla="*/ 2142355 h 2323145"/>
              <a:gd name="connsiteX174" fmla="*/ 3888539 w 11269336"/>
              <a:gd name="connsiteY174" fmla="*/ 2140476 h 2323145"/>
              <a:gd name="connsiteX175" fmla="*/ 3885662 w 11269336"/>
              <a:gd name="connsiteY175" fmla="*/ 2138740 h 2323145"/>
              <a:gd name="connsiteX176" fmla="*/ 3868627 w 11269336"/>
              <a:gd name="connsiteY176" fmla="*/ 2130023 h 2323145"/>
              <a:gd name="connsiteX177" fmla="*/ 3819177 w 11269336"/>
              <a:gd name="connsiteY177" fmla="*/ 2142111 h 2323145"/>
              <a:gd name="connsiteX178" fmla="*/ 3769100 w 11269336"/>
              <a:gd name="connsiteY178" fmla="*/ 2131731 h 2323145"/>
              <a:gd name="connsiteX179" fmla="*/ 3562752 w 11269336"/>
              <a:gd name="connsiteY179" fmla="*/ 2131785 h 2323145"/>
              <a:gd name="connsiteX180" fmla="*/ 3541402 w 11269336"/>
              <a:gd name="connsiteY180" fmla="*/ 2106821 h 2323145"/>
              <a:gd name="connsiteX181" fmla="*/ 3365341 w 11269336"/>
              <a:gd name="connsiteY181" fmla="*/ 2077638 h 2323145"/>
              <a:gd name="connsiteX182" fmla="*/ 3170922 w 11269336"/>
              <a:gd name="connsiteY182" fmla="*/ 2115957 h 2323145"/>
              <a:gd name="connsiteX183" fmla="*/ 3156256 w 11269336"/>
              <a:gd name="connsiteY183" fmla="*/ 2124773 h 2323145"/>
              <a:gd name="connsiteX184" fmla="*/ 3140298 w 11269336"/>
              <a:gd name="connsiteY184" fmla="*/ 2129182 h 2323145"/>
              <a:gd name="connsiteX185" fmla="*/ 3138514 w 11269336"/>
              <a:gd name="connsiteY185" fmla="*/ 2128069 h 2323145"/>
              <a:gd name="connsiteX186" fmla="*/ 3120467 w 11269336"/>
              <a:gd name="connsiteY186" fmla="*/ 2128281 h 2323145"/>
              <a:gd name="connsiteX187" fmla="*/ 3116175 w 11269336"/>
              <a:gd name="connsiteY187" fmla="*/ 2131633 h 2323145"/>
              <a:gd name="connsiteX188" fmla="*/ 3103685 w 11269336"/>
              <a:gd name="connsiteY188" fmla="*/ 2132814 h 2323145"/>
              <a:gd name="connsiteX189" fmla="*/ 3078794 w 11269336"/>
              <a:gd name="connsiteY189" fmla="*/ 2137935 h 2323145"/>
              <a:gd name="connsiteX190" fmla="*/ 3074407 w 11269336"/>
              <a:gd name="connsiteY190" fmla="*/ 2136274 h 2323145"/>
              <a:gd name="connsiteX191" fmla="*/ 3037285 w 11269336"/>
              <a:gd name="connsiteY191" fmla="*/ 2139919 h 2323145"/>
              <a:gd name="connsiteX192" fmla="*/ 3036901 w 11269336"/>
              <a:gd name="connsiteY192" fmla="*/ 2138726 h 2323145"/>
              <a:gd name="connsiteX193" fmla="*/ 3026996 w 11269336"/>
              <a:gd name="connsiteY193" fmla="*/ 2134322 h 2323145"/>
              <a:gd name="connsiteX194" fmla="*/ 3007772 w 11269336"/>
              <a:gd name="connsiteY194" fmla="*/ 2128742 h 2323145"/>
              <a:gd name="connsiteX195" fmla="*/ 2965030 w 11269336"/>
              <a:gd name="connsiteY195" fmla="*/ 2100494 h 2323145"/>
              <a:gd name="connsiteX196" fmla="*/ 2926342 w 11269336"/>
              <a:gd name="connsiteY196" fmla="*/ 2104155 h 2323145"/>
              <a:gd name="connsiteX197" fmla="*/ 2918608 w 11269336"/>
              <a:gd name="connsiteY197" fmla="*/ 2104215 h 2323145"/>
              <a:gd name="connsiteX198" fmla="*/ 2918475 w 11269336"/>
              <a:gd name="connsiteY198" fmla="*/ 2103937 h 2323145"/>
              <a:gd name="connsiteX199" fmla="*/ 2910360 w 11269336"/>
              <a:gd name="connsiteY199" fmla="*/ 2103444 h 2323145"/>
              <a:gd name="connsiteX200" fmla="*/ 2904507 w 11269336"/>
              <a:gd name="connsiteY200" fmla="*/ 2104326 h 2323145"/>
              <a:gd name="connsiteX201" fmla="*/ 2889503 w 11269336"/>
              <a:gd name="connsiteY201" fmla="*/ 2104443 h 2323145"/>
              <a:gd name="connsiteX202" fmla="*/ 2884480 w 11269336"/>
              <a:gd name="connsiteY202" fmla="*/ 2102626 h 2323145"/>
              <a:gd name="connsiteX203" fmla="*/ 2882689 w 11269336"/>
              <a:gd name="connsiteY203" fmla="*/ 2099228 h 2323145"/>
              <a:gd name="connsiteX204" fmla="*/ 2881291 w 11269336"/>
              <a:gd name="connsiteY204" fmla="*/ 2099618 h 2323145"/>
              <a:gd name="connsiteX205" fmla="*/ 2853979 w 11269336"/>
              <a:gd name="connsiteY205" fmla="*/ 2090388 h 2323145"/>
              <a:gd name="connsiteX206" fmla="*/ 2791790 w 11269336"/>
              <a:gd name="connsiteY206" fmla="*/ 2080332 h 2323145"/>
              <a:gd name="connsiteX207" fmla="*/ 2755844 w 11269336"/>
              <a:gd name="connsiteY207" fmla="*/ 2078874 h 2323145"/>
              <a:gd name="connsiteX208" fmla="*/ 2657742 w 11269336"/>
              <a:gd name="connsiteY208" fmla="*/ 2070179 h 2323145"/>
              <a:gd name="connsiteX209" fmla="*/ 2559549 w 11269336"/>
              <a:gd name="connsiteY209" fmla="*/ 2057873 h 2323145"/>
              <a:gd name="connsiteX210" fmla="*/ 2512054 w 11269336"/>
              <a:gd name="connsiteY210" fmla="*/ 2031671 h 2323145"/>
              <a:gd name="connsiteX211" fmla="*/ 2506437 w 11269336"/>
              <a:gd name="connsiteY211" fmla="*/ 2030918 h 2323145"/>
              <a:gd name="connsiteX212" fmla="*/ 2491752 w 11269336"/>
              <a:gd name="connsiteY212" fmla="*/ 2033906 h 2323145"/>
              <a:gd name="connsiteX213" fmla="*/ 2486338 w 11269336"/>
              <a:gd name="connsiteY213" fmla="*/ 2035862 h 2323145"/>
              <a:gd name="connsiteX214" fmla="*/ 2478186 w 11269336"/>
              <a:gd name="connsiteY214" fmla="*/ 2036953 h 2323145"/>
              <a:gd name="connsiteX215" fmla="*/ 2477950 w 11269336"/>
              <a:gd name="connsiteY215" fmla="*/ 2036715 h 2323145"/>
              <a:gd name="connsiteX216" fmla="*/ 2470381 w 11269336"/>
              <a:gd name="connsiteY216" fmla="*/ 2038256 h 2323145"/>
              <a:gd name="connsiteX217" fmla="*/ 2433781 w 11269336"/>
              <a:gd name="connsiteY217" fmla="*/ 2049140 h 2323145"/>
              <a:gd name="connsiteX218" fmla="*/ 2381172 w 11269336"/>
              <a:gd name="connsiteY218" fmla="*/ 2030645 h 2323145"/>
              <a:gd name="connsiteX219" fmla="*/ 2360198 w 11269336"/>
              <a:gd name="connsiteY219" fmla="*/ 2029059 h 2323145"/>
              <a:gd name="connsiteX220" fmla="*/ 2348815 w 11269336"/>
              <a:gd name="connsiteY220" fmla="*/ 2026798 h 2323145"/>
              <a:gd name="connsiteX221" fmla="*/ 2347988 w 11269336"/>
              <a:gd name="connsiteY221" fmla="*/ 2025745 h 2323145"/>
              <a:gd name="connsiteX222" fmla="*/ 2312920 w 11269336"/>
              <a:gd name="connsiteY222" fmla="*/ 2036311 h 2323145"/>
              <a:gd name="connsiteX223" fmla="*/ 2307986 w 11269336"/>
              <a:gd name="connsiteY223" fmla="*/ 2035583 h 2323145"/>
              <a:gd name="connsiteX224" fmla="*/ 2285481 w 11269336"/>
              <a:gd name="connsiteY224" fmla="*/ 2045197 h 2323145"/>
              <a:gd name="connsiteX225" fmla="*/ 2273666 w 11269336"/>
              <a:gd name="connsiteY225" fmla="*/ 2048710 h 2323145"/>
              <a:gd name="connsiteX226" fmla="*/ 2270719 w 11269336"/>
              <a:gd name="connsiteY226" fmla="*/ 2052702 h 2323145"/>
              <a:gd name="connsiteX227" fmla="*/ 2253080 w 11269336"/>
              <a:gd name="connsiteY227" fmla="*/ 2056363 h 2323145"/>
              <a:gd name="connsiteX228" fmla="*/ 2250906 w 11269336"/>
              <a:gd name="connsiteY228" fmla="*/ 2055654 h 2323145"/>
              <a:gd name="connsiteX229" fmla="*/ 2236905 w 11269336"/>
              <a:gd name="connsiteY229" fmla="*/ 2062882 h 2323145"/>
              <a:gd name="connsiteX230" fmla="*/ 2225830 w 11269336"/>
              <a:gd name="connsiteY230" fmla="*/ 2074027 h 2323145"/>
              <a:gd name="connsiteX231" fmla="*/ 2073776 w 11269336"/>
              <a:gd name="connsiteY231" fmla="*/ 2089244 h 2323145"/>
              <a:gd name="connsiteX232" fmla="*/ 1948256 w 11269336"/>
              <a:gd name="connsiteY232" fmla="*/ 2146616 h 2323145"/>
              <a:gd name="connsiteX233" fmla="*/ 1865582 w 11269336"/>
              <a:gd name="connsiteY233" fmla="*/ 2153738 h 2323145"/>
              <a:gd name="connsiteX234" fmla="*/ 1835210 w 11269336"/>
              <a:gd name="connsiteY234" fmla="*/ 2134244 h 2323145"/>
              <a:gd name="connsiteX235" fmla="*/ 1632661 w 11269336"/>
              <a:gd name="connsiteY235" fmla="*/ 2173882 h 2323145"/>
              <a:gd name="connsiteX236" fmla="*/ 1579590 w 11269336"/>
              <a:gd name="connsiteY236" fmla="*/ 2173680 h 2323145"/>
              <a:gd name="connsiteX237" fmla="*/ 1535601 w 11269336"/>
              <a:gd name="connsiteY237" fmla="*/ 2194590 h 2323145"/>
              <a:gd name="connsiteX238" fmla="*/ 1515594 w 11269336"/>
              <a:gd name="connsiteY238" fmla="*/ 2189622 h 2323145"/>
              <a:gd name="connsiteX239" fmla="*/ 1512113 w 11269336"/>
              <a:gd name="connsiteY239" fmla="*/ 2188534 h 2323145"/>
              <a:gd name="connsiteX240" fmla="*/ 1498838 w 11269336"/>
              <a:gd name="connsiteY240" fmla="*/ 2189213 h 2323145"/>
              <a:gd name="connsiteX241" fmla="*/ 1494279 w 11269336"/>
              <a:gd name="connsiteY241" fmla="*/ 2183112 h 2323145"/>
              <a:gd name="connsiteX242" fmla="*/ 1473714 w 11269336"/>
              <a:gd name="connsiteY242" fmla="*/ 2179625 h 2323145"/>
              <a:gd name="connsiteX243" fmla="*/ 1449503 w 11269336"/>
              <a:gd name="connsiteY243" fmla="*/ 2182633 h 2323145"/>
              <a:gd name="connsiteX244" fmla="*/ 1266687 w 11269336"/>
              <a:gd name="connsiteY244" fmla="*/ 2212688 h 2323145"/>
              <a:gd name="connsiteX245" fmla="*/ 1239614 w 11269336"/>
              <a:gd name="connsiteY245" fmla="*/ 2209727 h 2323145"/>
              <a:gd name="connsiteX246" fmla="*/ 1202436 w 11269336"/>
              <a:gd name="connsiteY246" fmla="*/ 2209817 h 2323145"/>
              <a:gd name="connsiteX247" fmla="*/ 1136097 w 11269336"/>
              <a:gd name="connsiteY247" fmla="*/ 2205112 h 2323145"/>
              <a:gd name="connsiteX248" fmla="*/ 988232 w 11269336"/>
              <a:gd name="connsiteY248" fmla="*/ 2235635 h 2323145"/>
              <a:gd name="connsiteX249" fmla="*/ 981959 w 11269336"/>
              <a:gd name="connsiteY249" fmla="*/ 2231607 h 2323145"/>
              <a:gd name="connsiteX250" fmla="*/ 938600 w 11269336"/>
              <a:gd name="connsiteY250" fmla="*/ 2238113 h 2323145"/>
              <a:gd name="connsiteX251" fmla="*/ 791788 w 11269336"/>
              <a:gd name="connsiteY251" fmla="*/ 2293224 h 2323145"/>
              <a:gd name="connsiteX252" fmla="*/ 706914 w 11269336"/>
              <a:gd name="connsiteY252" fmla="*/ 2305046 h 2323145"/>
              <a:gd name="connsiteX253" fmla="*/ 675971 w 11269336"/>
              <a:gd name="connsiteY253" fmla="*/ 2304030 h 2323145"/>
              <a:gd name="connsiteX254" fmla="*/ 624180 w 11269336"/>
              <a:gd name="connsiteY254" fmla="*/ 2302650 h 2323145"/>
              <a:gd name="connsiteX255" fmla="*/ 583453 w 11269336"/>
              <a:gd name="connsiteY255" fmla="*/ 2288788 h 2323145"/>
              <a:gd name="connsiteX256" fmla="*/ 540946 w 11269336"/>
              <a:gd name="connsiteY256" fmla="*/ 2292721 h 2323145"/>
              <a:gd name="connsiteX257" fmla="*/ 533680 w 11269336"/>
              <a:gd name="connsiteY257" fmla="*/ 2310233 h 2323145"/>
              <a:gd name="connsiteX258" fmla="*/ 487366 w 11269336"/>
              <a:gd name="connsiteY258" fmla="*/ 2309053 h 2323145"/>
              <a:gd name="connsiteX259" fmla="*/ 416820 w 11269336"/>
              <a:gd name="connsiteY259" fmla="*/ 2305443 h 2323145"/>
              <a:gd name="connsiteX260" fmla="*/ 376805 w 11269336"/>
              <a:gd name="connsiteY260" fmla="*/ 2307647 h 2323145"/>
              <a:gd name="connsiteX261" fmla="*/ 266777 w 11269336"/>
              <a:gd name="connsiteY261" fmla="*/ 2309012 h 2323145"/>
              <a:gd name="connsiteX262" fmla="*/ 156013 w 11269336"/>
              <a:gd name="connsiteY262" fmla="*/ 2306832 h 2323145"/>
              <a:gd name="connsiteX263" fmla="*/ 87258 w 11269336"/>
              <a:gd name="connsiteY263" fmla="*/ 2285511 h 2323145"/>
              <a:gd name="connsiteX264" fmla="*/ 23798 w 11269336"/>
              <a:gd name="connsiteY264" fmla="*/ 2281822 h 2323145"/>
              <a:gd name="connsiteX265" fmla="*/ 0 w 11269336"/>
              <a:gd name="connsiteY265" fmla="*/ 2285369 h 2323145"/>
              <a:gd name="connsiteX266" fmla="*/ 0 w 11269336"/>
              <a:gd name="connsiteY266"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380600 w 11269336"/>
              <a:gd name="connsiteY19" fmla="*/ 549821 h 2323145"/>
              <a:gd name="connsiteX20" fmla="*/ 9139429 w 11269336"/>
              <a:gd name="connsiteY20" fmla="*/ 696446 h 2323145"/>
              <a:gd name="connsiteX21" fmla="*/ 9028928 w 11269336"/>
              <a:gd name="connsiteY21" fmla="*/ 745350 h 2323145"/>
              <a:gd name="connsiteX22" fmla="*/ 8977138 w 11269336"/>
              <a:gd name="connsiteY22" fmla="*/ 774970 h 2323145"/>
              <a:gd name="connsiteX23" fmla="*/ 8947030 w 11269336"/>
              <a:gd name="connsiteY23" fmla="*/ 814934 h 2323145"/>
              <a:gd name="connsiteX24" fmla="*/ 8914746 w 11269336"/>
              <a:gd name="connsiteY24" fmla="*/ 826428 h 2323145"/>
              <a:gd name="connsiteX25" fmla="*/ 8917778 w 11269336"/>
              <a:gd name="connsiteY25" fmla="*/ 835198 h 2323145"/>
              <a:gd name="connsiteX26" fmla="*/ 8905560 w 11269336"/>
              <a:gd name="connsiteY26" fmla="*/ 838358 h 2323145"/>
              <a:gd name="connsiteX27" fmla="*/ 8897564 w 11269336"/>
              <a:gd name="connsiteY27" fmla="*/ 834287 h 2323145"/>
              <a:gd name="connsiteX28" fmla="*/ 8878040 w 11269336"/>
              <a:gd name="connsiteY28" fmla="*/ 844150 h 2323145"/>
              <a:gd name="connsiteX29" fmla="*/ 8882654 w 11269336"/>
              <a:gd name="connsiteY29" fmla="*/ 892768 h 2323145"/>
              <a:gd name="connsiteX30" fmla="*/ 8795998 w 11269336"/>
              <a:gd name="connsiteY30" fmla="*/ 863337 h 2323145"/>
              <a:gd name="connsiteX31" fmla="*/ 8776970 w 11269336"/>
              <a:gd name="connsiteY31" fmla="*/ 885177 h 2323145"/>
              <a:gd name="connsiteX32" fmla="*/ 8755719 w 11269336"/>
              <a:gd name="connsiteY32" fmla="*/ 889754 h 2323145"/>
              <a:gd name="connsiteX33" fmla="*/ 8743257 w 11269336"/>
              <a:gd name="connsiteY33" fmla="*/ 904723 h 2323145"/>
              <a:gd name="connsiteX34" fmla="*/ 8721366 w 11269336"/>
              <a:gd name="connsiteY34" fmla="*/ 904711 h 2323145"/>
              <a:gd name="connsiteX35" fmla="*/ 8678353 w 11269336"/>
              <a:gd name="connsiteY35" fmla="*/ 926318 h 2323145"/>
              <a:gd name="connsiteX36" fmla="*/ 8636849 w 11269336"/>
              <a:gd name="connsiteY36" fmla="*/ 937900 h 2323145"/>
              <a:gd name="connsiteX37" fmla="*/ 8620213 w 11269336"/>
              <a:gd name="connsiteY37" fmla="*/ 943068 h 2323145"/>
              <a:gd name="connsiteX38" fmla="*/ 8612581 w 11269336"/>
              <a:gd name="connsiteY38" fmla="*/ 952695 h 2323145"/>
              <a:gd name="connsiteX39" fmla="*/ 8589038 w 11269336"/>
              <a:gd name="connsiteY39" fmla="*/ 963892 h 2323145"/>
              <a:gd name="connsiteX40" fmla="*/ 8579950 w 11269336"/>
              <a:gd name="connsiteY40" fmla="*/ 960899 h 2323145"/>
              <a:gd name="connsiteX41" fmla="*/ 8579319 w 11269336"/>
              <a:gd name="connsiteY41" fmla="*/ 965630 h 2323145"/>
              <a:gd name="connsiteX42" fmla="*/ 8547429 w 11269336"/>
              <a:gd name="connsiteY42" fmla="*/ 984506 h 2323145"/>
              <a:gd name="connsiteX43" fmla="*/ 8478704 w 11269336"/>
              <a:gd name="connsiteY43" fmla="*/ 1025490 h 2323145"/>
              <a:gd name="connsiteX44" fmla="*/ 8461421 w 11269336"/>
              <a:gd name="connsiteY44" fmla="*/ 1035512 h 2323145"/>
              <a:gd name="connsiteX45" fmla="*/ 8445003 w 11269336"/>
              <a:gd name="connsiteY45" fmla="*/ 1036851 h 2323145"/>
              <a:gd name="connsiteX46" fmla="*/ 8357350 w 11269336"/>
              <a:gd name="connsiteY46" fmla="*/ 1060213 h 2323145"/>
              <a:gd name="connsiteX47" fmla="*/ 8335565 w 11269336"/>
              <a:gd name="connsiteY47" fmla="*/ 1061151 h 2323145"/>
              <a:gd name="connsiteX48" fmla="*/ 8325267 w 11269336"/>
              <a:gd name="connsiteY48" fmla="*/ 1055919 h 2323145"/>
              <a:gd name="connsiteX49" fmla="*/ 8293586 w 11269336"/>
              <a:gd name="connsiteY49" fmla="*/ 1076144 h 2323145"/>
              <a:gd name="connsiteX50" fmla="*/ 8242405 w 11269336"/>
              <a:gd name="connsiteY50" fmla="*/ 1095960 h 2323145"/>
              <a:gd name="connsiteX51" fmla="*/ 8197391 w 11269336"/>
              <a:gd name="connsiteY51" fmla="*/ 1107746 h 2323145"/>
              <a:gd name="connsiteX52" fmla="*/ 8081474 w 11269336"/>
              <a:gd name="connsiteY52" fmla="*/ 1130125 h 2323145"/>
              <a:gd name="connsiteX53" fmla="*/ 8053585 w 11269336"/>
              <a:gd name="connsiteY53" fmla="*/ 1129169 h 2323145"/>
              <a:gd name="connsiteX54" fmla="*/ 8038422 w 11269336"/>
              <a:gd name="connsiteY54" fmla="*/ 1119092 h 2323145"/>
              <a:gd name="connsiteX55" fmla="*/ 8029450 w 11269336"/>
              <a:gd name="connsiteY55" fmla="*/ 1125592 h 2323145"/>
              <a:gd name="connsiteX56" fmla="*/ 7959552 w 11269336"/>
              <a:gd name="connsiteY56" fmla="*/ 1140188 h 2323145"/>
              <a:gd name="connsiteX57" fmla="*/ 7914188 w 11269336"/>
              <a:gd name="connsiteY57" fmla="*/ 1150862 h 2323145"/>
              <a:gd name="connsiteX58" fmla="*/ 7914918 w 11269336"/>
              <a:gd name="connsiteY58" fmla="*/ 1168758 h 2323145"/>
              <a:gd name="connsiteX59" fmla="*/ 7875510 w 11269336"/>
              <a:gd name="connsiteY59" fmla="*/ 1183153 h 2323145"/>
              <a:gd name="connsiteX60" fmla="*/ 7829932 w 11269336"/>
              <a:gd name="connsiteY60" fmla="*/ 1180782 h 2323145"/>
              <a:gd name="connsiteX61" fmla="*/ 7779182 w 11269336"/>
              <a:gd name="connsiteY61" fmla="*/ 1192665 h 2323145"/>
              <a:gd name="connsiteX62" fmla="*/ 7748774 w 11269336"/>
              <a:gd name="connsiteY62" fmla="*/ 1199586 h 2323145"/>
              <a:gd name="connsiteX63" fmla="*/ 7671846 w 11269336"/>
              <a:gd name="connsiteY63" fmla="*/ 1231966 h 2323145"/>
              <a:gd name="connsiteX64" fmla="*/ 7554146 w 11269336"/>
              <a:gd name="connsiteY64" fmla="*/ 1319748 h 2323145"/>
              <a:gd name="connsiteX65" fmla="*/ 7515052 w 11269336"/>
              <a:gd name="connsiteY65" fmla="*/ 1336718 h 2323145"/>
              <a:gd name="connsiteX66" fmla="*/ 7507193 w 11269336"/>
              <a:gd name="connsiteY66" fmla="*/ 1334617 h 2323145"/>
              <a:gd name="connsiteX67" fmla="*/ 7461694 w 11269336"/>
              <a:gd name="connsiteY67" fmla="*/ 1375866 h 2323145"/>
              <a:gd name="connsiteX68" fmla="*/ 7377571 w 11269336"/>
              <a:gd name="connsiteY68" fmla="*/ 1400128 h 2323145"/>
              <a:gd name="connsiteX69" fmla="*/ 7311261 w 11269336"/>
              <a:gd name="connsiteY69" fmla="*/ 1412652 h 2323145"/>
              <a:gd name="connsiteX70" fmla="*/ 7275307 w 11269336"/>
              <a:gd name="connsiteY70" fmla="*/ 1422171 h 2323145"/>
              <a:gd name="connsiteX71" fmla="*/ 7247783 w 11269336"/>
              <a:gd name="connsiteY71" fmla="*/ 1426330 h 2323145"/>
              <a:gd name="connsiteX72" fmla="*/ 7185047 w 11269336"/>
              <a:gd name="connsiteY72" fmla="*/ 1451812 h 2323145"/>
              <a:gd name="connsiteX73" fmla="*/ 7084117 w 11269336"/>
              <a:gd name="connsiteY73" fmla="*/ 1500281 h 2323145"/>
              <a:gd name="connsiteX74" fmla="*/ 7062011 w 11269336"/>
              <a:gd name="connsiteY74" fmla="*/ 1509183 h 2323145"/>
              <a:gd name="connsiteX75" fmla="*/ 7040555 w 11269336"/>
              <a:gd name="connsiteY75" fmla="*/ 1511207 h 2323145"/>
              <a:gd name="connsiteX76" fmla="*/ 7033438 w 11269336"/>
              <a:gd name="connsiteY76" fmla="*/ 1506772 h 2323145"/>
              <a:gd name="connsiteX77" fmla="*/ 7020886 w 11269336"/>
              <a:gd name="connsiteY77" fmla="*/ 1510764 h 2323145"/>
              <a:gd name="connsiteX78" fmla="*/ 7017033 w 11269336"/>
              <a:gd name="connsiteY78" fmla="*/ 1510650 h 2323145"/>
              <a:gd name="connsiteX79" fmla="*/ 6995460 w 11269336"/>
              <a:gd name="connsiteY79" fmla="*/ 1511173 h 2323145"/>
              <a:gd name="connsiteX80" fmla="*/ 6962144 w 11269336"/>
              <a:gd name="connsiteY80" fmla="*/ 1541508 h 2323145"/>
              <a:gd name="connsiteX81" fmla="*/ 6910674 w 11269336"/>
              <a:gd name="connsiteY81" fmla="*/ 1554793 h 2323145"/>
              <a:gd name="connsiteX82" fmla="*/ 6732152 w 11269336"/>
              <a:gd name="connsiteY82" fmla="*/ 1642538 h 2323145"/>
              <a:gd name="connsiteX83" fmla="*/ 6694106 w 11269336"/>
              <a:gd name="connsiteY83" fmla="*/ 1632377 h 2323145"/>
              <a:gd name="connsiteX84" fmla="*/ 6617223 w 11269336"/>
              <a:gd name="connsiteY84" fmla="*/ 1659889 h 2323145"/>
              <a:gd name="connsiteX85" fmla="*/ 6521138 w 11269336"/>
              <a:gd name="connsiteY85" fmla="*/ 1744340 h 2323145"/>
              <a:gd name="connsiteX86" fmla="*/ 6380677 w 11269336"/>
              <a:gd name="connsiteY86" fmla="*/ 1796883 h 2323145"/>
              <a:gd name="connsiteX87" fmla="*/ 6374897 w 11269336"/>
              <a:gd name="connsiteY87" fmla="*/ 1809910 h 2323145"/>
              <a:gd name="connsiteX88" fmla="*/ 6364545 w 11269336"/>
              <a:gd name="connsiteY88" fmla="*/ 1820090 h 2323145"/>
              <a:gd name="connsiteX89" fmla="*/ 6362126 w 11269336"/>
              <a:gd name="connsiteY89" fmla="*/ 1819991 h 2323145"/>
              <a:gd name="connsiteX90" fmla="*/ 6346673 w 11269336"/>
              <a:gd name="connsiteY90" fmla="*/ 1827824 h 2323145"/>
              <a:gd name="connsiteX91" fmla="*/ 6345588 w 11269336"/>
              <a:gd name="connsiteY91" fmla="*/ 1832232 h 2323145"/>
              <a:gd name="connsiteX92" fmla="*/ 6335708 w 11269336"/>
              <a:gd name="connsiteY92" fmla="*/ 1838451 h 2323145"/>
              <a:gd name="connsiteX93" fmla="*/ 6318182 w 11269336"/>
              <a:gd name="connsiteY93" fmla="*/ 1852975 h 2323145"/>
              <a:gd name="connsiteX94" fmla="*/ 6313084 w 11269336"/>
              <a:gd name="connsiteY94" fmla="*/ 1853561 h 2323145"/>
              <a:gd name="connsiteX95" fmla="*/ 6283816 w 11269336"/>
              <a:gd name="connsiteY95" fmla="*/ 1872148 h 2323145"/>
              <a:gd name="connsiteX96" fmla="*/ 6282550 w 11269336"/>
              <a:gd name="connsiteY96" fmla="*/ 1871392 h 2323145"/>
              <a:gd name="connsiteX97" fmla="*/ 6270527 w 11269336"/>
              <a:gd name="connsiteY97" fmla="*/ 1872208 h 2323145"/>
              <a:gd name="connsiteX98" fmla="*/ 6249518 w 11269336"/>
              <a:gd name="connsiteY98" fmla="*/ 1876079 h 2323145"/>
              <a:gd name="connsiteX99" fmla="*/ 6190386 w 11269336"/>
              <a:gd name="connsiteY99" fmla="*/ 1872478 h 2323145"/>
              <a:gd name="connsiteX100" fmla="*/ 6159777 w 11269336"/>
              <a:gd name="connsiteY100" fmla="*/ 1891745 h 2323145"/>
              <a:gd name="connsiteX101" fmla="*/ 6153131 w 11269336"/>
              <a:gd name="connsiteY101" fmla="*/ 1895079 h 2323145"/>
              <a:gd name="connsiteX102" fmla="*/ 6152798 w 11269336"/>
              <a:gd name="connsiteY102" fmla="*/ 1894920 h 2323145"/>
              <a:gd name="connsiteX103" fmla="*/ 6145388 w 11269336"/>
              <a:gd name="connsiteY103" fmla="*/ 1897990 h 2323145"/>
              <a:gd name="connsiteX104" fmla="*/ 6141014 w 11269336"/>
              <a:gd name="connsiteY104" fmla="*/ 1901155 h 2323145"/>
              <a:gd name="connsiteX105" fmla="*/ 6128122 w 11269336"/>
              <a:gd name="connsiteY105" fmla="*/ 1907623 h 2323145"/>
              <a:gd name="connsiteX106" fmla="*/ 6122351 w 11269336"/>
              <a:gd name="connsiteY106" fmla="*/ 1908359 h 2323145"/>
              <a:gd name="connsiteX107" fmla="*/ 6064750 w 11269336"/>
              <a:gd name="connsiteY107" fmla="*/ 1896394 h 2323145"/>
              <a:gd name="connsiteX108" fmla="*/ 5964230 w 11269336"/>
              <a:gd name="connsiteY108" fmla="*/ 1910038 h 2323145"/>
              <a:gd name="connsiteX109" fmla="*/ 5865399 w 11269336"/>
              <a:gd name="connsiteY109" fmla="*/ 1926966 h 2323145"/>
              <a:gd name="connsiteX110" fmla="*/ 5829951 w 11269336"/>
              <a:gd name="connsiteY110" fmla="*/ 1934755 h 2323145"/>
              <a:gd name="connsiteX111" fmla="*/ 5765285 w 11269336"/>
              <a:gd name="connsiteY111" fmla="*/ 1941322 h 2323145"/>
              <a:gd name="connsiteX112" fmla="*/ 5734750 w 11269336"/>
              <a:gd name="connsiteY112" fmla="*/ 1939793 h 2323145"/>
              <a:gd name="connsiteX113" fmla="*/ 5733569 w 11269336"/>
              <a:gd name="connsiteY113" fmla="*/ 1940505 h 2323145"/>
              <a:gd name="connsiteX114" fmla="*/ 5730329 w 11269336"/>
              <a:gd name="connsiteY114" fmla="*/ 1937845 h 2323145"/>
              <a:gd name="connsiteX115" fmla="*/ 5724661 w 11269336"/>
              <a:gd name="connsiteY115" fmla="*/ 1937455 h 2323145"/>
              <a:gd name="connsiteX116" fmla="*/ 5710186 w 11269336"/>
              <a:gd name="connsiteY116" fmla="*/ 1941370 h 2323145"/>
              <a:gd name="connsiteX117" fmla="*/ 5704910 w 11269336"/>
              <a:gd name="connsiteY117" fmla="*/ 1943663 h 2323145"/>
              <a:gd name="connsiteX118" fmla="*/ 5696836 w 11269336"/>
              <a:gd name="connsiteY118" fmla="*/ 1945271 h 2323145"/>
              <a:gd name="connsiteX119" fmla="*/ 5696583 w 11269336"/>
              <a:gd name="connsiteY119" fmla="*/ 1945050 h 2323145"/>
              <a:gd name="connsiteX120" fmla="*/ 5689123 w 11269336"/>
              <a:gd name="connsiteY120" fmla="*/ 1947067 h 2323145"/>
              <a:gd name="connsiteX121" fmla="*/ 5653291 w 11269336"/>
              <a:gd name="connsiteY121" fmla="*/ 1960245 h 2323145"/>
              <a:gd name="connsiteX122" fmla="*/ 5599385 w 11269336"/>
              <a:gd name="connsiteY122" fmla="*/ 1945198 h 2323145"/>
              <a:gd name="connsiteX123" fmla="*/ 5578300 w 11269336"/>
              <a:gd name="connsiteY123" fmla="*/ 1944963 h 2323145"/>
              <a:gd name="connsiteX124" fmla="*/ 5566758 w 11269336"/>
              <a:gd name="connsiteY124" fmla="*/ 1943441 h 2323145"/>
              <a:gd name="connsiteX125" fmla="*/ 5565857 w 11269336"/>
              <a:gd name="connsiteY125" fmla="*/ 1942445 h 2323145"/>
              <a:gd name="connsiteX126" fmla="*/ 5531534 w 11269336"/>
              <a:gd name="connsiteY126" fmla="*/ 1955208 h 2323145"/>
              <a:gd name="connsiteX127" fmla="*/ 5526552 w 11269336"/>
              <a:gd name="connsiteY127" fmla="*/ 1954799 h 2323145"/>
              <a:gd name="connsiteX128" fmla="*/ 5504723 w 11269336"/>
              <a:gd name="connsiteY128" fmla="*/ 1965811 h 2323145"/>
              <a:gd name="connsiteX129" fmla="*/ 5493156 w 11269336"/>
              <a:gd name="connsiteY129" fmla="*/ 1970063 h 2323145"/>
              <a:gd name="connsiteX130" fmla="*/ 5490486 w 11269336"/>
              <a:gd name="connsiteY130" fmla="*/ 1974227 h 2323145"/>
              <a:gd name="connsiteX131" fmla="*/ 5473107 w 11269336"/>
              <a:gd name="connsiteY131" fmla="*/ 1979001 h 2323145"/>
              <a:gd name="connsiteX132" fmla="*/ 5470885 w 11269336"/>
              <a:gd name="connsiteY132" fmla="*/ 1978432 h 2323145"/>
              <a:gd name="connsiteX133" fmla="*/ 5457393 w 11269336"/>
              <a:gd name="connsiteY133" fmla="*/ 1986525 h 2323145"/>
              <a:gd name="connsiteX134" fmla="*/ 5447102 w 11269336"/>
              <a:gd name="connsiteY134" fmla="*/ 1998329 h 2323145"/>
              <a:gd name="connsiteX135" fmla="*/ 5159151 w 11269336"/>
              <a:gd name="connsiteY135" fmla="*/ 2029640 h 2323145"/>
              <a:gd name="connsiteX136" fmla="*/ 5041688 w 11269336"/>
              <a:gd name="connsiteY136" fmla="*/ 2022334 h 2323145"/>
              <a:gd name="connsiteX137" fmla="*/ 4860988 w 11269336"/>
              <a:gd name="connsiteY137" fmla="*/ 2135698 h 2323145"/>
              <a:gd name="connsiteX138" fmla="*/ 4807902 w 11269336"/>
              <a:gd name="connsiteY138" fmla="*/ 2138894 h 2323145"/>
              <a:gd name="connsiteX139" fmla="*/ 4765388 w 11269336"/>
              <a:gd name="connsiteY139" fmla="*/ 2162525 h 2323145"/>
              <a:gd name="connsiteX140" fmla="*/ 4745033 w 11269336"/>
              <a:gd name="connsiteY140" fmla="*/ 2158859 h 2323145"/>
              <a:gd name="connsiteX141" fmla="*/ 4741475 w 11269336"/>
              <a:gd name="connsiteY141" fmla="*/ 2157998 h 2323145"/>
              <a:gd name="connsiteX142" fmla="*/ 4728247 w 11269336"/>
              <a:gd name="connsiteY142" fmla="*/ 2159526 h 2323145"/>
              <a:gd name="connsiteX143" fmla="*/ 4723263 w 11269336"/>
              <a:gd name="connsiteY143" fmla="*/ 2153742 h 2323145"/>
              <a:gd name="connsiteX144" fmla="*/ 4702453 w 11269336"/>
              <a:gd name="connsiteY144" fmla="*/ 2151586 h 2323145"/>
              <a:gd name="connsiteX145" fmla="*/ 4678455 w 11269336"/>
              <a:gd name="connsiteY145" fmla="*/ 2156131 h 2323145"/>
              <a:gd name="connsiteX146" fmla="*/ 4593061 w 11269336"/>
              <a:gd name="connsiteY146" fmla="*/ 2171597 h 2323145"/>
              <a:gd name="connsiteX147" fmla="*/ 4579902 w 11269336"/>
              <a:gd name="connsiteY147" fmla="*/ 2177927 h 2323145"/>
              <a:gd name="connsiteX148" fmla="*/ 4533444 w 11269336"/>
              <a:gd name="connsiteY148" fmla="*/ 2181200 h 2323145"/>
              <a:gd name="connsiteX149" fmla="*/ 4492832 w 11269336"/>
              <a:gd name="connsiteY149" fmla="*/ 2188033 h 2323145"/>
              <a:gd name="connsiteX150" fmla="*/ 4467257 w 11269336"/>
              <a:gd name="connsiteY150" fmla="*/ 2196121 h 2323145"/>
              <a:gd name="connsiteX151" fmla="*/ 4459937 w 11269336"/>
              <a:gd name="connsiteY151" fmla="*/ 2195182 h 2323145"/>
              <a:gd name="connsiteX152" fmla="*/ 4433312 w 11269336"/>
              <a:gd name="connsiteY152" fmla="*/ 2199004 h 2323145"/>
              <a:gd name="connsiteX153" fmla="*/ 4420601 w 11269336"/>
              <a:gd name="connsiteY153" fmla="*/ 2205158 h 2323145"/>
              <a:gd name="connsiteX154" fmla="*/ 4405765 w 11269336"/>
              <a:gd name="connsiteY154" fmla="*/ 2199902 h 2323145"/>
              <a:gd name="connsiteX155" fmla="*/ 4401354 w 11269336"/>
              <a:gd name="connsiteY155" fmla="*/ 2194745 h 2323145"/>
              <a:gd name="connsiteX156" fmla="*/ 4383151 w 11269336"/>
              <a:gd name="connsiteY156" fmla="*/ 2201140 h 2323145"/>
              <a:gd name="connsiteX157" fmla="*/ 4366646 w 11269336"/>
              <a:gd name="connsiteY157" fmla="*/ 2198564 h 2323145"/>
              <a:gd name="connsiteX158" fmla="*/ 4354009 w 11269336"/>
              <a:gd name="connsiteY158" fmla="*/ 2204984 h 2323145"/>
              <a:gd name="connsiteX159" fmla="*/ 4348284 w 11269336"/>
              <a:gd name="connsiteY159" fmla="*/ 2205270 h 2323145"/>
              <a:gd name="connsiteX160" fmla="*/ 4333906 w 11269336"/>
              <a:gd name="connsiteY160" fmla="*/ 2205251 h 2323145"/>
              <a:gd name="connsiteX161" fmla="*/ 4308819 w 11269336"/>
              <a:gd name="connsiteY161" fmla="*/ 2203822 h 2323145"/>
              <a:gd name="connsiteX162" fmla="*/ 4301210 w 11269336"/>
              <a:gd name="connsiteY162" fmla="*/ 2204456 h 2323145"/>
              <a:gd name="connsiteX163" fmla="*/ 4283095 w 11269336"/>
              <a:gd name="connsiteY163" fmla="*/ 2198177 h 2323145"/>
              <a:gd name="connsiteX164" fmla="*/ 4250119 w 11269336"/>
              <a:gd name="connsiteY164" fmla="*/ 2196342 h 2323145"/>
              <a:gd name="connsiteX165" fmla="*/ 4189203 w 11269336"/>
              <a:gd name="connsiteY165" fmla="*/ 2178994 h 2323145"/>
              <a:gd name="connsiteX166" fmla="*/ 4154035 w 11269336"/>
              <a:gd name="connsiteY166" fmla="*/ 2171950 h 2323145"/>
              <a:gd name="connsiteX167" fmla="*/ 4129569 w 11269336"/>
              <a:gd name="connsiteY167" fmla="*/ 2163850 h 2323145"/>
              <a:gd name="connsiteX168" fmla="*/ 4061250 w 11269336"/>
              <a:gd name="connsiteY168" fmla="*/ 2159236 h 2323145"/>
              <a:gd name="connsiteX169" fmla="*/ 3945480 w 11269336"/>
              <a:gd name="connsiteY169" fmla="*/ 2158279 h 2323145"/>
              <a:gd name="connsiteX170" fmla="*/ 3921468 w 11269336"/>
              <a:gd name="connsiteY170" fmla="*/ 2156588 h 2323145"/>
              <a:gd name="connsiteX171" fmla="*/ 3903348 w 11269336"/>
              <a:gd name="connsiteY171" fmla="*/ 2149220 h 2323145"/>
              <a:gd name="connsiteX172" fmla="*/ 3901342 w 11269336"/>
              <a:gd name="connsiteY172" fmla="*/ 2142355 h 2323145"/>
              <a:gd name="connsiteX173" fmla="*/ 3888539 w 11269336"/>
              <a:gd name="connsiteY173" fmla="*/ 2140476 h 2323145"/>
              <a:gd name="connsiteX174" fmla="*/ 3885662 w 11269336"/>
              <a:gd name="connsiteY174" fmla="*/ 2138740 h 2323145"/>
              <a:gd name="connsiteX175" fmla="*/ 3868627 w 11269336"/>
              <a:gd name="connsiteY175" fmla="*/ 2130023 h 2323145"/>
              <a:gd name="connsiteX176" fmla="*/ 3819177 w 11269336"/>
              <a:gd name="connsiteY176" fmla="*/ 2142111 h 2323145"/>
              <a:gd name="connsiteX177" fmla="*/ 3769100 w 11269336"/>
              <a:gd name="connsiteY177" fmla="*/ 2131731 h 2323145"/>
              <a:gd name="connsiteX178" fmla="*/ 3562752 w 11269336"/>
              <a:gd name="connsiteY178" fmla="*/ 2131785 h 2323145"/>
              <a:gd name="connsiteX179" fmla="*/ 3541402 w 11269336"/>
              <a:gd name="connsiteY179" fmla="*/ 2106821 h 2323145"/>
              <a:gd name="connsiteX180" fmla="*/ 3365341 w 11269336"/>
              <a:gd name="connsiteY180" fmla="*/ 2077638 h 2323145"/>
              <a:gd name="connsiteX181" fmla="*/ 3170922 w 11269336"/>
              <a:gd name="connsiteY181" fmla="*/ 2115957 h 2323145"/>
              <a:gd name="connsiteX182" fmla="*/ 3156256 w 11269336"/>
              <a:gd name="connsiteY182" fmla="*/ 2124773 h 2323145"/>
              <a:gd name="connsiteX183" fmla="*/ 3140298 w 11269336"/>
              <a:gd name="connsiteY183" fmla="*/ 2129182 h 2323145"/>
              <a:gd name="connsiteX184" fmla="*/ 3138514 w 11269336"/>
              <a:gd name="connsiteY184" fmla="*/ 2128069 h 2323145"/>
              <a:gd name="connsiteX185" fmla="*/ 3120467 w 11269336"/>
              <a:gd name="connsiteY185" fmla="*/ 2128281 h 2323145"/>
              <a:gd name="connsiteX186" fmla="*/ 3116175 w 11269336"/>
              <a:gd name="connsiteY186" fmla="*/ 2131633 h 2323145"/>
              <a:gd name="connsiteX187" fmla="*/ 3103685 w 11269336"/>
              <a:gd name="connsiteY187" fmla="*/ 2132814 h 2323145"/>
              <a:gd name="connsiteX188" fmla="*/ 3078794 w 11269336"/>
              <a:gd name="connsiteY188" fmla="*/ 2137935 h 2323145"/>
              <a:gd name="connsiteX189" fmla="*/ 3074407 w 11269336"/>
              <a:gd name="connsiteY189" fmla="*/ 2136274 h 2323145"/>
              <a:gd name="connsiteX190" fmla="*/ 3037285 w 11269336"/>
              <a:gd name="connsiteY190" fmla="*/ 2139919 h 2323145"/>
              <a:gd name="connsiteX191" fmla="*/ 3036901 w 11269336"/>
              <a:gd name="connsiteY191" fmla="*/ 2138726 h 2323145"/>
              <a:gd name="connsiteX192" fmla="*/ 3026996 w 11269336"/>
              <a:gd name="connsiteY192" fmla="*/ 2134322 h 2323145"/>
              <a:gd name="connsiteX193" fmla="*/ 3007772 w 11269336"/>
              <a:gd name="connsiteY193" fmla="*/ 2128742 h 2323145"/>
              <a:gd name="connsiteX194" fmla="*/ 2965030 w 11269336"/>
              <a:gd name="connsiteY194" fmla="*/ 2100494 h 2323145"/>
              <a:gd name="connsiteX195" fmla="*/ 2926342 w 11269336"/>
              <a:gd name="connsiteY195" fmla="*/ 2104155 h 2323145"/>
              <a:gd name="connsiteX196" fmla="*/ 2918608 w 11269336"/>
              <a:gd name="connsiteY196" fmla="*/ 2104215 h 2323145"/>
              <a:gd name="connsiteX197" fmla="*/ 2918475 w 11269336"/>
              <a:gd name="connsiteY197" fmla="*/ 2103937 h 2323145"/>
              <a:gd name="connsiteX198" fmla="*/ 2910360 w 11269336"/>
              <a:gd name="connsiteY198" fmla="*/ 2103444 h 2323145"/>
              <a:gd name="connsiteX199" fmla="*/ 2904507 w 11269336"/>
              <a:gd name="connsiteY199" fmla="*/ 2104326 h 2323145"/>
              <a:gd name="connsiteX200" fmla="*/ 2889503 w 11269336"/>
              <a:gd name="connsiteY200" fmla="*/ 2104443 h 2323145"/>
              <a:gd name="connsiteX201" fmla="*/ 2884480 w 11269336"/>
              <a:gd name="connsiteY201" fmla="*/ 2102626 h 2323145"/>
              <a:gd name="connsiteX202" fmla="*/ 2882689 w 11269336"/>
              <a:gd name="connsiteY202" fmla="*/ 2099228 h 2323145"/>
              <a:gd name="connsiteX203" fmla="*/ 2881291 w 11269336"/>
              <a:gd name="connsiteY203" fmla="*/ 2099618 h 2323145"/>
              <a:gd name="connsiteX204" fmla="*/ 2853979 w 11269336"/>
              <a:gd name="connsiteY204" fmla="*/ 2090388 h 2323145"/>
              <a:gd name="connsiteX205" fmla="*/ 2791790 w 11269336"/>
              <a:gd name="connsiteY205" fmla="*/ 2080332 h 2323145"/>
              <a:gd name="connsiteX206" fmla="*/ 2755844 w 11269336"/>
              <a:gd name="connsiteY206" fmla="*/ 2078874 h 2323145"/>
              <a:gd name="connsiteX207" fmla="*/ 2657742 w 11269336"/>
              <a:gd name="connsiteY207" fmla="*/ 2070179 h 2323145"/>
              <a:gd name="connsiteX208" fmla="*/ 2559549 w 11269336"/>
              <a:gd name="connsiteY208" fmla="*/ 2057873 h 2323145"/>
              <a:gd name="connsiteX209" fmla="*/ 2512054 w 11269336"/>
              <a:gd name="connsiteY209" fmla="*/ 2031671 h 2323145"/>
              <a:gd name="connsiteX210" fmla="*/ 2506437 w 11269336"/>
              <a:gd name="connsiteY210" fmla="*/ 2030918 h 2323145"/>
              <a:gd name="connsiteX211" fmla="*/ 2491752 w 11269336"/>
              <a:gd name="connsiteY211" fmla="*/ 2033906 h 2323145"/>
              <a:gd name="connsiteX212" fmla="*/ 2486338 w 11269336"/>
              <a:gd name="connsiteY212" fmla="*/ 2035862 h 2323145"/>
              <a:gd name="connsiteX213" fmla="*/ 2478186 w 11269336"/>
              <a:gd name="connsiteY213" fmla="*/ 2036953 h 2323145"/>
              <a:gd name="connsiteX214" fmla="*/ 2477950 w 11269336"/>
              <a:gd name="connsiteY214" fmla="*/ 2036715 h 2323145"/>
              <a:gd name="connsiteX215" fmla="*/ 2470381 w 11269336"/>
              <a:gd name="connsiteY215" fmla="*/ 2038256 h 2323145"/>
              <a:gd name="connsiteX216" fmla="*/ 2433781 w 11269336"/>
              <a:gd name="connsiteY216" fmla="*/ 2049140 h 2323145"/>
              <a:gd name="connsiteX217" fmla="*/ 2381172 w 11269336"/>
              <a:gd name="connsiteY217" fmla="*/ 2030645 h 2323145"/>
              <a:gd name="connsiteX218" fmla="*/ 2360198 w 11269336"/>
              <a:gd name="connsiteY218" fmla="*/ 2029059 h 2323145"/>
              <a:gd name="connsiteX219" fmla="*/ 2348815 w 11269336"/>
              <a:gd name="connsiteY219" fmla="*/ 2026798 h 2323145"/>
              <a:gd name="connsiteX220" fmla="*/ 2347988 w 11269336"/>
              <a:gd name="connsiteY220" fmla="*/ 2025745 h 2323145"/>
              <a:gd name="connsiteX221" fmla="*/ 2312920 w 11269336"/>
              <a:gd name="connsiteY221" fmla="*/ 2036311 h 2323145"/>
              <a:gd name="connsiteX222" fmla="*/ 2307986 w 11269336"/>
              <a:gd name="connsiteY222" fmla="*/ 2035583 h 2323145"/>
              <a:gd name="connsiteX223" fmla="*/ 2285481 w 11269336"/>
              <a:gd name="connsiteY223" fmla="*/ 2045197 h 2323145"/>
              <a:gd name="connsiteX224" fmla="*/ 2273666 w 11269336"/>
              <a:gd name="connsiteY224" fmla="*/ 2048710 h 2323145"/>
              <a:gd name="connsiteX225" fmla="*/ 2270719 w 11269336"/>
              <a:gd name="connsiteY225" fmla="*/ 2052702 h 2323145"/>
              <a:gd name="connsiteX226" fmla="*/ 2253080 w 11269336"/>
              <a:gd name="connsiteY226" fmla="*/ 2056363 h 2323145"/>
              <a:gd name="connsiteX227" fmla="*/ 2250906 w 11269336"/>
              <a:gd name="connsiteY227" fmla="*/ 2055654 h 2323145"/>
              <a:gd name="connsiteX228" fmla="*/ 2236905 w 11269336"/>
              <a:gd name="connsiteY228" fmla="*/ 2062882 h 2323145"/>
              <a:gd name="connsiteX229" fmla="*/ 2225830 w 11269336"/>
              <a:gd name="connsiteY229" fmla="*/ 2074027 h 2323145"/>
              <a:gd name="connsiteX230" fmla="*/ 2073776 w 11269336"/>
              <a:gd name="connsiteY230" fmla="*/ 2089244 h 2323145"/>
              <a:gd name="connsiteX231" fmla="*/ 1948256 w 11269336"/>
              <a:gd name="connsiteY231" fmla="*/ 2146616 h 2323145"/>
              <a:gd name="connsiteX232" fmla="*/ 1865582 w 11269336"/>
              <a:gd name="connsiteY232" fmla="*/ 2153738 h 2323145"/>
              <a:gd name="connsiteX233" fmla="*/ 1835210 w 11269336"/>
              <a:gd name="connsiteY233" fmla="*/ 2134244 h 2323145"/>
              <a:gd name="connsiteX234" fmla="*/ 1632661 w 11269336"/>
              <a:gd name="connsiteY234" fmla="*/ 2173882 h 2323145"/>
              <a:gd name="connsiteX235" fmla="*/ 1579590 w 11269336"/>
              <a:gd name="connsiteY235" fmla="*/ 2173680 h 2323145"/>
              <a:gd name="connsiteX236" fmla="*/ 1535601 w 11269336"/>
              <a:gd name="connsiteY236" fmla="*/ 2194590 h 2323145"/>
              <a:gd name="connsiteX237" fmla="*/ 1515594 w 11269336"/>
              <a:gd name="connsiteY237" fmla="*/ 2189622 h 2323145"/>
              <a:gd name="connsiteX238" fmla="*/ 1512113 w 11269336"/>
              <a:gd name="connsiteY238" fmla="*/ 2188534 h 2323145"/>
              <a:gd name="connsiteX239" fmla="*/ 1498838 w 11269336"/>
              <a:gd name="connsiteY239" fmla="*/ 2189213 h 2323145"/>
              <a:gd name="connsiteX240" fmla="*/ 1494279 w 11269336"/>
              <a:gd name="connsiteY240" fmla="*/ 2183112 h 2323145"/>
              <a:gd name="connsiteX241" fmla="*/ 1473714 w 11269336"/>
              <a:gd name="connsiteY241" fmla="*/ 2179625 h 2323145"/>
              <a:gd name="connsiteX242" fmla="*/ 1449503 w 11269336"/>
              <a:gd name="connsiteY242" fmla="*/ 2182633 h 2323145"/>
              <a:gd name="connsiteX243" fmla="*/ 1266687 w 11269336"/>
              <a:gd name="connsiteY243" fmla="*/ 2212688 h 2323145"/>
              <a:gd name="connsiteX244" fmla="*/ 1239614 w 11269336"/>
              <a:gd name="connsiteY244" fmla="*/ 2209727 h 2323145"/>
              <a:gd name="connsiteX245" fmla="*/ 1202436 w 11269336"/>
              <a:gd name="connsiteY245" fmla="*/ 2209817 h 2323145"/>
              <a:gd name="connsiteX246" fmla="*/ 1136097 w 11269336"/>
              <a:gd name="connsiteY246" fmla="*/ 2205112 h 2323145"/>
              <a:gd name="connsiteX247" fmla="*/ 988232 w 11269336"/>
              <a:gd name="connsiteY247" fmla="*/ 2235635 h 2323145"/>
              <a:gd name="connsiteX248" fmla="*/ 981959 w 11269336"/>
              <a:gd name="connsiteY248" fmla="*/ 2231607 h 2323145"/>
              <a:gd name="connsiteX249" fmla="*/ 938600 w 11269336"/>
              <a:gd name="connsiteY249" fmla="*/ 2238113 h 2323145"/>
              <a:gd name="connsiteX250" fmla="*/ 791788 w 11269336"/>
              <a:gd name="connsiteY250" fmla="*/ 2293224 h 2323145"/>
              <a:gd name="connsiteX251" fmla="*/ 706914 w 11269336"/>
              <a:gd name="connsiteY251" fmla="*/ 2305046 h 2323145"/>
              <a:gd name="connsiteX252" fmla="*/ 675971 w 11269336"/>
              <a:gd name="connsiteY252" fmla="*/ 2304030 h 2323145"/>
              <a:gd name="connsiteX253" fmla="*/ 624180 w 11269336"/>
              <a:gd name="connsiteY253" fmla="*/ 2302650 h 2323145"/>
              <a:gd name="connsiteX254" fmla="*/ 583453 w 11269336"/>
              <a:gd name="connsiteY254" fmla="*/ 2288788 h 2323145"/>
              <a:gd name="connsiteX255" fmla="*/ 540946 w 11269336"/>
              <a:gd name="connsiteY255" fmla="*/ 2292721 h 2323145"/>
              <a:gd name="connsiteX256" fmla="*/ 533680 w 11269336"/>
              <a:gd name="connsiteY256" fmla="*/ 2310233 h 2323145"/>
              <a:gd name="connsiteX257" fmla="*/ 487366 w 11269336"/>
              <a:gd name="connsiteY257" fmla="*/ 2309053 h 2323145"/>
              <a:gd name="connsiteX258" fmla="*/ 416820 w 11269336"/>
              <a:gd name="connsiteY258" fmla="*/ 2305443 h 2323145"/>
              <a:gd name="connsiteX259" fmla="*/ 376805 w 11269336"/>
              <a:gd name="connsiteY259" fmla="*/ 2307647 h 2323145"/>
              <a:gd name="connsiteX260" fmla="*/ 266777 w 11269336"/>
              <a:gd name="connsiteY260" fmla="*/ 2309012 h 2323145"/>
              <a:gd name="connsiteX261" fmla="*/ 156013 w 11269336"/>
              <a:gd name="connsiteY261" fmla="*/ 2306832 h 2323145"/>
              <a:gd name="connsiteX262" fmla="*/ 87258 w 11269336"/>
              <a:gd name="connsiteY262" fmla="*/ 2285511 h 2323145"/>
              <a:gd name="connsiteX263" fmla="*/ 23798 w 11269336"/>
              <a:gd name="connsiteY263" fmla="*/ 2281822 h 2323145"/>
              <a:gd name="connsiteX264" fmla="*/ 0 w 11269336"/>
              <a:gd name="connsiteY264" fmla="*/ 2285369 h 2323145"/>
              <a:gd name="connsiteX265" fmla="*/ 0 w 11269336"/>
              <a:gd name="connsiteY265"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380600 w 11269336"/>
              <a:gd name="connsiteY19" fmla="*/ 549821 h 2323145"/>
              <a:gd name="connsiteX20" fmla="*/ 9263254 w 11269336"/>
              <a:gd name="connsiteY20" fmla="*/ 645662 h 2323145"/>
              <a:gd name="connsiteX21" fmla="*/ 9028928 w 11269336"/>
              <a:gd name="connsiteY21" fmla="*/ 745350 h 2323145"/>
              <a:gd name="connsiteX22" fmla="*/ 8977138 w 11269336"/>
              <a:gd name="connsiteY22" fmla="*/ 774970 h 2323145"/>
              <a:gd name="connsiteX23" fmla="*/ 8947030 w 11269336"/>
              <a:gd name="connsiteY23" fmla="*/ 814934 h 2323145"/>
              <a:gd name="connsiteX24" fmla="*/ 8914746 w 11269336"/>
              <a:gd name="connsiteY24" fmla="*/ 826428 h 2323145"/>
              <a:gd name="connsiteX25" fmla="*/ 8917778 w 11269336"/>
              <a:gd name="connsiteY25" fmla="*/ 835198 h 2323145"/>
              <a:gd name="connsiteX26" fmla="*/ 8905560 w 11269336"/>
              <a:gd name="connsiteY26" fmla="*/ 838358 h 2323145"/>
              <a:gd name="connsiteX27" fmla="*/ 8897564 w 11269336"/>
              <a:gd name="connsiteY27" fmla="*/ 834287 h 2323145"/>
              <a:gd name="connsiteX28" fmla="*/ 8878040 w 11269336"/>
              <a:gd name="connsiteY28" fmla="*/ 844150 h 2323145"/>
              <a:gd name="connsiteX29" fmla="*/ 8882654 w 11269336"/>
              <a:gd name="connsiteY29" fmla="*/ 892768 h 2323145"/>
              <a:gd name="connsiteX30" fmla="*/ 8795998 w 11269336"/>
              <a:gd name="connsiteY30" fmla="*/ 863337 h 2323145"/>
              <a:gd name="connsiteX31" fmla="*/ 8776970 w 11269336"/>
              <a:gd name="connsiteY31" fmla="*/ 885177 h 2323145"/>
              <a:gd name="connsiteX32" fmla="*/ 8755719 w 11269336"/>
              <a:gd name="connsiteY32" fmla="*/ 889754 h 2323145"/>
              <a:gd name="connsiteX33" fmla="*/ 8743257 w 11269336"/>
              <a:gd name="connsiteY33" fmla="*/ 904723 h 2323145"/>
              <a:gd name="connsiteX34" fmla="*/ 8721366 w 11269336"/>
              <a:gd name="connsiteY34" fmla="*/ 904711 h 2323145"/>
              <a:gd name="connsiteX35" fmla="*/ 8678353 w 11269336"/>
              <a:gd name="connsiteY35" fmla="*/ 926318 h 2323145"/>
              <a:gd name="connsiteX36" fmla="*/ 8636849 w 11269336"/>
              <a:gd name="connsiteY36" fmla="*/ 937900 h 2323145"/>
              <a:gd name="connsiteX37" fmla="*/ 8620213 w 11269336"/>
              <a:gd name="connsiteY37" fmla="*/ 943068 h 2323145"/>
              <a:gd name="connsiteX38" fmla="*/ 8612581 w 11269336"/>
              <a:gd name="connsiteY38" fmla="*/ 952695 h 2323145"/>
              <a:gd name="connsiteX39" fmla="*/ 8589038 w 11269336"/>
              <a:gd name="connsiteY39" fmla="*/ 963892 h 2323145"/>
              <a:gd name="connsiteX40" fmla="*/ 8579950 w 11269336"/>
              <a:gd name="connsiteY40" fmla="*/ 960899 h 2323145"/>
              <a:gd name="connsiteX41" fmla="*/ 8579319 w 11269336"/>
              <a:gd name="connsiteY41" fmla="*/ 965630 h 2323145"/>
              <a:gd name="connsiteX42" fmla="*/ 8547429 w 11269336"/>
              <a:gd name="connsiteY42" fmla="*/ 984506 h 2323145"/>
              <a:gd name="connsiteX43" fmla="*/ 8478704 w 11269336"/>
              <a:gd name="connsiteY43" fmla="*/ 1025490 h 2323145"/>
              <a:gd name="connsiteX44" fmla="*/ 8461421 w 11269336"/>
              <a:gd name="connsiteY44" fmla="*/ 1035512 h 2323145"/>
              <a:gd name="connsiteX45" fmla="*/ 8445003 w 11269336"/>
              <a:gd name="connsiteY45" fmla="*/ 1036851 h 2323145"/>
              <a:gd name="connsiteX46" fmla="*/ 8357350 w 11269336"/>
              <a:gd name="connsiteY46" fmla="*/ 1060213 h 2323145"/>
              <a:gd name="connsiteX47" fmla="*/ 8335565 w 11269336"/>
              <a:gd name="connsiteY47" fmla="*/ 1061151 h 2323145"/>
              <a:gd name="connsiteX48" fmla="*/ 8325267 w 11269336"/>
              <a:gd name="connsiteY48" fmla="*/ 1055919 h 2323145"/>
              <a:gd name="connsiteX49" fmla="*/ 8293586 w 11269336"/>
              <a:gd name="connsiteY49" fmla="*/ 1076144 h 2323145"/>
              <a:gd name="connsiteX50" fmla="*/ 8242405 w 11269336"/>
              <a:gd name="connsiteY50" fmla="*/ 1095960 h 2323145"/>
              <a:gd name="connsiteX51" fmla="*/ 8197391 w 11269336"/>
              <a:gd name="connsiteY51" fmla="*/ 1107746 h 2323145"/>
              <a:gd name="connsiteX52" fmla="*/ 8081474 w 11269336"/>
              <a:gd name="connsiteY52" fmla="*/ 1130125 h 2323145"/>
              <a:gd name="connsiteX53" fmla="*/ 8053585 w 11269336"/>
              <a:gd name="connsiteY53" fmla="*/ 1129169 h 2323145"/>
              <a:gd name="connsiteX54" fmla="*/ 8038422 w 11269336"/>
              <a:gd name="connsiteY54" fmla="*/ 1119092 h 2323145"/>
              <a:gd name="connsiteX55" fmla="*/ 8029450 w 11269336"/>
              <a:gd name="connsiteY55" fmla="*/ 1125592 h 2323145"/>
              <a:gd name="connsiteX56" fmla="*/ 7959552 w 11269336"/>
              <a:gd name="connsiteY56" fmla="*/ 1140188 h 2323145"/>
              <a:gd name="connsiteX57" fmla="*/ 7914188 w 11269336"/>
              <a:gd name="connsiteY57" fmla="*/ 1150862 h 2323145"/>
              <a:gd name="connsiteX58" fmla="*/ 7914918 w 11269336"/>
              <a:gd name="connsiteY58" fmla="*/ 1168758 h 2323145"/>
              <a:gd name="connsiteX59" fmla="*/ 7875510 w 11269336"/>
              <a:gd name="connsiteY59" fmla="*/ 1183153 h 2323145"/>
              <a:gd name="connsiteX60" fmla="*/ 7829932 w 11269336"/>
              <a:gd name="connsiteY60" fmla="*/ 1180782 h 2323145"/>
              <a:gd name="connsiteX61" fmla="*/ 7779182 w 11269336"/>
              <a:gd name="connsiteY61" fmla="*/ 1192665 h 2323145"/>
              <a:gd name="connsiteX62" fmla="*/ 7748774 w 11269336"/>
              <a:gd name="connsiteY62" fmla="*/ 1199586 h 2323145"/>
              <a:gd name="connsiteX63" fmla="*/ 7671846 w 11269336"/>
              <a:gd name="connsiteY63" fmla="*/ 1231966 h 2323145"/>
              <a:gd name="connsiteX64" fmla="*/ 7554146 w 11269336"/>
              <a:gd name="connsiteY64" fmla="*/ 1319748 h 2323145"/>
              <a:gd name="connsiteX65" fmla="*/ 7515052 w 11269336"/>
              <a:gd name="connsiteY65" fmla="*/ 1336718 h 2323145"/>
              <a:gd name="connsiteX66" fmla="*/ 7507193 w 11269336"/>
              <a:gd name="connsiteY66" fmla="*/ 1334617 h 2323145"/>
              <a:gd name="connsiteX67" fmla="*/ 7461694 w 11269336"/>
              <a:gd name="connsiteY67" fmla="*/ 1375866 h 2323145"/>
              <a:gd name="connsiteX68" fmla="*/ 7377571 w 11269336"/>
              <a:gd name="connsiteY68" fmla="*/ 1400128 h 2323145"/>
              <a:gd name="connsiteX69" fmla="*/ 7311261 w 11269336"/>
              <a:gd name="connsiteY69" fmla="*/ 1412652 h 2323145"/>
              <a:gd name="connsiteX70" fmla="*/ 7275307 w 11269336"/>
              <a:gd name="connsiteY70" fmla="*/ 1422171 h 2323145"/>
              <a:gd name="connsiteX71" fmla="*/ 7247783 w 11269336"/>
              <a:gd name="connsiteY71" fmla="*/ 1426330 h 2323145"/>
              <a:gd name="connsiteX72" fmla="*/ 7185047 w 11269336"/>
              <a:gd name="connsiteY72" fmla="*/ 1451812 h 2323145"/>
              <a:gd name="connsiteX73" fmla="*/ 7084117 w 11269336"/>
              <a:gd name="connsiteY73" fmla="*/ 1500281 h 2323145"/>
              <a:gd name="connsiteX74" fmla="*/ 7062011 w 11269336"/>
              <a:gd name="connsiteY74" fmla="*/ 1509183 h 2323145"/>
              <a:gd name="connsiteX75" fmla="*/ 7040555 w 11269336"/>
              <a:gd name="connsiteY75" fmla="*/ 1511207 h 2323145"/>
              <a:gd name="connsiteX76" fmla="*/ 7033438 w 11269336"/>
              <a:gd name="connsiteY76" fmla="*/ 1506772 h 2323145"/>
              <a:gd name="connsiteX77" fmla="*/ 7020886 w 11269336"/>
              <a:gd name="connsiteY77" fmla="*/ 1510764 h 2323145"/>
              <a:gd name="connsiteX78" fmla="*/ 7017033 w 11269336"/>
              <a:gd name="connsiteY78" fmla="*/ 1510650 h 2323145"/>
              <a:gd name="connsiteX79" fmla="*/ 6995460 w 11269336"/>
              <a:gd name="connsiteY79" fmla="*/ 1511173 h 2323145"/>
              <a:gd name="connsiteX80" fmla="*/ 6962144 w 11269336"/>
              <a:gd name="connsiteY80" fmla="*/ 1541508 h 2323145"/>
              <a:gd name="connsiteX81" fmla="*/ 6910674 w 11269336"/>
              <a:gd name="connsiteY81" fmla="*/ 1554793 h 2323145"/>
              <a:gd name="connsiteX82" fmla="*/ 6732152 w 11269336"/>
              <a:gd name="connsiteY82" fmla="*/ 1642538 h 2323145"/>
              <a:gd name="connsiteX83" fmla="*/ 6694106 w 11269336"/>
              <a:gd name="connsiteY83" fmla="*/ 1632377 h 2323145"/>
              <a:gd name="connsiteX84" fmla="*/ 6617223 w 11269336"/>
              <a:gd name="connsiteY84" fmla="*/ 1659889 h 2323145"/>
              <a:gd name="connsiteX85" fmla="*/ 6521138 w 11269336"/>
              <a:gd name="connsiteY85" fmla="*/ 1744340 h 2323145"/>
              <a:gd name="connsiteX86" fmla="*/ 6380677 w 11269336"/>
              <a:gd name="connsiteY86" fmla="*/ 1796883 h 2323145"/>
              <a:gd name="connsiteX87" fmla="*/ 6374897 w 11269336"/>
              <a:gd name="connsiteY87" fmla="*/ 1809910 h 2323145"/>
              <a:gd name="connsiteX88" fmla="*/ 6364545 w 11269336"/>
              <a:gd name="connsiteY88" fmla="*/ 1820090 h 2323145"/>
              <a:gd name="connsiteX89" fmla="*/ 6362126 w 11269336"/>
              <a:gd name="connsiteY89" fmla="*/ 1819991 h 2323145"/>
              <a:gd name="connsiteX90" fmla="*/ 6346673 w 11269336"/>
              <a:gd name="connsiteY90" fmla="*/ 1827824 h 2323145"/>
              <a:gd name="connsiteX91" fmla="*/ 6345588 w 11269336"/>
              <a:gd name="connsiteY91" fmla="*/ 1832232 h 2323145"/>
              <a:gd name="connsiteX92" fmla="*/ 6335708 w 11269336"/>
              <a:gd name="connsiteY92" fmla="*/ 1838451 h 2323145"/>
              <a:gd name="connsiteX93" fmla="*/ 6318182 w 11269336"/>
              <a:gd name="connsiteY93" fmla="*/ 1852975 h 2323145"/>
              <a:gd name="connsiteX94" fmla="*/ 6313084 w 11269336"/>
              <a:gd name="connsiteY94" fmla="*/ 1853561 h 2323145"/>
              <a:gd name="connsiteX95" fmla="*/ 6283816 w 11269336"/>
              <a:gd name="connsiteY95" fmla="*/ 1872148 h 2323145"/>
              <a:gd name="connsiteX96" fmla="*/ 6282550 w 11269336"/>
              <a:gd name="connsiteY96" fmla="*/ 1871392 h 2323145"/>
              <a:gd name="connsiteX97" fmla="*/ 6270527 w 11269336"/>
              <a:gd name="connsiteY97" fmla="*/ 1872208 h 2323145"/>
              <a:gd name="connsiteX98" fmla="*/ 6249518 w 11269336"/>
              <a:gd name="connsiteY98" fmla="*/ 1876079 h 2323145"/>
              <a:gd name="connsiteX99" fmla="*/ 6190386 w 11269336"/>
              <a:gd name="connsiteY99" fmla="*/ 1872478 h 2323145"/>
              <a:gd name="connsiteX100" fmla="*/ 6159777 w 11269336"/>
              <a:gd name="connsiteY100" fmla="*/ 1891745 h 2323145"/>
              <a:gd name="connsiteX101" fmla="*/ 6153131 w 11269336"/>
              <a:gd name="connsiteY101" fmla="*/ 1895079 h 2323145"/>
              <a:gd name="connsiteX102" fmla="*/ 6152798 w 11269336"/>
              <a:gd name="connsiteY102" fmla="*/ 1894920 h 2323145"/>
              <a:gd name="connsiteX103" fmla="*/ 6145388 w 11269336"/>
              <a:gd name="connsiteY103" fmla="*/ 1897990 h 2323145"/>
              <a:gd name="connsiteX104" fmla="*/ 6141014 w 11269336"/>
              <a:gd name="connsiteY104" fmla="*/ 1901155 h 2323145"/>
              <a:gd name="connsiteX105" fmla="*/ 6128122 w 11269336"/>
              <a:gd name="connsiteY105" fmla="*/ 1907623 h 2323145"/>
              <a:gd name="connsiteX106" fmla="*/ 6122351 w 11269336"/>
              <a:gd name="connsiteY106" fmla="*/ 1908359 h 2323145"/>
              <a:gd name="connsiteX107" fmla="*/ 6064750 w 11269336"/>
              <a:gd name="connsiteY107" fmla="*/ 1896394 h 2323145"/>
              <a:gd name="connsiteX108" fmla="*/ 5964230 w 11269336"/>
              <a:gd name="connsiteY108" fmla="*/ 1910038 h 2323145"/>
              <a:gd name="connsiteX109" fmla="*/ 5865399 w 11269336"/>
              <a:gd name="connsiteY109" fmla="*/ 1926966 h 2323145"/>
              <a:gd name="connsiteX110" fmla="*/ 5829951 w 11269336"/>
              <a:gd name="connsiteY110" fmla="*/ 1934755 h 2323145"/>
              <a:gd name="connsiteX111" fmla="*/ 5765285 w 11269336"/>
              <a:gd name="connsiteY111" fmla="*/ 1941322 h 2323145"/>
              <a:gd name="connsiteX112" fmla="*/ 5734750 w 11269336"/>
              <a:gd name="connsiteY112" fmla="*/ 1939793 h 2323145"/>
              <a:gd name="connsiteX113" fmla="*/ 5733569 w 11269336"/>
              <a:gd name="connsiteY113" fmla="*/ 1940505 h 2323145"/>
              <a:gd name="connsiteX114" fmla="*/ 5730329 w 11269336"/>
              <a:gd name="connsiteY114" fmla="*/ 1937845 h 2323145"/>
              <a:gd name="connsiteX115" fmla="*/ 5724661 w 11269336"/>
              <a:gd name="connsiteY115" fmla="*/ 1937455 h 2323145"/>
              <a:gd name="connsiteX116" fmla="*/ 5710186 w 11269336"/>
              <a:gd name="connsiteY116" fmla="*/ 1941370 h 2323145"/>
              <a:gd name="connsiteX117" fmla="*/ 5704910 w 11269336"/>
              <a:gd name="connsiteY117" fmla="*/ 1943663 h 2323145"/>
              <a:gd name="connsiteX118" fmla="*/ 5696836 w 11269336"/>
              <a:gd name="connsiteY118" fmla="*/ 1945271 h 2323145"/>
              <a:gd name="connsiteX119" fmla="*/ 5696583 w 11269336"/>
              <a:gd name="connsiteY119" fmla="*/ 1945050 h 2323145"/>
              <a:gd name="connsiteX120" fmla="*/ 5689123 w 11269336"/>
              <a:gd name="connsiteY120" fmla="*/ 1947067 h 2323145"/>
              <a:gd name="connsiteX121" fmla="*/ 5653291 w 11269336"/>
              <a:gd name="connsiteY121" fmla="*/ 1960245 h 2323145"/>
              <a:gd name="connsiteX122" fmla="*/ 5599385 w 11269336"/>
              <a:gd name="connsiteY122" fmla="*/ 1945198 h 2323145"/>
              <a:gd name="connsiteX123" fmla="*/ 5578300 w 11269336"/>
              <a:gd name="connsiteY123" fmla="*/ 1944963 h 2323145"/>
              <a:gd name="connsiteX124" fmla="*/ 5566758 w 11269336"/>
              <a:gd name="connsiteY124" fmla="*/ 1943441 h 2323145"/>
              <a:gd name="connsiteX125" fmla="*/ 5565857 w 11269336"/>
              <a:gd name="connsiteY125" fmla="*/ 1942445 h 2323145"/>
              <a:gd name="connsiteX126" fmla="*/ 5531534 w 11269336"/>
              <a:gd name="connsiteY126" fmla="*/ 1955208 h 2323145"/>
              <a:gd name="connsiteX127" fmla="*/ 5526552 w 11269336"/>
              <a:gd name="connsiteY127" fmla="*/ 1954799 h 2323145"/>
              <a:gd name="connsiteX128" fmla="*/ 5504723 w 11269336"/>
              <a:gd name="connsiteY128" fmla="*/ 1965811 h 2323145"/>
              <a:gd name="connsiteX129" fmla="*/ 5493156 w 11269336"/>
              <a:gd name="connsiteY129" fmla="*/ 1970063 h 2323145"/>
              <a:gd name="connsiteX130" fmla="*/ 5490486 w 11269336"/>
              <a:gd name="connsiteY130" fmla="*/ 1974227 h 2323145"/>
              <a:gd name="connsiteX131" fmla="*/ 5473107 w 11269336"/>
              <a:gd name="connsiteY131" fmla="*/ 1979001 h 2323145"/>
              <a:gd name="connsiteX132" fmla="*/ 5470885 w 11269336"/>
              <a:gd name="connsiteY132" fmla="*/ 1978432 h 2323145"/>
              <a:gd name="connsiteX133" fmla="*/ 5457393 w 11269336"/>
              <a:gd name="connsiteY133" fmla="*/ 1986525 h 2323145"/>
              <a:gd name="connsiteX134" fmla="*/ 5447102 w 11269336"/>
              <a:gd name="connsiteY134" fmla="*/ 1998329 h 2323145"/>
              <a:gd name="connsiteX135" fmla="*/ 5159151 w 11269336"/>
              <a:gd name="connsiteY135" fmla="*/ 2029640 h 2323145"/>
              <a:gd name="connsiteX136" fmla="*/ 5041688 w 11269336"/>
              <a:gd name="connsiteY136" fmla="*/ 2022334 h 2323145"/>
              <a:gd name="connsiteX137" fmla="*/ 4860988 w 11269336"/>
              <a:gd name="connsiteY137" fmla="*/ 2135698 h 2323145"/>
              <a:gd name="connsiteX138" fmla="*/ 4807902 w 11269336"/>
              <a:gd name="connsiteY138" fmla="*/ 2138894 h 2323145"/>
              <a:gd name="connsiteX139" fmla="*/ 4765388 w 11269336"/>
              <a:gd name="connsiteY139" fmla="*/ 2162525 h 2323145"/>
              <a:gd name="connsiteX140" fmla="*/ 4745033 w 11269336"/>
              <a:gd name="connsiteY140" fmla="*/ 2158859 h 2323145"/>
              <a:gd name="connsiteX141" fmla="*/ 4741475 w 11269336"/>
              <a:gd name="connsiteY141" fmla="*/ 2157998 h 2323145"/>
              <a:gd name="connsiteX142" fmla="*/ 4728247 w 11269336"/>
              <a:gd name="connsiteY142" fmla="*/ 2159526 h 2323145"/>
              <a:gd name="connsiteX143" fmla="*/ 4723263 w 11269336"/>
              <a:gd name="connsiteY143" fmla="*/ 2153742 h 2323145"/>
              <a:gd name="connsiteX144" fmla="*/ 4702453 w 11269336"/>
              <a:gd name="connsiteY144" fmla="*/ 2151586 h 2323145"/>
              <a:gd name="connsiteX145" fmla="*/ 4678455 w 11269336"/>
              <a:gd name="connsiteY145" fmla="*/ 2156131 h 2323145"/>
              <a:gd name="connsiteX146" fmla="*/ 4593061 w 11269336"/>
              <a:gd name="connsiteY146" fmla="*/ 2171597 h 2323145"/>
              <a:gd name="connsiteX147" fmla="*/ 4579902 w 11269336"/>
              <a:gd name="connsiteY147" fmla="*/ 2177927 h 2323145"/>
              <a:gd name="connsiteX148" fmla="*/ 4533444 w 11269336"/>
              <a:gd name="connsiteY148" fmla="*/ 2181200 h 2323145"/>
              <a:gd name="connsiteX149" fmla="*/ 4492832 w 11269336"/>
              <a:gd name="connsiteY149" fmla="*/ 2188033 h 2323145"/>
              <a:gd name="connsiteX150" fmla="*/ 4467257 w 11269336"/>
              <a:gd name="connsiteY150" fmla="*/ 2196121 h 2323145"/>
              <a:gd name="connsiteX151" fmla="*/ 4459937 w 11269336"/>
              <a:gd name="connsiteY151" fmla="*/ 2195182 h 2323145"/>
              <a:gd name="connsiteX152" fmla="*/ 4433312 w 11269336"/>
              <a:gd name="connsiteY152" fmla="*/ 2199004 h 2323145"/>
              <a:gd name="connsiteX153" fmla="*/ 4420601 w 11269336"/>
              <a:gd name="connsiteY153" fmla="*/ 2205158 h 2323145"/>
              <a:gd name="connsiteX154" fmla="*/ 4405765 w 11269336"/>
              <a:gd name="connsiteY154" fmla="*/ 2199902 h 2323145"/>
              <a:gd name="connsiteX155" fmla="*/ 4401354 w 11269336"/>
              <a:gd name="connsiteY155" fmla="*/ 2194745 h 2323145"/>
              <a:gd name="connsiteX156" fmla="*/ 4383151 w 11269336"/>
              <a:gd name="connsiteY156" fmla="*/ 2201140 h 2323145"/>
              <a:gd name="connsiteX157" fmla="*/ 4366646 w 11269336"/>
              <a:gd name="connsiteY157" fmla="*/ 2198564 h 2323145"/>
              <a:gd name="connsiteX158" fmla="*/ 4354009 w 11269336"/>
              <a:gd name="connsiteY158" fmla="*/ 2204984 h 2323145"/>
              <a:gd name="connsiteX159" fmla="*/ 4348284 w 11269336"/>
              <a:gd name="connsiteY159" fmla="*/ 2205270 h 2323145"/>
              <a:gd name="connsiteX160" fmla="*/ 4333906 w 11269336"/>
              <a:gd name="connsiteY160" fmla="*/ 2205251 h 2323145"/>
              <a:gd name="connsiteX161" fmla="*/ 4308819 w 11269336"/>
              <a:gd name="connsiteY161" fmla="*/ 2203822 h 2323145"/>
              <a:gd name="connsiteX162" fmla="*/ 4301210 w 11269336"/>
              <a:gd name="connsiteY162" fmla="*/ 2204456 h 2323145"/>
              <a:gd name="connsiteX163" fmla="*/ 4283095 w 11269336"/>
              <a:gd name="connsiteY163" fmla="*/ 2198177 h 2323145"/>
              <a:gd name="connsiteX164" fmla="*/ 4250119 w 11269336"/>
              <a:gd name="connsiteY164" fmla="*/ 2196342 h 2323145"/>
              <a:gd name="connsiteX165" fmla="*/ 4189203 w 11269336"/>
              <a:gd name="connsiteY165" fmla="*/ 2178994 h 2323145"/>
              <a:gd name="connsiteX166" fmla="*/ 4154035 w 11269336"/>
              <a:gd name="connsiteY166" fmla="*/ 2171950 h 2323145"/>
              <a:gd name="connsiteX167" fmla="*/ 4129569 w 11269336"/>
              <a:gd name="connsiteY167" fmla="*/ 2163850 h 2323145"/>
              <a:gd name="connsiteX168" fmla="*/ 4061250 w 11269336"/>
              <a:gd name="connsiteY168" fmla="*/ 2159236 h 2323145"/>
              <a:gd name="connsiteX169" fmla="*/ 3945480 w 11269336"/>
              <a:gd name="connsiteY169" fmla="*/ 2158279 h 2323145"/>
              <a:gd name="connsiteX170" fmla="*/ 3921468 w 11269336"/>
              <a:gd name="connsiteY170" fmla="*/ 2156588 h 2323145"/>
              <a:gd name="connsiteX171" fmla="*/ 3903348 w 11269336"/>
              <a:gd name="connsiteY171" fmla="*/ 2149220 h 2323145"/>
              <a:gd name="connsiteX172" fmla="*/ 3901342 w 11269336"/>
              <a:gd name="connsiteY172" fmla="*/ 2142355 h 2323145"/>
              <a:gd name="connsiteX173" fmla="*/ 3888539 w 11269336"/>
              <a:gd name="connsiteY173" fmla="*/ 2140476 h 2323145"/>
              <a:gd name="connsiteX174" fmla="*/ 3885662 w 11269336"/>
              <a:gd name="connsiteY174" fmla="*/ 2138740 h 2323145"/>
              <a:gd name="connsiteX175" fmla="*/ 3868627 w 11269336"/>
              <a:gd name="connsiteY175" fmla="*/ 2130023 h 2323145"/>
              <a:gd name="connsiteX176" fmla="*/ 3819177 w 11269336"/>
              <a:gd name="connsiteY176" fmla="*/ 2142111 h 2323145"/>
              <a:gd name="connsiteX177" fmla="*/ 3769100 w 11269336"/>
              <a:gd name="connsiteY177" fmla="*/ 2131731 h 2323145"/>
              <a:gd name="connsiteX178" fmla="*/ 3562752 w 11269336"/>
              <a:gd name="connsiteY178" fmla="*/ 2131785 h 2323145"/>
              <a:gd name="connsiteX179" fmla="*/ 3541402 w 11269336"/>
              <a:gd name="connsiteY179" fmla="*/ 2106821 h 2323145"/>
              <a:gd name="connsiteX180" fmla="*/ 3365341 w 11269336"/>
              <a:gd name="connsiteY180" fmla="*/ 2077638 h 2323145"/>
              <a:gd name="connsiteX181" fmla="*/ 3170922 w 11269336"/>
              <a:gd name="connsiteY181" fmla="*/ 2115957 h 2323145"/>
              <a:gd name="connsiteX182" fmla="*/ 3156256 w 11269336"/>
              <a:gd name="connsiteY182" fmla="*/ 2124773 h 2323145"/>
              <a:gd name="connsiteX183" fmla="*/ 3140298 w 11269336"/>
              <a:gd name="connsiteY183" fmla="*/ 2129182 h 2323145"/>
              <a:gd name="connsiteX184" fmla="*/ 3138514 w 11269336"/>
              <a:gd name="connsiteY184" fmla="*/ 2128069 h 2323145"/>
              <a:gd name="connsiteX185" fmla="*/ 3120467 w 11269336"/>
              <a:gd name="connsiteY185" fmla="*/ 2128281 h 2323145"/>
              <a:gd name="connsiteX186" fmla="*/ 3116175 w 11269336"/>
              <a:gd name="connsiteY186" fmla="*/ 2131633 h 2323145"/>
              <a:gd name="connsiteX187" fmla="*/ 3103685 w 11269336"/>
              <a:gd name="connsiteY187" fmla="*/ 2132814 h 2323145"/>
              <a:gd name="connsiteX188" fmla="*/ 3078794 w 11269336"/>
              <a:gd name="connsiteY188" fmla="*/ 2137935 h 2323145"/>
              <a:gd name="connsiteX189" fmla="*/ 3074407 w 11269336"/>
              <a:gd name="connsiteY189" fmla="*/ 2136274 h 2323145"/>
              <a:gd name="connsiteX190" fmla="*/ 3037285 w 11269336"/>
              <a:gd name="connsiteY190" fmla="*/ 2139919 h 2323145"/>
              <a:gd name="connsiteX191" fmla="*/ 3036901 w 11269336"/>
              <a:gd name="connsiteY191" fmla="*/ 2138726 h 2323145"/>
              <a:gd name="connsiteX192" fmla="*/ 3026996 w 11269336"/>
              <a:gd name="connsiteY192" fmla="*/ 2134322 h 2323145"/>
              <a:gd name="connsiteX193" fmla="*/ 3007772 w 11269336"/>
              <a:gd name="connsiteY193" fmla="*/ 2128742 h 2323145"/>
              <a:gd name="connsiteX194" fmla="*/ 2965030 w 11269336"/>
              <a:gd name="connsiteY194" fmla="*/ 2100494 h 2323145"/>
              <a:gd name="connsiteX195" fmla="*/ 2926342 w 11269336"/>
              <a:gd name="connsiteY195" fmla="*/ 2104155 h 2323145"/>
              <a:gd name="connsiteX196" fmla="*/ 2918608 w 11269336"/>
              <a:gd name="connsiteY196" fmla="*/ 2104215 h 2323145"/>
              <a:gd name="connsiteX197" fmla="*/ 2918475 w 11269336"/>
              <a:gd name="connsiteY197" fmla="*/ 2103937 h 2323145"/>
              <a:gd name="connsiteX198" fmla="*/ 2910360 w 11269336"/>
              <a:gd name="connsiteY198" fmla="*/ 2103444 h 2323145"/>
              <a:gd name="connsiteX199" fmla="*/ 2904507 w 11269336"/>
              <a:gd name="connsiteY199" fmla="*/ 2104326 h 2323145"/>
              <a:gd name="connsiteX200" fmla="*/ 2889503 w 11269336"/>
              <a:gd name="connsiteY200" fmla="*/ 2104443 h 2323145"/>
              <a:gd name="connsiteX201" fmla="*/ 2884480 w 11269336"/>
              <a:gd name="connsiteY201" fmla="*/ 2102626 h 2323145"/>
              <a:gd name="connsiteX202" fmla="*/ 2882689 w 11269336"/>
              <a:gd name="connsiteY202" fmla="*/ 2099228 h 2323145"/>
              <a:gd name="connsiteX203" fmla="*/ 2881291 w 11269336"/>
              <a:gd name="connsiteY203" fmla="*/ 2099618 h 2323145"/>
              <a:gd name="connsiteX204" fmla="*/ 2853979 w 11269336"/>
              <a:gd name="connsiteY204" fmla="*/ 2090388 h 2323145"/>
              <a:gd name="connsiteX205" fmla="*/ 2791790 w 11269336"/>
              <a:gd name="connsiteY205" fmla="*/ 2080332 h 2323145"/>
              <a:gd name="connsiteX206" fmla="*/ 2755844 w 11269336"/>
              <a:gd name="connsiteY206" fmla="*/ 2078874 h 2323145"/>
              <a:gd name="connsiteX207" fmla="*/ 2657742 w 11269336"/>
              <a:gd name="connsiteY207" fmla="*/ 2070179 h 2323145"/>
              <a:gd name="connsiteX208" fmla="*/ 2559549 w 11269336"/>
              <a:gd name="connsiteY208" fmla="*/ 2057873 h 2323145"/>
              <a:gd name="connsiteX209" fmla="*/ 2512054 w 11269336"/>
              <a:gd name="connsiteY209" fmla="*/ 2031671 h 2323145"/>
              <a:gd name="connsiteX210" fmla="*/ 2506437 w 11269336"/>
              <a:gd name="connsiteY210" fmla="*/ 2030918 h 2323145"/>
              <a:gd name="connsiteX211" fmla="*/ 2491752 w 11269336"/>
              <a:gd name="connsiteY211" fmla="*/ 2033906 h 2323145"/>
              <a:gd name="connsiteX212" fmla="*/ 2486338 w 11269336"/>
              <a:gd name="connsiteY212" fmla="*/ 2035862 h 2323145"/>
              <a:gd name="connsiteX213" fmla="*/ 2478186 w 11269336"/>
              <a:gd name="connsiteY213" fmla="*/ 2036953 h 2323145"/>
              <a:gd name="connsiteX214" fmla="*/ 2477950 w 11269336"/>
              <a:gd name="connsiteY214" fmla="*/ 2036715 h 2323145"/>
              <a:gd name="connsiteX215" fmla="*/ 2470381 w 11269336"/>
              <a:gd name="connsiteY215" fmla="*/ 2038256 h 2323145"/>
              <a:gd name="connsiteX216" fmla="*/ 2433781 w 11269336"/>
              <a:gd name="connsiteY216" fmla="*/ 2049140 h 2323145"/>
              <a:gd name="connsiteX217" fmla="*/ 2381172 w 11269336"/>
              <a:gd name="connsiteY217" fmla="*/ 2030645 h 2323145"/>
              <a:gd name="connsiteX218" fmla="*/ 2360198 w 11269336"/>
              <a:gd name="connsiteY218" fmla="*/ 2029059 h 2323145"/>
              <a:gd name="connsiteX219" fmla="*/ 2348815 w 11269336"/>
              <a:gd name="connsiteY219" fmla="*/ 2026798 h 2323145"/>
              <a:gd name="connsiteX220" fmla="*/ 2347988 w 11269336"/>
              <a:gd name="connsiteY220" fmla="*/ 2025745 h 2323145"/>
              <a:gd name="connsiteX221" fmla="*/ 2312920 w 11269336"/>
              <a:gd name="connsiteY221" fmla="*/ 2036311 h 2323145"/>
              <a:gd name="connsiteX222" fmla="*/ 2307986 w 11269336"/>
              <a:gd name="connsiteY222" fmla="*/ 2035583 h 2323145"/>
              <a:gd name="connsiteX223" fmla="*/ 2285481 w 11269336"/>
              <a:gd name="connsiteY223" fmla="*/ 2045197 h 2323145"/>
              <a:gd name="connsiteX224" fmla="*/ 2273666 w 11269336"/>
              <a:gd name="connsiteY224" fmla="*/ 2048710 h 2323145"/>
              <a:gd name="connsiteX225" fmla="*/ 2270719 w 11269336"/>
              <a:gd name="connsiteY225" fmla="*/ 2052702 h 2323145"/>
              <a:gd name="connsiteX226" fmla="*/ 2253080 w 11269336"/>
              <a:gd name="connsiteY226" fmla="*/ 2056363 h 2323145"/>
              <a:gd name="connsiteX227" fmla="*/ 2250906 w 11269336"/>
              <a:gd name="connsiteY227" fmla="*/ 2055654 h 2323145"/>
              <a:gd name="connsiteX228" fmla="*/ 2236905 w 11269336"/>
              <a:gd name="connsiteY228" fmla="*/ 2062882 h 2323145"/>
              <a:gd name="connsiteX229" fmla="*/ 2225830 w 11269336"/>
              <a:gd name="connsiteY229" fmla="*/ 2074027 h 2323145"/>
              <a:gd name="connsiteX230" fmla="*/ 2073776 w 11269336"/>
              <a:gd name="connsiteY230" fmla="*/ 2089244 h 2323145"/>
              <a:gd name="connsiteX231" fmla="*/ 1948256 w 11269336"/>
              <a:gd name="connsiteY231" fmla="*/ 2146616 h 2323145"/>
              <a:gd name="connsiteX232" fmla="*/ 1865582 w 11269336"/>
              <a:gd name="connsiteY232" fmla="*/ 2153738 h 2323145"/>
              <a:gd name="connsiteX233" fmla="*/ 1835210 w 11269336"/>
              <a:gd name="connsiteY233" fmla="*/ 2134244 h 2323145"/>
              <a:gd name="connsiteX234" fmla="*/ 1632661 w 11269336"/>
              <a:gd name="connsiteY234" fmla="*/ 2173882 h 2323145"/>
              <a:gd name="connsiteX235" fmla="*/ 1579590 w 11269336"/>
              <a:gd name="connsiteY235" fmla="*/ 2173680 h 2323145"/>
              <a:gd name="connsiteX236" fmla="*/ 1535601 w 11269336"/>
              <a:gd name="connsiteY236" fmla="*/ 2194590 h 2323145"/>
              <a:gd name="connsiteX237" fmla="*/ 1515594 w 11269336"/>
              <a:gd name="connsiteY237" fmla="*/ 2189622 h 2323145"/>
              <a:gd name="connsiteX238" fmla="*/ 1512113 w 11269336"/>
              <a:gd name="connsiteY238" fmla="*/ 2188534 h 2323145"/>
              <a:gd name="connsiteX239" fmla="*/ 1498838 w 11269336"/>
              <a:gd name="connsiteY239" fmla="*/ 2189213 h 2323145"/>
              <a:gd name="connsiteX240" fmla="*/ 1494279 w 11269336"/>
              <a:gd name="connsiteY240" fmla="*/ 2183112 h 2323145"/>
              <a:gd name="connsiteX241" fmla="*/ 1473714 w 11269336"/>
              <a:gd name="connsiteY241" fmla="*/ 2179625 h 2323145"/>
              <a:gd name="connsiteX242" fmla="*/ 1449503 w 11269336"/>
              <a:gd name="connsiteY242" fmla="*/ 2182633 h 2323145"/>
              <a:gd name="connsiteX243" fmla="*/ 1266687 w 11269336"/>
              <a:gd name="connsiteY243" fmla="*/ 2212688 h 2323145"/>
              <a:gd name="connsiteX244" fmla="*/ 1239614 w 11269336"/>
              <a:gd name="connsiteY244" fmla="*/ 2209727 h 2323145"/>
              <a:gd name="connsiteX245" fmla="*/ 1202436 w 11269336"/>
              <a:gd name="connsiteY245" fmla="*/ 2209817 h 2323145"/>
              <a:gd name="connsiteX246" fmla="*/ 1136097 w 11269336"/>
              <a:gd name="connsiteY246" fmla="*/ 2205112 h 2323145"/>
              <a:gd name="connsiteX247" fmla="*/ 988232 w 11269336"/>
              <a:gd name="connsiteY247" fmla="*/ 2235635 h 2323145"/>
              <a:gd name="connsiteX248" fmla="*/ 981959 w 11269336"/>
              <a:gd name="connsiteY248" fmla="*/ 2231607 h 2323145"/>
              <a:gd name="connsiteX249" fmla="*/ 938600 w 11269336"/>
              <a:gd name="connsiteY249" fmla="*/ 2238113 h 2323145"/>
              <a:gd name="connsiteX250" fmla="*/ 791788 w 11269336"/>
              <a:gd name="connsiteY250" fmla="*/ 2293224 h 2323145"/>
              <a:gd name="connsiteX251" fmla="*/ 706914 w 11269336"/>
              <a:gd name="connsiteY251" fmla="*/ 2305046 h 2323145"/>
              <a:gd name="connsiteX252" fmla="*/ 675971 w 11269336"/>
              <a:gd name="connsiteY252" fmla="*/ 2304030 h 2323145"/>
              <a:gd name="connsiteX253" fmla="*/ 624180 w 11269336"/>
              <a:gd name="connsiteY253" fmla="*/ 2302650 h 2323145"/>
              <a:gd name="connsiteX254" fmla="*/ 583453 w 11269336"/>
              <a:gd name="connsiteY254" fmla="*/ 2288788 h 2323145"/>
              <a:gd name="connsiteX255" fmla="*/ 540946 w 11269336"/>
              <a:gd name="connsiteY255" fmla="*/ 2292721 h 2323145"/>
              <a:gd name="connsiteX256" fmla="*/ 533680 w 11269336"/>
              <a:gd name="connsiteY256" fmla="*/ 2310233 h 2323145"/>
              <a:gd name="connsiteX257" fmla="*/ 487366 w 11269336"/>
              <a:gd name="connsiteY257" fmla="*/ 2309053 h 2323145"/>
              <a:gd name="connsiteX258" fmla="*/ 416820 w 11269336"/>
              <a:gd name="connsiteY258" fmla="*/ 2305443 h 2323145"/>
              <a:gd name="connsiteX259" fmla="*/ 376805 w 11269336"/>
              <a:gd name="connsiteY259" fmla="*/ 2307647 h 2323145"/>
              <a:gd name="connsiteX260" fmla="*/ 266777 w 11269336"/>
              <a:gd name="connsiteY260" fmla="*/ 2309012 h 2323145"/>
              <a:gd name="connsiteX261" fmla="*/ 156013 w 11269336"/>
              <a:gd name="connsiteY261" fmla="*/ 2306832 h 2323145"/>
              <a:gd name="connsiteX262" fmla="*/ 87258 w 11269336"/>
              <a:gd name="connsiteY262" fmla="*/ 2285511 h 2323145"/>
              <a:gd name="connsiteX263" fmla="*/ 23798 w 11269336"/>
              <a:gd name="connsiteY263" fmla="*/ 2281822 h 2323145"/>
              <a:gd name="connsiteX264" fmla="*/ 0 w 11269336"/>
              <a:gd name="connsiteY264" fmla="*/ 2285369 h 2323145"/>
              <a:gd name="connsiteX265" fmla="*/ 0 w 11269336"/>
              <a:gd name="connsiteY265"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380600 w 11269336"/>
              <a:gd name="connsiteY19" fmla="*/ 549821 h 2323145"/>
              <a:gd name="connsiteX20" fmla="*/ 9263254 w 11269336"/>
              <a:gd name="connsiteY20" fmla="*/ 645662 h 2323145"/>
              <a:gd name="connsiteX21" fmla="*/ 9162278 w 11269336"/>
              <a:gd name="connsiteY21" fmla="*/ 704724 h 2323145"/>
              <a:gd name="connsiteX22" fmla="*/ 8977138 w 11269336"/>
              <a:gd name="connsiteY22" fmla="*/ 774970 h 2323145"/>
              <a:gd name="connsiteX23" fmla="*/ 8947030 w 11269336"/>
              <a:gd name="connsiteY23" fmla="*/ 814934 h 2323145"/>
              <a:gd name="connsiteX24" fmla="*/ 8914746 w 11269336"/>
              <a:gd name="connsiteY24" fmla="*/ 826428 h 2323145"/>
              <a:gd name="connsiteX25" fmla="*/ 8917778 w 11269336"/>
              <a:gd name="connsiteY25" fmla="*/ 835198 h 2323145"/>
              <a:gd name="connsiteX26" fmla="*/ 8905560 w 11269336"/>
              <a:gd name="connsiteY26" fmla="*/ 838358 h 2323145"/>
              <a:gd name="connsiteX27" fmla="*/ 8897564 w 11269336"/>
              <a:gd name="connsiteY27" fmla="*/ 834287 h 2323145"/>
              <a:gd name="connsiteX28" fmla="*/ 8878040 w 11269336"/>
              <a:gd name="connsiteY28" fmla="*/ 844150 h 2323145"/>
              <a:gd name="connsiteX29" fmla="*/ 8882654 w 11269336"/>
              <a:gd name="connsiteY29" fmla="*/ 892768 h 2323145"/>
              <a:gd name="connsiteX30" fmla="*/ 8795998 w 11269336"/>
              <a:gd name="connsiteY30" fmla="*/ 863337 h 2323145"/>
              <a:gd name="connsiteX31" fmla="*/ 8776970 w 11269336"/>
              <a:gd name="connsiteY31" fmla="*/ 885177 h 2323145"/>
              <a:gd name="connsiteX32" fmla="*/ 8755719 w 11269336"/>
              <a:gd name="connsiteY32" fmla="*/ 889754 h 2323145"/>
              <a:gd name="connsiteX33" fmla="*/ 8743257 w 11269336"/>
              <a:gd name="connsiteY33" fmla="*/ 904723 h 2323145"/>
              <a:gd name="connsiteX34" fmla="*/ 8721366 w 11269336"/>
              <a:gd name="connsiteY34" fmla="*/ 904711 h 2323145"/>
              <a:gd name="connsiteX35" fmla="*/ 8678353 w 11269336"/>
              <a:gd name="connsiteY35" fmla="*/ 926318 h 2323145"/>
              <a:gd name="connsiteX36" fmla="*/ 8636849 w 11269336"/>
              <a:gd name="connsiteY36" fmla="*/ 937900 h 2323145"/>
              <a:gd name="connsiteX37" fmla="*/ 8620213 w 11269336"/>
              <a:gd name="connsiteY37" fmla="*/ 943068 h 2323145"/>
              <a:gd name="connsiteX38" fmla="*/ 8612581 w 11269336"/>
              <a:gd name="connsiteY38" fmla="*/ 952695 h 2323145"/>
              <a:gd name="connsiteX39" fmla="*/ 8589038 w 11269336"/>
              <a:gd name="connsiteY39" fmla="*/ 963892 h 2323145"/>
              <a:gd name="connsiteX40" fmla="*/ 8579950 w 11269336"/>
              <a:gd name="connsiteY40" fmla="*/ 960899 h 2323145"/>
              <a:gd name="connsiteX41" fmla="*/ 8579319 w 11269336"/>
              <a:gd name="connsiteY41" fmla="*/ 965630 h 2323145"/>
              <a:gd name="connsiteX42" fmla="*/ 8547429 w 11269336"/>
              <a:gd name="connsiteY42" fmla="*/ 984506 h 2323145"/>
              <a:gd name="connsiteX43" fmla="*/ 8478704 w 11269336"/>
              <a:gd name="connsiteY43" fmla="*/ 1025490 h 2323145"/>
              <a:gd name="connsiteX44" fmla="*/ 8461421 w 11269336"/>
              <a:gd name="connsiteY44" fmla="*/ 1035512 h 2323145"/>
              <a:gd name="connsiteX45" fmla="*/ 8445003 w 11269336"/>
              <a:gd name="connsiteY45" fmla="*/ 1036851 h 2323145"/>
              <a:gd name="connsiteX46" fmla="*/ 8357350 w 11269336"/>
              <a:gd name="connsiteY46" fmla="*/ 1060213 h 2323145"/>
              <a:gd name="connsiteX47" fmla="*/ 8335565 w 11269336"/>
              <a:gd name="connsiteY47" fmla="*/ 1061151 h 2323145"/>
              <a:gd name="connsiteX48" fmla="*/ 8325267 w 11269336"/>
              <a:gd name="connsiteY48" fmla="*/ 1055919 h 2323145"/>
              <a:gd name="connsiteX49" fmla="*/ 8293586 w 11269336"/>
              <a:gd name="connsiteY49" fmla="*/ 1076144 h 2323145"/>
              <a:gd name="connsiteX50" fmla="*/ 8242405 w 11269336"/>
              <a:gd name="connsiteY50" fmla="*/ 1095960 h 2323145"/>
              <a:gd name="connsiteX51" fmla="*/ 8197391 w 11269336"/>
              <a:gd name="connsiteY51" fmla="*/ 1107746 h 2323145"/>
              <a:gd name="connsiteX52" fmla="*/ 8081474 w 11269336"/>
              <a:gd name="connsiteY52" fmla="*/ 1130125 h 2323145"/>
              <a:gd name="connsiteX53" fmla="*/ 8053585 w 11269336"/>
              <a:gd name="connsiteY53" fmla="*/ 1129169 h 2323145"/>
              <a:gd name="connsiteX54" fmla="*/ 8038422 w 11269336"/>
              <a:gd name="connsiteY54" fmla="*/ 1119092 h 2323145"/>
              <a:gd name="connsiteX55" fmla="*/ 8029450 w 11269336"/>
              <a:gd name="connsiteY55" fmla="*/ 1125592 h 2323145"/>
              <a:gd name="connsiteX56" fmla="*/ 7959552 w 11269336"/>
              <a:gd name="connsiteY56" fmla="*/ 1140188 h 2323145"/>
              <a:gd name="connsiteX57" fmla="*/ 7914188 w 11269336"/>
              <a:gd name="connsiteY57" fmla="*/ 1150862 h 2323145"/>
              <a:gd name="connsiteX58" fmla="*/ 7914918 w 11269336"/>
              <a:gd name="connsiteY58" fmla="*/ 1168758 h 2323145"/>
              <a:gd name="connsiteX59" fmla="*/ 7875510 w 11269336"/>
              <a:gd name="connsiteY59" fmla="*/ 1183153 h 2323145"/>
              <a:gd name="connsiteX60" fmla="*/ 7829932 w 11269336"/>
              <a:gd name="connsiteY60" fmla="*/ 1180782 h 2323145"/>
              <a:gd name="connsiteX61" fmla="*/ 7779182 w 11269336"/>
              <a:gd name="connsiteY61" fmla="*/ 1192665 h 2323145"/>
              <a:gd name="connsiteX62" fmla="*/ 7748774 w 11269336"/>
              <a:gd name="connsiteY62" fmla="*/ 1199586 h 2323145"/>
              <a:gd name="connsiteX63" fmla="*/ 7671846 w 11269336"/>
              <a:gd name="connsiteY63" fmla="*/ 1231966 h 2323145"/>
              <a:gd name="connsiteX64" fmla="*/ 7554146 w 11269336"/>
              <a:gd name="connsiteY64" fmla="*/ 1319748 h 2323145"/>
              <a:gd name="connsiteX65" fmla="*/ 7515052 w 11269336"/>
              <a:gd name="connsiteY65" fmla="*/ 1336718 h 2323145"/>
              <a:gd name="connsiteX66" fmla="*/ 7507193 w 11269336"/>
              <a:gd name="connsiteY66" fmla="*/ 1334617 h 2323145"/>
              <a:gd name="connsiteX67" fmla="*/ 7461694 w 11269336"/>
              <a:gd name="connsiteY67" fmla="*/ 1375866 h 2323145"/>
              <a:gd name="connsiteX68" fmla="*/ 7377571 w 11269336"/>
              <a:gd name="connsiteY68" fmla="*/ 1400128 h 2323145"/>
              <a:gd name="connsiteX69" fmla="*/ 7311261 w 11269336"/>
              <a:gd name="connsiteY69" fmla="*/ 1412652 h 2323145"/>
              <a:gd name="connsiteX70" fmla="*/ 7275307 w 11269336"/>
              <a:gd name="connsiteY70" fmla="*/ 1422171 h 2323145"/>
              <a:gd name="connsiteX71" fmla="*/ 7247783 w 11269336"/>
              <a:gd name="connsiteY71" fmla="*/ 1426330 h 2323145"/>
              <a:gd name="connsiteX72" fmla="*/ 7185047 w 11269336"/>
              <a:gd name="connsiteY72" fmla="*/ 1451812 h 2323145"/>
              <a:gd name="connsiteX73" fmla="*/ 7084117 w 11269336"/>
              <a:gd name="connsiteY73" fmla="*/ 1500281 h 2323145"/>
              <a:gd name="connsiteX74" fmla="*/ 7062011 w 11269336"/>
              <a:gd name="connsiteY74" fmla="*/ 1509183 h 2323145"/>
              <a:gd name="connsiteX75" fmla="*/ 7040555 w 11269336"/>
              <a:gd name="connsiteY75" fmla="*/ 1511207 h 2323145"/>
              <a:gd name="connsiteX76" fmla="*/ 7033438 w 11269336"/>
              <a:gd name="connsiteY76" fmla="*/ 1506772 h 2323145"/>
              <a:gd name="connsiteX77" fmla="*/ 7020886 w 11269336"/>
              <a:gd name="connsiteY77" fmla="*/ 1510764 h 2323145"/>
              <a:gd name="connsiteX78" fmla="*/ 7017033 w 11269336"/>
              <a:gd name="connsiteY78" fmla="*/ 1510650 h 2323145"/>
              <a:gd name="connsiteX79" fmla="*/ 6995460 w 11269336"/>
              <a:gd name="connsiteY79" fmla="*/ 1511173 h 2323145"/>
              <a:gd name="connsiteX80" fmla="*/ 6962144 w 11269336"/>
              <a:gd name="connsiteY80" fmla="*/ 1541508 h 2323145"/>
              <a:gd name="connsiteX81" fmla="*/ 6910674 w 11269336"/>
              <a:gd name="connsiteY81" fmla="*/ 1554793 h 2323145"/>
              <a:gd name="connsiteX82" fmla="*/ 6732152 w 11269336"/>
              <a:gd name="connsiteY82" fmla="*/ 1642538 h 2323145"/>
              <a:gd name="connsiteX83" fmla="*/ 6694106 w 11269336"/>
              <a:gd name="connsiteY83" fmla="*/ 1632377 h 2323145"/>
              <a:gd name="connsiteX84" fmla="*/ 6617223 w 11269336"/>
              <a:gd name="connsiteY84" fmla="*/ 1659889 h 2323145"/>
              <a:gd name="connsiteX85" fmla="*/ 6521138 w 11269336"/>
              <a:gd name="connsiteY85" fmla="*/ 1744340 h 2323145"/>
              <a:gd name="connsiteX86" fmla="*/ 6380677 w 11269336"/>
              <a:gd name="connsiteY86" fmla="*/ 1796883 h 2323145"/>
              <a:gd name="connsiteX87" fmla="*/ 6374897 w 11269336"/>
              <a:gd name="connsiteY87" fmla="*/ 1809910 h 2323145"/>
              <a:gd name="connsiteX88" fmla="*/ 6364545 w 11269336"/>
              <a:gd name="connsiteY88" fmla="*/ 1820090 h 2323145"/>
              <a:gd name="connsiteX89" fmla="*/ 6362126 w 11269336"/>
              <a:gd name="connsiteY89" fmla="*/ 1819991 h 2323145"/>
              <a:gd name="connsiteX90" fmla="*/ 6346673 w 11269336"/>
              <a:gd name="connsiteY90" fmla="*/ 1827824 h 2323145"/>
              <a:gd name="connsiteX91" fmla="*/ 6345588 w 11269336"/>
              <a:gd name="connsiteY91" fmla="*/ 1832232 h 2323145"/>
              <a:gd name="connsiteX92" fmla="*/ 6335708 w 11269336"/>
              <a:gd name="connsiteY92" fmla="*/ 1838451 h 2323145"/>
              <a:gd name="connsiteX93" fmla="*/ 6318182 w 11269336"/>
              <a:gd name="connsiteY93" fmla="*/ 1852975 h 2323145"/>
              <a:gd name="connsiteX94" fmla="*/ 6313084 w 11269336"/>
              <a:gd name="connsiteY94" fmla="*/ 1853561 h 2323145"/>
              <a:gd name="connsiteX95" fmla="*/ 6283816 w 11269336"/>
              <a:gd name="connsiteY95" fmla="*/ 1872148 h 2323145"/>
              <a:gd name="connsiteX96" fmla="*/ 6282550 w 11269336"/>
              <a:gd name="connsiteY96" fmla="*/ 1871392 h 2323145"/>
              <a:gd name="connsiteX97" fmla="*/ 6270527 w 11269336"/>
              <a:gd name="connsiteY97" fmla="*/ 1872208 h 2323145"/>
              <a:gd name="connsiteX98" fmla="*/ 6249518 w 11269336"/>
              <a:gd name="connsiteY98" fmla="*/ 1876079 h 2323145"/>
              <a:gd name="connsiteX99" fmla="*/ 6190386 w 11269336"/>
              <a:gd name="connsiteY99" fmla="*/ 1872478 h 2323145"/>
              <a:gd name="connsiteX100" fmla="*/ 6159777 w 11269336"/>
              <a:gd name="connsiteY100" fmla="*/ 1891745 h 2323145"/>
              <a:gd name="connsiteX101" fmla="*/ 6153131 w 11269336"/>
              <a:gd name="connsiteY101" fmla="*/ 1895079 h 2323145"/>
              <a:gd name="connsiteX102" fmla="*/ 6152798 w 11269336"/>
              <a:gd name="connsiteY102" fmla="*/ 1894920 h 2323145"/>
              <a:gd name="connsiteX103" fmla="*/ 6145388 w 11269336"/>
              <a:gd name="connsiteY103" fmla="*/ 1897990 h 2323145"/>
              <a:gd name="connsiteX104" fmla="*/ 6141014 w 11269336"/>
              <a:gd name="connsiteY104" fmla="*/ 1901155 h 2323145"/>
              <a:gd name="connsiteX105" fmla="*/ 6128122 w 11269336"/>
              <a:gd name="connsiteY105" fmla="*/ 1907623 h 2323145"/>
              <a:gd name="connsiteX106" fmla="*/ 6122351 w 11269336"/>
              <a:gd name="connsiteY106" fmla="*/ 1908359 h 2323145"/>
              <a:gd name="connsiteX107" fmla="*/ 6064750 w 11269336"/>
              <a:gd name="connsiteY107" fmla="*/ 1896394 h 2323145"/>
              <a:gd name="connsiteX108" fmla="*/ 5964230 w 11269336"/>
              <a:gd name="connsiteY108" fmla="*/ 1910038 h 2323145"/>
              <a:gd name="connsiteX109" fmla="*/ 5865399 w 11269336"/>
              <a:gd name="connsiteY109" fmla="*/ 1926966 h 2323145"/>
              <a:gd name="connsiteX110" fmla="*/ 5829951 w 11269336"/>
              <a:gd name="connsiteY110" fmla="*/ 1934755 h 2323145"/>
              <a:gd name="connsiteX111" fmla="*/ 5765285 w 11269336"/>
              <a:gd name="connsiteY111" fmla="*/ 1941322 h 2323145"/>
              <a:gd name="connsiteX112" fmla="*/ 5734750 w 11269336"/>
              <a:gd name="connsiteY112" fmla="*/ 1939793 h 2323145"/>
              <a:gd name="connsiteX113" fmla="*/ 5733569 w 11269336"/>
              <a:gd name="connsiteY113" fmla="*/ 1940505 h 2323145"/>
              <a:gd name="connsiteX114" fmla="*/ 5730329 w 11269336"/>
              <a:gd name="connsiteY114" fmla="*/ 1937845 h 2323145"/>
              <a:gd name="connsiteX115" fmla="*/ 5724661 w 11269336"/>
              <a:gd name="connsiteY115" fmla="*/ 1937455 h 2323145"/>
              <a:gd name="connsiteX116" fmla="*/ 5710186 w 11269336"/>
              <a:gd name="connsiteY116" fmla="*/ 1941370 h 2323145"/>
              <a:gd name="connsiteX117" fmla="*/ 5704910 w 11269336"/>
              <a:gd name="connsiteY117" fmla="*/ 1943663 h 2323145"/>
              <a:gd name="connsiteX118" fmla="*/ 5696836 w 11269336"/>
              <a:gd name="connsiteY118" fmla="*/ 1945271 h 2323145"/>
              <a:gd name="connsiteX119" fmla="*/ 5696583 w 11269336"/>
              <a:gd name="connsiteY119" fmla="*/ 1945050 h 2323145"/>
              <a:gd name="connsiteX120" fmla="*/ 5689123 w 11269336"/>
              <a:gd name="connsiteY120" fmla="*/ 1947067 h 2323145"/>
              <a:gd name="connsiteX121" fmla="*/ 5653291 w 11269336"/>
              <a:gd name="connsiteY121" fmla="*/ 1960245 h 2323145"/>
              <a:gd name="connsiteX122" fmla="*/ 5599385 w 11269336"/>
              <a:gd name="connsiteY122" fmla="*/ 1945198 h 2323145"/>
              <a:gd name="connsiteX123" fmla="*/ 5578300 w 11269336"/>
              <a:gd name="connsiteY123" fmla="*/ 1944963 h 2323145"/>
              <a:gd name="connsiteX124" fmla="*/ 5566758 w 11269336"/>
              <a:gd name="connsiteY124" fmla="*/ 1943441 h 2323145"/>
              <a:gd name="connsiteX125" fmla="*/ 5565857 w 11269336"/>
              <a:gd name="connsiteY125" fmla="*/ 1942445 h 2323145"/>
              <a:gd name="connsiteX126" fmla="*/ 5531534 w 11269336"/>
              <a:gd name="connsiteY126" fmla="*/ 1955208 h 2323145"/>
              <a:gd name="connsiteX127" fmla="*/ 5526552 w 11269336"/>
              <a:gd name="connsiteY127" fmla="*/ 1954799 h 2323145"/>
              <a:gd name="connsiteX128" fmla="*/ 5504723 w 11269336"/>
              <a:gd name="connsiteY128" fmla="*/ 1965811 h 2323145"/>
              <a:gd name="connsiteX129" fmla="*/ 5493156 w 11269336"/>
              <a:gd name="connsiteY129" fmla="*/ 1970063 h 2323145"/>
              <a:gd name="connsiteX130" fmla="*/ 5490486 w 11269336"/>
              <a:gd name="connsiteY130" fmla="*/ 1974227 h 2323145"/>
              <a:gd name="connsiteX131" fmla="*/ 5473107 w 11269336"/>
              <a:gd name="connsiteY131" fmla="*/ 1979001 h 2323145"/>
              <a:gd name="connsiteX132" fmla="*/ 5470885 w 11269336"/>
              <a:gd name="connsiteY132" fmla="*/ 1978432 h 2323145"/>
              <a:gd name="connsiteX133" fmla="*/ 5457393 w 11269336"/>
              <a:gd name="connsiteY133" fmla="*/ 1986525 h 2323145"/>
              <a:gd name="connsiteX134" fmla="*/ 5447102 w 11269336"/>
              <a:gd name="connsiteY134" fmla="*/ 1998329 h 2323145"/>
              <a:gd name="connsiteX135" fmla="*/ 5159151 w 11269336"/>
              <a:gd name="connsiteY135" fmla="*/ 2029640 h 2323145"/>
              <a:gd name="connsiteX136" fmla="*/ 5041688 w 11269336"/>
              <a:gd name="connsiteY136" fmla="*/ 2022334 h 2323145"/>
              <a:gd name="connsiteX137" fmla="*/ 4860988 w 11269336"/>
              <a:gd name="connsiteY137" fmla="*/ 2135698 h 2323145"/>
              <a:gd name="connsiteX138" fmla="*/ 4807902 w 11269336"/>
              <a:gd name="connsiteY138" fmla="*/ 2138894 h 2323145"/>
              <a:gd name="connsiteX139" fmla="*/ 4765388 w 11269336"/>
              <a:gd name="connsiteY139" fmla="*/ 2162525 h 2323145"/>
              <a:gd name="connsiteX140" fmla="*/ 4745033 w 11269336"/>
              <a:gd name="connsiteY140" fmla="*/ 2158859 h 2323145"/>
              <a:gd name="connsiteX141" fmla="*/ 4741475 w 11269336"/>
              <a:gd name="connsiteY141" fmla="*/ 2157998 h 2323145"/>
              <a:gd name="connsiteX142" fmla="*/ 4728247 w 11269336"/>
              <a:gd name="connsiteY142" fmla="*/ 2159526 h 2323145"/>
              <a:gd name="connsiteX143" fmla="*/ 4723263 w 11269336"/>
              <a:gd name="connsiteY143" fmla="*/ 2153742 h 2323145"/>
              <a:gd name="connsiteX144" fmla="*/ 4702453 w 11269336"/>
              <a:gd name="connsiteY144" fmla="*/ 2151586 h 2323145"/>
              <a:gd name="connsiteX145" fmla="*/ 4678455 w 11269336"/>
              <a:gd name="connsiteY145" fmla="*/ 2156131 h 2323145"/>
              <a:gd name="connsiteX146" fmla="*/ 4593061 w 11269336"/>
              <a:gd name="connsiteY146" fmla="*/ 2171597 h 2323145"/>
              <a:gd name="connsiteX147" fmla="*/ 4579902 w 11269336"/>
              <a:gd name="connsiteY147" fmla="*/ 2177927 h 2323145"/>
              <a:gd name="connsiteX148" fmla="*/ 4533444 w 11269336"/>
              <a:gd name="connsiteY148" fmla="*/ 2181200 h 2323145"/>
              <a:gd name="connsiteX149" fmla="*/ 4492832 w 11269336"/>
              <a:gd name="connsiteY149" fmla="*/ 2188033 h 2323145"/>
              <a:gd name="connsiteX150" fmla="*/ 4467257 w 11269336"/>
              <a:gd name="connsiteY150" fmla="*/ 2196121 h 2323145"/>
              <a:gd name="connsiteX151" fmla="*/ 4459937 w 11269336"/>
              <a:gd name="connsiteY151" fmla="*/ 2195182 h 2323145"/>
              <a:gd name="connsiteX152" fmla="*/ 4433312 w 11269336"/>
              <a:gd name="connsiteY152" fmla="*/ 2199004 h 2323145"/>
              <a:gd name="connsiteX153" fmla="*/ 4420601 w 11269336"/>
              <a:gd name="connsiteY153" fmla="*/ 2205158 h 2323145"/>
              <a:gd name="connsiteX154" fmla="*/ 4405765 w 11269336"/>
              <a:gd name="connsiteY154" fmla="*/ 2199902 h 2323145"/>
              <a:gd name="connsiteX155" fmla="*/ 4401354 w 11269336"/>
              <a:gd name="connsiteY155" fmla="*/ 2194745 h 2323145"/>
              <a:gd name="connsiteX156" fmla="*/ 4383151 w 11269336"/>
              <a:gd name="connsiteY156" fmla="*/ 2201140 h 2323145"/>
              <a:gd name="connsiteX157" fmla="*/ 4366646 w 11269336"/>
              <a:gd name="connsiteY157" fmla="*/ 2198564 h 2323145"/>
              <a:gd name="connsiteX158" fmla="*/ 4354009 w 11269336"/>
              <a:gd name="connsiteY158" fmla="*/ 2204984 h 2323145"/>
              <a:gd name="connsiteX159" fmla="*/ 4348284 w 11269336"/>
              <a:gd name="connsiteY159" fmla="*/ 2205270 h 2323145"/>
              <a:gd name="connsiteX160" fmla="*/ 4333906 w 11269336"/>
              <a:gd name="connsiteY160" fmla="*/ 2205251 h 2323145"/>
              <a:gd name="connsiteX161" fmla="*/ 4308819 w 11269336"/>
              <a:gd name="connsiteY161" fmla="*/ 2203822 h 2323145"/>
              <a:gd name="connsiteX162" fmla="*/ 4301210 w 11269336"/>
              <a:gd name="connsiteY162" fmla="*/ 2204456 h 2323145"/>
              <a:gd name="connsiteX163" fmla="*/ 4283095 w 11269336"/>
              <a:gd name="connsiteY163" fmla="*/ 2198177 h 2323145"/>
              <a:gd name="connsiteX164" fmla="*/ 4250119 w 11269336"/>
              <a:gd name="connsiteY164" fmla="*/ 2196342 h 2323145"/>
              <a:gd name="connsiteX165" fmla="*/ 4189203 w 11269336"/>
              <a:gd name="connsiteY165" fmla="*/ 2178994 h 2323145"/>
              <a:gd name="connsiteX166" fmla="*/ 4154035 w 11269336"/>
              <a:gd name="connsiteY166" fmla="*/ 2171950 h 2323145"/>
              <a:gd name="connsiteX167" fmla="*/ 4129569 w 11269336"/>
              <a:gd name="connsiteY167" fmla="*/ 2163850 h 2323145"/>
              <a:gd name="connsiteX168" fmla="*/ 4061250 w 11269336"/>
              <a:gd name="connsiteY168" fmla="*/ 2159236 h 2323145"/>
              <a:gd name="connsiteX169" fmla="*/ 3945480 w 11269336"/>
              <a:gd name="connsiteY169" fmla="*/ 2158279 h 2323145"/>
              <a:gd name="connsiteX170" fmla="*/ 3921468 w 11269336"/>
              <a:gd name="connsiteY170" fmla="*/ 2156588 h 2323145"/>
              <a:gd name="connsiteX171" fmla="*/ 3903348 w 11269336"/>
              <a:gd name="connsiteY171" fmla="*/ 2149220 h 2323145"/>
              <a:gd name="connsiteX172" fmla="*/ 3901342 w 11269336"/>
              <a:gd name="connsiteY172" fmla="*/ 2142355 h 2323145"/>
              <a:gd name="connsiteX173" fmla="*/ 3888539 w 11269336"/>
              <a:gd name="connsiteY173" fmla="*/ 2140476 h 2323145"/>
              <a:gd name="connsiteX174" fmla="*/ 3885662 w 11269336"/>
              <a:gd name="connsiteY174" fmla="*/ 2138740 h 2323145"/>
              <a:gd name="connsiteX175" fmla="*/ 3868627 w 11269336"/>
              <a:gd name="connsiteY175" fmla="*/ 2130023 h 2323145"/>
              <a:gd name="connsiteX176" fmla="*/ 3819177 w 11269336"/>
              <a:gd name="connsiteY176" fmla="*/ 2142111 h 2323145"/>
              <a:gd name="connsiteX177" fmla="*/ 3769100 w 11269336"/>
              <a:gd name="connsiteY177" fmla="*/ 2131731 h 2323145"/>
              <a:gd name="connsiteX178" fmla="*/ 3562752 w 11269336"/>
              <a:gd name="connsiteY178" fmla="*/ 2131785 h 2323145"/>
              <a:gd name="connsiteX179" fmla="*/ 3541402 w 11269336"/>
              <a:gd name="connsiteY179" fmla="*/ 2106821 h 2323145"/>
              <a:gd name="connsiteX180" fmla="*/ 3365341 w 11269336"/>
              <a:gd name="connsiteY180" fmla="*/ 2077638 h 2323145"/>
              <a:gd name="connsiteX181" fmla="*/ 3170922 w 11269336"/>
              <a:gd name="connsiteY181" fmla="*/ 2115957 h 2323145"/>
              <a:gd name="connsiteX182" fmla="*/ 3156256 w 11269336"/>
              <a:gd name="connsiteY182" fmla="*/ 2124773 h 2323145"/>
              <a:gd name="connsiteX183" fmla="*/ 3140298 w 11269336"/>
              <a:gd name="connsiteY183" fmla="*/ 2129182 h 2323145"/>
              <a:gd name="connsiteX184" fmla="*/ 3138514 w 11269336"/>
              <a:gd name="connsiteY184" fmla="*/ 2128069 h 2323145"/>
              <a:gd name="connsiteX185" fmla="*/ 3120467 w 11269336"/>
              <a:gd name="connsiteY185" fmla="*/ 2128281 h 2323145"/>
              <a:gd name="connsiteX186" fmla="*/ 3116175 w 11269336"/>
              <a:gd name="connsiteY186" fmla="*/ 2131633 h 2323145"/>
              <a:gd name="connsiteX187" fmla="*/ 3103685 w 11269336"/>
              <a:gd name="connsiteY187" fmla="*/ 2132814 h 2323145"/>
              <a:gd name="connsiteX188" fmla="*/ 3078794 w 11269336"/>
              <a:gd name="connsiteY188" fmla="*/ 2137935 h 2323145"/>
              <a:gd name="connsiteX189" fmla="*/ 3074407 w 11269336"/>
              <a:gd name="connsiteY189" fmla="*/ 2136274 h 2323145"/>
              <a:gd name="connsiteX190" fmla="*/ 3037285 w 11269336"/>
              <a:gd name="connsiteY190" fmla="*/ 2139919 h 2323145"/>
              <a:gd name="connsiteX191" fmla="*/ 3036901 w 11269336"/>
              <a:gd name="connsiteY191" fmla="*/ 2138726 h 2323145"/>
              <a:gd name="connsiteX192" fmla="*/ 3026996 w 11269336"/>
              <a:gd name="connsiteY192" fmla="*/ 2134322 h 2323145"/>
              <a:gd name="connsiteX193" fmla="*/ 3007772 w 11269336"/>
              <a:gd name="connsiteY193" fmla="*/ 2128742 h 2323145"/>
              <a:gd name="connsiteX194" fmla="*/ 2965030 w 11269336"/>
              <a:gd name="connsiteY194" fmla="*/ 2100494 h 2323145"/>
              <a:gd name="connsiteX195" fmla="*/ 2926342 w 11269336"/>
              <a:gd name="connsiteY195" fmla="*/ 2104155 h 2323145"/>
              <a:gd name="connsiteX196" fmla="*/ 2918608 w 11269336"/>
              <a:gd name="connsiteY196" fmla="*/ 2104215 h 2323145"/>
              <a:gd name="connsiteX197" fmla="*/ 2918475 w 11269336"/>
              <a:gd name="connsiteY197" fmla="*/ 2103937 h 2323145"/>
              <a:gd name="connsiteX198" fmla="*/ 2910360 w 11269336"/>
              <a:gd name="connsiteY198" fmla="*/ 2103444 h 2323145"/>
              <a:gd name="connsiteX199" fmla="*/ 2904507 w 11269336"/>
              <a:gd name="connsiteY199" fmla="*/ 2104326 h 2323145"/>
              <a:gd name="connsiteX200" fmla="*/ 2889503 w 11269336"/>
              <a:gd name="connsiteY200" fmla="*/ 2104443 h 2323145"/>
              <a:gd name="connsiteX201" fmla="*/ 2884480 w 11269336"/>
              <a:gd name="connsiteY201" fmla="*/ 2102626 h 2323145"/>
              <a:gd name="connsiteX202" fmla="*/ 2882689 w 11269336"/>
              <a:gd name="connsiteY202" fmla="*/ 2099228 h 2323145"/>
              <a:gd name="connsiteX203" fmla="*/ 2881291 w 11269336"/>
              <a:gd name="connsiteY203" fmla="*/ 2099618 h 2323145"/>
              <a:gd name="connsiteX204" fmla="*/ 2853979 w 11269336"/>
              <a:gd name="connsiteY204" fmla="*/ 2090388 h 2323145"/>
              <a:gd name="connsiteX205" fmla="*/ 2791790 w 11269336"/>
              <a:gd name="connsiteY205" fmla="*/ 2080332 h 2323145"/>
              <a:gd name="connsiteX206" fmla="*/ 2755844 w 11269336"/>
              <a:gd name="connsiteY206" fmla="*/ 2078874 h 2323145"/>
              <a:gd name="connsiteX207" fmla="*/ 2657742 w 11269336"/>
              <a:gd name="connsiteY207" fmla="*/ 2070179 h 2323145"/>
              <a:gd name="connsiteX208" fmla="*/ 2559549 w 11269336"/>
              <a:gd name="connsiteY208" fmla="*/ 2057873 h 2323145"/>
              <a:gd name="connsiteX209" fmla="*/ 2512054 w 11269336"/>
              <a:gd name="connsiteY209" fmla="*/ 2031671 h 2323145"/>
              <a:gd name="connsiteX210" fmla="*/ 2506437 w 11269336"/>
              <a:gd name="connsiteY210" fmla="*/ 2030918 h 2323145"/>
              <a:gd name="connsiteX211" fmla="*/ 2491752 w 11269336"/>
              <a:gd name="connsiteY211" fmla="*/ 2033906 h 2323145"/>
              <a:gd name="connsiteX212" fmla="*/ 2486338 w 11269336"/>
              <a:gd name="connsiteY212" fmla="*/ 2035862 h 2323145"/>
              <a:gd name="connsiteX213" fmla="*/ 2478186 w 11269336"/>
              <a:gd name="connsiteY213" fmla="*/ 2036953 h 2323145"/>
              <a:gd name="connsiteX214" fmla="*/ 2477950 w 11269336"/>
              <a:gd name="connsiteY214" fmla="*/ 2036715 h 2323145"/>
              <a:gd name="connsiteX215" fmla="*/ 2470381 w 11269336"/>
              <a:gd name="connsiteY215" fmla="*/ 2038256 h 2323145"/>
              <a:gd name="connsiteX216" fmla="*/ 2433781 w 11269336"/>
              <a:gd name="connsiteY216" fmla="*/ 2049140 h 2323145"/>
              <a:gd name="connsiteX217" fmla="*/ 2381172 w 11269336"/>
              <a:gd name="connsiteY217" fmla="*/ 2030645 h 2323145"/>
              <a:gd name="connsiteX218" fmla="*/ 2360198 w 11269336"/>
              <a:gd name="connsiteY218" fmla="*/ 2029059 h 2323145"/>
              <a:gd name="connsiteX219" fmla="*/ 2348815 w 11269336"/>
              <a:gd name="connsiteY219" fmla="*/ 2026798 h 2323145"/>
              <a:gd name="connsiteX220" fmla="*/ 2347988 w 11269336"/>
              <a:gd name="connsiteY220" fmla="*/ 2025745 h 2323145"/>
              <a:gd name="connsiteX221" fmla="*/ 2312920 w 11269336"/>
              <a:gd name="connsiteY221" fmla="*/ 2036311 h 2323145"/>
              <a:gd name="connsiteX222" fmla="*/ 2307986 w 11269336"/>
              <a:gd name="connsiteY222" fmla="*/ 2035583 h 2323145"/>
              <a:gd name="connsiteX223" fmla="*/ 2285481 w 11269336"/>
              <a:gd name="connsiteY223" fmla="*/ 2045197 h 2323145"/>
              <a:gd name="connsiteX224" fmla="*/ 2273666 w 11269336"/>
              <a:gd name="connsiteY224" fmla="*/ 2048710 h 2323145"/>
              <a:gd name="connsiteX225" fmla="*/ 2270719 w 11269336"/>
              <a:gd name="connsiteY225" fmla="*/ 2052702 h 2323145"/>
              <a:gd name="connsiteX226" fmla="*/ 2253080 w 11269336"/>
              <a:gd name="connsiteY226" fmla="*/ 2056363 h 2323145"/>
              <a:gd name="connsiteX227" fmla="*/ 2250906 w 11269336"/>
              <a:gd name="connsiteY227" fmla="*/ 2055654 h 2323145"/>
              <a:gd name="connsiteX228" fmla="*/ 2236905 w 11269336"/>
              <a:gd name="connsiteY228" fmla="*/ 2062882 h 2323145"/>
              <a:gd name="connsiteX229" fmla="*/ 2225830 w 11269336"/>
              <a:gd name="connsiteY229" fmla="*/ 2074027 h 2323145"/>
              <a:gd name="connsiteX230" fmla="*/ 2073776 w 11269336"/>
              <a:gd name="connsiteY230" fmla="*/ 2089244 h 2323145"/>
              <a:gd name="connsiteX231" fmla="*/ 1948256 w 11269336"/>
              <a:gd name="connsiteY231" fmla="*/ 2146616 h 2323145"/>
              <a:gd name="connsiteX232" fmla="*/ 1865582 w 11269336"/>
              <a:gd name="connsiteY232" fmla="*/ 2153738 h 2323145"/>
              <a:gd name="connsiteX233" fmla="*/ 1835210 w 11269336"/>
              <a:gd name="connsiteY233" fmla="*/ 2134244 h 2323145"/>
              <a:gd name="connsiteX234" fmla="*/ 1632661 w 11269336"/>
              <a:gd name="connsiteY234" fmla="*/ 2173882 h 2323145"/>
              <a:gd name="connsiteX235" fmla="*/ 1579590 w 11269336"/>
              <a:gd name="connsiteY235" fmla="*/ 2173680 h 2323145"/>
              <a:gd name="connsiteX236" fmla="*/ 1535601 w 11269336"/>
              <a:gd name="connsiteY236" fmla="*/ 2194590 h 2323145"/>
              <a:gd name="connsiteX237" fmla="*/ 1515594 w 11269336"/>
              <a:gd name="connsiteY237" fmla="*/ 2189622 h 2323145"/>
              <a:gd name="connsiteX238" fmla="*/ 1512113 w 11269336"/>
              <a:gd name="connsiteY238" fmla="*/ 2188534 h 2323145"/>
              <a:gd name="connsiteX239" fmla="*/ 1498838 w 11269336"/>
              <a:gd name="connsiteY239" fmla="*/ 2189213 h 2323145"/>
              <a:gd name="connsiteX240" fmla="*/ 1494279 w 11269336"/>
              <a:gd name="connsiteY240" fmla="*/ 2183112 h 2323145"/>
              <a:gd name="connsiteX241" fmla="*/ 1473714 w 11269336"/>
              <a:gd name="connsiteY241" fmla="*/ 2179625 h 2323145"/>
              <a:gd name="connsiteX242" fmla="*/ 1449503 w 11269336"/>
              <a:gd name="connsiteY242" fmla="*/ 2182633 h 2323145"/>
              <a:gd name="connsiteX243" fmla="*/ 1266687 w 11269336"/>
              <a:gd name="connsiteY243" fmla="*/ 2212688 h 2323145"/>
              <a:gd name="connsiteX244" fmla="*/ 1239614 w 11269336"/>
              <a:gd name="connsiteY244" fmla="*/ 2209727 h 2323145"/>
              <a:gd name="connsiteX245" fmla="*/ 1202436 w 11269336"/>
              <a:gd name="connsiteY245" fmla="*/ 2209817 h 2323145"/>
              <a:gd name="connsiteX246" fmla="*/ 1136097 w 11269336"/>
              <a:gd name="connsiteY246" fmla="*/ 2205112 h 2323145"/>
              <a:gd name="connsiteX247" fmla="*/ 988232 w 11269336"/>
              <a:gd name="connsiteY247" fmla="*/ 2235635 h 2323145"/>
              <a:gd name="connsiteX248" fmla="*/ 981959 w 11269336"/>
              <a:gd name="connsiteY248" fmla="*/ 2231607 h 2323145"/>
              <a:gd name="connsiteX249" fmla="*/ 938600 w 11269336"/>
              <a:gd name="connsiteY249" fmla="*/ 2238113 h 2323145"/>
              <a:gd name="connsiteX250" fmla="*/ 791788 w 11269336"/>
              <a:gd name="connsiteY250" fmla="*/ 2293224 h 2323145"/>
              <a:gd name="connsiteX251" fmla="*/ 706914 w 11269336"/>
              <a:gd name="connsiteY251" fmla="*/ 2305046 h 2323145"/>
              <a:gd name="connsiteX252" fmla="*/ 675971 w 11269336"/>
              <a:gd name="connsiteY252" fmla="*/ 2304030 h 2323145"/>
              <a:gd name="connsiteX253" fmla="*/ 624180 w 11269336"/>
              <a:gd name="connsiteY253" fmla="*/ 2302650 h 2323145"/>
              <a:gd name="connsiteX254" fmla="*/ 583453 w 11269336"/>
              <a:gd name="connsiteY254" fmla="*/ 2288788 h 2323145"/>
              <a:gd name="connsiteX255" fmla="*/ 540946 w 11269336"/>
              <a:gd name="connsiteY255" fmla="*/ 2292721 h 2323145"/>
              <a:gd name="connsiteX256" fmla="*/ 533680 w 11269336"/>
              <a:gd name="connsiteY256" fmla="*/ 2310233 h 2323145"/>
              <a:gd name="connsiteX257" fmla="*/ 487366 w 11269336"/>
              <a:gd name="connsiteY257" fmla="*/ 2309053 h 2323145"/>
              <a:gd name="connsiteX258" fmla="*/ 416820 w 11269336"/>
              <a:gd name="connsiteY258" fmla="*/ 2305443 h 2323145"/>
              <a:gd name="connsiteX259" fmla="*/ 376805 w 11269336"/>
              <a:gd name="connsiteY259" fmla="*/ 2307647 h 2323145"/>
              <a:gd name="connsiteX260" fmla="*/ 266777 w 11269336"/>
              <a:gd name="connsiteY260" fmla="*/ 2309012 h 2323145"/>
              <a:gd name="connsiteX261" fmla="*/ 156013 w 11269336"/>
              <a:gd name="connsiteY261" fmla="*/ 2306832 h 2323145"/>
              <a:gd name="connsiteX262" fmla="*/ 87258 w 11269336"/>
              <a:gd name="connsiteY262" fmla="*/ 2285511 h 2323145"/>
              <a:gd name="connsiteX263" fmla="*/ 23798 w 11269336"/>
              <a:gd name="connsiteY263" fmla="*/ 2281822 h 2323145"/>
              <a:gd name="connsiteX264" fmla="*/ 0 w 11269336"/>
              <a:gd name="connsiteY264" fmla="*/ 2285369 h 2323145"/>
              <a:gd name="connsiteX265" fmla="*/ 0 w 11269336"/>
              <a:gd name="connsiteY265"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380600 w 11269336"/>
              <a:gd name="connsiteY19" fmla="*/ 549821 h 2323145"/>
              <a:gd name="connsiteX20" fmla="*/ 9263254 w 11269336"/>
              <a:gd name="connsiteY20" fmla="*/ 645662 h 2323145"/>
              <a:gd name="connsiteX21" fmla="*/ 9162278 w 11269336"/>
              <a:gd name="connsiteY21" fmla="*/ 704724 h 2323145"/>
              <a:gd name="connsiteX22" fmla="*/ 8977138 w 11269336"/>
              <a:gd name="connsiteY22" fmla="*/ 774970 h 2323145"/>
              <a:gd name="connsiteX23" fmla="*/ 9070855 w 11269336"/>
              <a:gd name="connsiteY23" fmla="*/ 794621 h 2323145"/>
              <a:gd name="connsiteX24" fmla="*/ 8914746 w 11269336"/>
              <a:gd name="connsiteY24" fmla="*/ 826428 h 2323145"/>
              <a:gd name="connsiteX25" fmla="*/ 8917778 w 11269336"/>
              <a:gd name="connsiteY25" fmla="*/ 835198 h 2323145"/>
              <a:gd name="connsiteX26" fmla="*/ 8905560 w 11269336"/>
              <a:gd name="connsiteY26" fmla="*/ 838358 h 2323145"/>
              <a:gd name="connsiteX27" fmla="*/ 8897564 w 11269336"/>
              <a:gd name="connsiteY27" fmla="*/ 834287 h 2323145"/>
              <a:gd name="connsiteX28" fmla="*/ 8878040 w 11269336"/>
              <a:gd name="connsiteY28" fmla="*/ 844150 h 2323145"/>
              <a:gd name="connsiteX29" fmla="*/ 8882654 w 11269336"/>
              <a:gd name="connsiteY29" fmla="*/ 892768 h 2323145"/>
              <a:gd name="connsiteX30" fmla="*/ 8795998 w 11269336"/>
              <a:gd name="connsiteY30" fmla="*/ 863337 h 2323145"/>
              <a:gd name="connsiteX31" fmla="*/ 8776970 w 11269336"/>
              <a:gd name="connsiteY31" fmla="*/ 885177 h 2323145"/>
              <a:gd name="connsiteX32" fmla="*/ 8755719 w 11269336"/>
              <a:gd name="connsiteY32" fmla="*/ 889754 h 2323145"/>
              <a:gd name="connsiteX33" fmla="*/ 8743257 w 11269336"/>
              <a:gd name="connsiteY33" fmla="*/ 904723 h 2323145"/>
              <a:gd name="connsiteX34" fmla="*/ 8721366 w 11269336"/>
              <a:gd name="connsiteY34" fmla="*/ 904711 h 2323145"/>
              <a:gd name="connsiteX35" fmla="*/ 8678353 w 11269336"/>
              <a:gd name="connsiteY35" fmla="*/ 926318 h 2323145"/>
              <a:gd name="connsiteX36" fmla="*/ 8636849 w 11269336"/>
              <a:gd name="connsiteY36" fmla="*/ 937900 h 2323145"/>
              <a:gd name="connsiteX37" fmla="*/ 8620213 w 11269336"/>
              <a:gd name="connsiteY37" fmla="*/ 943068 h 2323145"/>
              <a:gd name="connsiteX38" fmla="*/ 8612581 w 11269336"/>
              <a:gd name="connsiteY38" fmla="*/ 952695 h 2323145"/>
              <a:gd name="connsiteX39" fmla="*/ 8589038 w 11269336"/>
              <a:gd name="connsiteY39" fmla="*/ 963892 h 2323145"/>
              <a:gd name="connsiteX40" fmla="*/ 8579950 w 11269336"/>
              <a:gd name="connsiteY40" fmla="*/ 960899 h 2323145"/>
              <a:gd name="connsiteX41" fmla="*/ 8579319 w 11269336"/>
              <a:gd name="connsiteY41" fmla="*/ 965630 h 2323145"/>
              <a:gd name="connsiteX42" fmla="*/ 8547429 w 11269336"/>
              <a:gd name="connsiteY42" fmla="*/ 984506 h 2323145"/>
              <a:gd name="connsiteX43" fmla="*/ 8478704 w 11269336"/>
              <a:gd name="connsiteY43" fmla="*/ 1025490 h 2323145"/>
              <a:gd name="connsiteX44" fmla="*/ 8461421 w 11269336"/>
              <a:gd name="connsiteY44" fmla="*/ 1035512 h 2323145"/>
              <a:gd name="connsiteX45" fmla="*/ 8445003 w 11269336"/>
              <a:gd name="connsiteY45" fmla="*/ 1036851 h 2323145"/>
              <a:gd name="connsiteX46" fmla="*/ 8357350 w 11269336"/>
              <a:gd name="connsiteY46" fmla="*/ 1060213 h 2323145"/>
              <a:gd name="connsiteX47" fmla="*/ 8335565 w 11269336"/>
              <a:gd name="connsiteY47" fmla="*/ 1061151 h 2323145"/>
              <a:gd name="connsiteX48" fmla="*/ 8325267 w 11269336"/>
              <a:gd name="connsiteY48" fmla="*/ 1055919 h 2323145"/>
              <a:gd name="connsiteX49" fmla="*/ 8293586 w 11269336"/>
              <a:gd name="connsiteY49" fmla="*/ 1076144 h 2323145"/>
              <a:gd name="connsiteX50" fmla="*/ 8242405 w 11269336"/>
              <a:gd name="connsiteY50" fmla="*/ 1095960 h 2323145"/>
              <a:gd name="connsiteX51" fmla="*/ 8197391 w 11269336"/>
              <a:gd name="connsiteY51" fmla="*/ 1107746 h 2323145"/>
              <a:gd name="connsiteX52" fmla="*/ 8081474 w 11269336"/>
              <a:gd name="connsiteY52" fmla="*/ 1130125 h 2323145"/>
              <a:gd name="connsiteX53" fmla="*/ 8053585 w 11269336"/>
              <a:gd name="connsiteY53" fmla="*/ 1129169 h 2323145"/>
              <a:gd name="connsiteX54" fmla="*/ 8038422 w 11269336"/>
              <a:gd name="connsiteY54" fmla="*/ 1119092 h 2323145"/>
              <a:gd name="connsiteX55" fmla="*/ 8029450 w 11269336"/>
              <a:gd name="connsiteY55" fmla="*/ 1125592 h 2323145"/>
              <a:gd name="connsiteX56" fmla="*/ 7959552 w 11269336"/>
              <a:gd name="connsiteY56" fmla="*/ 1140188 h 2323145"/>
              <a:gd name="connsiteX57" fmla="*/ 7914188 w 11269336"/>
              <a:gd name="connsiteY57" fmla="*/ 1150862 h 2323145"/>
              <a:gd name="connsiteX58" fmla="*/ 7914918 w 11269336"/>
              <a:gd name="connsiteY58" fmla="*/ 1168758 h 2323145"/>
              <a:gd name="connsiteX59" fmla="*/ 7875510 w 11269336"/>
              <a:gd name="connsiteY59" fmla="*/ 1183153 h 2323145"/>
              <a:gd name="connsiteX60" fmla="*/ 7829932 w 11269336"/>
              <a:gd name="connsiteY60" fmla="*/ 1180782 h 2323145"/>
              <a:gd name="connsiteX61" fmla="*/ 7779182 w 11269336"/>
              <a:gd name="connsiteY61" fmla="*/ 1192665 h 2323145"/>
              <a:gd name="connsiteX62" fmla="*/ 7748774 w 11269336"/>
              <a:gd name="connsiteY62" fmla="*/ 1199586 h 2323145"/>
              <a:gd name="connsiteX63" fmla="*/ 7671846 w 11269336"/>
              <a:gd name="connsiteY63" fmla="*/ 1231966 h 2323145"/>
              <a:gd name="connsiteX64" fmla="*/ 7554146 w 11269336"/>
              <a:gd name="connsiteY64" fmla="*/ 1319748 h 2323145"/>
              <a:gd name="connsiteX65" fmla="*/ 7515052 w 11269336"/>
              <a:gd name="connsiteY65" fmla="*/ 1336718 h 2323145"/>
              <a:gd name="connsiteX66" fmla="*/ 7507193 w 11269336"/>
              <a:gd name="connsiteY66" fmla="*/ 1334617 h 2323145"/>
              <a:gd name="connsiteX67" fmla="*/ 7461694 w 11269336"/>
              <a:gd name="connsiteY67" fmla="*/ 1375866 h 2323145"/>
              <a:gd name="connsiteX68" fmla="*/ 7377571 w 11269336"/>
              <a:gd name="connsiteY68" fmla="*/ 1400128 h 2323145"/>
              <a:gd name="connsiteX69" fmla="*/ 7311261 w 11269336"/>
              <a:gd name="connsiteY69" fmla="*/ 1412652 h 2323145"/>
              <a:gd name="connsiteX70" fmla="*/ 7275307 w 11269336"/>
              <a:gd name="connsiteY70" fmla="*/ 1422171 h 2323145"/>
              <a:gd name="connsiteX71" fmla="*/ 7247783 w 11269336"/>
              <a:gd name="connsiteY71" fmla="*/ 1426330 h 2323145"/>
              <a:gd name="connsiteX72" fmla="*/ 7185047 w 11269336"/>
              <a:gd name="connsiteY72" fmla="*/ 1451812 h 2323145"/>
              <a:gd name="connsiteX73" fmla="*/ 7084117 w 11269336"/>
              <a:gd name="connsiteY73" fmla="*/ 1500281 h 2323145"/>
              <a:gd name="connsiteX74" fmla="*/ 7062011 w 11269336"/>
              <a:gd name="connsiteY74" fmla="*/ 1509183 h 2323145"/>
              <a:gd name="connsiteX75" fmla="*/ 7040555 w 11269336"/>
              <a:gd name="connsiteY75" fmla="*/ 1511207 h 2323145"/>
              <a:gd name="connsiteX76" fmla="*/ 7033438 w 11269336"/>
              <a:gd name="connsiteY76" fmla="*/ 1506772 h 2323145"/>
              <a:gd name="connsiteX77" fmla="*/ 7020886 w 11269336"/>
              <a:gd name="connsiteY77" fmla="*/ 1510764 h 2323145"/>
              <a:gd name="connsiteX78" fmla="*/ 7017033 w 11269336"/>
              <a:gd name="connsiteY78" fmla="*/ 1510650 h 2323145"/>
              <a:gd name="connsiteX79" fmla="*/ 6995460 w 11269336"/>
              <a:gd name="connsiteY79" fmla="*/ 1511173 h 2323145"/>
              <a:gd name="connsiteX80" fmla="*/ 6962144 w 11269336"/>
              <a:gd name="connsiteY80" fmla="*/ 1541508 h 2323145"/>
              <a:gd name="connsiteX81" fmla="*/ 6910674 w 11269336"/>
              <a:gd name="connsiteY81" fmla="*/ 1554793 h 2323145"/>
              <a:gd name="connsiteX82" fmla="*/ 6732152 w 11269336"/>
              <a:gd name="connsiteY82" fmla="*/ 1642538 h 2323145"/>
              <a:gd name="connsiteX83" fmla="*/ 6694106 w 11269336"/>
              <a:gd name="connsiteY83" fmla="*/ 1632377 h 2323145"/>
              <a:gd name="connsiteX84" fmla="*/ 6617223 w 11269336"/>
              <a:gd name="connsiteY84" fmla="*/ 1659889 h 2323145"/>
              <a:gd name="connsiteX85" fmla="*/ 6521138 w 11269336"/>
              <a:gd name="connsiteY85" fmla="*/ 1744340 h 2323145"/>
              <a:gd name="connsiteX86" fmla="*/ 6380677 w 11269336"/>
              <a:gd name="connsiteY86" fmla="*/ 1796883 h 2323145"/>
              <a:gd name="connsiteX87" fmla="*/ 6374897 w 11269336"/>
              <a:gd name="connsiteY87" fmla="*/ 1809910 h 2323145"/>
              <a:gd name="connsiteX88" fmla="*/ 6364545 w 11269336"/>
              <a:gd name="connsiteY88" fmla="*/ 1820090 h 2323145"/>
              <a:gd name="connsiteX89" fmla="*/ 6362126 w 11269336"/>
              <a:gd name="connsiteY89" fmla="*/ 1819991 h 2323145"/>
              <a:gd name="connsiteX90" fmla="*/ 6346673 w 11269336"/>
              <a:gd name="connsiteY90" fmla="*/ 1827824 h 2323145"/>
              <a:gd name="connsiteX91" fmla="*/ 6345588 w 11269336"/>
              <a:gd name="connsiteY91" fmla="*/ 1832232 h 2323145"/>
              <a:gd name="connsiteX92" fmla="*/ 6335708 w 11269336"/>
              <a:gd name="connsiteY92" fmla="*/ 1838451 h 2323145"/>
              <a:gd name="connsiteX93" fmla="*/ 6318182 w 11269336"/>
              <a:gd name="connsiteY93" fmla="*/ 1852975 h 2323145"/>
              <a:gd name="connsiteX94" fmla="*/ 6313084 w 11269336"/>
              <a:gd name="connsiteY94" fmla="*/ 1853561 h 2323145"/>
              <a:gd name="connsiteX95" fmla="*/ 6283816 w 11269336"/>
              <a:gd name="connsiteY95" fmla="*/ 1872148 h 2323145"/>
              <a:gd name="connsiteX96" fmla="*/ 6282550 w 11269336"/>
              <a:gd name="connsiteY96" fmla="*/ 1871392 h 2323145"/>
              <a:gd name="connsiteX97" fmla="*/ 6270527 w 11269336"/>
              <a:gd name="connsiteY97" fmla="*/ 1872208 h 2323145"/>
              <a:gd name="connsiteX98" fmla="*/ 6249518 w 11269336"/>
              <a:gd name="connsiteY98" fmla="*/ 1876079 h 2323145"/>
              <a:gd name="connsiteX99" fmla="*/ 6190386 w 11269336"/>
              <a:gd name="connsiteY99" fmla="*/ 1872478 h 2323145"/>
              <a:gd name="connsiteX100" fmla="*/ 6159777 w 11269336"/>
              <a:gd name="connsiteY100" fmla="*/ 1891745 h 2323145"/>
              <a:gd name="connsiteX101" fmla="*/ 6153131 w 11269336"/>
              <a:gd name="connsiteY101" fmla="*/ 1895079 h 2323145"/>
              <a:gd name="connsiteX102" fmla="*/ 6152798 w 11269336"/>
              <a:gd name="connsiteY102" fmla="*/ 1894920 h 2323145"/>
              <a:gd name="connsiteX103" fmla="*/ 6145388 w 11269336"/>
              <a:gd name="connsiteY103" fmla="*/ 1897990 h 2323145"/>
              <a:gd name="connsiteX104" fmla="*/ 6141014 w 11269336"/>
              <a:gd name="connsiteY104" fmla="*/ 1901155 h 2323145"/>
              <a:gd name="connsiteX105" fmla="*/ 6128122 w 11269336"/>
              <a:gd name="connsiteY105" fmla="*/ 1907623 h 2323145"/>
              <a:gd name="connsiteX106" fmla="*/ 6122351 w 11269336"/>
              <a:gd name="connsiteY106" fmla="*/ 1908359 h 2323145"/>
              <a:gd name="connsiteX107" fmla="*/ 6064750 w 11269336"/>
              <a:gd name="connsiteY107" fmla="*/ 1896394 h 2323145"/>
              <a:gd name="connsiteX108" fmla="*/ 5964230 w 11269336"/>
              <a:gd name="connsiteY108" fmla="*/ 1910038 h 2323145"/>
              <a:gd name="connsiteX109" fmla="*/ 5865399 w 11269336"/>
              <a:gd name="connsiteY109" fmla="*/ 1926966 h 2323145"/>
              <a:gd name="connsiteX110" fmla="*/ 5829951 w 11269336"/>
              <a:gd name="connsiteY110" fmla="*/ 1934755 h 2323145"/>
              <a:gd name="connsiteX111" fmla="*/ 5765285 w 11269336"/>
              <a:gd name="connsiteY111" fmla="*/ 1941322 h 2323145"/>
              <a:gd name="connsiteX112" fmla="*/ 5734750 w 11269336"/>
              <a:gd name="connsiteY112" fmla="*/ 1939793 h 2323145"/>
              <a:gd name="connsiteX113" fmla="*/ 5733569 w 11269336"/>
              <a:gd name="connsiteY113" fmla="*/ 1940505 h 2323145"/>
              <a:gd name="connsiteX114" fmla="*/ 5730329 w 11269336"/>
              <a:gd name="connsiteY114" fmla="*/ 1937845 h 2323145"/>
              <a:gd name="connsiteX115" fmla="*/ 5724661 w 11269336"/>
              <a:gd name="connsiteY115" fmla="*/ 1937455 h 2323145"/>
              <a:gd name="connsiteX116" fmla="*/ 5710186 w 11269336"/>
              <a:gd name="connsiteY116" fmla="*/ 1941370 h 2323145"/>
              <a:gd name="connsiteX117" fmla="*/ 5704910 w 11269336"/>
              <a:gd name="connsiteY117" fmla="*/ 1943663 h 2323145"/>
              <a:gd name="connsiteX118" fmla="*/ 5696836 w 11269336"/>
              <a:gd name="connsiteY118" fmla="*/ 1945271 h 2323145"/>
              <a:gd name="connsiteX119" fmla="*/ 5696583 w 11269336"/>
              <a:gd name="connsiteY119" fmla="*/ 1945050 h 2323145"/>
              <a:gd name="connsiteX120" fmla="*/ 5689123 w 11269336"/>
              <a:gd name="connsiteY120" fmla="*/ 1947067 h 2323145"/>
              <a:gd name="connsiteX121" fmla="*/ 5653291 w 11269336"/>
              <a:gd name="connsiteY121" fmla="*/ 1960245 h 2323145"/>
              <a:gd name="connsiteX122" fmla="*/ 5599385 w 11269336"/>
              <a:gd name="connsiteY122" fmla="*/ 1945198 h 2323145"/>
              <a:gd name="connsiteX123" fmla="*/ 5578300 w 11269336"/>
              <a:gd name="connsiteY123" fmla="*/ 1944963 h 2323145"/>
              <a:gd name="connsiteX124" fmla="*/ 5566758 w 11269336"/>
              <a:gd name="connsiteY124" fmla="*/ 1943441 h 2323145"/>
              <a:gd name="connsiteX125" fmla="*/ 5565857 w 11269336"/>
              <a:gd name="connsiteY125" fmla="*/ 1942445 h 2323145"/>
              <a:gd name="connsiteX126" fmla="*/ 5531534 w 11269336"/>
              <a:gd name="connsiteY126" fmla="*/ 1955208 h 2323145"/>
              <a:gd name="connsiteX127" fmla="*/ 5526552 w 11269336"/>
              <a:gd name="connsiteY127" fmla="*/ 1954799 h 2323145"/>
              <a:gd name="connsiteX128" fmla="*/ 5504723 w 11269336"/>
              <a:gd name="connsiteY128" fmla="*/ 1965811 h 2323145"/>
              <a:gd name="connsiteX129" fmla="*/ 5493156 w 11269336"/>
              <a:gd name="connsiteY129" fmla="*/ 1970063 h 2323145"/>
              <a:gd name="connsiteX130" fmla="*/ 5490486 w 11269336"/>
              <a:gd name="connsiteY130" fmla="*/ 1974227 h 2323145"/>
              <a:gd name="connsiteX131" fmla="*/ 5473107 w 11269336"/>
              <a:gd name="connsiteY131" fmla="*/ 1979001 h 2323145"/>
              <a:gd name="connsiteX132" fmla="*/ 5470885 w 11269336"/>
              <a:gd name="connsiteY132" fmla="*/ 1978432 h 2323145"/>
              <a:gd name="connsiteX133" fmla="*/ 5457393 w 11269336"/>
              <a:gd name="connsiteY133" fmla="*/ 1986525 h 2323145"/>
              <a:gd name="connsiteX134" fmla="*/ 5447102 w 11269336"/>
              <a:gd name="connsiteY134" fmla="*/ 1998329 h 2323145"/>
              <a:gd name="connsiteX135" fmla="*/ 5159151 w 11269336"/>
              <a:gd name="connsiteY135" fmla="*/ 2029640 h 2323145"/>
              <a:gd name="connsiteX136" fmla="*/ 5041688 w 11269336"/>
              <a:gd name="connsiteY136" fmla="*/ 2022334 h 2323145"/>
              <a:gd name="connsiteX137" fmla="*/ 4860988 w 11269336"/>
              <a:gd name="connsiteY137" fmla="*/ 2135698 h 2323145"/>
              <a:gd name="connsiteX138" fmla="*/ 4807902 w 11269336"/>
              <a:gd name="connsiteY138" fmla="*/ 2138894 h 2323145"/>
              <a:gd name="connsiteX139" fmla="*/ 4765388 w 11269336"/>
              <a:gd name="connsiteY139" fmla="*/ 2162525 h 2323145"/>
              <a:gd name="connsiteX140" fmla="*/ 4745033 w 11269336"/>
              <a:gd name="connsiteY140" fmla="*/ 2158859 h 2323145"/>
              <a:gd name="connsiteX141" fmla="*/ 4741475 w 11269336"/>
              <a:gd name="connsiteY141" fmla="*/ 2157998 h 2323145"/>
              <a:gd name="connsiteX142" fmla="*/ 4728247 w 11269336"/>
              <a:gd name="connsiteY142" fmla="*/ 2159526 h 2323145"/>
              <a:gd name="connsiteX143" fmla="*/ 4723263 w 11269336"/>
              <a:gd name="connsiteY143" fmla="*/ 2153742 h 2323145"/>
              <a:gd name="connsiteX144" fmla="*/ 4702453 w 11269336"/>
              <a:gd name="connsiteY144" fmla="*/ 2151586 h 2323145"/>
              <a:gd name="connsiteX145" fmla="*/ 4678455 w 11269336"/>
              <a:gd name="connsiteY145" fmla="*/ 2156131 h 2323145"/>
              <a:gd name="connsiteX146" fmla="*/ 4593061 w 11269336"/>
              <a:gd name="connsiteY146" fmla="*/ 2171597 h 2323145"/>
              <a:gd name="connsiteX147" fmla="*/ 4579902 w 11269336"/>
              <a:gd name="connsiteY147" fmla="*/ 2177927 h 2323145"/>
              <a:gd name="connsiteX148" fmla="*/ 4533444 w 11269336"/>
              <a:gd name="connsiteY148" fmla="*/ 2181200 h 2323145"/>
              <a:gd name="connsiteX149" fmla="*/ 4492832 w 11269336"/>
              <a:gd name="connsiteY149" fmla="*/ 2188033 h 2323145"/>
              <a:gd name="connsiteX150" fmla="*/ 4467257 w 11269336"/>
              <a:gd name="connsiteY150" fmla="*/ 2196121 h 2323145"/>
              <a:gd name="connsiteX151" fmla="*/ 4459937 w 11269336"/>
              <a:gd name="connsiteY151" fmla="*/ 2195182 h 2323145"/>
              <a:gd name="connsiteX152" fmla="*/ 4433312 w 11269336"/>
              <a:gd name="connsiteY152" fmla="*/ 2199004 h 2323145"/>
              <a:gd name="connsiteX153" fmla="*/ 4420601 w 11269336"/>
              <a:gd name="connsiteY153" fmla="*/ 2205158 h 2323145"/>
              <a:gd name="connsiteX154" fmla="*/ 4405765 w 11269336"/>
              <a:gd name="connsiteY154" fmla="*/ 2199902 h 2323145"/>
              <a:gd name="connsiteX155" fmla="*/ 4401354 w 11269336"/>
              <a:gd name="connsiteY155" fmla="*/ 2194745 h 2323145"/>
              <a:gd name="connsiteX156" fmla="*/ 4383151 w 11269336"/>
              <a:gd name="connsiteY156" fmla="*/ 2201140 h 2323145"/>
              <a:gd name="connsiteX157" fmla="*/ 4366646 w 11269336"/>
              <a:gd name="connsiteY157" fmla="*/ 2198564 h 2323145"/>
              <a:gd name="connsiteX158" fmla="*/ 4354009 w 11269336"/>
              <a:gd name="connsiteY158" fmla="*/ 2204984 h 2323145"/>
              <a:gd name="connsiteX159" fmla="*/ 4348284 w 11269336"/>
              <a:gd name="connsiteY159" fmla="*/ 2205270 h 2323145"/>
              <a:gd name="connsiteX160" fmla="*/ 4333906 w 11269336"/>
              <a:gd name="connsiteY160" fmla="*/ 2205251 h 2323145"/>
              <a:gd name="connsiteX161" fmla="*/ 4308819 w 11269336"/>
              <a:gd name="connsiteY161" fmla="*/ 2203822 h 2323145"/>
              <a:gd name="connsiteX162" fmla="*/ 4301210 w 11269336"/>
              <a:gd name="connsiteY162" fmla="*/ 2204456 h 2323145"/>
              <a:gd name="connsiteX163" fmla="*/ 4283095 w 11269336"/>
              <a:gd name="connsiteY163" fmla="*/ 2198177 h 2323145"/>
              <a:gd name="connsiteX164" fmla="*/ 4250119 w 11269336"/>
              <a:gd name="connsiteY164" fmla="*/ 2196342 h 2323145"/>
              <a:gd name="connsiteX165" fmla="*/ 4189203 w 11269336"/>
              <a:gd name="connsiteY165" fmla="*/ 2178994 h 2323145"/>
              <a:gd name="connsiteX166" fmla="*/ 4154035 w 11269336"/>
              <a:gd name="connsiteY166" fmla="*/ 2171950 h 2323145"/>
              <a:gd name="connsiteX167" fmla="*/ 4129569 w 11269336"/>
              <a:gd name="connsiteY167" fmla="*/ 2163850 h 2323145"/>
              <a:gd name="connsiteX168" fmla="*/ 4061250 w 11269336"/>
              <a:gd name="connsiteY168" fmla="*/ 2159236 h 2323145"/>
              <a:gd name="connsiteX169" fmla="*/ 3945480 w 11269336"/>
              <a:gd name="connsiteY169" fmla="*/ 2158279 h 2323145"/>
              <a:gd name="connsiteX170" fmla="*/ 3921468 w 11269336"/>
              <a:gd name="connsiteY170" fmla="*/ 2156588 h 2323145"/>
              <a:gd name="connsiteX171" fmla="*/ 3903348 w 11269336"/>
              <a:gd name="connsiteY171" fmla="*/ 2149220 h 2323145"/>
              <a:gd name="connsiteX172" fmla="*/ 3901342 w 11269336"/>
              <a:gd name="connsiteY172" fmla="*/ 2142355 h 2323145"/>
              <a:gd name="connsiteX173" fmla="*/ 3888539 w 11269336"/>
              <a:gd name="connsiteY173" fmla="*/ 2140476 h 2323145"/>
              <a:gd name="connsiteX174" fmla="*/ 3885662 w 11269336"/>
              <a:gd name="connsiteY174" fmla="*/ 2138740 h 2323145"/>
              <a:gd name="connsiteX175" fmla="*/ 3868627 w 11269336"/>
              <a:gd name="connsiteY175" fmla="*/ 2130023 h 2323145"/>
              <a:gd name="connsiteX176" fmla="*/ 3819177 w 11269336"/>
              <a:gd name="connsiteY176" fmla="*/ 2142111 h 2323145"/>
              <a:gd name="connsiteX177" fmla="*/ 3769100 w 11269336"/>
              <a:gd name="connsiteY177" fmla="*/ 2131731 h 2323145"/>
              <a:gd name="connsiteX178" fmla="*/ 3562752 w 11269336"/>
              <a:gd name="connsiteY178" fmla="*/ 2131785 h 2323145"/>
              <a:gd name="connsiteX179" fmla="*/ 3541402 w 11269336"/>
              <a:gd name="connsiteY179" fmla="*/ 2106821 h 2323145"/>
              <a:gd name="connsiteX180" fmla="*/ 3365341 w 11269336"/>
              <a:gd name="connsiteY180" fmla="*/ 2077638 h 2323145"/>
              <a:gd name="connsiteX181" fmla="*/ 3170922 w 11269336"/>
              <a:gd name="connsiteY181" fmla="*/ 2115957 h 2323145"/>
              <a:gd name="connsiteX182" fmla="*/ 3156256 w 11269336"/>
              <a:gd name="connsiteY182" fmla="*/ 2124773 h 2323145"/>
              <a:gd name="connsiteX183" fmla="*/ 3140298 w 11269336"/>
              <a:gd name="connsiteY183" fmla="*/ 2129182 h 2323145"/>
              <a:gd name="connsiteX184" fmla="*/ 3138514 w 11269336"/>
              <a:gd name="connsiteY184" fmla="*/ 2128069 h 2323145"/>
              <a:gd name="connsiteX185" fmla="*/ 3120467 w 11269336"/>
              <a:gd name="connsiteY185" fmla="*/ 2128281 h 2323145"/>
              <a:gd name="connsiteX186" fmla="*/ 3116175 w 11269336"/>
              <a:gd name="connsiteY186" fmla="*/ 2131633 h 2323145"/>
              <a:gd name="connsiteX187" fmla="*/ 3103685 w 11269336"/>
              <a:gd name="connsiteY187" fmla="*/ 2132814 h 2323145"/>
              <a:gd name="connsiteX188" fmla="*/ 3078794 w 11269336"/>
              <a:gd name="connsiteY188" fmla="*/ 2137935 h 2323145"/>
              <a:gd name="connsiteX189" fmla="*/ 3074407 w 11269336"/>
              <a:gd name="connsiteY189" fmla="*/ 2136274 h 2323145"/>
              <a:gd name="connsiteX190" fmla="*/ 3037285 w 11269336"/>
              <a:gd name="connsiteY190" fmla="*/ 2139919 h 2323145"/>
              <a:gd name="connsiteX191" fmla="*/ 3036901 w 11269336"/>
              <a:gd name="connsiteY191" fmla="*/ 2138726 h 2323145"/>
              <a:gd name="connsiteX192" fmla="*/ 3026996 w 11269336"/>
              <a:gd name="connsiteY192" fmla="*/ 2134322 h 2323145"/>
              <a:gd name="connsiteX193" fmla="*/ 3007772 w 11269336"/>
              <a:gd name="connsiteY193" fmla="*/ 2128742 h 2323145"/>
              <a:gd name="connsiteX194" fmla="*/ 2965030 w 11269336"/>
              <a:gd name="connsiteY194" fmla="*/ 2100494 h 2323145"/>
              <a:gd name="connsiteX195" fmla="*/ 2926342 w 11269336"/>
              <a:gd name="connsiteY195" fmla="*/ 2104155 h 2323145"/>
              <a:gd name="connsiteX196" fmla="*/ 2918608 w 11269336"/>
              <a:gd name="connsiteY196" fmla="*/ 2104215 h 2323145"/>
              <a:gd name="connsiteX197" fmla="*/ 2918475 w 11269336"/>
              <a:gd name="connsiteY197" fmla="*/ 2103937 h 2323145"/>
              <a:gd name="connsiteX198" fmla="*/ 2910360 w 11269336"/>
              <a:gd name="connsiteY198" fmla="*/ 2103444 h 2323145"/>
              <a:gd name="connsiteX199" fmla="*/ 2904507 w 11269336"/>
              <a:gd name="connsiteY199" fmla="*/ 2104326 h 2323145"/>
              <a:gd name="connsiteX200" fmla="*/ 2889503 w 11269336"/>
              <a:gd name="connsiteY200" fmla="*/ 2104443 h 2323145"/>
              <a:gd name="connsiteX201" fmla="*/ 2884480 w 11269336"/>
              <a:gd name="connsiteY201" fmla="*/ 2102626 h 2323145"/>
              <a:gd name="connsiteX202" fmla="*/ 2882689 w 11269336"/>
              <a:gd name="connsiteY202" fmla="*/ 2099228 h 2323145"/>
              <a:gd name="connsiteX203" fmla="*/ 2881291 w 11269336"/>
              <a:gd name="connsiteY203" fmla="*/ 2099618 h 2323145"/>
              <a:gd name="connsiteX204" fmla="*/ 2853979 w 11269336"/>
              <a:gd name="connsiteY204" fmla="*/ 2090388 h 2323145"/>
              <a:gd name="connsiteX205" fmla="*/ 2791790 w 11269336"/>
              <a:gd name="connsiteY205" fmla="*/ 2080332 h 2323145"/>
              <a:gd name="connsiteX206" fmla="*/ 2755844 w 11269336"/>
              <a:gd name="connsiteY206" fmla="*/ 2078874 h 2323145"/>
              <a:gd name="connsiteX207" fmla="*/ 2657742 w 11269336"/>
              <a:gd name="connsiteY207" fmla="*/ 2070179 h 2323145"/>
              <a:gd name="connsiteX208" fmla="*/ 2559549 w 11269336"/>
              <a:gd name="connsiteY208" fmla="*/ 2057873 h 2323145"/>
              <a:gd name="connsiteX209" fmla="*/ 2512054 w 11269336"/>
              <a:gd name="connsiteY209" fmla="*/ 2031671 h 2323145"/>
              <a:gd name="connsiteX210" fmla="*/ 2506437 w 11269336"/>
              <a:gd name="connsiteY210" fmla="*/ 2030918 h 2323145"/>
              <a:gd name="connsiteX211" fmla="*/ 2491752 w 11269336"/>
              <a:gd name="connsiteY211" fmla="*/ 2033906 h 2323145"/>
              <a:gd name="connsiteX212" fmla="*/ 2486338 w 11269336"/>
              <a:gd name="connsiteY212" fmla="*/ 2035862 h 2323145"/>
              <a:gd name="connsiteX213" fmla="*/ 2478186 w 11269336"/>
              <a:gd name="connsiteY213" fmla="*/ 2036953 h 2323145"/>
              <a:gd name="connsiteX214" fmla="*/ 2477950 w 11269336"/>
              <a:gd name="connsiteY214" fmla="*/ 2036715 h 2323145"/>
              <a:gd name="connsiteX215" fmla="*/ 2470381 w 11269336"/>
              <a:gd name="connsiteY215" fmla="*/ 2038256 h 2323145"/>
              <a:gd name="connsiteX216" fmla="*/ 2433781 w 11269336"/>
              <a:gd name="connsiteY216" fmla="*/ 2049140 h 2323145"/>
              <a:gd name="connsiteX217" fmla="*/ 2381172 w 11269336"/>
              <a:gd name="connsiteY217" fmla="*/ 2030645 h 2323145"/>
              <a:gd name="connsiteX218" fmla="*/ 2360198 w 11269336"/>
              <a:gd name="connsiteY218" fmla="*/ 2029059 h 2323145"/>
              <a:gd name="connsiteX219" fmla="*/ 2348815 w 11269336"/>
              <a:gd name="connsiteY219" fmla="*/ 2026798 h 2323145"/>
              <a:gd name="connsiteX220" fmla="*/ 2347988 w 11269336"/>
              <a:gd name="connsiteY220" fmla="*/ 2025745 h 2323145"/>
              <a:gd name="connsiteX221" fmla="*/ 2312920 w 11269336"/>
              <a:gd name="connsiteY221" fmla="*/ 2036311 h 2323145"/>
              <a:gd name="connsiteX222" fmla="*/ 2307986 w 11269336"/>
              <a:gd name="connsiteY222" fmla="*/ 2035583 h 2323145"/>
              <a:gd name="connsiteX223" fmla="*/ 2285481 w 11269336"/>
              <a:gd name="connsiteY223" fmla="*/ 2045197 h 2323145"/>
              <a:gd name="connsiteX224" fmla="*/ 2273666 w 11269336"/>
              <a:gd name="connsiteY224" fmla="*/ 2048710 h 2323145"/>
              <a:gd name="connsiteX225" fmla="*/ 2270719 w 11269336"/>
              <a:gd name="connsiteY225" fmla="*/ 2052702 h 2323145"/>
              <a:gd name="connsiteX226" fmla="*/ 2253080 w 11269336"/>
              <a:gd name="connsiteY226" fmla="*/ 2056363 h 2323145"/>
              <a:gd name="connsiteX227" fmla="*/ 2250906 w 11269336"/>
              <a:gd name="connsiteY227" fmla="*/ 2055654 h 2323145"/>
              <a:gd name="connsiteX228" fmla="*/ 2236905 w 11269336"/>
              <a:gd name="connsiteY228" fmla="*/ 2062882 h 2323145"/>
              <a:gd name="connsiteX229" fmla="*/ 2225830 w 11269336"/>
              <a:gd name="connsiteY229" fmla="*/ 2074027 h 2323145"/>
              <a:gd name="connsiteX230" fmla="*/ 2073776 w 11269336"/>
              <a:gd name="connsiteY230" fmla="*/ 2089244 h 2323145"/>
              <a:gd name="connsiteX231" fmla="*/ 1948256 w 11269336"/>
              <a:gd name="connsiteY231" fmla="*/ 2146616 h 2323145"/>
              <a:gd name="connsiteX232" fmla="*/ 1865582 w 11269336"/>
              <a:gd name="connsiteY232" fmla="*/ 2153738 h 2323145"/>
              <a:gd name="connsiteX233" fmla="*/ 1835210 w 11269336"/>
              <a:gd name="connsiteY233" fmla="*/ 2134244 h 2323145"/>
              <a:gd name="connsiteX234" fmla="*/ 1632661 w 11269336"/>
              <a:gd name="connsiteY234" fmla="*/ 2173882 h 2323145"/>
              <a:gd name="connsiteX235" fmla="*/ 1579590 w 11269336"/>
              <a:gd name="connsiteY235" fmla="*/ 2173680 h 2323145"/>
              <a:gd name="connsiteX236" fmla="*/ 1535601 w 11269336"/>
              <a:gd name="connsiteY236" fmla="*/ 2194590 h 2323145"/>
              <a:gd name="connsiteX237" fmla="*/ 1515594 w 11269336"/>
              <a:gd name="connsiteY237" fmla="*/ 2189622 h 2323145"/>
              <a:gd name="connsiteX238" fmla="*/ 1512113 w 11269336"/>
              <a:gd name="connsiteY238" fmla="*/ 2188534 h 2323145"/>
              <a:gd name="connsiteX239" fmla="*/ 1498838 w 11269336"/>
              <a:gd name="connsiteY239" fmla="*/ 2189213 h 2323145"/>
              <a:gd name="connsiteX240" fmla="*/ 1494279 w 11269336"/>
              <a:gd name="connsiteY240" fmla="*/ 2183112 h 2323145"/>
              <a:gd name="connsiteX241" fmla="*/ 1473714 w 11269336"/>
              <a:gd name="connsiteY241" fmla="*/ 2179625 h 2323145"/>
              <a:gd name="connsiteX242" fmla="*/ 1449503 w 11269336"/>
              <a:gd name="connsiteY242" fmla="*/ 2182633 h 2323145"/>
              <a:gd name="connsiteX243" fmla="*/ 1266687 w 11269336"/>
              <a:gd name="connsiteY243" fmla="*/ 2212688 h 2323145"/>
              <a:gd name="connsiteX244" fmla="*/ 1239614 w 11269336"/>
              <a:gd name="connsiteY244" fmla="*/ 2209727 h 2323145"/>
              <a:gd name="connsiteX245" fmla="*/ 1202436 w 11269336"/>
              <a:gd name="connsiteY245" fmla="*/ 2209817 h 2323145"/>
              <a:gd name="connsiteX246" fmla="*/ 1136097 w 11269336"/>
              <a:gd name="connsiteY246" fmla="*/ 2205112 h 2323145"/>
              <a:gd name="connsiteX247" fmla="*/ 988232 w 11269336"/>
              <a:gd name="connsiteY247" fmla="*/ 2235635 h 2323145"/>
              <a:gd name="connsiteX248" fmla="*/ 981959 w 11269336"/>
              <a:gd name="connsiteY248" fmla="*/ 2231607 h 2323145"/>
              <a:gd name="connsiteX249" fmla="*/ 938600 w 11269336"/>
              <a:gd name="connsiteY249" fmla="*/ 2238113 h 2323145"/>
              <a:gd name="connsiteX250" fmla="*/ 791788 w 11269336"/>
              <a:gd name="connsiteY250" fmla="*/ 2293224 h 2323145"/>
              <a:gd name="connsiteX251" fmla="*/ 706914 w 11269336"/>
              <a:gd name="connsiteY251" fmla="*/ 2305046 h 2323145"/>
              <a:gd name="connsiteX252" fmla="*/ 675971 w 11269336"/>
              <a:gd name="connsiteY252" fmla="*/ 2304030 h 2323145"/>
              <a:gd name="connsiteX253" fmla="*/ 624180 w 11269336"/>
              <a:gd name="connsiteY253" fmla="*/ 2302650 h 2323145"/>
              <a:gd name="connsiteX254" fmla="*/ 583453 w 11269336"/>
              <a:gd name="connsiteY254" fmla="*/ 2288788 h 2323145"/>
              <a:gd name="connsiteX255" fmla="*/ 540946 w 11269336"/>
              <a:gd name="connsiteY255" fmla="*/ 2292721 h 2323145"/>
              <a:gd name="connsiteX256" fmla="*/ 533680 w 11269336"/>
              <a:gd name="connsiteY256" fmla="*/ 2310233 h 2323145"/>
              <a:gd name="connsiteX257" fmla="*/ 487366 w 11269336"/>
              <a:gd name="connsiteY257" fmla="*/ 2309053 h 2323145"/>
              <a:gd name="connsiteX258" fmla="*/ 416820 w 11269336"/>
              <a:gd name="connsiteY258" fmla="*/ 2305443 h 2323145"/>
              <a:gd name="connsiteX259" fmla="*/ 376805 w 11269336"/>
              <a:gd name="connsiteY259" fmla="*/ 2307647 h 2323145"/>
              <a:gd name="connsiteX260" fmla="*/ 266777 w 11269336"/>
              <a:gd name="connsiteY260" fmla="*/ 2309012 h 2323145"/>
              <a:gd name="connsiteX261" fmla="*/ 156013 w 11269336"/>
              <a:gd name="connsiteY261" fmla="*/ 2306832 h 2323145"/>
              <a:gd name="connsiteX262" fmla="*/ 87258 w 11269336"/>
              <a:gd name="connsiteY262" fmla="*/ 2285511 h 2323145"/>
              <a:gd name="connsiteX263" fmla="*/ 23798 w 11269336"/>
              <a:gd name="connsiteY263" fmla="*/ 2281822 h 2323145"/>
              <a:gd name="connsiteX264" fmla="*/ 0 w 11269336"/>
              <a:gd name="connsiteY264" fmla="*/ 2285369 h 2323145"/>
              <a:gd name="connsiteX265" fmla="*/ 0 w 11269336"/>
              <a:gd name="connsiteY265"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380600 w 11269336"/>
              <a:gd name="connsiteY19" fmla="*/ 549821 h 2323145"/>
              <a:gd name="connsiteX20" fmla="*/ 9263254 w 11269336"/>
              <a:gd name="connsiteY20" fmla="*/ 645662 h 2323145"/>
              <a:gd name="connsiteX21" fmla="*/ 9162278 w 11269336"/>
              <a:gd name="connsiteY21" fmla="*/ 704724 h 2323145"/>
              <a:gd name="connsiteX22" fmla="*/ 8977138 w 11269336"/>
              <a:gd name="connsiteY22" fmla="*/ 774970 h 2323145"/>
              <a:gd name="connsiteX23" fmla="*/ 9070855 w 11269336"/>
              <a:gd name="connsiteY23" fmla="*/ 794621 h 2323145"/>
              <a:gd name="connsiteX24" fmla="*/ 8914746 w 11269336"/>
              <a:gd name="connsiteY24" fmla="*/ 826428 h 2323145"/>
              <a:gd name="connsiteX25" fmla="*/ 8917778 w 11269336"/>
              <a:gd name="connsiteY25" fmla="*/ 835198 h 2323145"/>
              <a:gd name="connsiteX26" fmla="*/ 8905560 w 11269336"/>
              <a:gd name="connsiteY26" fmla="*/ 838358 h 2323145"/>
              <a:gd name="connsiteX27" fmla="*/ 8897564 w 11269336"/>
              <a:gd name="connsiteY27" fmla="*/ 834287 h 2323145"/>
              <a:gd name="connsiteX28" fmla="*/ 8878040 w 11269336"/>
              <a:gd name="connsiteY28" fmla="*/ 844150 h 2323145"/>
              <a:gd name="connsiteX29" fmla="*/ 8795998 w 11269336"/>
              <a:gd name="connsiteY29" fmla="*/ 863337 h 2323145"/>
              <a:gd name="connsiteX30" fmla="*/ 8776970 w 11269336"/>
              <a:gd name="connsiteY30" fmla="*/ 885177 h 2323145"/>
              <a:gd name="connsiteX31" fmla="*/ 8755719 w 11269336"/>
              <a:gd name="connsiteY31" fmla="*/ 889754 h 2323145"/>
              <a:gd name="connsiteX32" fmla="*/ 8743257 w 11269336"/>
              <a:gd name="connsiteY32" fmla="*/ 904723 h 2323145"/>
              <a:gd name="connsiteX33" fmla="*/ 8721366 w 11269336"/>
              <a:gd name="connsiteY33" fmla="*/ 904711 h 2323145"/>
              <a:gd name="connsiteX34" fmla="*/ 8678353 w 11269336"/>
              <a:gd name="connsiteY34" fmla="*/ 926318 h 2323145"/>
              <a:gd name="connsiteX35" fmla="*/ 8636849 w 11269336"/>
              <a:gd name="connsiteY35" fmla="*/ 937900 h 2323145"/>
              <a:gd name="connsiteX36" fmla="*/ 8620213 w 11269336"/>
              <a:gd name="connsiteY36" fmla="*/ 943068 h 2323145"/>
              <a:gd name="connsiteX37" fmla="*/ 8612581 w 11269336"/>
              <a:gd name="connsiteY37" fmla="*/ 952695 h 2323145"/>
              <a:gd name="connsiteX38" fmla="*/ 8589038 w 11269336"/>
              <a:gd name="connsiteY38" fmla="*/ 963892 h 2323145"/>
              <a:gd name="connsiteX39" fmla="*/ 8579950 w 11269336"/>
              <a:gd name="connsiteY39" fmla="*/ 960899 h 2323145"/>
              <a:gd name="connsiteX40" fmla="*/ 8579319 w 11269336"/>
              <a:gd name="connsiteY40" fmla="*/ 965630 h 2323145"/>
              <a:gd name="connsiteX41" fmla="*/ 8547429 w 11269336"/>
              <a:gd name="connsiteY41" fmla="*/ 984506 h 2323145"/>
              <a:gd name="connsiteX42" fmla="*/ 8478704 w 11269336"/>
              <a:gd name="connsiteY42" fmla="*/ 1025490 h 2323145"/>
              <a:gd name="connsiteX43" fmla="*/ 8461421 w 11269336"/>
              <a:gd name="connsiteY43" fmla="*/ 1035512 h 2323145"/>
              <a:gd name="connsiteX44" fmla="*/ 8445003 w 11269336"/>
              <a:gd name="connsiteY44" fmla="*/ 1036851 h 2323145"/>
              <a:gd name="connsiteX45" fmla="*/ 8357350 w 11269336"/>
              <a:gd name="connsiteY45" fmla="*/ 1060213 h 2323145"/>
              <a:gd name="connsiteX46" fmla="*/ 8335565 w 11269336"/>
              <a:gd name="connsiteY46" fmla="*/ 1061151 h 2323145"/>
              <a:gd name="connsiteX47" fmla="*/ 8325267 w 11269336"/>
              <a:gd name="connsiteY47" fmla="*/ 1055919 h 2323145"/>
              <a:gd name="connsiteX48" fmla="*/ 8293586 w 11269336"/>
              <a:gd name="connsiteY48" fmla="*/ 1076144 h 2323145"/>
              <a:gd name="connsiteX49" fmla="*/ 8242405 w 11269336"/>
              <a:gd name="connsiteY49" fmla="*/ 1095960 h 2323145"/>
              <a:gd name="connsiteX50" fmla="*/ 8197391 w 11269336"/>
              <a:gd name="connsiteY50" fmla="*/ 1107746 h 2323145"/>
              <a:gd name="connsiteX51" fmla="*/ 8081474 w 11269336"/>
              <a:gd name="connsiteY51" fmla="*/ 1130125 h 2323145"/>
              <a:gd name="connsiteX52" fmla="*/ 8053585 w 11269336"/>
              <a:gd name="connsiteY52" fmla="*/ 1129169 h 2323145"/>
              <a:gd name="connsiteX53" fmla="*/ 8038422 w 11269336"/>
              <a:gd name="connsiteY53" fmla="*/ 1119092 h 2323145"/>
              <a:gd name="connsiteX54" fmla="*/ 8029450 w 11269336"/>
              <a:gd name="connsiteY54" fmla="*/ 1125592 h 2323145"/>
              <a:gd name="connsiteX55" fmla="*/ 7959552 w 11269336"/>
              <a:gd name="connsiteY55" fmla="*/ 1140188 h 2323145"/>
              <a:gd name="connsiteX56" fmla="*/ 7914188 w 11269336"/>
              <a:gd name="connsiteY56" fmla="*/ 1150862 h 2323145"/>
              <a:gd name="connsiteX57" fmla="*/ 7914918 w 11269336"/>
              <a:gd name="connsiteY57" fmla="*/ 1168758 h 2323145"/>
              <a:gd name="connsiteX58" fmla="*/ 7875510 w 11269336"/>
              <a:gd name="connsiteY58" fmla="*/ 1183153 h 2323145"/>
              <a:gd name="connsiteX59" fmla="*/ 7829932 w 11269336"/>
              <a:gd name="connsiteY59" fmla="*/ 1180782 h 2323145"/>
              <a:gd name="connsiteX60" fmla="*/ 7779182 w 11269336"/>
              <a:gd name="connsiteY60" fmla="*/ 1192665 h 2323145"/>
              <a:gd name="connsiteX61" fmla="*/ 7748774 w 11269336"/>
              <a:gd name="connsiteY61" fmla="*/ 1199586 h 2323145"/>
              <a:gd name="connsiteX62" fmla="*/ 7671846 w 11269336"/>
              <a:gd name="connsiteY62" fmla="*/ 1231966 h 2323145"/>
              <a:gd name="connsiteX63" fmla="*/ 7554146 w 11269336"/>
              <a:gd name="connsiteY63" fmla="*/ 1319748 h 2323145"/>
              <a:gd name="connsiteX64" fmla="*/ 7515052 w 11269336"/>
              <a:gd name="connsiteY64" fmla="*/ 1336718 h 2323145"/>
              <a:gd name="connsiteX65" fmla="*/ 7507193 w 11269336"/>
              <a:gd name="connsiteY65" fmla="*/ 1334617 h 2323145"/>
              <a:gd name="connsiteX66" fmla="*/ 7461694 w 11269336"/>
              <a:gd name="connsiteY66" fmla="*/ 1375866 h 2323145"/>
              <a:gd name="connsiteX67" fmla="*/ 7377571 w 11269336"/>
              <a:gd name="connsiteY67" fmla="*/ 1400128 h 2323145"/>
              <a:gd name="connsiteX68" fmla="*/ 7311261 w 11269336"/>
              <a:gd name="connsiteY68" fmla="*/ 1412652 h 2323145"/>
              <a:gd name="connsiteX69" fmla="*/ 7275307 w 11269336"/>
              <a:gd name="connsiteY69" fmla="*/ 1422171 h 2323145"/>
              <a:gd name="connsiteX70" fmla="*/ 7247783 w 11269336"/>
              <a:gd name="connsiteY70" fmla="*/ 1426330 h 2323145"/>
              <a:gd name="connsiteX71" fmla="*/ 7185047 w 11269336"/>
              <a:gd name="connsiteY71" fmla="*/ 1451812 h 2323145"/>
              <a:gd name="connsiteX72" fmla="*/ 7084117 w 11269336"/>
              <a:gd name="connsiteY72" fmla="*/ 1500281 h 2323145"/>
              <a:gd name="connsiteX73" fmla="*/ 7062011 w 11269336"/>
              <a:gd name="connsiteY73" fmla="*/ 1509183 h 2323145"/>
              <a:gd name="connsiteX74" fmla="*/ 7040555 w 11269336"/>
              <a:gd name="connsiteY74" fmla="*/ 1511207 h 2323145"/>
              <a:gd name="connsiteX75" fmla="*/ 7033438 w 11269336"/>
              <a:gd name="connsiteY75" fmla="*/ 1506772 h 2323145"/>
              <a:gd name="connsiteX76" fmla="*/ 7020886 w 11269336"/>
              <a:gd name="connsiteY76" fmla="*/ 1510764 h 2323145"/>
              <a:gd name="connsiteX77" fmla="*/ 7017033 w 11269336"/>
              <a:gd name="connsiteY77" fmla="*/ 1510650 h 2323145"/>
              <a:gd name="connsiteX78" fmla="*/ 6995460 w 11269336"/>
              <a:gd name="connsiteY78" fmla="*/ 1511173 h 2323145"/>
              <a:gd name="connsiteX79" fmla="*/ 6962144 w 11269336"/>
              <a:gd name="connsiteY79" fmla="*/ 1541508 h 2323145"/>
              <a:gd name="connsiteX80" fmla="*/ 6910674 w 11269336"/>
              <a:gd name="connsiteY80" fmla="*/ 1554793 h 2323145"/>
              <a:gd name="connsiteX81" fmla="*/ 6732152 w 11269336"/>
              <a:gd name="connsiteY81" fmla="*/ 1642538 h 2323145"/>
              <a:gd name="connsiteX82" fmla="*/ 6694106 w 11269336"/>
              <a:gd name="connsiteY82" fmla="*/ 1632377 h 2323145"/>
              <a:gd name="connsiteX83" fmla="*/ 6617223 w 11269336"/>
              <a:gd name="connsiteY83" fmla="*/ 1659889 h 2323145"/>
              <a:gd name="connsiteX84" fmla="*/ 6521138 w 11269336"/>
              <a:gd name="connsiteY84" fmla="*/ 1744340 h 2323145"/>
              <a:gd name="connsiteX85" fmla="*/ 6380677 w 11269336"/>
              <a:gd name="connsiteY85" fmla="*/ 1796883 h 2323145"/>
              <a:gd name="connsiteX86" fmla="*/ 6374897 w 11269336"/>
              <a:gd name="connsiteY86" fmla="*/ 1809910 h 2323145"/>
              <a:gd name="connsiteX87" fmla="*/ 6364545 w 11269336"/>
              <a:gd name="connsiteY87" fmla="*/ 1820090 h 2323145"/>
              <a:gd name="connsiteX88" fmla="*/ 6362126 w 11269336"/>
              <a:gd name="connsiteY88" fmla="*/ 1819991 h 2323145"/>
              <a:gd name="connsiteX89" fmla="*/ 6346673 w 11269336"/>
              <a:gd name="connsiteY89" fmla="*/ 1827824 h 2323145"/>
              <a:gd name="connsiteX90" fmla="*/ 6345588 w 11269336"/>
              <a:gd name="connsiteY90" fmla="*/ 1832232 h 2323145"/>
              <a:gd name="connsiteX91" fmla="*/ 6335708 w 11269336"/>
              <a:gd name="connsiteY91" fmla="*/ 1838451 h 2323145"/>
              <a:gd name="connsiteX92" fmla="*/ 6318182 w 11269336"/>
              <a:gd name="connsiteY92" fmla="*/ 1852975 h 2323145"/>
              <a:gd name="connsiteX93" fmla="*/ 6313084 w 11269336"/>
              <a:gd name="connsiteY93" fmla="*/ 1853561 h 2323145"/>
              <a:gd name="connsiteX94" fmla="*/ 6283816 w 11269336"/>
              <a:gd name="connsiteY94" fmla="*/ 1872148 h 2323145"/>
              <a:gd name="connsiteX95" fmla="*/ 6282550 w 11269336"/>
              <a:gd name="connsiteY95" fmla="*/ 1871392 h 2323145"/>
              <a:gd name="connsiteX96" fmla="*/ 6270527 w 11269336"/>
              <a:gd name="connsiteY96" fmla="*/ 1872208 h 2323145"/>
              <a:gd name="connsiteX97" fmla="*/ 6249518 w 11269336"/>
              <a:gd name="connsiteY97" fmla="*/ 1876079 h 2323145"/>
              <a:gd name="connsiteX98" fmla="*/ 6190386 w 11269336"/>
              <a:gd name="connsiteY98" fmla="*/ 1872478 h 2323145"/>
              <a:gd name="connsiteX99" fmla="*/ 6159777 w 11269336"/>
              <a:gd name="connsiteY99" fmla="*/ 1891745 h 2323145"/>
              <a:gd name="connsiteX100" fmla="*/ 6153131 w 11269336"/>
              <a:gd name="connsiteY100" fmla="*/ 1895079 h 2323145"/>
              <a:gd name="connsiteX101" fmla="*/ 6152798 w 11269336"/>
              <a:gd name="connsiteY101" fmla="*/ 1894920 h 2323145"/>
              <a:gd name="connsiteX102" fmla="*/ 6145388 w 11269336"/>
              <a:gd name="connsiteY102" fmla="*/ 1897990 h 2323145"/>
              <a:gd name="connsiteX103" fmla="*/ 6141014 w 11269336"/>
              <a:gd name="connsiteY103" fmla="*/ 1901155 h 2323145"/>
              <a:gd name="connsiteX104" fmla="*/ 6128122 w 11269336"/>
              <a:gd name="connsiteY104" fmla="*/ 1907623 h 2323145"/>
              <a:gd name="connsiteX105" fmla="*/ 6122351 w 11269336"/>
              <a:gd name="connsiteY105" fmla="*/ 1908359 h 2323145"/>
              <a:gd name="connsiteX106" fmla="*/ 6064750 w 11269336"/>
              <a:gd name="connsiteY106" fmla="*/ 1896394 h 2323145"/>
              <a:gd name="connsiteX107" fmla="*/ 5964230 w 11269336"/>
              <a:gd name="connsiteY107" fmla="*/ 1910038 h 2323145"/>
              <a:gd name="connsiteX108" fmla="*/ 5865399 w 11269336"/>
              <a:gd name="connsiteY108" fmla="*/ 1926966 h 2323145"/>
              <a:gd name="connsiteX109" fmla="*/ 5829951 w 11269336"/>
              <a:gd name="connsiteY109" fmla="*/ 1934755 h 2323145"/>
              <a:gd name="connsiteX110" fmla="*/ 5765285 w 11269336"/>
              <a:gd name="connsiteY110" fmla="*/ 1941322 h 2323145"/>
              <a:gd name="connsiteX111" fmla="*/ 5734750 w 11269336"/>
              <a:gd name="connsiteY111" fmla="*/ 1939793 h 2323145"/>
              <a:gd name="connsiteX112" fmla="*/ 5733569 w 11269336"/>
              <a:gd name="connsiteY112" fmla="*/ 1940505 h 2323145"/>
              <a:gd name="connsiteX113" fmla="*/ 5730329 w 11269336"/>
              <a:gd name="connsiteY113" fmla="*/ 1937845 h 2323145"/>
              <a:gd name="connsiteX114" fmla="*/ 5724661 w 11269336"/>
              <a:gd name="connsiteY114" fmla="*/ 1937455 h 2323145"/>
              <a:gd name="connsiteX115" fmla="*/ 5710186 w 11269336"/>
              <a:gd name="connsiteY115" fmla="*/ 1941370 h 2323145"/>
              <a:gd name="connsiteX116" fmla="*/ 5704910 w 11269336"/>
              <a:gd name="connsiteY116" fmla="*/ 1943663 h 2323145"/>
              <a:gd name="connsiteX117" fmla="*/ 5696836 w 11269336"/>
              <a:gd name="connsiteY117" fmla="*/ 1945271 h 2323145"/>
              <a:gd name="connsiteX118" fmla="*/ 5696583 w 11269336"/>
              <a:gd name="connsiteY118" fmla="*/ 1945050 h 2323145"/>
              <a:gd name="connsiteX119" fmla="*/ 5689123 w 11269336"/>
              <a:gd name="connsiteY119" fmla="*/ 1947067 h 2323145"/>
              <a:gd name="connsiteX120" fmla="*/ 5653291 w 11269336"/>
              <a:gd name="connsiteY120" fmla="*/ 1960245 h 2323145"/>
              <a:gd name="connsiteX121" fmla="*/ 5599385 w 11269336"/>
              <a:gd name="connsiteY121" fmla="*/ 1945198 h 2323145"/>
              <a:gd name="connsiteX122" fmla="*/ 5578300 w 11269336"/>
              <a:gd name="connsiteY122" fmla="*/ 1944963 h 2323145"/>
              <a:gd name="connsiteX123" fmla="*/ 5566758 w 11269336"/>
              <a:gd name="connsiteY123" fmla="*/ 1943441 h 2323145"/>
              <a:gd name="connsiteX124" fmla="*/ 5565857 w 11269336"/>
              <a:gd name="connsiteY124" fmla="*/ 1942445 h 2323145"/>
              <a:gd name="connsiteX125" fmla="*/ 5531534 w 11269336"/>
              <a:gd name="connsiteY125" fmla="*/ 1955208 h 2323145"/>
              <a:gd name="connsiteX126" fmla="*/ 5526552 w 11269336"/>
              <a:gd name="connsiteY126" fmla="*/ 1954799 h 2323145"/>
              <a:gd name="connsiteX127" fmla="*/ 5504723 w 11269336"/>
              <a:gd name="connsiteY127" fmla="*/ 1965811 h 2323145"/>
              <a:gd name="connsiteX128" fmla="*/ 5493156 w 11269336"/>
              <a:gd name="connsiteY128" fmla="*/ 1970063 h 2323145"/>
              <a:gd name="connsiteX129" fmla="*/ 5490486 w 11269336"/>
              <a:gd name="connsiteY129" fmla="*/ 1974227 h 2323145"/>
              <a:gd name="connsiteX130" fmla="*/ 5473107 w 11269336"/>
              <a:gd name="connsiteY130" fmla="*/ 1979001 h 2323145"/>
              <a:gd name="connsiteX131" fmla="*/ 5470885 w 11269336"/>
              <a:gd name="connsiteY131" fmla="*/ 1978432 h 2323145"/>
              <a:gd name="connsiteX132" fmla="*/ 5457393 w 11269336"/>
              <a:gd name="connsiteY132" fmla="*/ 1986525 h 2323145"/>
              <a:gd name="connsiteX133" fmla="*/ 5447102 w 11269336"/>
              <a:gd name="connsiteY133" fmla="*/ 1998329 h 2323145"/>
              <a:gd name="connsiteX134" fmla="*/ 5159151 w 11269336"/>
              <a:gd name="connsiteY134" fmla="*/ 2029640 h 2323145"/>
              <a:gd name="connsiteX135" fmla="*/ 5041688 w 11269336"/>
              <a:gd name="connsiteY135" fmla="*/ 2022334 h 2323145"/>
              <a:gd name="connsiteX136" fmla="*/ 4860988 w 11269336"/>
              <a:gd name="connsiteY136" fmla="*/ 2135698 h 2323145"/>
              <a:gd name="connsiteX137" fmla="*/ 4807902 w 11269336"/>
              <a:gd name="connsiteY137" fmla="*/ 2138894 h 2323145"/>
              <a:gd name="connsiteX138" fmla="*/ 4765388 w 11269336"/>
              <a:gd name="connsiteY138" fmla="*/ 2162525 h 2323145"/>
              <a:gd name="connsiteX139" fmla="*/ 4745033 w 11269336"/>
              <a:gd name="connsiteY139" fmla="*/ 2158859 h 2323145"/>
              <a:gd name="connsiteX140" fmla="*/ 4741475 w 11269336"/>
              <a:gd name="connsiteY140" fmla="*/ 2157998 h 2323145"/>
              <a:gd name="connsiteX141" fmla="*/ 4728247 w 11269336"/>
              <a:gd name="connsiteY141" fmla="*/ 2159526 h 2323145"/>
              <a:gd name="connsiteX142" fmla="*/ 4723263 w 11269336"/>
              <a:gd name="connsiteY142" fmla="*/ 2153742 h 2323145"/>
              <a:gd name="connsiteX143" fmla="*/ 4702453 w 11269336"/>
              <a:gd name="connsiteY143" fmla="*/ 2151586 h 2323145"/>
              <a:gd name="connsiteX144" fmla="*/ 4678455 w 11269336"/>
              <a:gd name="connsiteY144" fmla="*/ 2156131 h 2323145"/>
              <a:gd name="connsiteX145" fmla="*/ 4593061 w 11269336"/>
              <a:gd name="connsiteY145" fmla="*/ 2171597 h 2323145"/>
              <a:gd name="connsiteX146" fmla="*/ 4579902 w 11269336"/>
              <a:gd name="connsiteY146" fmla="*/ 2177927 h 2323145"/>
              <a:gd name="connsiteX147" fmla="*/ 4533444 w 11269336"/>
              <a:gd name="connsiteY147" fmla="*/ 2181200 h 2323145"/>
              <a:gd name="connsiteX148" fmla="*/ 4492832 w 11269336"/>
              <a:gd name="connsiteY148" fmla="*/ 2188033 h 2323145"/>
              <a:gd name="connsiteX149" fmla="*/ 4467257 w 11269336"/>
              <a:gd name="connsiteY149" fmla="*/ 2196121 h 2323145"/>
              <a:gd name="connsiteX150" fmla="*/ 4459937 w 11269336"/>
              <a:gd name="connsiteY150" fmla="*/ 2195182 h 2323145"/>
              <a:gd name="connsiteX151" fmla="*/ 4433312 w 11269336"/>
              <a:gd name="connsiteY151" fmla="*/ 2199004 h 2323145"/>
              <a:gd name="connsiteX152" fmla="*/ 4420601 w 11269336"/>
              <a:gd name="connsiteY152" fmla="*/ 2205158 h 2323145"/>
              <a:gd name="connsiteX153" fmla="*/ 4405765 w 11269336"/>
              <a:gd name="connsiteY153" fmla="*/ 2199902 h 2323145"/>
              <a:gd name="connsiteX154" fmla="*/ 4401354 w 11269336"/>
              <a:gd name="connsiteY154" fmla="*/ 2194745 h 2323145"/>
              <a:gd name="connsiteX155" fmla="*/ 4383151 w 11269336"/>
              <a:gd name="connsiteY155" fmla="*/ 2201140 h 2323145"/>
              <a:gd name="connsiteX156" fmla="*/ 4366646 w 11269336"/>
              <a:gd name="connsiteY156" fmla="*/ 2198564 h 2323145"/>
              <a:gd name="connsiteX157" fmla="*/ 4354009 w 11269336"/>
              <a:gd name="connsiteY157" fmla="*/ 2204984 h 2323145"/>
              <a:gd name="connsiteX158" fmla="*/ 4348284 w 11269336"/>
              <a:gd name="connsiteY158" fmla="*/ 2205270 h 2323145"/>
              <a:gd name="connsiteX159" fmla="*/ 4333906 w 11269336"/>
              <a:gd name="connsiteY159" fmla="*/ 2205251 h 2323145"/>
              <a:gd name="connsiteX160" fmla="*/ 4308819 w 11269336"/>
              <a:gd name="connsiteY160" fmla="*/ 2203822 h 2323145"/>
              <a:gd name="connsiteX161" fmla="*/ 4301210 w 11269336"/>
              <a:gd name="connsiteY161" fmla="*/ 2204456 h 2323145"/>
              <a:gd name="connsiteX162" fmla="*/ 4283095 w 11269336"/>
              <a:gd name="connsiteY162" fmla="*/ 2198177 h 2323145"/>
              <a:gd name="connsiteX163" fmla="*/ 4250119 w 11269336"/>
              <a:gd name="connsiteY163" fmla="*/ 2196342 h 2323145"/>
              <a:gd name="connsiteX164" fmla="*/ 4189203 w 11269336"/>
              <a:gd name="connsiteY164" fmla="*/ 2178994 h 2323145"/>
              <a:gd name="connsiteX165" fmla="*/ 4154035 w 11269336"/>
              <a:gd name="connsiteY165" fmla="*/ 2171950 h 2323145"/>
              <a:gd name="connsiteX166" fmla="*/ 4129569 w 11269336"/>
              <a:gd name="connsiteY166" fmla="*/ 2163850 h 2323145"/>
              <a:gd name="connsiteX167" fmla="*/ 4061250 w 11269336"/>
              <a:gd name="connsiteY167" fmla="*/ 2159236 h 2323145"/>
              <a:gd name="connsiteX168" fmla="*/ 3945480 w 11269336"/>
              <a:gd name="connsiteY168" fmla="*/ 2158279 h 2323145"/>
              <a:gd name="connsiteX169" fmla="*/ 3921468 w 11269336"/>
              <a:gd name="connsiteY169" fmla="*/ 2156588 h 2323145"/>
              <a:gd name="connsiteX170" fmla="*/ 3903348 w 11269336"/>
              <a:gd name="connsiteY170" fmla="*/ 2149220 h 2323145"/>
              <a:gd name="connsiteX171" fmla="*/ 3901342 w 11269336"/>
              <a:gd name="connsiteY171" fmla="*/ 2142355 h 2323145"/>
              <a:gd name="connsiteX172" fmla="*/ 3888539 w 11269336"/>
              <a:gd name="connsiteY172" fmla="*/ 2140476 h 2323145"/>
              <a:gd name="connsiteX173" fmla="*/ 3885662 w 11269336"/>
              <a:gd name="connsiteY173" fmla="*/ 2138740 h 2323145"/>
              <a:gd name="connsiteX174" fmla="*/ 3868627 w 11269336"/>
              <a:gd name="connsiteY174" fmla="*/ 2130023 h 2323145"/>
              <a:gd name="connsiteX175" fmla="*/ 3819177 w 11269336"/>
              <a:gd name="connsiteY175" fmla="*/ 2142111 h 2323145"/>
              <a:gd name="connsiteX176" fmla="*/ 3769100 w 11269336"/>
              <a:gd name="connsiteY176" fmla="*/ 2131731 h 2323145"/>
              <a:gd name="connsiteX177" fmla="*/ 3562752 w 11269336"/>
              <a:gd name="connsiteY177" fmla="*/ 2131785 h 2323145"/>
              <a:gd name="connsiteX178" fmla="*/ 3541402 w 11269336"/>
              <a:gd name="connsiteY178" fmla="*/ 2106821 h 2323145"/>
              <a:gd name="connsiteX179" fmla="*/ 3365341 w 11269336"/>
              <a:gd name="connsiteY179" fmla="*/ 2077638 h 2323145"/>
              <a:gd name="connsiteX180" fmla="*/ 3170922 w 11269336"/>
              <a:gd name="connsiteY180" fmla="*/ 2115957 h 2323145"/>
              <a:gd name="connsiteX181" fmla="*/ 3156256 w 11269336"/>
              <a:gd name="connsiteY181" fmla="*/ 2124773 h 2323145"/>
              <a:gd name="connsiteX182" fmla="*/ 3140298 w 11269336"/>
              <a:gd name="connsiteY182" fmla="*/ 2129182 h 2323145"/>
              <a:gd name="connsiteX183" fmla="*/ 3138514 w 11269336"/>
              <a:gd name="connsiteY183" fmla="*/ 2128069 h 2323145"/>
              <a:gd name="connsiteX184" fmla="*/ 3120467 w 11269336"/>
              <a:gd name="connsiteY184" fmla="*/ 2128281 h 2323145"/>
              <a:gd name="connsiteX185" fmla="*/ 3116175 w 11269336"/>
              <a:gd name="connsiteY185" fmla="*/ 2131633 h 2323145"/>
              <a:gd name="connsiteX186" fmla="*/ 3103685 w 11269336"/>
              <a:gd name="connsiteY186" fmla="*/ 2132814 h 2323145"/>
              <a:gd name="connsiteX187" fmla="*/ 3078794 w 11269336"/>
              <a:gd name="connsiteY187" fmla="*/ 2137935 h 2323145"/>
              <a:gd name="connsiteX188" fmla="*/ 3074407 w 11269336"/>
              <a:gd name="connsiteY188" fmla="*/ 2136274 h 2323145"/>
              <a:gd name="connsiteX189" fmla="*/ 3037285 w 11269336"/>
              <a:gd name="connsiteY189" fmla="*/ 2139919 h 2323145"/>
              <a:gd name="connsiteX190" fmla="*/ 3036901 w 11269336"/>
              <a:gd name="connsiteY190" fmla="*/ 2138726 h 2323145"/>
              <a:gd name="connsiteX191" fmla="*/ 3026996 w 11269336"/>
              <a:gd name="connsiteY191" fmla="*/ 2134322 h 2323145"/>
              <a:gd name="connsiteX192" fmla="*/ 3007772 w 11269336"/>
              <a:gd name="connsiteY192" fmla="*/ 2128742 h 2323145"/>
              <a:gd name="connsiteX193" fmla="*/ 2965030 w 11269336"/>
              <a:gd name="connsiteY193" fmla="*/ 2100494 h 2323145"/>
              <a:gd name="connsiteX194" fmla="*/ 2926342 w 11269336"/>
              <a:gd name="connsiteY194" fmla="*/ 2104155 h 2323145"/>
              <a:gd name="connsiteX195" fmla="*/ 2918608 w 11269336"/>
              <a:gd name="connsiteY195" fmla="*/ 2104215 h 2323145"/>
              <a:gd name="connsiteX196" fmla="*/ 2918475 w 11269336"/>
              <a:gd name="connsiteY196" fmla="*/ 2103937 h 2323145"/>
              <a:gd name="connsiteX197" fmla="*/ 2910360 w 11269336"/>
              <a:gd name="connsiteY197" fmla="*/ 2103444 h 2323145"/>
              <a:gd name="connsiteX198" fmla="*/ 2904507 w 11269336"/>
              <a:gd name="connsiteY198" fmla="*/ 2104326 h 2323145"/>
              <a:gd name="connsiteX199" fmla="*/ 2889503 w 11269336"/>
              <a:gd name="connsiteY199" fmla="*/ 2104443 h 2323145"/>
              <a:gd name="connsiteX200" fmla="*/ 2884480 w 11269336"/>
              <a:gd name="connsiteY200" fmla="*/ 2102626 h 2323145"/>
              <a:gd name="connsiteX201" fmla="*/ 2882689 w 11269336"/>
              <a:gd name="connsiteY201" fmla="*/ 2099228 h 2323145"/>
              <a:gd name="connsiteX202" fmla="*/ 2881291 w 11269336"/>
              <a:gd name="connsiteY202" fmla="*/ 2099618 h 2323145"/>
              <a:gd name="connsiteX203" fmla="*/ 2853979 w 11269336"/>
              <a:gd name="connsiteY203" fmla="*/ 2090388 h 2323145"/>
              <a:gd name="connsiteX204" fmla="*/ 2791790 w 11269336"/>
              <a:gd name="connsiteY204" fmla="*/ 2080332 h 2323145"/>
              <a:gd name="connsiteX205" fmla="*/ 2755844 w 11269336"/>
              <a:gd name="connsiteY205" fmla="*/ 2078874 h 2323145"/>
              <a:gd name="connsiteX206" fmla="*/ 2657742 w 11269336"/>
              <a:gd name="connsiteY206" fmla="*/ 2070179 h 2323145"/>
              <a:gd name="connsiteX207" fmla="*/ 2559549 w 11269336"/>
              <a:gd name="connsiteY207" fmla="*/ 2057873 h 2323145"/>
              <a:gd name="connsiteX208" fmla="*/ 2512054 w 11269336"/>
              <a:gd name="connsiteY208" fmla="*/ 2031671 h 2323145"/>
              <a:gd name="connsiteX209" fmla="*/ 2506437 w 11269336"/>
              <a:gd name="connsiteY209" fmla="*/ 2030918 h 2323145"/>
              <a:gd name="connsiteX210" fmla="*/ 2491752 w 11269336"/>
              <a:gd name="connsiteY210" fmla="*/ 2033906 h 2323145"/>
              <a:gd name="connsiteX211" fmla="*/ 2486338 w 11269336"/>
              <a:gd name="connsiteY211" fmla="*/ 2035862 h 2323145"/>
              <a:gd name="connsiteX212" fmla="*/ 2478186 w 11269336"/>
              <a:gd name="connsiteY212" fmla="*/ 2036953 h 2323145"/>
              <a:gd name="connsiteX213" fmla="*/ 2477950 w 11269336"/>
              <a:gd name="connsiteY213" fmla="*/ 2036715 h 2323145"/>
              <a:gd name="connsiteX214" fmla="*/ 2470381 w 11269336"/>
              <a:gd name="connsiteY214" fmla="*/ 2038256 h 2323145"/>
              <a:gd name="connsiteX215" fmla="*/ 2433781 w 11269336"/>
              <a:gd name="connsiteY215" fmla="*/ 2049140 h 2323145"/>
              <a:gd name="connsiteX216" fmla="*/ 2381172 w 11269336"/>
              <a:gd name="connsiteY216" fmla="*/ 2030645 h 2323145"/>
              <a:gd name="connsiteX217" fmla="*/ 2360198 w 11269336"/>
              <a:gd name="connsiteY217" fmla="*/ 2029059 h 2323145"/>
              <a:gd name="connsiteX218" fmla="*/ 2348815 w 11269336"/>
              <a:gd name="connsiteY218" fmla="*/ 2026798 h 2323145"/>
              <a:gd name="connsiteX219" fmla="*/ 2347988 w 11269336"/>
              <a:gd name="connsiteY219" fmla="*/ 2025745 h 2323145"/>
              <a:gd name="connsiteX220" fmla="*/ 2312920 w 11269336"/>
              <a:gd name="connsiteY220" fmla="*/ 2036311 h 2323145"/>
              <a:gd name="connsiteX221" fmla="*/ 2307986 w 11269336"/>
              <a:gd name="connsiteY221" fmla="*/ 2035583 h 2323145"/>
              <a:gd name="connsiteX222" fmla="*/ 2285481 w 11269336"/>
              <a:gd name="connsiteY222" fmla="*/ 2045197 h 2323145"/>
              <a:gd name="connsiteX223" fmla="*/ 2273666 w 11269336"/>
              <a:gd name="connsiteY223" fmla="*/ 2048710 h 2323145"/>
              <a:gd name="connsiteX224" fmla="*/ 2270719 w 11269336"/>
              <a:gd name="connsiteY224" fmla="*/ 2052702 h 2323145"/>
              <a:gd name="connsiteX225" fmla="*/ 2253080 w 11269336"/>
              <a:gd name="connsiteY225" fmla="*/ 2056363 h 2323145"/>
              <a:gd name="connsiteX226" fmla="*/ 2250906 w 11269336"/>
              <a:gd name="connsiteY226" fmla="*/ 2055654 h 2323145"/>
              <a:gd name="connsiteX227" fmla="*/ 2236905 w 11269336"/>
              <a:gd name="connsiteY227" fmla="*/ 2062882 h 2323145"/>
              <a:gd name="connsiteX228" fmla="*/ 2225830 w 11269336"/>
              <a:gd name="connsiteY228" fmla="*/ 2074027 h 2323145"/>
              <a:gd name="connsiteX229" fmla="*/ 2073776 w 11269336"/>
              <a:gd name="connsiteY229" fmla="*/ 2089244 h 2323145"/>
              <a:gd name="connsiteX230" fmla="*/ 1948256 w 11269336"/>
              <a:gd name="connsiteY230" fmla="*/ 2146616 h 2323145"/>
              <a:gd name="connsiteX231" fmla="*/ 1865582 w 11269336"/>
              <a:gd name="connsiteY231" fmla="*/ 2153738 h 2323145"/>
              <a:gd name="connsiteX232" fmla="*/ 1835210 w 11269336"/>
              <a:gd name="connsiteY232" fmla="*/ 2134244 h 2323145"/>
              <a:gd name="connsiteX233" fmla="*/ 1632661 w 11269336"/>
              <a:gd name="connsiteY233" fmla="*/ 2173882 h 2323145"/>
              <a:gd name="connsiteX234" fmla="*/ 1579590 w 11269336"/>
              <a:gd name="connsiteY234" fmla="*/ 2173680 h 2323145"/>
              <a:gd name="connsiteX235" fmla="*/ 1535601 w 11269336"/>
              <a:gd name="connsiteY235" fmla="*/ 2194590 h 2323145"/>
              <a:gd name="connsiteX236" fmla="*/ 1515594 w 11269336"/>
              <a:gd name="connsiteY236" fmla="*/ 2189622 h 2323145"/>
              <a:gd name="connsiteX237" fmla="*/ 1512113 w 11269336"/>
              <a:gd name="connsiteY237" fmla="*/ 2188534 h 2323145"/>
              <a:gd name="connsiteX238" fmla="*/ 1498838 w 11269336"/>
              <a:gd name="connsiteY238" fmla="*/ 2189213 h 2323145"/>
              <a:gd name="connsiteX239" fmla="*/ 1494279 w 11269336"/>
              <a:gd name="connsiteY239" fmla="*/ 2183112 h 2323145"/>
              <a:gd name="connsiteX240" fmla="*/ 1473714 w 11269336"/>
              <a:gd name="connsiteY240" fmla="*/ 2179625 h 2323145"/>
              <a:gd name="connsiteX241" fmla="*/ 1449503 w 11269336"/>
              <a:gd name="connsiteY241" fmla="*/ 2182633 h 2323145"/>
              <a:gd name="connsiteX242" fmla="*/ 1266687 w 11269336"/>
              <a:gd name="connsiteY242" fmla="*/ 2212688 h 2323145"/>
              <a:gd name="connsiteX243" fmla="*/ 1239614 w 11269336"/>
              <a:gd name="connsiteY243" fmla="*/ 2209727 h 2323145"/>
              <a:gd name="connsiteX244" fmla="*/ 1202436 w 11269336"/>
              <a:gd name="connsiteY244" fmla="*/ 2209817 h 2323145"/>
              <a:gd name="connsiteX245" fmla="*/ 1136097 w 11269336"/>
              <a:gd name="connsiteY245" fmla="*/ 2205112 h 2323145"/>
              <a:gd name="connsiteX246" fmla="*/ 988232 w 11269336"/>
              <a:gd name="connsiteY246" fmla="*/ 2235635 h 2323145"/>
              <a:gd name="connsiteX247" fmla="*/ 981959 w 11269336"/>
              <a:gd name="connsiteY247" fmla="*/ 2231607 h 2323145"/>
              <a:gd name="connsiteX248" fmla="*/ 938600 w 11269336"/>
              <a:gd name="connsiteY248" fmla="*/ 2238113 h 2323145"/>
              <a:gd name="connsiteX249" fmla="*/ 791788 w 11269336"/>
              <a:gd name="connsiteY249" fmla="*/ 2293224 h 2323145"/>
              <a:gd name="connsiteX250" fmla="*/ 706914 w 11269336"/>
              <a:gd name="connsiteY250" fmla="*/ 2305046 h 2323145"/>
              <a:gd name="connsiteX251" fmla="*/ 675971 w 11269336"/>
              <a:gd name="connsiteY251" fmla="*/ 2304030 h 2323145"/>
              <a:gd name="connsiteX252" fmla="*/ 624180 w 11269336"/>
              <a:gd name="connsiteY252" fmla="*/ 2302650 h 2323145"/>
              <a:gd name="connsiteX253" fmla="*/ 583453 w 11269336"/>
              <a:gd name="connsiteY253" fmla="*/ 2288788 h 2323145"/>
              <a:gd name="connsiteX254" fmla="*/ 540946 w 11269336"/>
              <a:gd name="connsiteY254" fmla="*/ 2292721 h 2323145"/>
              <a:gd name="connsiteX255" fmla="*/ 533680 w 11269336"/>
              <a:gd name="connsiteY255" fmla="*/ 2310233 h 2323145"/>
              <a:gd name="connsiteX256" fmla="*/ 487366 w 11269336"/>
              <a:gd name="connsiteY256" fmla="*/ 2309053 h 2323145"/>
              <a:gd name="connsiteX257" fmla="*/ 416820 w 11269336"/>
              <a:gd name="connsiteY257" fmla="*/ 2305443 h 2323145"/>
              <a:gd name="connsiteX258" fmla="*/ 376805 w 11269336"/>
              <a:gd name="connsiteY258" fmla="*/ 2307647 h 2323145"/>
              <a:gd name="connsiteX259" fmla="*/ 266777 w 11269336"/>
              <a:gd name="connsiteY259" fmla="*/ 2309012 h 2323145"/>
              <a:gd name="connsiteX260" fmla="*/ 156013 w 11269336"/>
              <a:gd name="connsiteY260" fmla="*/ 2306832 h 2323145"/>
              <a:gd name="connsiteX261" fmla="*/ 87258 w 11269336"/>
              <a:gd name="connsiteY261" fmla="*/ 2285511 h 2323145"/>
              <a:gd name="connsiteX262" fmla="*/ 23798 w 11269336"/>
              <a:gd name="connsiteY262" fmla="*/ 2281822 h 2323145"/>
              <a:gd name="connsiteX263" fmla="*/ 0 w 11269336"/>
              <a:gd name="connsiteY263" fmla="*/ 2285369 h 2323145"/>
              <a:gd name="connsiteX264" fmla="*/ 0 w 11269336"/>
              <a:gd name="connsiteY264"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380600 w 11269336"/>
              <a:gd name="connsiteY19" fmla="*/ 549821 h 2323145"/>
              <a:gd name="connsiteX20" fmla="*/ 9263254 w 11269336"/>
              <a:gd name="connsiteY20" fmla="*/ 645662 h 2323145"/>
              <a:gd name="connsiteX21" fmla="*/ 9162278 w 11269336"/>
              <a:gd name="connsiteY21" fmla="*/ 704724 h 2323145"/>
              <a:gd name="connsiteX22" fmla="*/ 8977138 w 11269336"/>
              <a:gd name="connsiteY22" fmla="*/ 774970 h 2323145"/>
              <a:gd name="connsiteX23" fmla="*/ 8914746 w 11269336"/>
              <a:gd name="connsiteY23" fmla="*/ 826428 h 2323145"/>
              <a:gd name="connsiteX24" fmla="*/ 8917778 w 11269336"/>
              <a:gd name="connsiteY24" fmla="*/ 835198 h 2323145"/>
              <a:gd name="connsiteX25" fmla="*/ 8905560 w 11269336"/>
              <a:gd name="connsiteY25" fmla="*/ 838358 h 2323145"/>
              <a:gd name="connsiteX26" fmla="*/ 8897564 w 11269336"/>
              <a:gd name="connsiteY26" fmla="*/ 834287 h 2323145"/>
              <a:gd name="connsiteX27" fmla="*/ 8878040 w 11269336"/>
              <a:gd name="connsiteY27" fmla="*/ 844150 h 2323145"/>
              <a:gd name="connsiteX28" fmla="*/ 8795998 w 11269336"/>
              <a:gd name="connsiteY28" fmla="*/ 863337 h 2323145"/>
              <a:gd name="connsiteX29" fmla="*/ 8776970 w 11269336"/>
              <a:gd name="connsiteY29" fmla="*/ 885177 h 2323145"/>
              <a:gd name="connsiteX30" fmla="*/ 8755719 w 11269336"/>
              <a:gd name="connsiteY30" fmla="*/ 889754 h 2323145"/>
              <a:gd name="connsiteX31" fmla="*/ 8743257 w 11269336"/>
              <a:gd name="connsiteY31" fmla="*/ 904723 h 2323145"/>
              <a:gd name="connsiteX32" fmla="*/ 8721366 w 11269336"/>
              <a:gd name="connsiteY32" fmla="*/ 904711 h 2323145"/>
              <a:gd name="connsiteX33" fmla="*/ 8678353 w 11269336"/>
              <a:gd name="connsiteY33" fmla="*/ 926318 h 2323145"/>
              <a:gd name="connsiteX34" fmla="*/ 8636849 w 11269336"/>
              <a:gd name="connsiteY34" fmla="*/ 937900 h 2323145"/>
              <a:gd name="connsiteX35" fmla="*/ 8620213 w 11269336"/>
              <a:gd name="connsiteY35" fmla="*/ 943068 h 2323145"/>
              <a:gd name="connsiteX36" fmla="*/ 8612581 w 11269336"/>
              <a:gd name="connsiteY36" fmla="*/ 952695 h 2323145"/>
              <a:gd name="connsiteX37" fmla="*/ 8589038 w 11269336"/>
              <a:gd name="connsiteY37" fmla="*/ 963892 h 2323145"/>
              <a:gd name="connsiteX38" fmla="*/ 8579950 w 11269336"/>
              <a:gd name="connsiteY38" fmla="*/ 960899 h 2323145"/>
              <a:gd name="connsiteX39" fmla="*/ 8579319 w 11269336"/>
              <a:gd name="connsiteY39" fmla="*/ 965630 h 2323145"/>
              <a:gd name="connsiteX40" fmla="*/ 8547429 w 11269336"/>
              <a:gd name="connsiteY40" fmla="*/ 984506 h 2323145"/>
              <a:gd name="connsiteX41" fmla="*/ 8478704 w 11269336"/>
              <a:gd name="connsiteY41" fmla="*/ 1025490 h 2323145"/>
              <a:gd name="connsiteX42" fmla="*/ 8461421 w 11269336"/>
              <a:gd name="connsiteY42" fmla="*/ 1035512 h 2323145"/>
              <a:gd name="connsiteX43" fmla="*/ 8445003 w 11269336"/>
              <a:gd name="connsiteY43" fmla="*/ 1036851 h 2323145"/>
              <a:gd name="connsiteX44" fmla="*/ 8357350 w 11269336"/>
              <a:gd name="connsiteY44" fmla="*/ 1060213 h 2323145"/>
              <a:gd name="connsiteX45" fmla="*/ 8335565 w 11269336"/>
              <a:gd name="connsiteY45" fmla="*/ 1061151 h 2323145"/>
              <a:gd name="connsiteX46" fmla="*/ 8325267 w 11269336"/>
              <a:gd name="connsiteY46" fmla="*/ 1055919 h 2323145"/>
              <a:gd name="connsiteX47" fmla="*/ 8293586 w 11269336"/>
              <a:gd name="connsiteY47" fmla="*/ 1076144 h 2323145"/>
              <a:gd name="connsiteX48" fmla="*/ 8242405 w 11269336"/>
              <a:gd name="connsiteY48" fmla="*/ 1095960 h 2323145"/>
              <a:gd name="connsiteX49" fmla="*/ 8197391 w 11269336"/>
              <a:gd name="connsiteY49" fmla="*/ 1107746 h 2323145"/>
              <a:gd name="connsiteX50" fmla="*/ 8081474 w 11269336"/>
              <a:gd name="connsiteY50" fmla="*/ 1130125 h 2323145"/>
              <a:gd name="connsiteX51" fmla="*/ 8053585 w 11269336"/>
              <a:gd name="connsiteY51" fmla="*/ 1129169 h 2323145"/>
              <a:gd name="connsiteX52" fmla="*/ 8038422 w 11269336"/>
              <a:gd name="connsiteY52" fmla="*/ 1119092 h 2323145"/>
              <a:gd name="connsiteX53" fmla="*/ 8029450 w 11269336"/>
              <a:gd name="connsiteY53" fmla="*/ 1125592 h 2323145"/>
              <a:gd name="connsiteX54" fmla="*/ 7959552 w 11269336"/>
              <a:gd name="connsiteY54" fmla="*/ 1140188 h 2323145"/>
              <a:gd name="connsiteX55" fmla="*/ 7914188 w 11269336"/>
              <a:gd name="connsiteY55" fmla="*/ 1150862 h 2323145"/>
              <a:gd name="connsiteX56" fmla="*/ 7914918 w 11269336"/>
              <a:gd name="connsiteY56" fmla="*/ 1168758 h 2323145"/>
              <a:gd name="connsiteX57" fmla="*/ 7875510 w 11269336"/>
              <a:gd name="connsiteY57" fmla="*/ 1183153 h 2323145"/>
              <a:gd name="connsiteX58" fmla="*/ 7829932 w 11269336"/>
              <a:gd name="connsiteY58" fmla="*/ 1180782 h 2323145"/>
              <a:gd name="connsiteX59" fmla="*/ 7779182 w 11269336"/>
              <a:gd name="connsiteY59" fmla="*/ 1192665 h 2323145"/>
              <a:gd name="connsiteX60" fmla="*/ 7748774 w 11269336"/>
              <a:gd name="connsiteY60" fmla="*/ 1199586 h 2323145"/>
              <a:gd name="connsiteX61" fmla="*/ 7671846 w 11269336"/>
              <a:gd name="connsiteY61" fmla="*/ 1231966 h 2323145"/>
              <a:gd name="connsiteX62" fmla="*/ 7554146 w 11269336"/>
              <a:gd name="connsiteY62" fmla="*/ 1319748 h 2323145"/>
              <a:gd name="connsiteX63" fmla="*/ 7515052 w 11269336"/>
              <a:gd name="connsiteY63" fmla="*/ 1336718 h 2323145"/>
              <a:gd name="connsiteX64" fmla="*/ 7507193 w 11269336"/>
              <a:gd name="connsiteY64" fmla="*/ 1334617 h 2323145"/>
              <a:gd name="connsiteX65" fmla="*/ 7461694 w 11269336"/>
              <a:gd name="connsiteY65" fmla="*/ 1375866 h 2323145"/>
              <a:gd name="connsiteX66" fmla="*/ 7377571 w 11269336"/>
              <a:gd name="connsiteY66" fmla="*/ 1400128 h 2323145"/>
              <a:gd name="connsiteX67" fmla="*/ 7311261 w 11269336"/>
              <a:gd name="connsiteY67" fmla="*/ 1412652 h 2323145"/>
              <a:gd name="connsiteX68" fmla="*/ 7275307 w 11269336"/>
              <a:gd name="connsiteY68" fmla="*/ 1422171 h 2323145"/>
              <a:gd name="connsiteX69" fmla="*/ 7247783 w 11269336"/>
              <a:gd name="connsiteY69" fmla="*/ 1426330 h 2323145"/>
              <a:gd name="connsiteX70" fmla="*/ 7185047 w 11269336"/>
              <a:gd name="connsiteY70" fmla="*/ 1451812 h 2323145"/>
              <a:gd name="connsiteX71" fmla="*/ 7084117 w 11269336"/>
              <a:gd name="connsiteY71" fmla="*/ 1500281 h 2323145"/>
              <a:gd name="connsiteX72" fmla="*/ 7062011 w 11269336"/>
              <a:gd name="connsiteY72" fmla="*/ 1509183 h 2323145"/>
              <a:gd name="connsiteX73" fmla="*/ 7040555 w 11269336"/>
              <a:gd name="connsiteY73" fmla="*/ 1511207 h 2323145"/>
              <a:gd name="connsiteX74" fmla="*/ 7033438 w 11269336"/>
              <a:gd name="connsiteY74" fmla="*/ 1506772 h 2323145"/>
              <a:gd name="connsiteX75" fmla="*/ 7020886 w 11269336"/>
              <a:gd name="connsiteY75" fmla="*/ 1510764 h 2323145"/>
              <a:gd name="connsiteX76" fmla="*/ 7017033 w 11269336"/>
              <a:gd name="connsiteY76" fmla="*/ 1510650 h 2323145"/>
              <a:gd name="connsiteX77" fmla="*/ 6995460 w 11269336"/>
              <a:gd name="connsiteY77" fmla="*/ 1511173 h 2323145"/>
              <a:gd name="connsiteX78" fmla="*/ 6962144 w 11269336"/>
              <a:gd name="connsiteY78" fmla="*/ 1541508 h 2323145"/>
              <a:gd name="connsiteX79" fmla="*/ 6910674 w 11269336"/>
              <a:gd name="connsiteY79" fmla="*/ 1554793 h 2323145"/>
              <a:gd name="connsiteX80" fmla="*/ 6732152 w 11269336"/>
              <a:gd name="connsiteY80" fmla="*/ 1642538 h 2323145"/>
              <a:gd name="connsiteX81" fmla="*/ 6694106 w 11269336"/>
              <a:gd name="connsiteY81" fmla="*/ 1632377 h 2323145"/>
              <a:gd name="connsiteX82" fmla="*/ 6617223 w 11269336"/>
              <a:gd name="connsiteY82" fmla="*/ 1659889 h 2323145"/>
              <a:gd name="connsiteX83" fmla="*/ 6521138 w 11269336"/>
              <a:gd name="connsiteY83" fmla="*/ 1744340 h 2323145"/>
              <a:gd name="connsiteX84" fmla="*/ 6380677 w 11269336"/>
              <a:gd name="connsiteY84" fmla="*/ 1796883 h 2323145"/>
              <a:gd name="connsiteX85" fmla="*/ 6374897 w 11269336"/>
              <a:gd name="connsiteY85" fmla="*/ 1809910 h 2323145"/>
              <a:gd name="connsiteX86" fmla="*/ 6364545 w 11269336"/>
              <a:gd name="connsiteY86" fmla="*/ 1820090 h 2323145"/>
              <a:gd name="connsiteX87" fmla="*/ 6362126 w 11269336"/>
              <a:gd name="connsiteY87" fmla="*/ 1819991 h 2323145"/>
              <a:gd name="connsiteX88" fmla="*/ 6346673 w 11269336"/>
              <a:gd name="connsiteY88" fmla="*/ 1827824 h 2323145"/>
              <a:gd name="connsiteX89" fmla="*/ 6345588 w 11269336"/>
              <a:gd name="connsiteY89" fmla="*/ 1832232 h 2323145"/>
              <a:gd name="connsiteX90" fmla="*/ 6335708 w 11269336"/>
              <a:gd name="connsiteY90" fmla="*/ 1838451 h 2323145"/>
              <a:gd name="connsiteX91" fmla="*/ 6318182 w 11269336"/>
              <a:gd name="connsiteY91" fmla="*/ 1852975 h 2323145"/>
              <a:gd name="connsiteX92" fmla="*/ 6313084 w 11269336"/>
              <a:gd name="connsiteY92" fmla="*/ 1853561 h 2323145"/>
              <a:gd name="connsiteX93" fmla="*/ 6283816 w 11269336"/>
              <a:gd name="connsiteY93" fmla="*/ 1872148 h 2323145"/>
              <a:gd name="connsiteX94" fmla="*/ 6282550 w 11269336"/>
              <a:gd name="connsiteY94" fmla="*/ 1871392 h 2323145"/>
              <a:gd name="connsiteX95" fmla="*/ 6270527 w 11269336"/>
              <a:gd name="connsiteY95" fmla="*/ 1872208 h 2323145"/>
              <a:gd name="connsiteX96" fmla="*/ 6249518 w 11269336"/>
              <a:gd name="connsiteY96" fmla="*/ 1876079 h 2323145"/>
              <a:gd name="connsiteX97" fmla="*/ 6190386 w 11269336"/>
              <a:gd name="connsiteY97" fmla="*/ 1872478 h 2323145"/>
              <a:gd name="connsiteX98" fmla="*/ 6159777 w 11269336"/>
              <a:gd name="connsiteY98" fmla="*/ 1891745 h 2323145"/>
              <a:gd name="connsiteX99" fmla="*/ 6153131 w 11269336"/>
              <a:gd name="connsiteY99" fmla="*/ 1895079 h 2323145"/>
              <a:gd name="connsiteX100" fmla="*/ 6152798 w 11269336"/>
              <a:gd name="connsiteY100" fmla="*/ 1894920 h 2323145"/>
              <a:gd name="connsiteX101" fmla="*/ 6145388 w 11269336"/>
              <a:gd name="connsiteY101" fmla="*/ 1897990 h 2323145"/>
              <a:gd name="connsiteX102" fmla="*/ 6141014 w 11269336"/>
              <a:gd name="connsiteY102" fmla="*/ 1901155 h 2323145"/>
              <a:gd name="connsiteX103" fmla="*/ 6128122 w 11269336"/>
              <a:gd name="connsiteY103" fmla="*/ 1907623 h 2323145"/>
              <a:gd name="connsiteX104" fmla="*/ 6122351 w 11269336"/>
              <a:gd name="connsiteY104" fmla="*/ 1908359 h 2323145"/>
              <a:gd name="connsiteX105" fmla="*/ 6064750 w 11269336"/>
              <a:gd name="connsiteY105" fmla="*/ 1896394 h 2323145"/>
              <a:gd name="connsiteX106" fmla="*/ 5964230 w 11269336"/>
              <a:gd name="connsiteY106" fmla="*/ 1910038 h 2323145"/>
              <a:gd name="connsiteX107" fmla="*/ 5865399 w 11269336"/>
              <a:gd name="connsiteY107" fmla="*/ 1926966 h 2323145"/>
              <a:gd name="connsiteX108" fmla="*/ 5829951 w 11269336"/>
              <a:gd name="connsiteY108" fmla="*/ 1934755 h 2323145"/>
              <a:gd name="connsiteX109" fmla="*/ 5765285 w 11269336"/>
              <a:gd name="connsiteY109" fmla="*/ 1941322 h 2323145"/>
              <a:gd name="connsiteX110" fmla="*/ 5734750 w 11269336"/>
              <a:gd name="connsiteY110" fmla="*/ 1939793 h 2323145"/>
              <a:gd name="connsiteX111" fmla="*/ 5733569 w 11269336"/>
              <a:gd name="connsiteY111" fmla="*/ 1940505 h 2323145"/>
              <a:gd name="connsiteX112" fmla="*/ 5730329 w 11269336"/>
              <a:gd name="connsiteY112" fmla="*/ 1937845 h 2323145"/>
              <a:gd name="connsiteX113" fmla="*/ 5724661 w 11269336"/>
              <a:gd name="connsiteY113" fmla="*/ 1937455 h 2323145"/>
              <a:gd name="connsiteX114" fmla="*/ 5710186 w 11269336"/>
              <a:gd name="connsiteY114" fmla="*/ 1941370 h 2323145"/>
              <a:gd name="connsiteX115" fmla="*/ 5704910 w 11269336"/>
              <a:gd name="connsiteY115" fmla="*/ 1943663 h 2323145"/>
              <a:gd name="connsiteX116" fmla="*/ 5696836 w 11269336"/>
              <a:gd name="connsiteY116" fmla="*/ 1945271 h 2323145"/>
              <a:gd name="connsiteX117" fmla="*/ 5696583 w 11269336"/>
              <a:gd name="connsiteY117" fmla="*/ 1945050 h 2323145"/>
              <a:gd name="connsiteX118" fmla="*/ 5689123 w 11269336"/>
              <a:gd name="connsiteY118" fmla="*/ 1947067 h 2323145"/>
              <a:gd name="connsiteX119" fmla="*/ 5653291 w 11269336"/>
              <a:gd name="connsiteY119" fmla="*/ 1960245 h 2323145"/>
              <a:gd name="connsiteX120" fmla="*/ 5599385 w 11269336"/>
              <a:gd name="connsiteY120" fmla="*/ 1945198 h 2323145"/>
              <a:gd name="connsiteX121" fmla="*/ 5578300 w 11269336"/>
              <a:gd name="connsiteY121" fmla="*/ 1944963 h 2323145"/>
              <a:gd name="connsiteX122" fmla="*/ 5566758 w 11269336"/>
              <a:gd name="connsiteY122" fmla="*/ 1943441 h 2323145"/>
              <a:gd name="connsiteX123" fmla="*/ 5565857 w 11269336"/>
              <a:gd name="connsiteY123" fmla="*/ 1942445 h 2323145"/>
              <a:gd name="connsiteX124" fmla="*/ 5531534 w 11269336"/>
              <a:gd name="connsiteY124" fmla="*/ 1955208 h 2323145"/>
              <a:gd name="connsiteX125" fmla="*/ 5526552 w 11269336"/>
              <a:gd name="connsiteY125" fmla="*/ 1954799 h 2323145"/>
              <a:gd name="connsiteX126" fmla="*/ 5504723 w 11269336"/>
              <a:gd name="connsiteY126" fmla="*/ 1965811 h 2323145"/>
              <a:gd name="connsiteX127" fmla="*/ 5493156 w 11269336"/>
              <a:gd name="connsiteY127" fmla="*/ 1970063 h 2323145"/>
              <a:gd name="connsiteX128" fmla="*/ 5490486 w 11269336"/>
              <a:gd name="connsiteY128" fmla="*/ 1974227 h 2323145"/>
              <a:gd name="connsiteX129" fmla="*/ 5473107 w 11269336"/>
              <a:gd name="connsiteY129" fmla="*/ 1979001 h 2323145"/>
              <a:gd name="connsiteX130" fmla="*/ 5470885 w 11269336"/>
              <a:gd name="connsiteY130" fmla="*/ 1978432 h 2323145"/>
              <a:gd name="connsiteX131" fmla="*/ 5457393 w 11269336"/>
              <a:gd name="connsiteY131" fmla="*/ 1986525 h 2323145"/>
              <a:gd name="connsiteX132" fmla="*/ 5447102 w 11269336"/>
              <a:gd name="connsiteY132" fmla="*/ 1998329 h 2323145"/>
              <a:gd name="connsiteX133" fmla="*/ 5159151 w 11269336"/>
              <a:gd name="connsiteY133" fmla="*/ 2029640 h 2323145"/>
              <a:gd name="connsiteX134" fmla="*/ 5041688 w 11269336"/>
              <a:gd name="connsiteY134" fmla="*/ 2022334 h 2323145"/>
              <a:gd name="connsiteX135" fmla="*/ 4860988 w 11269336"/>
              <a:gd name="connsiteY135" fmla="*/ 2135698 h 2323145"/>
              <a:gd name="connsiteX136" fmla="*/ 4807902 w 11269336"/>
              <a:gd name="connsiteY136" fmla="*/ 2138894 h 2323145"/>
              <a:gd name="connsiteX137" fmla="*/ 4765388 w 11269336"/>
              <a:gd name="connsiteY137" fmla="*/ 2162525 h 2323145"/>
              <a:gd name="connsiteX138" fmla="*/ 4745033 w 11269336"/>
              <a:gd name="connsiteY138" fmla="*/ 2158859 h 2323145"/>
              <a:gd name="connsiteX139" fmla="*/ 4741475 w 11269336"/>
              <a:gd name="connsiteY139" fmla="*/ 2157998 h 2323145"/>
              <a:gd name="connsiteX140" fmla="*/ 4728247 w 11269336"/>
              <a:gd name="connsiteY140" fmla="*/ 2159526 h 2323145"/>
              <a:gd name="connsiteX141" fmla="*/ 4723263 w 11269336"/>
              <a:gd name="connsiteY141" fmla="*/ 2153742 h 2323145"/>
              <a:gd name="connsiteX142" fmla="*/ 4702453 w 11269336"/>
              <a:gd name="connsiteY142" fmla="*/ 2151586 h 2323145"/>
              <a:gd name="connsiteX143" fmla="*/ 4678455 w 11269336"/>
              <a:gd name="connsiteY143" fmla="*/ 2156131 h 2323145"/>
              <a:gd name="connsiteX144" fmla="*/ 4593061 w 11269336"/>
              <a:gd name="connsiteY144" fmla="*/ 2171597 h 2323145"/>
              <a:gd name="connsiteX145" fmla="*/ 4579902 w 11269336"/>
              <a:gd name="connsiteY145" fmla="*/ 2177927 h 2323145"/>
              <a:gd name="connsiteX146" fmla="*/ 4533444 w 11269336"/>
              <a:gd name="connsiteY146" fmla="*/ 2181200 h 2323145"/>
              <a:gd name="connsiteX147" fmla="*/ 4492832 w 11269336"/>
              <a:gd name="connsiteY147" fmla="*/ 2188033 h 2323145"/>
              <a:gd name="connsiteX148" fmla="*/ 4467257 w 11269336"/>
              <a:gd name="connsiteY148" fmla="*/ 2196121 h 2323145"/>
              <a:gd name="connsiteX149" fmla="*/ 4459937 w 11269336"/>
              <a:gd name="connsiteY149" fmla="*/ 2195182 h 2323145"/>
              <a:gd name="connsiteX150" fmla="*/ 4433312 w 11269336"/>
              <a:gd name="connsiteY150" fmla="*/ 2199004 h 2323145"/>
              <a:gd name="connsiteX151" fmla="*/ 4420601 w 11269336"/>
              <a:gd name="connsiteY151" fmla="*/ 2205158 h 2323145"/>
              <a:gd name="connsiteX152" fmla="*/ 4405765 w 11269336"/>
              <a:gd name="connsiteY152" fmla="*/ 2199902 h 2323145"/>
              <a:gd name="connsiteX153" fmla="*/ 4401354 w 11269336"/>
              <a:gd name="connsiteY153" fmla="*/ 2194745 h 2323145"/>
              <a:gd name="connsiteX154" fmla="*/ 4383151 w 11269336"/>
              <a:gd name="connsiteY154" fmla="*/ 2201140 h 2323145"/>
              <a:gd name="connsiteX155" fmla="*/ 4366646 w 11269336"/>
              <a:gd name="connsiteY155" fmla="*/ 2198564 h 2323145"/>
              <a:gd name="connsiteX156" fmla="*/ 4354009 w 11269336"/>
              <a:gd name="connsiteY156" fmla="*/ 2204984 h 2323145"/>
              <a:gd name="connsiteX157" fmla="*/ 4348284 w 11269336"/>
              <a:gd name="connsiteY157" fmla="*/ 2205270 h 2323145"/>
              <a:gd name="connsiteX158" fmla="*/ 4333906 w 11269336"/>
              <a:gd name="connsiteY158" fmla="*/ 2205251 h 2323145"/>
              <a:gd name="connsiteX159" fmla="*/ 4308819 w 11269336"/>
              <a:gd name="connsiteY159" fmla="*/ 2203822 h 2323145"/>
              <a:gd name="connsiteX160" fmla="*/ 4301210 w 11269336"/>
              <a:gd name="connsiteY160" fmla="*/ 2204456 h 2323145"/>
              <a:gd name="connsiteX161" fmla="*/ 4283095 w 11269336"/>
              <a:gd name="connsiteY161" fmla="*/ 2198177 h 2323145"/>
              <a:gd name="connsiteX162" fmla="*/ 4250119 w 11269336"/>
              <a:gd name="connsiteY162" fmla="*/ 2196342 h 2323145"/>
              <a:gd name="connsiteX163" fmla="*/ 4189203 w 11269336"/>
              <a:gd name="connsiteY163" fmla="*/ 2178994 h 2323145"/>
              <a:gd name="connsiteX164" fmla="*/ 4154035 w 11269336"/>
              <a:gd name="connsiteY164" fmla="*/ 2171950 h 2323145"/>
              <a:gd name="connsiteX165" fmla="*/ 4129569 w 11269336"/>
              <a:gd name="connsiteY165" fmla="*/ 2163850 h 2323145"/>
              <a:gd name="connsiteX166" fmla="*/ 4061250 w 11269336"/>
              <a:gd name="connsiteY166" fmla="*/ 2159236 h 2323145"/>
              <a:gd name="connsiteX167" fmla="*/ 3945480 w 11269336"/>
              <a:gd name="connsiteY167" fmla="*/ 2158279 h 2323145"/>
              <a:gd name="connsiteX168" fmla="*/ 3921468 w 11269336"/>
              <a:gd name="connsiteY168" fmla="*/ 2156588 h 2323145"/>
              <a:gd name="connsiteX169" fmla="*/ 3903348 w 11269336"/>
              <a:gd name="connsiteY169" fmla="*/ 2149220 h 2323145"/>
              <a:gd name="connsiteX170" fmla="*/ 3901342 w 11269336"/>
              <a:gd name="connsiteY170" fmla="*/ 2142355 h 2323145"/>
              <a:gd name="connsiteX171" fmla="*/ 3888539 w 11269336"/>
              <a:gd name="connsiteY171" fmla="*/ 2140476 h 2323145"/>
              <a:gd name="connsiteX172" fmla="*/ 3885662 w 11269336"/>
              <a:gd name="connsiteY172" fmla="*/ 2138740 h 2323145"/>
              <a:gd name="connsiteX173" fmla="*/ 3868627 w 11269336"/>
              <a:gd name="connsiteY173" fmla="*/ 2130023 h 2323145"/>
              <a:gd name="connsiteX174" fmla="*/ 3819177 w 11269336"/>
              <a:gd name="connsiteY174" fmla="*/ 2142111 h 2323145"/>
              <a:gd name="connsiteX175" fmla="*/ 3769100 w 11269336"/>
              <a:gd name="connsiteY175" fmla="*/ 2131731 h 2323145"/>
              <a:gd name="connsiteX176" fmla="*/ 3562752 w 11269336"/>
              <a:gd name="connsiteY176" fmla="*/ 2131785 h 2323145"/>
              <a:gd name="connsiteX177" fmla="*/ 3541402 w 11269336"/>
              <a:gd name="connsiteY177" fmla="*/ 2106821 h 2323145"/>
              <a:gd name="connsiteX178" fmla="*/ 3365341 w 11269336"/>
              <a:gd name="connsiteY178" fmla="*/ 2077638 h 2323145"/>
              <a:gd name="connsiteX179" fmla="*/ 3170922 w 11269336"/>
              <a:gd name="connsiteY179" fmla="*/ 2115957 h 2323145"/>
              <a:gd name="connsiteX180" fmla="*/ 3156256 w 11269336"/>
              <a:gd name="connsiteY180" fmla="*/ 2124773 h 2323145"/>
              <a:gd name="connsiteX181" fmla="*/ 3140298 w 11269336"/>
              <a:gd name="connsiteY181" fmla="*/ 2129182 h 2323145"/>
              <a:gd name="connsiteX182" fmla="*/ 3138514 w 11269336"/>
              <a:gd name="connsiteY182" fmla="*/ 2128069 h 2323145"/>
              <a:gd name="connsiteX183" fmla="*/ 3120467 w 11269336"/>
              <a:gd name="connsiteY183" fmla="*/ 2128281 h 2323145"/>
              <a:gd name="connsiteX184" fmla="*/ 3116175 w 11269336"/>
              <a:gd name="connsiteY184" fmla="*/ 2131633 h 2323145"/>
              <a:gd name="connsiteX185" fmla="*/ 3103685 w 11269336"/>
              <a:gd name="connsiteY185" fmla="*/ 2132814 h 2323145"/>
              <a:gd name="connsiteX186" fmla="*/ 3078794 w 11269336"/>
              <a:gd name="connsiteY186" fmla="*/ 2137935 h 2323145"/>
              <a:gd name="connsiteX187" fmla="*/ 3074407 w 11269336"/>
              <a:gd name="connsiteY187" fmla="*/ 2136274 h 2323145"/>
              <a:gd name="connsiteX188" fmla="*/ 3037285 w 11269336"/>
              <a:gd name="connsiteY188" fmla="*/ 2139919 h 2323145"/>
              <a:gd name="connsiteX189" fmla="*/ 3036901 w 11269336"/>
              <a:gd name="connsiteY189" fmla="*/ 2138726 h 2323145"/>
              <a:gd name="connsiteX190" fmla="*/ 3026996 w 11269336"/>
              <a:gd name="connsiteY190" fmla="*/ 2134322 h 2323145"/>
              <a:gd name="connsiteX191" fmla="*/ 3007772 w 11269336"/>
              <a:gd name="connsiteY191" fmla="*/ 2128742 h 2323145"/>
              <a:gd name="connsiteX192" fmla="*/ 2965030 w 11269336"/>
              <a:gd name="connsiteY192" fmla="*/ 2100494 h 2323145"/>
              <a:gd name="connsiteX193" fmla="*/ 2926342 w 11269336"/>
              <a:gd name="connsiteY193" fmla="*/ 2104155 h 2323145"/>
              <a:gd name="connsiteX194" fmla="*/ 2918608 w 11269336"/>
              <a:gd name="connsiteY194" fmla="*/ 2104215 h 2323145"/>
              <a:gd name="connsiteX195" fmla="*/ 2918475 w 11269336"/>
              <a:gd name="connsiteY195" fmla="*/ 2103937 h 2323145"/>
              <a:gd name="connsiteX196" fmla="*/ 2910360 w 11269336"/>
              <a:gd name="connsiteY196" fmla="*/ 2103444 h 2323145"/>
              <a:gd name="connsiteX197" fmla="*/ 2904507 w 11269336"/>
              <a:gd name="connsiteY197" fmla="*/ 2104326 h 2323145"/>
              <a:gd name="connsiteX198" fmla="*/ 2889503 w 11269336"/>
              <a:gd name="connsiteY198" fmla="*/ 2104443 h 2323145"/>
              <a:gd name="connsiteX199" fmla="*/ 2884480 w 11269336"/>
              <a:gd name="connsiteY199" fmla="*/ 2102626 h 2323145"/>
              <a:gd name="connsiteX200" fmla="*/ 2882689 w 11269336"/>
              <a:gd name="connsiteY200" fmla="*/ 2099228 h 2323145"/>
              <a:gd name="connsiteX201" fmla="*/ 2881291 w 11269336"/>
              <a:gd name="connsiteY201" fmla="*/ 2099618 h 2323145"/>
              <a:gd name="connsiteX202" fmla="*/ 2853979 w 11269336"/>
              <a:gd name="connsiteY202" fmla="*/ 2090388 h 2323145"/>
              <a:gd name="connsiteX203" fmla="*/ 2791790 w 11269336"/>
              <a:gd name="connsiteY203" fmla="*/ 2080332 h 2323145"/>
              <a:gd name="connsiteX204" fmla="*/ 2755844 w 11269336"/>
              <a:gd name="connsiteY204" fmla="*/ 2078874 h 2323145"/>
              <a:gd name="connsiteX205" fmla="*/ 2657742 w 11269336"/>
              <a:gd name="connsiteY205" fmla="*/ 2070179 h 2323145"/>
              <a:gd name="connsiteX206" fmla="*/ 2559549 w 11269336"/>
              <a:gd name="connsiteY206" fmla="*/ 2057873 h 2323145"/>
              <a:gd name="connsiteX207" fmla="*/ 2512054 w 11269336"/>
              <a:gd name="connsiteY207" fmla="*/ 2031671 h 2323145"/>
              <a:gd name="connsiteX208" fmla="*/ 2506437 w 11269336"/>
              <a:gd name="connsiteY208" fmla="*/ 2030918 h 2323145"/>
              <a:gd name="connsiteX209" fmla="*/ 2491752 w 11269336"/>
              <a:gd name="connsiteY209" fmla="*/ 2033906 h 2323145"/>
              <a:gd name="connsiteX210" fmla="*/ 2486338 w 11269336"/>
              <a:gd name="connsiteY210" fmla="*/ 2035862 h 2323145"/>
              <a:gd name="connsiteX211" fmla="*/ 2478186 w 11269336"/>
              <a:gd name="connsiteY211" fmla="*/ 2036953 h 2323145"/>
              <a:gd name="connsiteX212" fmla="*/ 2477950 w 11269336"/>
              <a:gd name="connsiteY212" fmla="*/ 2036715 h 2323145"/>
              <a:gd name="connsiteX213" fmla="*/ 2470381 w 11269336"/>
              <a:gd name="connsiteY213" fmla="*/ 2038256 h 2323145"/>
              <a:gd name="connsiteX214" fmla="*/ 2433781 w 11269336"/>
              <a:gd name="connsiteY214" fmla="*/ 2049140 h 2323145"/>
              <a:gd name="connsiteX215" fmla="*/ 2381172 w 11269336"/>
              <a:gd name="connsiteY215" fmla="*/ 2030645 h 2323145"/>
              <a:gd name="connsiteX216" fmla="*/ 2360198 w 11269336"/>
              <a:gd name="connsiteY216" fmla="*/ 2029059 h 2323145"/>
              <a:gd name="connsiteX217" fmla="*/ 2348815 w 11269336"/>
              <a:gd name="connsiteY217" fmla="*/ 2026798 h 2323145"/>
              <a:gd name="connsiteX218" fmla="*/ 2347988 w 11269336"/>
              <a:gd name="connsiteY218" fmla="*/ 2025745 h 2323145"/>
              <a:gd name="connsiteX219" fmla="*/ 2312920 w 11269336"/>
              <a:gd name="connsiteY219" fmla="*/ 2036311 h 2323145"/>
              <a:gd name="connsiteX220" fmla="*/ 2307986 w 11269336"/>
              <a:gd name="connsiteY220" fmla="*/ 2035583 h 2323145"/>
              <a:gd name="connsiteX221" fmla="*/ 2285481 w 11269336"/>
              <a:gd name="connsiteY221" fmla="*/ 2045197 h 2323145"/>
              <a:gd name="connsiteX222" fmla="*/ 2273666 w 11269336"/>
              <a:gd name="connsiteY222" fmla="*/ 2048710 h 2323145"/>
              <a:gd name="connsiteX223" fmla="*/ 2270719 w 11269336"/>
              <a:gd name="connsiteY223" fmla="*/ 2052702 h 2323145"/>
              <a:gd name="connsiteX224" fmla="*/ 2253080 w 11269336"/>
              <a:gd name="connsiteY224" fmla="*/ 2056363 h 2323145"/>
              <a:gd name="connsiteX225" fmla="*/ 2250906 w 11269336"/>
              <a:gd name="connsiteY225" fmla="*/ 2055654 h 2323145"/>
              <a:gd name="connsiteX226" fmla="*/ 2236905 w 11269336"/>
              <a:gd name="connsiteY226" fmla="*/ 2062882 h 2323145"/>
              <a:gd name="connsiteX227" fmla="*/ 2225830 w 11269336"/>
              <a:gd name="connsiteY227" fmla="*/ 2074027 h 2323145"/>
              <a:gd name="connsiteX228" fmla="*/ 2073776 w 11269336"/>
              <a:gd name="connsiteY228" fmla="*/ 2089244 h 2323145"/>
              <a:gd name="connsiteX229" fmla="*/ 1948256 w 11269336"/>
              <a:gd name="connsiteY229" fmla="*/ 2146616 h 2323145"/>
              <a:gd name="connsiteX230" fmla="*/ 1865582 w 11269336"/>
              <a:gd name="connsiteY230" fmla="*/ 2153738 h 2323145"/>
              <a:gd name="connsiteX231" fmla="*/ 1835210 w 11269336"/>
              <a:gd name="connsiteY231" fmla="*/ 2134244 h 2323145"/>
              <a:gd name="connsiteX232" fmla="*/ 1632661 w 11269336"/>
              <a:gd name="connsiteY232" fmla="*/ 2173882 h 2323145"/>
              <a:gd name="connsiteX233" fmla="*/ 1579590 w 11269336"/>
              <a:gd name="connsiteY233" fmla="*/ 2173680 h 2323145"/>
              <a:gd name="connsiteX234" fmla="*/ 1535601 w 11269336"/>
              <a:gd name="connsiteY234" fmla="*/ 2194590 h 2323145"/>
              <a:gd name="connsiteX235" fmla="*/ 1515594 w 11269336"/>
              <a:gd name="connsiteY235" fmla="*/ 2189622 h 2323145"/>
              <a:gd name="connsiteX236" fmla="*/ 1512113 w 11269336"/>
              <a:gd name="connsiteY236" fmla="*/ 2188534 h 2323145"/>
              <a:gd name="connsiteX237" fmla="*/ 1498838 w 11269336"/>
              <a:gd name="connsiteY237" fmla="*/ 2189213 h 2323145"/>
              <a:gd name="connsiteX238" fmla="*/ 1494279 w 11269336"/>
              <a:gd name="connsiteY238" fmla="*/ 2183112 h 2323145"/>
              <a:gd name="connsiteX239" fmla="*/ 1473714 w 11269336"/>
              <a:gd name="connsiteY239" fmla="*/ 2179625 h 2323145"/>
              <a:gd name="connsiteX240" fmla="*/ 1449503 w 11269336"/>
              <a:gd name="connsiteY240" fmla="*/ 2182633 h 2323145"/>
              <a:gd name="connsiteX241" fmla="*/ 1266687 w 11269336"/>
              <a:gd name="connsiteY241" fmla="*/ 2212688 h 2323145"/>
              <a:gd name="connsiteX242" fmla="*/ 1239614 w 11269336"/>
              <a:gd name="connsiteY242" fmla="*/ 2209727 h 2323145"/>
              <a:gd name="connsiteX243" fmla="*/ 1202436 w 11269336"/>
              <a:gd name="connsiteY243" fmla="*/ 2209817 h 2323145"/>
              <a:gd name="connsiteX244" fmla="*/ 1136097 w 11269336"/>
              <a:gd name="connsiteY244" fmla="*/ 2205112 h 2323145"/>
              <a:gd name="connsiteX245" fmla="*/ 988232 w 11269336"/>
              <a:gd name="connsiteY245" fmla="*/ 2235635 h 2323145"/>
              <a:gd name="connsiteX246" fmla="*/ 981959 w 11269336"/>
              <a:gd name="connsiteY246" fmla="*/ 2231607 h 2323145"/>
              <a:gd name="connsiteX247" fmla="*/ 938600 w 11269336"/>
              <a:gd name="connsiteY247" fmla="*/ 2238113 h 2323145"/>
              <a:gd name="connsiteX248" fmla="*/ 791788 w 11269336"/>
              <a:gd name="connsiteY248" fmla="*/ 2293224 h 2323145"/>
              <a:gd name="connsiteX249" fmla="*/ 706914 w 11269336"/>
              <a:gd name="connsiteY249" fmla="*/ 2305046 h 2323145"/>
              <a:gd name="connsiteX250" fmla="*/ 675971 w 11269336"/>
              <a:gd name="connsiteY250" fmla="*/ 2304030 h 2323145"/>
              <a:gd name="connsiteX251" fmla="*/ 624180 w 11269336"/>
              <a:gd name="connsiteY251" fmla="*/ 2302650 h 2323145"/>
              <a:gd name="connsiteX252" fmla="*/ 583453 w 11269336"/>
              <a:gd name="connsiteY252" fmla="*/ 2288788 h 2323145"/>
              <a:gd name="connsiteX253" fmla="*/ 540946 w 11269336"/>
              <a:gd name="connsiteY253" fmla="*/ 2292721 h 2323145"/>
              <a:gd name="connsiteX254" fmla="*/ 533680 w 11269336"/>
              <a:gd name="connsiteY254" fmla="*/ 2310233 h 2323145"/>
              <a:gd name="connsiteX255" fmla="*/ 487366 w 11269336"/>
              <a:gd name="connsiteY255" fmla="*/ 2309053 h 2323145"/>
              <a:gd name="connsiteX256" fmla="*/ 416820 w 11269336"/>
              <a:gd name="connsiteY256" fmla="*/ 2305443 h 2323145"/>
              <a:gd name="connsiteX257" fmla="*/ 376805 w 11269336"/>
              <a:gd name="connsiteY257" fmla="*/ 2307647 h 2323145"/>
              <a:gd name="connsiteX258" fmla="*/ 266777 w 11269336"/>
              <a:gd name="connsiteY258" fmla="*/ 2309012 h 2323145"/>
              <a:gd name="connsiteX259" fmla="*/ 156013 w 11269336"/>
              <a:gd name="connsiteY259" fmla="*/ 2306832 h 2323145"/>
              <a:gd name="connsiteX260" fmla="*/ 87258 w 11269336"/>
              <a:gd name="connsiteY260" fmla="*/ 2285511 h 2323145"/>
              <a:gd name="connsiteX261" fmla="*/ 23798 w 11269336"/>
              <a:gd name="connsiteY261" fmla="*/ 2281822 h 2323145"/>
              <a:gd name="connsiteX262" fmla="*/ 0 w 11269336"/>
              <a:gd name="connsiteY262" fmla="*/ 2285369 h 2323145"/>
              <a:gd name="connsiteX263" fmla="*/ 0 w 11269336"/>
              <a:gd name="connsiteY263"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380600 w 11269336"/>
              <a:gd name="connsiteY19" fmla="*/ 549821 h 2323145"/>
              <a:gd name="connsiteX20" fmla="*/ 9263254 w 11269336"/>
              <a:gd name="connsiteY20" fmla="*/ 645662 h 2323145"/>
              <a:gd name="connsiteX21" fmla="*/ 9162278 w 11269336"/>
              <a:gd name="connsiteY21" fmla="*/ 704724 h 2323145"/>
              <a:gd name="connsiteX22" fmla="*/ 9062863 w 11269336"/>
              <a:gd name="connsiteY22" fmla="*/ 754656 h 2323145"/>
              <a:gd name="connsiteX23" fmla="*/ 8914746 w 11269336"/>
              <a:gd name="connsiteY23" fmla="*/ 826428 h 2323145"/>
              <a:gd name="connsiteX24" fmla="*/ 8917778 w 11269336"/>
              <a:gd name="connsiteY24" fmla="*/ 835198 h 2323145"/>
              <a:gd name="connsiteX25" fmla="*/ 8905560 w 11269336"/>
              <a:gd name="connsiteY25" fmla="*/ 838358 h 2323145"/>
              <a:gd name="connsiteX26" fmla="*/ 8897564 w 11269336"/>
              <a:gd name="connsiteY26" fmla="*/ 834287 h 2323145"/>
              <a:gd name="connsiteX27" fmla="*/ 8878040 w 11269336"/>
              <a:gd name="connsiteY27" fmla="*/ 844150 h 2323145"/>
              <a:gd name="connsiteX28" fmla="*/ 8795998 w 11269336"/>
              <a:gd name="connsiteY28" fmla="*/ 863337 h 2323145"/>
              <a:gd name="connsiteX29" fmla="*/ 8776970 w 11269336"/>
              <a:gd name="connsiteY29" fmla="*/ 885177 h 2323145"/>
              <a:gd name="connsiteX30" fmla="*/ 8755719 w 11269336"/>
              <a:gd name="connsiteY30" fmla="*/ 889754 h 2323145"/>
              <a:gd name="connsiteX31" fmla="*/ 8743257 w 11269336"/>
              <a:gd name="connsiteY31" fmla="*/ 904723 h 2323145"/>
              <a:gd name="connsiteX32" fmla="*/ 8721366 w 11269336"/>
              <a:gd name="connsiteY32" fmla="*/ 904711 h 2323145"/>
              <a:gd name="connsiteX33" fmla="*/ 8678353 w 11269336"/>
              <a:gd name="connsiteY33" fmla="*/ 926318 h 2323145"/>
              <a:gd name="connsiteX34" fmla="*/ 8636849 w 11269336"/>
              <a:gd name="connsiteY34" fmla="*/ 937900 h 2323145"/>
              <a:gd name="connsiteX35" fmla="*/ 8620213 w 11269336"/>
              <a:gd name="connsiteY35" fmla="*/ 943068 h 2323145"/>
              <a:gd name="connsiteX36" fmla="*/ 8612581 w 11269336"/>
              <a:gd name="connsiteY36" fmla="*/ 952695 h 2323145"/>
              <a:gd name="connsiteX37" fmla="*/ 8589038 w 11269336"/>
              <a:gd name="connsiteY37" fmla="*/ 963892 h 2323145"/>
              <a:gd name="connsiteX38" fmla="*/ 8579950 w 11269336"/>
              <a:gd name="connsiteY38" fmla="*/ 960899 h 2323145"/>
              <a:gd name="connsiteX39" fmla="*/ 8579319 w 11269336"/>
              <a:gd name="connsiteY39" fmla="*/ 965630 h 2323145"/>
              <a:gd name="connsiteX40" fmla="*/ 8547429 w 11269336"/>
              <a:gd name="connsiteY40" fmla="*/ 984506 h 2323145"/>
              <a:gd name="connsiteX41" fmla="*/ 8478704 w 11269336"/>
              <a:gd name="connsiteY41" fmla="*/ 1025490 h 2323145"/>
              <a:gd name="connsiteX42" fmla="*/ 8461421 w 11269336"/>
              <a:gd name="connsiteY42" fmla="*/ 1035512 h 2323145"/>
              <a:gd name="connsiteX43" fmla="*/ 8445003 w 11269336"/>
              <a:gd name="connsiteY43" fmla="*/ 1036851 h 2323145"/>
              <a:gd name="connsiteX44" fmla="*/ 8357350 w 11269336"/>
              <a:gd name="connsiteY44" fmla="*/ 1060213 h 2323145"/>
              <a:gd name="connsiteX45" fmla="*/ 8335565 w 11269336"/>
              <a:gd name="connsiteY45" fmla="*/ 1061151 h 2323145"/>
              <a:gd name="connsiteX46" fmla="*/ 8325267 w 11269336"/>
              <a:gd name="connsiteY46" fmla="*/ 1055919 h 2323145"/>
              <a:gd name="connsiteX47" fmla="*/ 8293586 w 11269336"/>
              <a:gd name="connsiteY47" fmla="*/ 1076144 h 2323145"/>
              <a:gd name="connsiteX48" fmla="*/ 8242405 w 11269336"/>
              <a:gd name="connsiteY48" fmla="*/ 1095960 h 2323145"/>
              <a:gd name="connsiteX49" fmla="*/ 8197391 w 11269336"/>
              <a:gd name="connsiteY49" fmla="*/ 1107746 h 2323145"/>
              <a:gd name="connsiteX50" fmla="*/ 8081474 w 11269336"/>
              <a:gd name="connsiteY50" fmla="*/ 1130125 h 2323145"/>
              <a:gd name="connsiteX51" fmla="*/ 8053585 w 11269336"/>
              <a:gd name="connsiteY51" fmla="*/ 1129169 h 2323145"/>
              <a:gd name="connsiteX52" fmla="*/ 8038422 w 11269336"/>
              <a:gd name="connsiteY52" fmla="*/ 1119092 h 2323145"/>
              <a:gd name="connsiteX53" fmla="*/ 8029450 w 11269336"/>
              <a:gd name="connsiteY53" fmla="*/ 1125592 h 2323145"/>
              <a:gd name="connsiteX54" fmla="*/ 7959552 w 11269336"/>
              <a:gd name="connsiteY54" fmla="*/ 1140188 h 2323145"/>
              <a:gd name="connsiteX55" fmla="*/ 7914188 w 11269336"/>
              <a:gd name="connsiteY55" fmla="*/ 1150862 h 2323145"/>
              <a:gd name="connsiteX56" fmla="*/ 7914918 w 11269336"/>
              <a:gd name="connsiteY56" fmla="*/ 1168758 h 2323145"/>
              <a:gd name="connsiteX57" fmla="*/ 7875510 w 11269336"/>
              <a:gd name="connsiteY57" fmla="*/ 1183153 h 2323145"/>
              <a:gd name="connsiteX58" fmla="*/ 7829932 w 11269336"/>
              <a:gd name="connsiteY58" fmla="*/ 1180782 h 2323145"/>
              <a:gd name="connsiteX59" fmla="*/ 7779182 w 11269336"/>
              <a:gd name="connsiteY59" fmla="*/ 1192665 h 2323145"/>
              <a:gd name="connsiteX60" fmla="*/ 7748774 w 11269336"/>
              <a:gd name="connsiteY60" fmla="*/ 1199586 h 2323145"/>
              <a:gd name="connsiteX61" fmla="*/ 7671846 w 11269336"/>
              <a:gd name="connsiteY61" fmla="*/ 1231966 h 2323145"/>
              <a:gd name="connsiteX62" fmla="*/ 7554146 w 11269336"/>
              <a:gd name="connsiteY62" fmla="*/ 1319748 h 2323145"/>
              <a:gd name="connsiteX63" fmla="*/ 7515052 w 11269336"/>
              <a:gd name="connsiteY63" fmla="*/ 1336718 h 2323145"/>
              <a:gd name="connsiteX64" fmla="*/ 7507193 w 11269336"/>
              <a:gd name="connsiteY64" fmla="*/ 1334617 h 2323145"/>
              <a:gd name="connsiteX65" fmla="*/ 7461694 w 11269336"/>
              <a:gd name="connsiteY65" fmla="*/ 1375866 h 2323145"/>
              <a:gd name="connsiteX66" fmla="*/ 7377571 w 11269336"/>
              <a:gd name="connsiteY66" fmla="*/ 1400128 h 2323145"/>
              <a:gd name="connsiteX67" fmla="*/ 7311261 w 11269336"/>
              <a:gd name="connsiteY67" fmla="*/ 1412652 h 2323145"/>
              <a:gd name="connsiteX68" fmla="*/ 7275307 w 11269336"/>
              <a:gd name="connsiteY68" fmla="*/ 1422171 h 2323145"/>
              <a:gd name="connsiteX69" fmla="*/ 7247783 w 11269336"/>
              <a:gd name="connsiteY69" fmla="*/ 1426330 h 2323145"/>
              <a:gd name="connsiteX70" fmla="*/ 7185047 w 11269336"/>
              <a:gd name="connsiteY70" fmla="*/ 1451812 h 2323145"/>
              <a:gd name="connsiteX71" fmla="*/ 7084117 w 11269336"/>
              <a:gd name="connsiteY71" fmla="*/ 1500281 h 2323145"/>
              <a:gd name="connsiteX72" fmla="*/ 7062011 w 11269336"/>
              <a:gd name="connsiteY72" fmla="*/ 1509183 h 2323145"/>
              <a:gd name="connsiteX73" fmla="*/ 7040555 w 11269336"/>
              <a:gd name="connsiteY73" fmla="*/ 1511207 h 2323145"/>
              <a:gd name="connsiteX74" fmla="*/ 7033438 w 11269336"/>
              <a:gd name="connsiteY74" fmla="*/ 1506772 h 2323145"/>
              <a:gd name="connsiteX75" fmla="*/ 7020886 w 11269336"/>
              <a:gd name="connsiteY75" fmla="*/ 1510764 h 2323145"/>
              <a:gd name="connsiteX76" fmla="*/ 7017033 w 11269336"/>
              <a:gd name="connsiteY76" fmla="*/ 1510650 h 2323145"/>
              <a:gd name="connsiteX77" fmla="*/ 6995460 w 11269336"/>
              <a:gd name="connsiteY77" fmla="*/ 1511173 h 2323145"/>
              <a:gd name="connsiteX78" fmla="*/ 6962144 w 11269336"/>
              <a:gd name="connsiteY78" fmla="*/ 1541508 h 2323145"/>
              <a:gd name="connsiteX79" fmla="*/ 6910674 w 11269336"/>
              <a:gd name="connsiteY79" fmla="*/ 1554793 h 2323145"/>
              <a:gd name="connsiteX80" fmla="*/ 6732152 w 11269336"/>
              <a:gd name="connsiteY80" fmla="*/ 1642538 h 2323145"/>
              <a:gd name="connsiteX81" fmla="*/ 6694106 w 11269336"/>
              <a:gd name="connsiteY81" fmla="*/ 1632377 h 2323145"/>
              <a:gd name="connsiteX82" fmla="*/ 6617223 w 11269336"/>
              <a:gd name="connsiteY82" fmla="*/ 1659889 h 2323145"/>
              <a:gd name="connsiteX83" fmla="*/ 6521138 w 11269336"/>
              <a:gd name="connsiteY83" fmla="*/ 1744340 h 2323145"/>
              <a:gd name="connsiteX84" fmla="*/ 6380677 w 11269336"/>
              <a:gd name="connsiteY84" fmla="*/ 1796883 h 2323145"/>
              <a:gd name="connsiteX85" fmla="*/ 6374897 w 11269336"/>
              <a:gd name="connsiteY85" fmla="*/ 1809910 h 2323145"/>
              <a:gd name="connsiteX86" fmla="*/ 6364545 w 11269336"/>
              <a:gd name="connsiteY86" fmla="*/ 1820090 h 2323145"/>
              <a:gd name="connsiteX87" fmla="*/ 6362126 w 11269336"/>
              <a:gd name="connsiteY87" fmla="*/ 1819991 h 2323145"/>
              <a:gd name="connsiteX88" fmla="*/ 6346673 w 11269336"/>
              <a:gd name="connsiteY88" fmla="*/ 1827824 h 2323145"/>
              <a:gd name="connsiteX89" fmla="*/ 6345588 w 11269336"/>
              <a:gd name="connsiteY89" fmla="*/ 1832232 h 2323145"/>
              <a:gd name="connsiteX90" fmla="*/ 6335708 w 11269336"/>
              <a:gd name="connsiteY90" fmla="*/ 1838451 h 2323145"/>
              <a:gd name="connsiteX91" fmla="*/ 6318182 w 11269336"/>
              <a:gd name="connsiteY91" fmla="*/ 1852975 h 2323145"/>
              <a:gd name="connsiteX92" fmla="*/ 6313084 w 11269336"/>
              <a:gd name="connsiteY92" fmla="*/ 1853561 h 2323145"/>
              <a:gd name="connsiteX93" fmla="*/ 6283816 w 11269336"/>
              <a:gd name="connsiteY93" fmla="*/ 1872148 h 2323145"/>
              <a:gd name="connsiteX94" fmla="*/ 6282550 w 11269336"/>
              <a:gd name="connsiteY94" fmla="*/ 1871392 h 2323145"/>
              <a:gd name="connsiteX95" fmla="*/ 6270527 w 11269336"/>
              <a:gd name="connsiteY95" fmla="*/ 1872208 h 2323145"/>
              <a:gd name="connsiteX96" fmla="*/ 6249518 w 11269336"/>
              <a:gd name="connsiteY96" fmla="*/ 1876079 h 2323145"/>
              <a:gd name="connsiteX97" fmla="*/ 6190386 w 11269336"/>
              <a:gd name="connsiteY97" fmla="*/ 1872478 h 2323145"/>
              <a:gd name="connsiteX98" fmla="*/ 6159777 w 11269336"/>
              <a:gd name="connsiteY98" fmla="*/ 1891745 h 2323145"/>
              <a:gd name="connsiteX99" fmla="*/ 6153131 w 11269336"/>
              <a:gd name="connsiteY99" fmla="*/ 1895079 h 2323145"/>
              <a:gd name="connsiteX100" fmla="*/ 6152798 w 11269336"/>
              <a:gd name="connsiteY100" fmla="*/ 1894920 h 2323145"/>
              <a:gd name="connsiteX101" fmla="*/ 6145388 w 11269336"/>
              <a:gd name="connsiteY101" fmla="*/ 1897990 h 2323145"/>
              <a:gd name="connsiteX102" fmla="*/ 6141014 w 11269336"/>
              <a:gd name="connsiteY102" fmla="*/ 1901155 h 2323145"/>
              <a:gd name="connsiteX103" fmla="*/ 6128122 w 11269336"/>
              <a:gd name="connsiteY103" fmla="*/ 1907623 h 2323145"/>
              <a:gd name="connsiteX104" fmla="*/ 6122351 w 11269336"/>
              <a:gd name="connsiteY104" fmla="*/ 1908359 h 2323145"/>
              <a:gd name="connsiteX105" fmla="*/ 6064750 w 11269336"/>
              <a:gd name="connsiteY105" fmla="*/ 1896394 h 2323145"/>
              <a:gd name="connsiteX106" fmla="*/ 5964230 w 11269336"/>
              <a:gd name="connsiteY106" fmla="*/ 1910038 h 2323145"/>
              <a:gd name="connsiteX107" fmla="*/ 5865399 w 11269336"/>
              <a:gd name="connsiteY107" fmla="*/ 1926966 h 2323145"/>
              <a:gd name="connsiteX108" fmla="*/ 5829951 w 11269336"/>
              <a:gd name="connsiteY108" fmla="*/ 1934755 h 2323145"/>
              <a:gd name="connsiteX109" fmla="*/ 5765285 w 11269336"/>
              <a:gd name="connsiteY109" fmla="*/ 1941322 h 2323145"/>
              <a:gd name="connsiteX110" fmla="*/ 5734750 w 11269336"/>
              <a:gd name="connsiteY110" fmla="*/ 1939793 h 2323145"/>
              <a:gd name="connsiteX111" fmla="*/ 5733569 w 11269336"/>
              <a:gd name="connsiteY111" fmla="*/ 1940505 h 2323145"/>
              <a:gd name="connsiteX112" fmla="*/ 5730329 w 11269336"/>
              <a:gd name="connsiteY112" fmla="*/ 1937845 h 2323145"/>
              <a:gd name="connsiteX113" fmla="*/ 5724661 w 11269336"/>
              <a:gd name="connsiteY113" fmla="*/ 1937455 h 2323145"/>
              <a:gd name="connsiteX114" fmla="*/ 5710186 w 11269336"/>
              <a:gd name="connsiteY114" fmla="*/ 1941370 h 2323145"/>
              <a:gd name="connsiteX115" fmla="*/ 5704910 w 11269336"/>
              <a:gd name="connsiteY115" fmla="*/ 1943663 h 2323145"/>
              <a:gd name="connsiteX116" fmla="*/ 5696836 w 11269336"/>
              <a:gd name="connsiteY116" fmla="*/ 1945271 h 2323145"/>
              <a:gd name="connsiteX117" fmla="*/ 5696583 w 11269336"/>
              <a:gd name="connsiteY117" fmla="*/ 1945050 h 2323145"/>
              <a:gd name="connsiteX118" fmla="*/ 5689123 w 11269336"/>
              <a:gd name="connsiteY118" fmla="*/ 1947067 h 2323145"/>
              <a:gd name="connsiteX119" fmla="*/ 5653291 w 11269336"/>
              <a:gd name="connsiteY119" fmla="*/ 1960245 h 2323145"/>
              <a:gd name="connsiteX120" fmla="*/ 5599385 w 11269336"/>
              <a:gd name="connsiteY120" fmla="*/ 1945198 h 2323145"/>
              <a:gd name="connsiteX121" fmla="*/ 5578300 w 11269336"/>
              <a:gd name="connsiteY121" fmla="*/ 1944963 h 2323145"/>
              <a:gd name="connsiteX122" fmla="*/ 5566758 w 11269336"/>
              <a:gd name="connsiteY122" fmla="*/ 1943441 h 2323145"/>
              <a:gd name="connsiteX123" fmla="*/ 5565857 w 11269336"/>
              <a:gd name="connsiteY123" fmla="*/ 1942445 h 2323145"/>
              <a:gd name="connsiteX124" fmla="*/ 5531534 w 11269336"/>
              <a:gd name="connsiteY124" fmla="*/ 1955208 h 2323145"/>
              <a:gd name="connsiteX125" fmla="*/ 5526552 w 11269336"/>
              <a:gd name="connsiteY125" fmla="*/ 1954799 h 2323145"/>
              <a:gd name="connsiteX126" fmla="*/ 5504723 w 11269336"/>
              <a:gd name="connsiteY126" fmla="*/ 1965811 h 2323145"/>
              <a:gd name="connsiteX127" fmla="*/ 5493156 w 11269336"/>
              <a:gd name="connsiteY127" fmla="*/ 1970063 h 2323145"/>
              <a:gd name="connsiteX128" fmla="*/ 5490486 w 11269336"/>
              <a:gd name="connsiteY128" fmla="*/ 1974227 h 2323145"/>
              <a:gd name="connsiteX129" fmla="*/ 5473107 w 11269336"/>
              <a:gd name="connsiteY129" fmla="*/ 1979001 h 2323145"/>
              <a:gd name="connsiteX130" fmla="*/ 5470885 w 11269336"/>
              <a:gd name="connsiteY130" fmla="*/ 1978432 h 2323145"/>
              <a:gd name="connsiteX131" fmla="*/ 5457393 w 11269336"/>
              <a:gd name="connsiteY131" fmla="*/ 1986525 h 2323145"/>
              <a:gd name="connsiteX132" fmla="*/ 5447102 w 11269336"/>
              <a:gd name="connsiteY132" fmla="*/ 1998329 h 2323145"/>
              <a:gd name="connsiteX133" fmla="*/ 5159151 w 11269336"/>
              <a:gd name="connsiteY133" fmla="*/ 2029640 h 2323145"/>
              <a:gd name="connsiteX134" fmla="*/ 5041688 w 11269336"/>
              <a:gd name="connsiteY134" fmla="*/ 2022334 h 2323145"/>
              <a:gd name="connsiteX135" fmla="*/ 4860988 w 11269336"/>
              <a:gd name="connsiteY135" fmla="*/ 2135698 h 2323145"/>
              <a:gd name="connsiteX136" fmla="*/ 4807902 w 11269336"/>
              <a:gd name="connsiteY136" fmla="*/ 2138894 h 2323145"/>
              <a:gd name="connsiteX137" fmla="*/ 4765388 w 11269336"/>
              <a:gd name="connsiteY137" fmla="*/ 2162525 h 2323145"/>
              <a:gd name="connsiteX138" fmla="*/ 4745033 w 11269336"/>
              <a:gd name="connsiteY138" fmla="*/ 2158859 h 2323145"/>
              <a:gd name="connsiteX139" fmla="*/ 4741475 w 11269336"/>
              <a:gd name="connsiteY139" fmla="*/ 2157998 h 2323145"/>
              <a:gd name="connsiteX140" fmla="*/ 4728247 w 11269336"/>
              <a:gd name="connsiteY140" fmla="*/ 2159526 h 2323145"/>
              <a:gd name="connsiteX141" fmla="*/ 4723263 w 11269336"/>
              <a:gd name="connsiteY141" fmla="*/ 2153742 h 2323145"/>
              <a:gd name="connsiteX142" fmla="*/ 4702453 w 11269336"/>
              <a:gd name="connsiteY142" fmla="*/ 2151586 h 2323145"/>
              <a:gd name="connsiteX143" fmla="*/ 4678455 w 11269336"/>
              <a:gd name="connsiteY143" fmla="*/ 2156131 h 2323145"/>
              <a:gd name="connsiteX144" fmla="*/ 4593061 w 11269336"/>
              <a:gd name="connsiteY144" fmla="*/ 2171597 h 2323145"/>
              <a:gd name="connsiteX145" fmla="*/ 4579902 w 11269336"/>
              <a:gd name="connsiteY145" fmla="*/ 2177927 h 2323145"/>
              <a:gd name="connsiteX146" fmla="*/ 4533444 w 11269336"/>
              <a:gd name="connsiteY146" fmla="*/ 2181200 h 2323145"/>
              <a:gd name="connsiteX147" fmla="*/ 4492832 w 11269336"/>
              <a:gd name="connsiteY147" fmla="*/ 2188033 h 2323145"/>
              <a:gd name="connsiteX148" fmla="*/ 4467257 w 11269336"/>
              <a:gd name="connsiteY148" fmla="*/ 2196121 h 2323145"/>
              <a:gd name="connsiteX149" fmla="*/ 4459937 w 11269336"/>
              <a:gd name="connsiteY149" fmla="*/ 2195182 h 2323145"/>
              <a:gd name="connsiteX150" fmla="*/ 4433312 w 11269336"/>
              <a:gd name="connsiteY150" fmla="*/ 2199004 h 2323145"/>
              <a:gd name="connsiteX151" fmla="*/ 4420601 w 11269336"/>
              <a:gd name="connsiteY151" fmla="*/ 2205158 h 2323145"/>
              <a:gd name="connsiteX152" fmla="*/ 4405765 w 11269336"/>
              <a:gd name="connsiteY152" fmla="*/ 2199902 h 2323145"/>
              <a:gd name="connsiteX153" fmla="*/ 4401354 w 11269336"/>
              <a:gd name="connsiteY153" fmla="*/ 2194745 h 2323145"/>
              <a:gd name="connsiteX154" fmla="*/ 4383151 w 11269336"/>
              <a:gd name="connsiteY154" fmla="*/ 2201140 h 2323145"/>
              <a:gd name="connsiteX155" fmla="*/ 4366646 w 11269336"/>
              <a:gd name="connsiteY155" fmla="*/ 2198564 h 2323145"/>
              <a:gd name="connsiteX156" fmla="*/ 4354009 w 11269336"/>
              <a:gd name="connsiteY156" fmla="*/ 2204984 h 2323145"/>
              <a:gd name="connsiteX157" fmla="*/ 4348284 w 11269336"/>
              <a:gd name="connsiteY157" fmla="*/ 2205270 h 2323145"/>
              <a:gd name="connsiteX158" fmla="*/ 4333906 w 11269336"/>
              <a:gd name="connsiteY158" fmla="*/ 2205251 h 2323145"/>
              <a:gd name="connsiteX159" fmla="*/ 4308819 w 11269336"/>
              <a:gd name="connsiteY159" fmla="*/ 2203822 h 2323145"/>
              <a:gd name="connsiteX160" fmla="*/ 4301210 w 11269336"/>
              <a:gd name="connsiteY160" fmla="*/ 2204456 h 2323145"/>
              <a:gd name="connsiteX161" fmla="*/ 4283095 w 11269336"/>
              <a:gd name="connsiteY161" fmla="*/ 2198177 h 2323145"/>
              <a:gd name="connsiteX162" fmla="*/ 4250119 w 11269336"/>
              <a:gd name="connsiteY162" fmla="*/ 2196342 h 2323145"/>
              <a:gd name="connsiteX163" fmla="*/ 4189203 w 11269336"/>
              <a:gd name="connsiteY163" fmla="*/ 2178994 h 2323145"/>
              <a:gd name="connsiteX164" fmla="*/ 4154035 w 11269336"/>
              <a:gd name="connsiteY164" fmla="*/ 2171950 h 2323145"/>
              <a:gd name="connsiteX165" fmla="*/ 4129569 w 11269336"/>
              <a:gd name="connsiteY165" fmla="*/ 2163850 h 2323145"/>
              <a:gd name="connsiteX166" fmla="*/ 4061250 w 11269336"/>
              <a:gd name="connsiteY166" fmla="*/ 2159236 h 2323145"/>
              <a:gd name="connsiteX167" fmla="*/ 3945480 w 11269336"/>
              <a:gd name="connsiteY167" fmla="*/ 2158279 h 2323145"/>
              <a:gd name="connsiteX168" fmla="*/ 3921468 w 11269336"/>
              <a:gd name="connsiteY168" fmla="*/ 2156588 h 2323145"/>
              <a:gd name="connsiteX169" fmla="*/ 3903348 w 11269336"/>
              <a:gd name="connsiteY169" fmla="*/ 2149220 h 2323145"/>
              <a:gd name="connsiteX170" fmla="*/ 3901342 w 11269336"/>
              <a:gd name="connsiteY170" fmla="*/ 2142355 h 2323145"/>
              <a:gd name="connsiteX171" fmla="*/ 3888539 w 11269336"/>
              <a:gd name="connsiteY171" fmla="*/ 2140476 h 2323145"/>
              <a:gd name="connsiteX172" fmla="*/ 3885662 w 11269336"/>
              <a:gd name="connsiteY172" fmla="*/ 2138740 h 2323145"/>
              <a:gd name="connsiteX173" fmla="*/ 3868627 w 11269336"/>
              <a:gd name="connsiteY173" fmla="*/ 2130023 h 2323145"/>
              <a:gd name="connsiteX174" fmla="*/ 3819177 w 11269336"/>
              <a:gd name="connsiteY174" fmla="*/ 2142111 h 2323145"/>
              <a:gd name="connsiteX175" fmla="*/ 3769100 w 11269336"/>
              <a:gd name="connsiteY175" fmla="*/ 2131731 h 2323145"/>
              <a:gd name="connsiteX176" fmla="*/ 3562752 w 11269336"/>
              <a:gd name="connsiteY176" fmla="*/ 2131785 h 2323145"/>
              <a:gd name="connsiteX177" fmla="*/ 3541402 w 11269336"/>
              <a:gd name="connsiteY177" fmla="*/ 2106821 h 2323145"/>
              <a:gd name="connsiteX178" fmla="*/ 3365341 w 11269336"/>
              <a:gd name="connsiteY178" fmla="*/ 2077638 h 2323145"/>
              <a:gd name="connsiteX179" fmla="*/ 3170922 w 11269336"/>
              <a:gd name="connsiteY179" fmla="*/ 2115957 h 2323145"/>
              <a:gd name="connsiteX180" fmla="*/ 3156256 w 11269336"/>
              <a:gd name="connsiteY180" fmla="*/ 2124773 h 2323145"/>
              <a:gd name="connsiteX181" fmla="*/ 3140298 w 11269336"/>
              <a:gd name="connsiteY181" fmla="*/ 2129182 h 2323145"/>
              <a:gd name="connsiteX182" fmla="*/ 3138514 w 11269336"/>
              <a:gd name="connsiteY182" fmla="*/ 2128069 h 2323145"/>
              <a:gd name="connsiteX183" fmla="*/ 3120467 w 11269336"/>
              <a:gd name="connsiteY183" fmla="*/ 2128281 h 2323145"/>
              <a:gd name="connsiteX184" fmla="*/ 3116175 w 11269336"/>
              <a:gd name="connsiteY184" fmla="*/ 2131633 h 2323145"/>
              <a:gd name="connsiteX185" fmla="*/ 3103685 w 11269336"/>
              <a:gd name="connsiteY185" fmla="*/ 2132814 h 2323145"/>
              <a:gd name="connsiteX186" fmla="*/ 3078794 w 11269336"/>
              <a:gd name="connsiteY186" fmla="*/ 2137935 h 2323145"/>
              <a:gd name="connsiteX187" fmla="*/ 3074407 w 11269336"/>
              <a:gd name="connsiteY187" fmla="*/ 2136274 h 2323145"/>
              <a:gd name="connsiteX188" fmla="*/ 3037285 w 11269336"/>
              <a:gd name="connsiteY188" fmla="*/ 2139919 h 2323145"/>
              <a:gd name="connsiteX189" fmla="*/ 3036901 w 11269336"/>
              <a:gd name="connsiteY189" fmla="*/ 2138726 h 2323145"/>
              <a:gd name="connsiteX190" fmla="*/ 3026996 w 11269336"/>
              <a:gd name="connsiteY190" fmla="*/ 2134322 h 2323145"/>
              <a:gd name="connsiteX191" fmla="*/ 3007772 w 11269336"/>
              <a:gd name="connsiteY191" fmla="*/ 2128742 h 2323145"/>
              <a:gd name="connsiteX192" fmla="*/ 2965030 w 11269336"/>
              <a:gd name="connsiteY192" fmla="*/ 2100494 h 2323145"/>
              <a:gd name="connsiteX193" fmla="*/ 2926342 w 11269336"/>
              <a:gd name="connsiteY193" fmla="*/ 2104155 h 2323145"/>
              <a:gd name="connsiteX194" fmla="*/ 2918608 w 11269336"/>
              <a:gd name="connsiteY194" fmla="*/ 2104215 h 2323145"/>
              <a:gd name="connsiteX195" fmla="*/ 2918475 w 11269336"/>
              <a:gd name="connsiteY195" fmla="*/ 2103937 h 2323145"/>
              <a:gd name="connsiteX196" fmla="*/ 2910360 w 11269336"/>
              <a:gd name="connsiteY196" fmla="*/ 2103444 h 2323145"/>
              <a:gd name="connsiteX197" fmla="*/ 2904507 w 11269336"/>
              <a:gd name="connsiteY197" fmla="*/ 2104326 h 2323145"/>
              <a:gd name="connsiteX198" fmla="*/ 2889503 w 11269336"/>
              <a:gd name="connsiteY198" fmla="*/ 2104443 h 2323145"/>
              <a:gd name="connsiteX199" fmla="*/ 2884480 w 11269336"/>
              <a:gd name="connsiteY199" fmla="*/ 2102626 h 2323145"/>
              <a:gd name="connsiteX200" fmla="*/ 2882689 w 11269336"/>
              <a:gd name="connsiteY200" fmla="*/ 2099228 h 2323145"/>
              <a:gd name="connsiteX201" fmla="*/ 2881291 w 11269336"/>
              <a:gd name="connsiteY201" fmla="*/ 2099618 h 2323145"/>
              <a:gd name="connsiteX202" fmla="*/ 2853979 w 11269336"/>
              <a:gd name="connsiteY202" fmla="*/ 2090388 h 2323145"/>
              <a:gd name="connsiteX203" fmla="*/ 2791790 w 11269336"/>
              <a:gd name="connsiteY203" fmla="*/ 2080332 h 2323145"/>
              <a:gd name="connsiteX204" fmla="*/ 2755844 w 11269336"/>
              <a:gd name="connsiteY204" fmla="*/ 2078874 h 2323145"/>
              <a:gd name="connsiteX205" fmla="*/ 2657742 w 11269336"/>
              <a:gd name="connsiteY205" fmla="*/ 2070179 h 2323145"/>
              <a:gd name="connsiteX206" fmla="*/ 2559549 w 11269336"/>
              <a:gd name="connsiteY206" fmla="*/ 2057873 h 2323145"/>
              <a:gd name="connsiteX207" fmla="*/ 2512054 w 11269336"/>
              <a:gd name="connsiteY207" fmla="*/ 2031671 h 2323145"/>
              <a:gd name="connsiteX208" fmla="*/ 2506437 w 11269336"/>
              <a:gd name="connsiteY208" fmla="*/ 2030918 h 2323145"/>
              <a:gd name="connsiteX209" fmla="*/ 2491752 w 11269336"/>
              <a:gd name="connsiteY209" fmla="*/ 2033906 h 2323145"/>
              <a:gd name="connsiteX210" fmla="*/ 2486338 w 11269336"/>
              <a:gd name="connsiteY210" fmla="*/ 2035862 h 2323145"/>
              <a:gd name="connsiteX211" fmla="*/ 2478186 w 11269336"/>
              <a:gd name="connsiteY211" fmla="*/ 2036953 h 2323145"/>
              <a:gd name="connsiteX212" fmla="*/ 2477950 w 11269336"/>
              <a:gd name="connsiteY212" fmla="*/ 2036715 h 2323145"/>
              <a:gd name="connsiteX213" fmla="*/ 2470381 w 11269336"/>
              <a:gd name="connsiteY213" fmla="*/ 2038256 h 2323145"/>
              <a:gd name="connsiteX214" fmla="*/ 2433781 w 11269336"/>
              <a:gd name="connsiteY214" fmla="*/ 2049140 h 2323145"/>
              <a:gd name="connsiteX215" fmla="*/ 2381172 w 11269336"/>
              <a:gd name="connsiteY215" fmla="*/ 2030645 h 2323145"/>
              <a:gd name="connsiteX216" fmla="*/ 2360198 w 11269336"/>
              <a:gd name="connsiteY216" fmla="*/ 2029059 h 2323145"/>
              <a:gd name="connsiteX217" fmla="*/ 2348815 w 11269336"/>
              <a:gd name="connsiteY217" fmla="*/ 2026798 h 2323145"/>
              <a:gd name="connsiteX218" fmla="*/ 2347988 w 11269336"/>
              <a:gd name="connsiteY218" fmla="*/ 2025745 h 2323145"/>
              <a:gd name="connsiteX219" fmla="*/ 2312920 w 11269336"/>
              <a:gd name="connsiteY219" fmla="*/ 2036311 h 2323145"/>
              <a:gd name="connsiteX220" fmla="*/ 2307986 w 11269336"/>
              <a:gd name="connsiteY220" fmla="*/ 2035583 h 2323145"/>
              <a:gd name="connsiteX221" fmla="*/ 2285481 w 11269336"/>
              <a:gd name="connsiteY221" fmla="*/ 2045197 h 2323145"/>
              <a:gd name="connsiteX222" fmla="*/ 2273666 w 11269336"/>
              <a:gd name="connsiteY222" fmla="*/ 2048710 h 2323145"/>
              <a:gd name="connsiteX223" fmla="*/ 2270719 w 11269336"/>
              <a:gd name="connsiteY223" fmla="*/ 2052702 h 2323145"/>
              <a:gd name="connsiteX224" fmla="*/ 2253080 w 11269336"/>
              <a:gd name="connsiteY224" fmla="*/ 2056363 h 2323145"/>
              <a:gd name="connsiteX225" fmla="*/ 2250906 w 11269336"/>
              <a:gd name="connsiteY225" fmla="*/ 2055654 h 2323145"/>
              <a:gd name="connsiteX226" fmla="*/ 2236905 w 11269336"/>
              <a:gd name="connsiteY226" fmla="*/ 2062882 h 2323145"/>
              <a:gd name="connsiteX227" fmla="*/ 2225830 w 11269336"/>
              <a:gd name="connsiteY227" fmla="*/ 2074027 h 2323145"/>
              <a:gd name="connsiteX228" fmla="*/ 2073776 w 11269336"/>
              <a:gd name="connsiteY228" fmla="*/ 2089244 h 2323145"/>
              <a:gd name="connsiteX229" fmla="*/ 1948256 w 11269336"/>
              <a:gd name="connsiteY229" fmla="*/ 2146616 h 2323145"/>
              <a:gd name="connsiteX230" fmla="*/ 1865582 w 11269336"/>
              <a:gd name="connsiteY230" fmla="*/ 2153738 h 2323145"/>
              <a:gd name="connsiteX231" fmla="*/ 1835210 w 11269336"/>
              <a:gd name="connsiteY231" fmla="*/ 2134244 h 2323145"/>
              <a:gd name="connsiteX232" fmla="*/ 1632661 w 11269336"/>
              <a:gd name="connsiteY232" fmla="*/ 2173882 h 2323145"/>
              <a:gd name="connsiteX233" fmla="*/ 1579590 w 11269336"/>
              <a:gd name="connsiteY233" fmla="*/ 2173680 h 2323145"/>
              <a:gd name="connsiteX234" fmla="*/ 1535601 w 11269336"/>
              <a:gd name="connsiteY234" fmla="*/ 2194590 h 2323145"/>
              <a:gd name="connsiteX235" fmla="*/ 1515594 w 11269336"/>
              <a:gd name="connsiteY235" fmla="*/ 2189622 h 2323145"/>
              <a:gd name="connsiteX236" fmla="*/ 1512113 w 11269336"/>
              <a:gd name="connsiteY236" fmla="*/ 2188534 h 2323145"/>
              <a:gd name="connsiteX237" fmla="*/ 1498838 w 11269336"/>
              <a:gd name="connsiteY237" fmla="*/ 2189213 h 2323145"/>
              <a:gd name="connsiteX238" fmla="*/ 1494279 w 11269336"/>
              <a:gd name="connsiteY238" fmla="*/ 2183112 h 2323145"/>
              <a:gd name="connsiteX239" fmla="*/ 1473714 w 11269336"/>
              <a:gd name="connsiteY239" fmla="*/ 2179625 h 2323145"/>
              <a:gd name="connsiteX240" fmla="*/ 1449503 w 11269336"/>
              <a:gd name="connsiteY240" fmla="*/ 2182633 h 2323145"/>
              <a:gd name="connsiteX241" fmla="*/ 1266687 w 11269336"/>
              <a:gd name="connsiteY241" fmla="*/ 2212688 h 2323145"/>
              <a:gd name="connsiteX242" fmla="*/ 1239614 w 11269336"/>
              <a:gd name="connsiteY242" fmla="*/ 2209727 h 2323145"/>
              <a:gd name="connsiteX243" fmla="*/ 1202436 w 11269336"/>
              <a:gd name="connsiteY243" fmla="*/ 2209817 h 2323145"/>
              <a:gd name="connsiteX244" fmla="*/ 1136097 w 11269336"/>
              <a:gd name="connsiteY244" fmla="*/ 2205112 h 2323145"/>
              <a:gd name="connsiteX245" fmla="*/ 988232 w 11269336"/>
              <a:gd name="connsiteY245" fmla="*/ 2235635 h 2323145"/>
              <a:gd name="connsiteX246" fmla="*/ 981959 w 11269336"/>
              <a:gd name="connsiteY246" fmla="*/ 2231607 h 2323145"/>
              <a:gd name="connsiteX247" fmla="*/ 938600 w 11269336"/>
              <a:gd name="connsiteY247" fmla="*/ 2238113 h 2323145"/>
              <a:gd name="connsiteX248" fmla="*/ 791788 w 11269336"/>
              <a:gd name="connsiteY248" fmla="*/ 2293224 h 2323145"/>
              <a:gd name="connsiteX249" fmla="*/ 706914 w 11269336"/>
              <a:gd name="connsiteY249" fmla="*/ 2305046 h 2323145"/>
              <a:gd name="connsiteX250" fmla="*/ 675971 w 11269336"/>
              <a:gd name="connsiteY250" fmla="*/ 2304030 h 2323145"/>
              <a:gd name="connsiteX251" fmla="*/ 624180 w 11269336"/>
              <a:gd name="connsiteY251" fmla="*/ 2302650 h 2323145"/>
              <a:gd name="connsiteX252" fmla="*/ 583453 w 11269336"/>
              <a:gd name="connsiteY252" fmla="*/ 2288788 h 2323145"/>
              <a:gd name="connsiteX253" fmla="*/ 540946 w 11269336"/>
              <a:gd name="connsiteY253" fmla="*/ 2292721 h 2323145"/>
              <a:gd name="connsiteX254" fmla="*/ 533680 w 11269336"/>
              <a:gd name="connsiteY254" fmla="*/ 2310233 h 2323145"/>
              <a:gd name="connsiteX255" fmla="*/ 487366 w 11269336"/>
              <a:gd name="connsiteY255" fmla="*/ 2309053 h 2323145"/>
              <a:gd name="connsiteX256" fmla="*/ 416820 w 11269336"/>
              <a:gd name="connsiteY256" fmla="*/ 2305443 h 2323145"/>
              <a:gd name="connsiteX257" fmla="*/ 376805 w 11269336"/>
              <a:gd name="connsiteY257" fmla="*/ 2307647 h 2323145"/>
              <a:gd name="connsiteX258" fmla="*/ 266777 w 11269336"/>
              <a:gd name="connsiteY258" fmla="*/ 2309012 h 2323145"/>
              <a:gd name="connsiteX259" fmla="*/ 156013 w 11269336"/>
              <a:gd name="connsiteY259" fmla="*/ 2306832 h 2323145"/>
              <a:gd name="connsiteX260" fmla="*/ 87258 w 11269336"/>
              <a:gd name="connsiteY260" fmla="*/ 2285511 h 2323145"/>
              <a:gd name="connsiteX261" fmla="*/ 23798 w 11269336"/>
              <a:gd name="connsiteY261" fmla="*/ 2281822 h 2323145"/>
              <a:gd name="connsiteX262" fmla="*/ 0 w 11269336"/>
              <a:gd name="connsiteY262" fmla="*/ 2285369 h 2323145"/>
              <a:gd name="connsiteX263" fmla="*/ 0 w 11269336"/>
              <a:gd name="connsiteY263"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380600 w 11269336"/>
              <a:gd name="connsiteY19" fmla="*/ 549821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41688 w 11269336"/>
              <a:gd name="connsiteY133" fmla="*/ 2022334 h 2323145"/>
              <a:gd name="connsiteX134" fmla="*/ 4860988 w 11269336"/>
              <a:gd name="connsiteY134" fmla="*/ 2135698 h 2323145"/>
              <a:gd name="connsiteX135" fmla="*/ 4807902 w 11269336"/>
              <a:gd name="connsiteY135" fmla="*/ 2138894 h 2323145"/>
              <a:gd name="connsiteX136" fmla="*/ 4765388 w 11269336"/>
              <a:gd name="connsiteY136" fmla="*/ 2162525 h 2323145"/>
              <a:gd name="connsiteX137" fmla="*/ 4745033 w 11269336"/>
              <a:gd name="connsiteY137" fmla="*/ 2158859 h 2323145"/>
              <a:gd name="connsiteX138" fmla="*/ 4741475 w 11269336"/>
              <a:gd name="connsiteY138" fmla="*/ 2157998 h 2323145"/>
              <a:gd name="connsiteX139" fmla="*/ 4728247 w 11269336"/>
              <a:gd name="connsiteY139" fmla="*/ 2159526 h 2323145"/>
              <a:gd name="connsiteX140" fmla="*/ 4723263 w 11269336"/>
              <a:gd name="connsiteY140" fmla="*/ 2153742 h 2323145"/>
              <a:gd name="connsiteX141" fmla="*/ 4702453 w 11269336"/>
              <a:gd name="connsiteY141" fmla="*/ 2151586 h 2323145"/>
              <a:gd name="connsiteX142" fmla="*/ 4678455 w 11269336"/>
              <a:gd name="connsiteY142" fmla="*/ 2156131 h 2323145"/>
              <a:gd name="connsiteX143" fmla="*/ 4593061 w 11269336"/>
              <a:gd name="connsiteY143" fmla="*/ 2171597 h 2323145"/>
              <a:gd name="connsiteX144" fmla="*/ 4579902 w 11269336"/>
              <a:gd name="connsiteY144" fmla="*/ 2177927 h 2323145"/>
              <a:gd name="connsiteX145" fmla="*/ 4533444 w 11269336"/>
              <a:gd name="connsiteY145" fmla="*/ 2181200 h 2323145"/>
              <a:gd name="connsiteX146" fmla="*/ 4492832 w 11269336"/>
              <a:gd name="connsiteY146" fmla="*/ 2188033 h 2323145"/>
              <a:gd name="connsiteX147" fmla="*/ 4467257 w 11269336"/>
              <a:gd name="connsiteY147" fmla="*/ 2196121 h 2323145"/>
              <a:gd name="connsiteX148" fmla="*/ 4459937 w 11269336"/>
              <a:gd name="connsiteY148" fmla="*/ 2195182 h 2323145"/>
              <a:gd name="connsiteX149" fmla="*/ 4433312 w 11269336"/>
              <a:gd name="connsiteY149" fmla="*/ 2199004 h 2323145"/>
              <a:gd name="connsiteX150" fmla="*/ 4420601 w 11269336"/>
              <a:gd name="connsiteY150" fmla="*/ 2205158 h 2323145"/>
              <a:gd name="connsiteX151" fmla="*/ 4405765 w 11269336"/>
              <a:gd name="connsiteY151" fmla="*/ 2199902 h 2323145"/>
              <a:gd name="connsiteX152" fmla="*/ 4401354 w 11269336"/>
              <a:gd name="connsiteY152" fmla="*/ 2194745 h 2323145"/>
              <a:gd name="connsiteX153" fmla="*/ 4383151 w 11269336"/>
              <a:gd name="connsiteY153" fmla="*/ 2201140 h 2323145"/>
              <a:gd name="connsiteX154" fmla="*/ 4366646 w 11269336"/>
              <a:gd name="connsiteY154" fmla="*/ 2198564 h 2323145"/>
              <a:gd name="connsiteX155" fmla="*/ 4354009 w 11269336"/>
              <a:gd name="connsiteY155" fmla="*/ 2204984 h 2323145"/>
              <a:gd name="connsiteX156" fmla="*/ 4348284 w 11269336"/>
              <a:gd name="connsiteY156" fmla="*/ 2205270 h 2323145"/>
              <a:gd name="connsiteX157" fmla="*/ 4333906 w 11269336"/>
              <a:gd name="connsiteY157" fmla="*/ 2205251 h 2323145"/>
              <a:gd name="connsiteX158" fmla="*/ 4308819 w 11269336"/>
              <a:gd name="connsiteY158" fmla="*/ 2203822 h 2323145"/>
              <a:gd name="connsiteX159" fmla="*/ 4301210 w 11269336"/>
              <a:gd name="connsiteY159" fmla="*/ 2204456 h 2323145"/>
              <a:gd name="connsiteX160" fmla="*/ 4283095 w 11269336"/>
              <a:gd name="connsiteY160" fmla="*/ 2198177 h 2323145"/>
              <a:gd name="connsiteX161" fmla="*/ 4250119 w 11269336"/>
              <a:gd name="connsiteY161" fmla="*/ 2196342 h 2323145"/>
              <a:gd name="connsiteX162" fmla="*/ 4189203 w 11269336"/>
              <a:gd name="connsiteY162" fmla="*/ 2178994 h 2323145"/>
              <a:gd name="connsiteX163" fmla="*/ 4154035 w 11269336"/>
              <a:gd name="connsiteY163" fmla="*/ 2171950 h 2323145"/>
              <a:gd name="connsiteX164" fmla="*/ 4129569 w 11269336"/>
              <a:gd name="connsiteY164" fmla="*/ 2163850 h 2323145"/>
              <a:gd name="connsiteX165" fmla="*/ 4061250 w 11269336"/>
              <a:gd name="connsiteY165" fmla="*/ 2159236 h 2323145"/>
              <a:gd name="connsiteX166" fmla="*/ 3945480 w 11269336"/>
              <a:gd name="connsiteY166" fmla="*/ 2158279 h 2323145"/>
              <a:gd name="connsiteX167" fmla="*/ 3921468 w 11269336"/>
              <a:gd name="connsiteY167" fmla="*/ 2156588 h 2323145"/>
              <a:gd name="connsiteX168" fmla="*/ 3903348 w 11269336"/>
              <a:gd name="connsiteY168" fmla="*/ 2149220 h 2323145"/>
              <a:gd name="connsiteX169" fmla="*/ 3901342 w 11269336"/>
              <a:gd name="connsiteY169" fmla="*/ 2142355 h 2323145"/>
              <a:gd name="connsiteX170" fmla="*/ 3888539 w 11269336"/>
              <a:gd name="connsiteY170" fmla="*/ 2140476 h 2323145"/>
              <a:gd name="connsiteX171" fmla="*/ 3885662 w 11269336"/>
              <a:gd name="connsiteY171" fmla="*/ 2138740 h 2323145"/>
              <a:gd name="connsiteX172" fmla="*/ 3868627 w 11269336"/>
              <a:gd name="connsiteY172" fmla="*/ 2130023 h 2323145"/>
              <a:gd name="connsiteX173" fmla="*/ 3819177 w 11269336"/>
              <a:gd name="connsiteY173" fmla="*/ 2142111 h 2323145"/>
              <a:gd name="connsiteX174" fmla="*/ 3769100 w 11269336"/>
              <a:gd name="connsiteY174" fmla="*/ 2131731 h 2323145"/>
              <a:gd name="connsiteX175" fmla="*/ 3562752 w 11269336"/>
              <a:gd name="connsiteY175" fmla="*/ 2131785 h 2323145"/>
              <a:gd name="connsiteX176" fmla="*/ 3541402 w 11269336"/>
              <a:gd name="connsiteY176" fmla="*/ 2106821 h 2323145"/>
              <a:gd name="connsiteX177" fmla="*/ 3365341 w 11269336"/>
              <a:gd name="connsiteY177" fmla="*/ 2077638 h 2323145"/>
              <a:gd name="connsiteX178" fmla="*/ 3170922 w 11269336"/>
              <a:gd name="connsiteY178" fmla="*/ 2115957 h 2323145"/>
              <a:gd name="connsiteX179" fmla="*/ 3156256 w 11269336"/>
              <a:gd name="connsiteY179" fmla="*/ 2124773 h 2323145"/>
              <a:gd name="connsiteX180" fmla="*/ 3140298 w 11269336"/>
              <a:gd name="connsiteY180" fmla="*/ 2129182 h 2323145"/>
              <a:gd name="connsiteX181" fmla="*/ 3138514 w 11269336"/>
              <a:gd name="connsiteY181" fmla="*/ 2128069 h 2323145"/>
              <a:gd name="connsiteX182" fmla="*/ 3120467 w 11269336"/>
              <a:gd name="connsiteY182" fmla="*/ 2128281 h 2323145"/>
              <a:gd name="connsiteX183" fmla="*/ 3116175 w 11269336"/>
              <a:gd name="connsiteY183" fmla="*/ 2131633 h 2323145"/>
              <a:gd name="connsiteX184" fmla="*/ 3103685 w 11269336"/>
              <a:gd name="connsiteY184" fmla="*/ 2132814 h 2323145"/>
              <a:gd name="connsiteX185" fmla="*/ 3078794 w 11269336"/>
              <a:gd name="connsiteY185" fmla="*/ 2137935 h 2323145"/>
              <a:gd name="connsiteX186" fmla="*/ 3074407 w 11269336"/>
              <a:gd name="connsiteY186" fmla="*/ 2136274 h 2323145"/>
              <a:gd name="connsiteX187" fmla="*/ 3037285 w 11269336"/>
              <a:gd name="connsiteY187" fmla="*/ 2139919 h 2323145"/>
              <a:gd name="connsiteX188" fmla="*/ 3036901 w 11269336"/>
              <a:gd name="connsiteY188" fmla="*/ 2138726 h 2323145"/>
              <a:gd name="connsiteX189" fmla="*/ 3026996 w 11269336"/>
              <a:gd name="connsiteY189" fmla="*/ 2134322 h 2323145"/>
              <a:gd name="connsiteX190" fmla="*/ 3007772 w 11269336"/>
              <a:gd name="connsiteY190" fmla="*/ 2128742 h 2323145"/>
              <a:gd name="connsiteX191" fmla="*/ 2965030 w 11269336"/>
              <a:gd name="connsiteY191" fmla="*/ 2100494 h 2323145"/>
              <a:gd name="connsiteX192" fmla="*/ 2926342 w 11269336"/>
              <a:gd name="connsiteY192" fmla="*/ 2104155 h 2323145"/>
              <a:gd name="connsiteX193" fmla="*/ 2918608 w 11269336"/>
              <a:gd name="connsiteY193" fmla="*/ 2104215 h 2323145"/>
              <a:gd name="connsiteX194" fmla="*/ 2918475 w 11269336"/>
              <a:gd name="connsiteY194" fmla="*/ 2103937 h 2323145"/>
              <a:gd name="connsiteX195" fmla="*/ 2910360 w 11269336"/>
              <a:gd name="connsiteY195" fmla="*/ 2103444 h 2323145"/>
              <a:gd name="connsiteX196" fmla="*/ 2904507 w 11269336"/>
              <a:gd name="connsiteY196" fmla="*/ 2104326 h 2323145"/>
              <a:gd name="connsiteX197" fmla="*/ 2889503 w 11269336"/>
              <a:gd name="connsiteY197" fmla="*/ 2104443 h 2323145"/>
              <a:gd name="connsiteX198" fmla="*/ 2884480 w 11269336"/>
              <a:gd name="connsiteY198" fmla="*/ 2102626 h 2323145"/>
              <a:gd name="connsiteX199" fmla="*/ 2882689 w 11269336"/>
              <a:gd name="connsiteY199" fmla="*/ 2099228 h 2323145"/>
              <a:gd name="connsiteX200" fmla="*/ 2881291 w 11269336"/>
              <a:gd name="connsiteY200" fmla="*/ 2099618 h 2323145"/>
              <a:gd name="connsiteX201" fmla="*/ 2853979 w 11269336"/>
              <a:gd name="connsiteY201" fmla="*/ 2090388 h 2323145"/>
              <a:gd name="connsiteX202" fmla="*/ 2791790 w 11269336"/>
              <a:gd name="connsiteY202" fmla="*/ 2080332 h 2323145"/>
              <a:gd name="connsiteX203" fmla="*/ 2755844 w 11269336"/>
              <a:gd name="connsiteY203" fmla="*/ 2078874 h 2323145"/>
              <a:gd name="connsiteX204" fmla="*/ 2657742 w 11269336"/>
              <a:gd name="connsiteY204" fmla="*/ 2070179 h 2323145"/>
              <a:gd name="connsiteX205" fmla="*/ 2559549 w 11269336"/>
              <a:gd name="connsiteY205" fmla="*/ 2057873 h 2323145"/>
              <a:gd name="connsiteX206" fmla="*/ 2512054 w 11269336"/>
              <a:gd name="connsiteY206" fmla="*/ 2031671 h 2323145"/>
              <a:gd name="connsiteX207" fmla="*/ 2506437 w 11269336"/>
              <a:gd name="connsiteY207" fmla="*/ 2030918 h 2323145"/>
              <a:gd name="connsiteX208" fmla="*/ 2491752 w 11269336"/>
              <a:gd name="connsiteY208" fmla="*/ 2033906 h 2323145"/>
              <a:gd name="connsiteX209" fmla="*/ 2486338 w 11269336"/>
              <a:gd name="connsiteY209" fmla="*/ 2035862 h 2323145"/>
              <a:gd name="connsiteX210" fmla="*/ 2478186 w 11269336"/>
              <a:gd name="connsiteY210" fmla="*/ 2036953 h 2323145"/>
              <a:gd name="connsiteX211" fmla="*/ 2477950 w 11269336"/>
              <a:gd name="connsiteY211" fmla="*/ 2036715 h 2323145"/>
              <a:gd name="connsiteX212" fmla="*/ 2470381 w 11269336"/>
              <a:gd name="connsiteY212" fmla="*/ 2038256 h 2323145"/>
              <a:gd name="connsiteX213" fmla="*/ 2433781 w 11269336"/>
              <a:gd name="connsiteY213" fmla="*/ 2049140 h 2323145"/>
              <a:gd name="connsiteX214" fmla="*/ 2381172 w 11269336"/>
              <a:gd name="connsiteY214" fmla="*/ 2030645 h 2323145"/>
              <a:gd name="connsiteX215" fmla="*/ 2360198 w 11269336"/>
              <a:gd name="connsiteY215" fmla="*/ 2029059 h 2323145"/>
              <a:gd name="connsiteX216" fmla="*/ 2348815 w 11269336"/>
              <a:gd name="connsiteY216" fmla="*/ 2026798 h 2323145"/>
              <a:gd name="connsiteX217" fmla="*/ 2347988 w 11269336"/>
              <a:gd name="connsiteY217" fmla="*/ 2025745 h 2323145"/>
              <a:gd name="connsiteX218" fmla="*/ 2312920 w 11269336"/>
              <a:gd name="connsiteY218" fmla="*/ 2036311 h 2323145"/>
              <a:gd name="connsiteX219" fmla="*/ 2307986 w 11269336"/>
              <a:gd name="connsiteY219" fmla="*/ 2035583 h 2323145"/>
              <a:gd name="connsiteX220" fmla="*/ 2285481 w 11269336"/>
              <a:gd name="connsiteY220" fmla="*/ 2045197 h 2323145"/>
              <a:gd name="connsiteX221" fmla="*/ 2273666 w 11269336"/>
              <a:gd name="connsiteY221" fmla="*/ 2048710 h 2323145"/>
              <a:gd name="connsiteX222" fmla="*/ 2270719 w 11269336"/>
              <a:gd name="connsiteY222" fmla="*/ 2052702 h 2323145"/>
              <a:gd name="connsiteX223" fmla="*/ 2253080 w 11269336"/>
              <a:gd name="connsiteY223" fmla="*/ 2056363 h 2323145"/>
              <a:gd name="connsiteX224" fmla="*/ 2250906 w 11269336"/>
              <a:gd name="connsiteY224" fmla="*/ 2055654 h 2323145"/>
              <a:gd name="connsiteX225" fmla="*/ 2236905 w 11269336"/>
              <a:gd name="connsiteY225" fmla="*/ 2062882 h 2323145"/>
              <a:gd name="connsiteX226" fmla="*/ 2225830 w 11269336"/>
              <a:gd name="connsiteY226" fmla="*/ 2074027 h 2323145"/>
              <a:gd name="connsiteX227" fmla="*/ 2073776 w 11269336"/>
              <a:gd name="connsiteY227" fmla="*/ 2089244 h 2323145"/>
              <a:gd name="connsiteX228" fmla="*/ 1948256 w 11269336"/>
              <a:gd name="connsiteY228" fmla="*/ 2146616 h 2323145"/>
              <a:gd name="connsiteX229" fmla="*/ 1865582 w 11269336"/>
              <a:gd name="connsiteY229" fmla="*/ 2153738 h 2323145"/>
              <a:gd name="connsiteX230" fmla="*/ 1835210 w 11269336"/>
              <a:gd name="connsiteY230" fmla="*/ 2134244 h 2323145"/>
              <a:gd name="connsiteX231" fmla="*/ 1632661 w 11269336"/>
              <a:gd name="connsiteY231" fmla="*/ 2173882 h 2323145"/>
              <a:gd name="connsiteX232" fmla="*/ 1579590 w 11269336"/>
              <a:gd name="connsiteY232" fmla="*/ 2173680 h 2323145"/>
              <a:gd name="connsiteX233" fmla="*/ 1535601 w 11269336"/>
              <a:gd name="connsiteY233" fmla="*/ 2194590 h 2323145"/>
              <a:gd name="connsiteX234" fmla="*/ 1515594 w 11269336"/>
              <a:gd name="connsiteY234" fmla="*/ 2189622 h 2323145"/>
              <a:gd name="connsiteX235" fmla="*/ 1512113 w 11269336"/>
              <a:gd name="connsiteY235" fmla="*/ 2188534 h 2323145"/>
              <a:gd name="connsiteX236" fmla="*/ 1498838 w 11269336"/>
              <a:gd name="connsiteY236" fmla="*/ 2189213 h 2323145"/>
              <a:gd name="connsiteX237" fmla="*/ 1494279 w 11269336"/>
              <a:gd name="connsiteY237" fmla="*/ 2183112 h 2323145"/>
              <a:gd name="connsiteX238" fmla="*/ 1473714 w 11269336"/>
              <a:gd name="connsiteY238" fmla="*/ 2179625 h 2323145"/>
              <a:gd name="connsiteX239" fmla="*/ 1449503 w 11269336"/>
              <a:gd name="connsiteY239" fmla="*/ 2182633 h 2323145"/>
              <a:gd name="connsiteX240" fmla="*/ 1266687 w 11269336"/>
              <a:gd name="connsiteY240" fmla="*/ 2212688 h 2323145"/>
              <a:gd name="connsiteX241" fmla="*/ 1239614 w 11269336"/>
              <a:gd name="connsiteY241" fmla="*/ 2209727 h 2323145"/>
              <a:gd name="connsiteX242" fmla="*/ 1202436 w 11269336"/>
              <a:gd name="connsiteY242" fmla="*/ 2209817 h 2323145"/>
              <a:gd name="connsiteX243" fmla="*/ 1136097 w 11269336"/>
              <a:gd name="connsiteY243" fmla="*/ 2205112 h 2323145"/>
              <a:gd name="connsiteX244" fmla="*/ 988232 w 11269336"/>
              <a:gd name="connsiteY244" fmla="*/ 2235635 h 2323145"/>
              <a:gd name="connsiteX245" fmla="*/ 981959 w 11269336"/>
              <a:gd name="connsiteY245" fmla="*/ 2231607 h 2323145"/>
              <a:gd name="connsiteX246" fmla="*/ 938600 w 11269336"/>
              <a:gd name="connsiteY246" fmla="*/ 2238113 h 2323145"/>
              <a:gd name="connsiteX247" fmla="*/ 791788 w 11269336"/>
              <a:gd name="connsiteY247" fmla="*/ 2293224 h 2323145"/>
              <a:gd name="connsiteX248" fmla="*/ 706914 w 11269336"/>
              <a:gd name="connsiteY248" fmla="*/ 2305046 h 2323145"/>
              <a:gd name="connsiteX249" fmla="*/ 675971 w 11269336"/>
              <a:gd name="connsiteY249" fmla="*/ 2304030 h 2323145"/>
              <a:gd name="connsiteX250" fmla="*/ 624180 w 11269336"/>
              <a:gd name="connsiteY250" fmla="*/ 2302650 h 2323145"/>
              <a:gd name="connsiteX251" fmla="*/ 583453 w 11269336"/>
              <a:gd name="connsiteY251" fmla="*/ 2288788 h 2323145"/>
              <a:gd name="connsiteX252" fmla="*/ 540946 w 11269336"/>
              <a:gd name="connsiteY252" fmla="*/ 2292721 h 2323145"/>
              <a:gd name="connsiteX253" fmla="*/ 533680 w 11269336"/>
              <a:gd name="connsiteY253" fmla="*/ 2310233 h 2323145"/>
              <a:gd name="connsiteX254" fmla="*/ 487366 w 11269336"/>
              <a:gd name="connsiteY254" fmla="*/ 2309053 h 2323145"/>
              <a:gd name="connsiteX255" fmla="*/ 416820 w 11269336"/>
              <a:gd name="connsiteY255" fmla="*/ 2305443 h 2323145"/>
              <a:gd name="connsiteX256" fmla="*/ 376805 w 11269336"/>
              <a:gd name="connsiteY256" fmla="*/ 2307647 h 2323145"/>
              <a:gd name="connsiteX257" fmla="*/ 266777 w 11269336"/>
              <a:gd name="connsiteY257" fmla="*/ 2309012 h 2323145"/>
              <a:gd name="connsiteX258" fmla="*/ 156013 w 11269336"/>
              <a:gd name="connsiteY258" fmla="*/ 2306832 h 2323145"/>
              <a:gd name="connsiteX259" fmla="*/ 87258 w 11269336"/>
              <a:gd name="connsiteY259" fmla="*/ 2285511 h 2323145"/>
              <a:gd name="connsiteX260" fmla="*/ 23798 w 11269336"/>
              <a:gd name="connsiteY260" fmla="*/ 2281822 h 2323145"/>
              <a:gd name="connsiteX261" fmla="*/ 0 w 11269336"/>
              <a:gd name="connsiteY261" fmla="*/ 2285369 h 2323145"/>
              <a:gd name="connsiteX262" fmla="*/ 0 w 11269336"/>
              <a:gd name="connsiteY262"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41688 w 11269336"/>
              <a:gd name="connsiteY133" fmla="*/ 2022334 h 2323145"/>
              <a:gd name="connsiteX134" fmla="*/ 4860988 w 11269336"/>
              <a:gd name="connsiteY134" fmla="*/ 2135698 h 2323145"/>
              <a:gd name="connsiteX135" fmla="*/ 4807902 w 11269336"/>
              <a:gd name="connsiteY135" fmla="*/ 2138894 h 2323145"/>
              <a:gd name="connsiteX136" fmla="*/ 4765388 w 11269336"/>
              <a:gd name="connsiteY136" fmla="*/ 2162525 h 2323145"/>
              <a:gd name="connsiteX137" fmla="*/ 4745033 w 11269336"/>
              <a:gd name="connsiteY137" fmla="*/ 2158859 h 2323145"/>
              <a:gd name="connsiteX138" fmla="*/ 4741475 w 11269336"/>
              <a:gd name="connsiteY138" fmla="*/ 2157998 h 2323145"/>
              <a:gd name="connsiteX139" fmla="*/ 4728247 w 11269336"/>
              <a:gd name="connsiteY139" fmla="*/ 2159526 h 2323145"/>
              <a:gd name="connsiteX140" fmla="*/ 4723263 w 11269336"/>
              <a:gd name="connsiteY140" fmla="*/ 2153742 h 2323145"/>
              <a:gd name="connsiteX141" fmla="*/ 4702453 w 11269336"/>
              <a:gd name="connsiteY141" fmla="*/ 2151586 h 2323145"/>
              <a:gd name="connsiteX142" fmla="*/ 4678455 w 11269336"/>
              <a:gd name="connsiteY142" fmla="*/ 2156131 h 2323145"/>
              <a:gd name="connsiteX143" fmla="*/ 4593061 w 11269336"/>
              <a:gd name="connsiteY143" fmla="*/ 2171597 h 2323145"/>
              <a:gd name="connsiteX144" fmla="*/ 4579902 w 11269336"/>
              <a:gd name="connsiteY144" fmla="*/ 2177927 h 2323145"/>
              <a:gd name="connsiteX145" fmla="*/ 4533444 w 11269336"/>
              <a:gd name="connsiteY145" fmla="*/ 2181200 h 2323145"/>
              <a:gd name="connsiteX146" fmla="*/ 4492832 w 11269336"/>
              <a:gd name="connsiteY146" fmla="*/ 2188033 h 2323145"/>
              <a:gd name="connsiteX147" fmla="*/ 4467257 w 11269336"/>
              <a:gd name="connsiteY147" fmla="*/ 2196121 h 2323145"/>
              <a:gd name="connsiteX148" fmla="*/ 4459937 w 11269336"/>
              <a:gd name="connsiteY148" fmla="*/ 2195182 h 2323145"/>
              <a:gd name="connsiteX149" fmla="*/ 4433312 w 11269336"/>
              <a:gd name="connsiteY149" fmla="*/ 2199004 h 2323145"/>
              <a:gd name="connsiteX150" fmla="*/ 4420601 w 11269336"/>
              <a:gd name="connsiteY150" fmla="*/ 2205158 h 2323145"/>
              <a:gd name="connsiteX151" fmla="*/ 4405765 w 11269336"/>
              <a:gd name="connsiteY151" fmla="*/ 2199902 h 2323145"/>
              <a:gd name="connsiteX152" fmla="*/ 4401354 w 11269336"/>
              <a:gd name="connsiteY152" fmla="*/ 2194745 h 2323145"/>
              <a:gd name="connsiteX153" fmla="*/ 4383151 w 11269336"/>
              <a:gd name="connsiteY153" fmla="*/ 2201140 h 2323145"/>
              <a:gd name="connsiteX154" fmla="*/ 4366646 w 11269336"/>
              <a:gd name="connsiteY154" fmla="*/ 2198564 h 2323145"/>
              <a:gd name="connsiteX155" fmla="*/ 4354009 w 11269336"/>
              <a:gd name="connsiteY155" fmla="*/ 2204984 h 2323145"/>
              <a:gd name="connsiteX156" fmla="*/ 4348284 w 11269336"/>
              <a:gd name="connsiteY156" fmla="*/ 2205270 h 2323145"/>
              <a:gd name="connsiteX157" fmla="*/ 4333906 w 11269336"/>
              <a:gd name="connsiteY157" fmla="*/ 2205251 h 2323145"/>
              <a:gd name="connsiteX158" fmla="*/ 4308819 w 11269336"/>
              <a:gd name="connsiteY158" fmla="*/ 2203822 h 2323145"/>
              <a:gd name="connsiteX159" fmla="*/ 4301210 w 11269336"/>
              <a:gd name="connsiteY159" fmla="*/ 2204456 h 2323145"/>
              <a:gd name="connsiteX160" fmla="*/ 4283095 w 11269336"/>
              <a:gd name="connsiteY160" fmla="*/ 2198177 h 2323145"/>
              <a:gd name="connsiteX161" fmla="*/ 4250119 w 11269336"/>
              <a:gd name="connsiteY161" fmla="*/ 2196342 h 2323145"/>
              <a:gd name="connsiteX162" fmla="*/ 4189203 w 11269336"/>
              <a:gd name="connsiteY162" fmla="*/ 2178994 h 2323145"/>
              <a:gd name="connsiteX163" fmla="*/ 4154035 w 11269336"/>
              <a:gd name="connsiteY163" fmla="*/ 2171950 h 2323145"/>
              <a:gd name="connsiteX164" fmla="*/ 4129569 w 11269336"/>
              <a:gd name="connsiteY164" fmla="*/ 2163850 h 2323145"/>
              <a:gd name="connsiteX165" fmla="*/ 4061250 w 11269336"/>
              <a:gd name="connsiteY165" fmla="*/ 2159236 h 2323145"/>
              <a:gd name="connsiteX166" fmla="*/ 3945480 w 11269336"/>
              <a:gd name="connsiteY166" fmla="*/ 2158279 h 2323145"/>
              <a:gd name="connsiteX167" fmla="*/ 3921468 w 11269336"/>
              <a:gd name="connsiteY167" fmla="*/ 2156588 h 2323145"/>
              <a:gd name="connsiteX168" fmla="*/ 3903348 w 11269336"/>
              <a:gd name="connsiteY168" fmla="*/ 2149220 h 2323145"/>
              <a:gd name="connsiteX169" fmla="*/ 3901342 w 11269336"/>
              <a:gd name="connsiteY169" fmla="*/ 2142355 h 2323145"/>
              <a:gd name="connsiteX170" fmla="*/ 3888539 w 11269336"/>
              <a:gd name="connsiteY170" fmla="*/ 2140476 h 2323145"/>
              <a:gd name="connsiteX171" fmla="*/ 3885662 w 11269336"/>
              <a:gd name="connsiteY171" fmla="*/ 2138740 h 2323145"/>
              <a:gd name="connsiteX172" fmla="*/ 3868627 w 11269336"/>
              <a:gd name="connsiteY172" fmla="*/ 2130023 h 2323145"/>
              <a:gd name="connsiteX173" fmla="*/ 3819177 w 11269336"/>
              <a:gd name="connsiteY173" fmla="*/ 2142111 h 2323145"/>
              <a:gd name="connsiteX174" fmla="*/ 3769100 w 11269336"/>
              <a:gd name="connsiteY174" fmla="*/ 2131731 h 2323145"/>
              <a:gd name="connsiteX175" fmla="*/ 3562752 w 11269336"/>
              <a:gd name="connsiteY175" fmla="*/ 2131785 h 2323145"/>
              <a:gd name="connsiteX176" fmla="*/ 3541402 w 11269336"/>
              <a:gd name="connsiteY176" fmla="*/ 2106821 h 2323145"/>
              <a:gd name="connsiteX177" fmla="*/ 3365341 w 11269336"/>
              <a:gd name="connsiteY177" fmla="*/ 2077638 h 2323145"/>
              <a:gd name="connsiteX178" fmla="*/ 3170922 w 11269336"/>
              <a:gd name="connsiteY178" fmla="*/ 2115957 h 2323145"/>
              <a:gd name="connsiteX179" fmla="*/ 3156256 w 11269336"/>
              <a:gd name="connsiteY179" fmla="*/ 2124773 h 2323145"/>
              <a:gd name="connsiteX180" fmla="*/ 3140298 w 11269336"/>
              <a:gd name="connsiteY180" fmla="*/ 2129182 h 2323145"/>
              <a:gd name="connsiteX181" fmla="*/ 3138514 w 11269336"/>
              <a:gd name="connsiteY181" fmla="*/ 2128069 h 2323145"/>
              <a:gd name="connsiteX182" fmla="*/ 3120467 w 11269336"/>
              <a:gd name="connsiteY182" fmla="*/ 2128281 h 2323145"/>
              <a:gd name="connsiteX183" fmla="*/ 3116175 w 11269336"/>
              <a:gd name="connsiteY183" fmla="*/ 2131633 h 2323145"/>
              <a:gd name="connsiteX184" fmla="*/ 3103685 w 11269336"/>
              <a:gd name="connsiteY184" fmla="*/ 2132814 h 2323145"/>
              <a:gd name="connsiteX185" fmla="*/ 3078794 w 11269336"/>
              <a:gd name="connsiteY185" fmla="*/ 2137935 h 2323145"/>
              <a:gd name="connsiteX186" fmla="*/ 3074407 w 11269336"/>
              <a:gd name="connsiteY186" fmla="*/ 2136274 h 2323145"/>
              <a:gd name="connsiteX187" fmla="*/ 3037285 w 11269336"/>
              <a:gd name="connsiteY187" fmla="*/ 2139919 h 2323145"/>
              <a:gd name="connsiteX188" fmla="*/ 3036901 w 11269336"/>
              <a:gd name="connsiteY188" fmla="*/ 2138726 h 2323145"/>
              <a:gd name="connsiteX189" fmla="*/ 3026996 w 11269336"/>
              <a:gd name="connsiteY189" fmla="*/ 2134322 h 2323145"/>
              <a:gd name="connsiteX190" fmla="*/ 3007772 w 11269336"/>
              <a:gd name="connsiteY190" fmla="*/ 2128742 h 2323145"/>
              <a:gd name="connsiteX191" fmla="*/ 2965030 w 11269336"/>
              <a:gd name="connsiteY191" fmla="*/ 2100494 h 2323145"/>
              <a:gd name="connsiteX192" fmla="*/ 2926342 w 11269336"/>
              <a:gd name="connsiteY192" fmla="*/ 2104155 h 2323145"/>
              <a:gd name="connsiteX193" fmla="*/ 2918608 w 11269336"/>
              <a:gd name="connsiteY193" fmla="*/ 2104215 h 2323145"/>
              <a:gd name="connsiteX194" fmla="*/ 2918475 w 11269336"/>
              <a:gd name="connsiteY194" fmla="*/ 2103937 h 2323145"/>
              <a:gd name="connsiteX195" fmla="*/ 2910360 w 11269336"/>
              <a:gd name="connsiteY195" fmla="*/ 2103444 h 2323145"/>
              <a:gd name="connsiteX196" fmla="*/ 2904507 w 11269336"/>
              <a:gd name="connsiteY196" fmla="*/ 2104326 h 2323145"/>
              <a:gd name="connsiteX197" fmla="*/ 2889503 w 11269336"/>
              <a:gd name="connsiteY197" fmla="*/ 2104443 h 2323145"/>
              <a:gd name="connsiteX198" fmla="*/ 2884480 w 11269336"/>
              <a:gd name="connsiteY198" fmla="*/ 2102626 h 2323145"/>
              <a:gd name="connsiteX199" fmla="*/ 2882689 w 11269336"/>
              <a:gd name="connsiteY199" fmla="*/ 2099228 h 2323145"/>
              <a:gd name="connsiteX200" fmla="*/ 2881291 w 11269336"/>
              <a:gd name="connsiteY200" fmla="*/ 2099618 h 2323145"/>
              <a:gd name="connsiteX201" fmla="*/ 2853979 w 11269336"/>
              <a:gd name="connsiteY201" fmla="*/ 2090388 h 2323145"/>
              <a:gd name="connsiteX202" fmla="*/ 2791790 w 11269336"/>
              <a:gd name="connsiteY202" fmla="*/ 2080332 h 2323145"/>
              <a:gd name="connsiteX203" fmla="*/ 2755844 w 11269336"/>
              <a:gd name="connsiteY203" fmla="*/ 2078874 h 2323145"/>
              <a:gd name="connsiteX204" fmla="*/ 2657742 w 11269336"/>
              <a:gd name="connsiteY204" fmla="*/ 2070179 h 2323145"/>
              <a:gd name="connsiteX205" fmla="*/ 2559549 w 11269336"/>
              <a:gd name="connsiteY205" fmla="*/ 2057873 h 2323145"/>
              <a:gd name="connsiteX206" fmla="*/ 2512054 w 11269336"/>
              <a:gd name="connsiteY206" fmla="*/ 2031671 h 2323145"/>
              <a:gd name="connsiteX207" fmla="*/ 2506437 w 11269336"/>
              <a:gd name="connsiteY207" fmla="*/ 2030918 h 2323145"/>
              <a:gd name="connsiteX208" fmla="*/ 2491752 w 11269336"/>
              <a:gd name="connsiteY208" fmla="*/ 2033906 h 2323145"/>
              <a:gd name="connsiteX209" fmla="*/ 2486338 w 11269336"/>
              <a:gd name="connsiteY209" fmla="*/ 2035862 h 2323145"/>
              <a:gd name="connsiteX210" fmla="*/ 2478186 w 11269336"/>
              <a:gd name="connsiteY210" fmla="*/ 2036953 h 2323145"/>
              <a:gd name="connsiteX211" fmla="*/ 2477950 w 11269336"/>
              <a:gd name="connsiteY211" fmla="*/ 2036715 h 2323145"/>
              <a:gd name="connsiteX212" fmla="*/ 2470381 w 11269336"/>
              <a:gd name="connsiteY212" fmla="*/ 2038256 h 2323145"/>
              <a:gd name="connsiteX213" fmla="*/ 2433781 w 11269336"/>
              <a:gd name="connsiteY213" fmla="*/ 2049140 h 2323145"/>
              <a:gd name="connsiteX214" fmla="*/ 2381172 w 11269336"/>
              <a:gd name="connsiteY214" fmla="*/ 2030645 h 2323145"/>
              <a:gd name="connsiteX215" fmla="*/ 2360198 w 11269336"/>
              <a:gd name="connsiteY215" fmla="*/ 2029059 h 2323145"/>
              <a:gd name="connsiteX216" fmla="*/ 2348815 w 11269336"/>
              <a:gd name="connsiteY216" fmla="*/ 2026798 h 2323145"/>
              <a:gd name="connsiteX217" fmla="*/ 2347988 w 11269336"/>
              <a:gd name="connsiteY217" fmla="*/ 2025745 h 2323145"/>
              <a:gd name="connsiteX218" fmla="*/ 2312920 w 11269336"/>
              <a:gd name="connsiteY218" fmla="*/ 2036311 h 2323145"/>
              <a:gd name="connsiteX219" fmla="*/ 2307986 w 11269336"/>
              <a:gd name="connsiteY219" fmla="*/ 2035583 h 2323145"/>
              <a:gd name="connsiteX220" fmla="*/ 2285481 w 11269336"/>
              <a:gd name="connsiteY220" fmla="*/ 2045197 h 2323145"/>
              <a:gd name="connsiteX221" fmla="*/ 2273666 w 11269336"/>
              <a:gd name="connsiteY221" fmla="*/ 2048710 h 2323145"/>
              <a:gd name="connsiteX222" fmla="*/ 2270719 w 11269336"/>
              <a:gd name="connsiteY222" fmla="*/ 2052702 h 2323145"/>
              <a:gd name="connsiteX223" fmla="*/ 2253080 w 11269336"/>
              <a:gd name="connsiteY223" fmla="*/ 2056363 h 2323145"/>
              <a:gd name="connsiteX224" fmla="*/ 2250906 w 11269336"/>
              <a:gd name="connsiteY224" fmla="*/ 2055654 h 2323145"/>
              <a:gd name="connsiteX225" fmla="*/ 2236905 w 11269336"/>
              <a:gd name="connsiteY225" fmla="*/ 2062882 h 2323145"/>
              <a:gd name="connsiteX226" fmla="*/ 2225830 w 11269336"/>
              <a:gd name="connsiteY226" fmla="*/ 2074027 h 2323145"/>
              <a:gd name="connsiteX227" fmla="*/ 2073776 w 11269336"/>
              <a:gd name="connsiteY227" fmla="*/ 2089244 h 2323145"/>
              <a:gd name="connsiteX228" fmla="*/ 1948256 w 11269336"/>
              <a:gd name="connsiteY228" fmla="*/ 2146616 h 2323145"/>
              <a:gd name="connsiteX229" fmla="*/ 1865582 w 11269336"/>
              <a:gd name="connsiteY229" fmla="*/ 2153738 h 2323145"/>
              <a:gd name="connsiteX230" fmla="*/ 1835210 w 11269336"/>
              <a:gd name="connsiteY230" fmla="*/ 2134244 h 2323145"/>
              <a:gd name="connsiteX231" fmla="*/ 1632661 w 11269336"/>
              <a:gd name="connsiteY231" fmla="*/ 2173882 h 2323145"/>
              <a:gd name="connsiteX232" fmla="*/ 1579590 w 11269336"/>
              <a:gd name="connsiteY232" fmla="*/ 2173680 h 2323145"/>
              <a:gd name="connsiteX233" fmla="*/ 1535601 w 11269336"/>
              <a:gd name="connsiteY233" fmla="*/ 2194590 h 2323145"/>
              <a:gd name="connsiteX234" fmla="*/ 1515594 w 11269336"/>
              <a:gd name="connsiteY234" fmla="*/ 2189622 h 2323145"/>
              <a:gd name="connsiteX235" fmla="*/ 1512113 w 11269336"/>
              <a:gd name="connsiteY235" fmla="*/ 2188534 h 2323145"/>
              <a:gd name="connsiteX236" fmla="*/ 1498838 w 11269336"/>
              <a:gd name="connsiteY236" fmla="*/ 2189213 h 2323145"/>
              <a:gd name="connsiteX237" fmla="*/ 1494279 w 11269336"/>
              <a:gd name="connsiteY237" fmla="*/ 2183112 h 2323145"/>
              <a:gd name="connsiteX238" fmla="*/ 1473714 w 11269336"/>
              <a:gd name="connsiteY238" fmla="*/ 2179625 h 2323145"/>
              <a:gd name="connsiteX239" fmla="*/ 1449503 w 11269336"/>
              <a:gd name="connsiteY239" fmla="*/ 2182633 h 2323145"/>
              <a:gd name="connsiteX240" fmla="*/ 1266687 w 11269336"/>
              <a:gd name="connsiteY240" fmla="*/ 2212688 h 2323145"/>
              <a:gd name="connsiteX241" fmla="*/ 1239614 w 11269336"/>
              <a:gd name="connsiteY241" fmla="*/ 2209727 h 2323145"/>
              <a:gd name="connsiteX242" fmla="*/ 1202436 w 11269336"/>
              <a:gd name="connsiteY242" fmla="*/ 2209817 h 2323145"/>
              <a:gd name="connsiteX243" fmla="*/ 1136097 w 11269336"/>
              <a:gd name="connsiteY243" fmla="*/ 2205112 h 2323145"/>
              <a:gd name="connsiteX244" fmla="*/ 988232 w 11269336"/>
              <a:gd name="connsiteY244" fmla="*/ 2235635 h 2323145"/>
              <a:gd name="connsiteX245" fmla="*/ 981959 w 11269336"/>
              <a:gd name="connsiteY245" fmla="*/ 2231607 h 2323145"/>
              <a:gd name="connsiteX246" fmla="*/ 938600 w 11269336"/>
              <a:gd name="connsiteY246" fmla="*/ 2238113 h 2323145"/>
              <a:gd name="connsiteX247" fmla="*/ 791788 w 11269336"/>
              <a:gd name="connsiteY247" fmla="*/ 2293224 h 2323145"/>
              <a:gd name="connsiteX248" fmla="*/ 706914 w 11269336"/>
              <a:gd name="connsiteY248" fmla="*/ 2305046 h 2323145"/>
              <a:gd name="connsiteX249" fmla="*/ 675971 w 11269336"/>
              <a:gd name="connsiteY249" fmla="*/ 2304030 h 2323145"/>
              <a:gd name="connsiteX250" fmla="*/ 624180 w 11269336"/>
              <a:gd name="connsiteY250" fmla="*/ 2302650 h 2323145"/>
              <a:gd name="connsiteX251" fmla="*/ 583453 w 11269336"/>
              <a:gd name="connsiteY251" fmla="*/ 2288788 h 2323145"/>
              <a:gd name="connsiteX252" fmla="*/ 540946 w 11269336"/>
              <a:gd name="connsiteY252" fmla="*/ 2292721 h 2323145"/>
              <a:gd name="connsiteX253" fmla="*/ 533680 w 11269336"/>
              <a:gd name="connsiteY253" fmla="*/ 2310233 h 2323145"/>
              <a:gd name="connsiteX254" fmla="*/ 487366 w 11269336"/>
              <a:gd name="connsiteY254" fmla="*/ 2309053 h 2323145"/>
              <a:gd name="connsiteX255" fmla="*/ 416820 w 11269336"/>
              <a:gd name="connsiteY255" fmla="*/ 2305443 h 2323145"/>
              <a:gd name="connsiteX256" fmla="*/ 376805 w 11269336"/>
              <a:gd name="connsiteY256" fmla="*/ 2307647 h 2323145"/>
              <a:gd name="connsiteX257" fmla="*/ 266777 w 11269336"/>
              <a:gd name="connsiteY257" fmla="*/ 2309012 h 2323145"/>
              <a:gd name="connsiteX258" fmla="*/ 156013 w 11269336"/>
              <a:gd name="connsiteY258" fmla="*/ 2306832 h 2323145"/>
              <a:gd name="connsiteX259" fmla="*/ 87258 w 11269336"/>
              <a:gd name="connsiteY259" fmla="*/ 2285511 h 2323145"/>
              <a:gd name="connsiteX260" fmla="*/ 23798 w 11269336"/>
              <a:gd name="connsiteY260" fmla="*/ 2281822 h 2323145"/>
              <a:gd name="connsiteX261" fmla="*/ 0 w 11269336"/>
              <a:gd name="connsiteY261" fmla="*/ 2285369 h 2323145"/>
              <a:gd name="connsiteX262" fmla="*/ 0 w 11269336"/>
              <a:gd name="connsiteY262"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98838 w 11269336"/>
              <a:gd name="connsiteY133" fmla="*/ 2062961 h 2323145"/>
              <a:gd name="connsiteX134" fmla="*/ 4860988 w 11269336"/>
              <a:gd name="connsiteY134" fmla="*/ 2135698 h 2323145"/>
              <a:gd name="connsiteX135" fmla="*/ 4807902 w 11269336"/>
              <a:gd name="connsiteY135" fmla="*/ 2138894 h 2323145"/>
              <a:gd name="connsiteX136" fmla="*/ 4765388 w 11269336"/>
              <a:gd name="connsiteY136" fmla="*/ 2162525 h 2323145"/>
              <a:gd name="connsiteX137" fmla="*/ 4745033 w 11269336"/>
              <a:gd name="connsiteY137" fmla="*/ 2158859 h 2323145"/>
              <a:gd name="connsiteX138" fmla="*/ 4741475 w 11269336"/>
              <a:gd name="connsiteY138" fmla="*/ 2157998 h 2323145"/>
              <a:gd name="connsiteX139" fmla="*/ 4728247 w 11269336"/>
              <a:gd name="connsiteY139" fmla="*/ 2159526 h 2323145"/>
              <a:gd name="connsiteX140" fmla="*/ 4723263 w 11269336"/>
              <a:gd name="connsiteY140" fmla="*/ 2153742 h 2323145"/>
              <a:gd name="connsiteX141" fmla="*/ 4702453 w 11269336"/>
              <a:gd name="connsiteY141" fmla="*/ 2151586 h 2323145"/>
              <a:gd name="connsiteX142" fmla="*/ 4678455 w 11269336"/>
              <a:gd name="connsiteY142" fmla="*/ 2156131 h 2323145"/>
              <a:gd name="connsiteX143" fmla="*/ 4593061 w 11269336"/>
              <a:gd name="connsiteY143" fmla="*/ 2171597 h 2323145"/>
              <a:gd name="connsiteX144" fmla="*/ 4579902 w 11269336"/>
              <a:gd name="connsiteY144" fmla="*/ 2177927 h 2323145"/>
              <a:gd name="connsiteX145" fmla="*/ 4533444 w 11269336"/>
              <a:gd name="connsiteY145" fmla="*/ 2181200 h 2323145"/>
              <a:gd name="connsiteX146" fmla="*/ 4492832 w 11269336"/>
              <a:gd name="connsiteY146" fmla="*/ 2188033 h 2323145"/>
              <a:gd name="connsiteX147" fmla="*/ 4467257 w 11269336"/>
              <a:gd name="connsiteY147" fmla="*/ 2196121 h 2323145"/>
              <a:gd name="connsiteX148" fmla="*/ 4459937 w 11269336"/>
              <a:gd name="connsiteY148" fmla="*/ 2195182 h 2323145"/>
              <a:gd name="connsiteX149" fmla="*/ 4433312 w 11269336"/>
              <a:gd name="connsiteY149" fmla="*/ 2199004 h 2323145"/>
              <a:gd name="connsiteX150" fmla="*/ 4420601 w 11269336"/>
              <a:gd name="connsiteY150" fmla="*/ 2205158 h 2323145"/>
              <a:gd name="connsiteX151" fmla="*/ 4405765 w 11269336"/>
              <a:gd name="connsiteY151" fmla="*/ 2199902 h 2323145"/>
              <a:gd name="connsiteX152" fmla="*/ 4401354 w 11269336"/>
              <a:gd name="connsiteY152" fmla="*/ 2194745 h 2323145"/>
              <a:gd name="connsiteX153" fmla="*/ 4383151 w 11269336"/>
              <a:gd name="connsiteY153" fmla="*/ 2201140 h 2323145"/>
              <a:gd name="connsiteX154" fmla="*/ 4366646 w 11269336"/>
              <a:gd name="connsiteY154" fmla="*/ 2198564 h 2323145"/>
              <a:gd name="connsiteX155" fmla="*/ 4354009 w 11269336"/>
              <a:gd name="connsiteY155" fmla="*/ 2204984 h 2323145"/>
              <a:gd name="connsiteX156" fmla="*/ 4348284 w 11269336"/>
              <a:gd name="connsiteY156" fmla="*/ 2205270 h 2323145"/>
              <a:gd name="connsiteX157" fmla="*/ 4333906 w 11269336"/>
              <a:gd name="connsiteY157" fmla="*/ 2205251 h 2323145"/>
              <a:gd name="connsiteX158" fmla="*/ 4308819 w 11269336"/>
              <a:gd name="connsiteY158" fmla="*/ 2203822 h 2323145"/>
              <a:gd name="connsiteX159" fmla="*/ 4301210 w 11269336"/>
              <a:gd name="connsiteY159" fmla="*/ 2204456 h 2323145"/>
              <a:gd name="connsiteX160" fmla="*/ 4283095 w 11269336"/>
              <a:gd name="connsiteY160" fmla="*/ 2198177 h 2323145"/>
              <a:gd name="connsiteX161" fmla="*/ 4250119 w 11269336"/>
              <a:gd name="connsiteY161" fmla="*/ 2196342 h 2323145"/>
              <a:gd name="connsiteX162" fmla="*/ 4189203 w 11269336"/>
              <a:gd name="connsiteY162" fmla="*/ 2178994 h 2323145"/>
              <a:gd name="connsiteX163" fmla="*/ 4154035 w 11269336"/>
              <a:gd name="connsiteY163" fmla="*/ 2171950 h 2323145"/>
              <a:gd name="connsiteX164" fmla="*/ 4129569 w 11269336"/>
              <a:gd name="connsiteY164" fmla="*/ 2163850 h 2323145"/>
              <a:gd name="connsiteX165" fmla="*/ 4061250 w 11269336"/>
              <a:gd name="connsiteY165" fmla="*/ 2159236 h 2323145"/>
              <a:gd name="connsiteX166" fmla="*/ 3945480 w 11269336"/>
              <a:gd name="connsiteY166" fmla="*/ 2158279 h 2323145"/>
              <a:gd name="connsiteX167" fmla="*/ 3921468 w 11269336"/>
              <a:gd name="connsiteY167" fmla="*/ 2156588 h 2323145"/>
              <a:gd name="connsiteX168" fmla="*/ 3903348 w 11269336"/>
              <a:gd name="connsiteY168" fmla="*/ 2149220 h 2323145"/>
              <a:gd name="connsiteX169" fmla="*/ 3901342 w 11269336"/>
              <a:gd name="connsiteY169" fmla="*/ 2142355 h 2323145"/>
              <a:gd name="connsiteX170" fmla="*/ 3888539 w 11269336"/>
              <a:gd name="connsiteY170" fmla="*/ 2140476 h 2323145"/>
              <a:gd name="connsiteX171" fmla="*/ 3885662 w 11269336"/>
              <a:gd name="connsiteY171" fmla="*/ 2138740 h 2323145"/>
              <a:gd name="connsiteX172" fmla="*/ 3868627 w 11269336"/>
              <a:gd name="connsiteY172" fmla="*/ 2130023 h 2323145"/>
              <a:gd name="connsiteX173" fmla="*/ 3819177 w 11269336"/>
              <a:gd name="connsiteY173" fmla="*/ 2142111 h 2323145"/>
              <a:gd name="connsiteX174" fmla="*/ 3769100 w 11269336"/>
              <a:gd name="connsiteY174" fmla="*/ 2131731 h 2323145"/>
              <a:gd name="connsiteX175" fmla="*/ 3562752 w 11269336"/>
              <a:gd name="connsiteY175" fmla="*/ 2131785 h 2323145"/>
              <a:gd name="connsiteX176" fmla="*/ 3541402 w 11269336"/>
              <a:gd name="connsiteY176" fmla="*/ 2106821 h 2323145"/>
              <a:gd name="connsiteX177" fmla="*/ 3365341 w 11269336"/>
              <a:gd name="connsiteY177" fmla="*/ 2077638 h 2323145"/>
              <a:gd name="connsiteX178" fmla="*/ 3170922 w 11269336"/>
              <a:gd name="connsiteY178" fmla="*/ 2115957 h 2323145"/>
              <a:gd name="connsiteX179" fmla="*/ 3156256 w 11269336"/>
              <a:gd name="connsiteY179" fmla="*/ 2124773 h 2323145"/>
              <a:gd name="connsiteX180" fmla="*/ 3140298 w 11269336"/>
              <a:gd name="connsiteY180" fmla="*/ 2129182 h 2323145"/>
              <a:gd name="connsiteX181" fmla="*/ 3138514 w 11269336"/>
              <a:gd name="connsiteY181" fmla="*/ 2128069 h 2323145"/>
              <a:gd name="connsiteX182" fmla="*/ 3120467 w 11269336"/>
              <a:gd name="connsiteY182" fmla="*/ 2128281 h 2323145"/>
              <a:gd name="connsiteX183" fmla="*/ 3116175 w 11269336"/>
              <a:gd name="connsiteY183" fmla="*/ 2131633 h 2323145"/>
              <a:gd name="connsiteX184" fmla="*/ 3103685 w 11269336"/>
              <a:gd name="connsiteY184" fmla="*/ 2132814 h 2323145"/>
              <a:gd name="connsiteX185" fmla="*/ 3078794 w 11269336"/>
              <a:gd name="connsiteY185" fmla="*/ 2137935 h 2323145"/>
              <a:gd name="connsiteX186" fmla="*/ 3074407 w 11269336"/>
              <a:gd name="connsiteY186" fmla="*/ 2136274 h 2323145"/>
              <a:gd name="connsiteX187" fmla="*/ 3037285 w 11269336"/>
              <a:gd name="connsiteY187" fmla="*/ 2139919 h 2323145"/>
              <a:gd name="connsiteX188" fmla="*/ 3036901 w 11269336"/>
              <a:gd name="connsiteY188" fmla="*/ 2138726 h 2323145"/>
              <a:gd name="connsiteX189" fmla="*/ 3026996 w 11269336"/>
              <a:gd name="connsiteY189" fmla="*/ 2134322 h 2323145"/>
              <a:gd name="connsiteX190" fmla="*/ 3007772 w 11269336"/>
              <a:gd name="connsiteY190" fmla="*/ 2128742 h 2323145"/>
              <a:gd name="connsiteX191" fmla="*/ 2965030 w 11269336"/>
              <a:gd name="connsiteY191" fmla="*/ 2100494 h 2323145"/>
              <a:gd name="connsiteX192" fmla="*/ 2926342 w 11269336"/>
              <a:gd name="connsiteY192" fmla="*/ 2104155 h 2323145"/>
              <a:gd name="connsiteX193" fmla="*/ 2918608 w 11269336"/>
              <a:gd name="connsiteY193" fmla="*/ 2104215 h 2323145"/>
              <a:gd name="connsiteX194" fmla="*/ 2918475 w 11269336"/>
              <a:gd name="connsiteY194" fmla="*/ 2103937 h 2323145"/>
              <a:gd name="connsiteX195" fmla="*/ 2910360 w 11269336"/>
              <a:gd name="connsiteY195" fmla="*/ 2103444 h 2323145"/>
              <a:gd name="connsiteX196" fmla="*/ 2904507 w 11269336"/>
              <a:gd name="connsiteY196" fmla="*/ 2104326 h 2323145"/>
              <a:gd name="connsiteX197" fmla="*/ 2889503 w 11269336"/>
              <a:gd name="connsiteY197" fmla="*/ 2104443 h 2323145"/>
              <a:gd name="connsiteX198" fmla="*/ 2884480 w 11269336"/>
              <a:gd name="connsiteY198" fmla="*/ 2102626 h 2323145"/>
              <a:gd name="connsiteX199" fmla="*/ 2882689 w 11269336"/>
              <a:gd name="connsiteY199" fmla="*/ 2099228 h 2323145"/>
              <a:gd name="connsiteX200" fmla="*/ 2881291 w 11269336"/>
              <a:gd name="connsiteY200" fmla="*/ 2099618 h 2323145"/>
              <a:gd name="connsiteX201" fmla="*/ 2853979 w 11269336"/>
              <a:gd name="connsiteY201" fmla="*/ 2090388 h 2323145"/>
              <a:gd name="connsiteX202" fmla="*/ 2791790 w 11269336"/>
              <a:gd name="connsiteY202" fmla="*/ 2080332 h 2323145"/>
              <a:gd name="connsiteX203" fmla="*/ 2755844 w 11269336"/>
              <a:gd name="connsiteY203" fmla="*/ 2078874 h 2323145"/>
              <a:gd name="connsiteX204" fmla="*/ 2657742 w 11269336"/>
              <a:gd name="connsiteY204" fmla="*/ 2070179 h 2323145"/>
              <a:gd name="connsiteX205" fmla="*/ 2559549 w 11269336"/>
              <a:gd name="connsiteY205" fmla="*/ 2057873 h 2323145"/>
              <a:gd name="connsiteX206" fmla="*/ 2512054 w 11269336"/>
              <a:gd name="connsiteY206" fmla="*/ 2031671 h 2323145"/>
              <a:gd name="connsiteX207" fmla="*/ 2506437 w 11269336"/>
              <a:gd name="connsiteY207" fmla="*/ 2030918 h 2323145"/>
              <a:gd name="connsiteX208" fmla="*/ 2491752 w 11269336"/>
              <a:gd name="connsiteY208" fmla="*/ 2033906 h 2323145"/>
              <a:gd name="connsiteX209" fmla="*/ 2486338 w 11269336"/>
              <a:gd name="connsiteY209" fmla="*/ 2035862 h 2323145"/>
              <a:gd name="connsiteX210" fmla="*/ 2478186 w 11269336"/>
              <a:gd name="connsiteY210" fmla="*/ 2036953 h 2323145"/>
              <a:gd name="connsiteX211" fmla="*/ 2477950 w 11269336"/>
              <a:gd name="connsiteY211" fmla="*/ 2036715 h 2323145"/>
              <a:gd name="connsiteX212" fmla="*/ 2470381 w 11269336"/>
              <a:gd name="connsiteY212" fmla="*/ 2038256 h 2323145"/>
              <a:gd name="connsiteX213" fmla="*/ 2433781 w 11269336"/>
              <a:gd name="connsiteY213" fmla="*/ 2049140 h 2323145"/>
              <a:gd name="connsiteX214" fmla="*/ 2381172 w 11269336"/>
              <a:gd name="connsiteY214" fmla="*/ 2030645 h 2323145"/>
              <a:gd name="connsiteX215" fmla="*/ 2360198 w 11269336"/>
              <a:gd name="connsiteY215" fmla="*/ 2029059 h 2323145"/>
              <a:gd name="connsiteX216" fmla="*/ 2348815 w 11269336"/>
              <a:gd name="connsiteY216" fmla="*/ 2026798 h 2323145"/>
              <a:gd name="connsiteX217" fmla="*/ 2347988 w 11269336"/>
              <a:gd name="connsiteY217" fmla="*/ 2025745 h 2323145"/>
              <a:gd name="connsiteX218" fmla="*/ 2312920 w 11269336"/>
              <a:gd name="connsiteY218" fmla="*/ 2036311 h 2323145"/>
              <a:gd name="connsiteX219" fmla="*/ 2307986 w 11269336"/>
              <a:gd name="connsiteY219" fmla="*/ 2035583 h 2323145"/>
              <a:gd name="connsiteX220" fmla="*/ 2285481 w 11269336"/>
              <a:gd name="connsiteY220" fmla="*/ 2045197 h 2323145"/>
              <a:gd name="connsiteX221" fmla="*/ 2273666 w 11269336"/>
              <a:gd name="connsiteY221" fmla="*/ 2048710 h 2323145"/>
              <a:gd name="connsiteX222" fmla="*/ 2270719 w 11269336"/>
              <a:gd name="connsiteY222" fmla="*/ 2052702 h 2323145"/>
              <a:gd name="connsiteX223" fmla="*/ 2253080 w 11269336"/>
              <a:gd name="connsiteY223" fmla="*/ 2056363 h 2323145"/>
              <a:gd name="connsiteX224" fmla="*/ 2250906 w 11269336"/>
              <a:gd name="connsiteY224" fmla="*/ 2055654 h 2323145"/>
              <a:gd name="connsiteX225" fmla="*/ 2236905 w 11269336"/>
              <a:gd name="connsiteY225" fmla="*/ 2062882 h 2323145"/>
              <a:gd name="connsiteX226" fmla="*/ 2225830 w 11269336"/>
              <a:gd name="connsiteY226" fmla="*/ 2074027 h 2323145"/>
              <a:gd name="connsiteX227" fmla="*/ 2073776 w 11269336"/>
              <a:gd name="connsiteY227" fmla="*/ 2089244 h 2323145"/>
              <a:gd name="connsiteX228" fmla="*/ 1948256 w 11269336"/>
              <a:gd name="connsiteY228" fmla="*/ 2146616 h 2323145"/>
              <a:gd name="connsiteX229" fmla="*/ 1865582 w 11269336"/>
              <a:gd name="connsiteY229" fmla="*/ 2153738 h 2323145"/>
              <a:gd name="connsiteX230" fmla="*/ 1835210 w 11269336"/>
              <a:gd name="connsiteY230" fmla="*/ 2134244 h 2323145"/>
              <a:gd name="connsiteX231" fmla="*/ 1632661 w 11269336"/>
              <a:gd name="connsiteY231" fmla="*/ 2173882 h 2323145"/>
              <a:gd name="connsiteX232" fmla="*/ 1579590 w 11269336"/>
              <a:gd name="connsiteY232" fmla="*/ 2173680 h 2323145"/>
              <a:gd name="connsiteX233" fmla="*/ 1535601 w 11269336"/>
              <a:gd name="connsiteY233" fmla="*/ 2194590 h 2323145"/>
              <a:gd name="connsiteX234" fmla="*/ 1515594 w 11269336"/>
              <a:gd name="connsiteY234" fmla="*/ 2189622 h 2323145"/>
              <a:gd name="connsiteX235" fmla="*/ 1512113 w 11269336"/>
              <a:gd name="connsiteY235" fmla="*/ 2188534 h 2323145"/>
              <a:gd name="connsiteX236" fmla="*/ 1498838 w 11269336"/>
              <a:gd name="connsiteY236" fmla="*/ 2189213 h 2323145"/>
              <a:gd name="connsiteX237" fmla="*/ 1494279 w 11269336"/>
              <a:gd name="connsiteY237" fmla="*/ 2183112 h 2323145"/>
              <a:gd name="connsiteX238" fmla="*/ 1473714 w 11269336"/>
              <a:gd name="connsiteY238" fmla="*/ 2179625 h 2323145"/>
              <a:gd name="connsiteX239" fmla="*/ 1449503 w 11269336"/>
              <a:gd name="connsiteY239" fmla="*/ 2182633 h 2323145"/>
              <a:gd name="connsiteX240" fmla="*/ 1266687 w 11269336"/>
              <a:gd name="connsiteY240" fmla="*/ 2212688 h 2323145"/>
              <a:gd name="connsiteX241" fmla="*/ 1239614 w 11269336"/>
              <a:gd name="connsiteY241" fmla="*/ 2209727 h 2323145"/>
              <a:gd name="connsiteX242" fmla="*/ 1202436 w 11269336"/>
              <a:gd name="connsiteY242" fmla="*/ 2209817 h 2323145"/>
              <a:gd name="connsiteX243" fmla="*/ 1136097 w 11269336"/>
              <a:gd name="connsiteY243" fmla="*/ 2205112 h 2323145"/>
              <a:gd name="connsiteX244" fmla="*/ 988232 w 11269336"/>
              <a:gd name="connsiteY244" fmla="*/ 2235635 h 2323145"/>
              <a:gd name="connsiteX245" fmla="*/ 981959 w 11269336"/>
              <a:gd name="connsiteY245" fmla="*/ 2231607 h 2323145"/>
              <a:gd name="connsiteX246" fmla="*/ 938600 w 11269336"/>
              <a:gd name="connsiteY246" fmla="*/ 2238113 h 2323145"/>
              <a:gd name="connsiteX247" fmla="*/ 791788 w 11269336"/>
              <a:gd name="connsiteY247" fmla="*/ 2293224 h 2323145"/>
              <a:gd name="connsiteX248" fmla="*/ 706914 w 11269336"/>
              <a:gd name="connsiteY248" fmla="*/ 2305046 h 2323145"/>
              <a:gd name="connsiteX249" fmla="*/ 675971 w 11269336"/>
              <a:gd name="connsiteY249" fmla="*/ 2304030 h 2323145"/>
              <a:gd name="connsiteX250" fmla="*/ 624180 w 11269336"/>
              <a:gd name="connsiteY250" fmla="*/ 2302650 h 2323145"/>
              <a:gd name="connsiteX251" fmla="*/ 583453 w 11269336"/>
              <a:gd name="connsiteY251" fmla="*/ 2288788 h 2323145"/>
              <a:gd name="connsiteX252" fmla="*/ 540946 w 11269336"/>
              <a:gd name="connsiteY252" fmla="*/ 2292721 h 2323145"/>
              <a:gd name="connsiteX253" fmla="*/ 533680 w 11269336"/>
              <a:gd name="connsiteY253" fmla="*/ 2310233 h 2323145"/>
              <a:gd name="connsiteX254" fmla="*/ 487366 w 11269336"/>
              <a:gd name="connsiteY254" fmla="*/ 2309053 h 2323145"/>
              <a:gd name="connsiteX255" fmla="*/ 416820 w 11269336"/>
              <a:gd name="connsiteY255" fmla="*/ 2305443 h 2323145"/>
              <a:gd name="connsiteX256" fmla="*/ 376805 w 11269336"/>
              <a:gd name="connsiteY256" fmla="*/ 2307647 h 2323145"/>
              <a:gd name="connsiteX257" fmla="*/ 266777 w 11269336"/>
              <a:gd name="connsiteY257" fmla="*/ 2309012 h 2323145"/>
              <a:gd name="connsiteX258" fmla="*/ 156013 w 11269336"/>
              <a:gd name="connsiteY258" fmla="*/ 2306832 h 2323145"/>
              <a:gd name="connsiteX259" fmla="*/ 87258 w 11269336"/>
              <a:gd name="connsiteY259" fmla="*/ 2285511 h 2323145"/>
              <a:gd name="connsiteX260" fmla="*/ 23798 w 11269336"/>
              <a:gd name="connsiteY260" fmla="*/ 2281822 h 2323145"/>
              <a:gd name="connsiteX261" fmla="*/ 0 w 11269336"/>
              <a:gd name="connsiteY261" fmla="*/ 2285369 h 2323145"/>
              <a:gd name="connsiteX262" fmla="*/ 0 w 11269336"/>
              <a:gd name="connsiteY262"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98838 w 11269336"/>
              <a:gd name="connsiteY133" fmla="*/ 2062961 h 2323145"/>
              <a:gd name="connsiteX134" fmla="*/ 4860988 w 11269336"/>
              <a:gd name="connsiteY134" fmla="*/ 2135698 h 2323145"/>
              <a:gd name="connsiteX135" fmla="*/ 4807902 w 11269336"/>
              <a:gd name="connsiteY135" fmla="*/ 2138894 h 2323145"/>
              <a:gd name="connsiteX136" fmla="*/ 4765388 w 11269336"/>
              <a:gd name="connsiteY136" fmla="*/ 2162525 h 2323145"/>
              <a:gd name="connsiteX137" fmla="*/ 4745033 w 11269336"/>
              <a:gd name="connsiteY137" fmla="*/ 2158859 h 2323145"/>
              <a:gd name="connsiteX138" fmla="*/ 4741475 w 11269336"/>
              <a:gd name="connsiteY138" fmla="*/ 2157998 h 2323145"/>
              <a:gd name="connsiteX139" fmla="*/ 4728247 w 11269336"/>
              <a:gd name="connsiteY139" fmla="*/ 2159526 h 2323145"/>
              <a:gd name="connsiteX140" fmla="*/ 4723263 w 11269336"/>
              <a:gd name="connsiteY140" fmla="*/ 2153742 h 2323145"/>
              <a:gd name="connsiteX141" fmla="*/ 4702453 w 11269336"/>
              <a:gd name="connsiteY141" fmla="*/ 2151586 h 2323145"/>
              <a:gd name="connsiteX142" fmla="*/ 4678455 w 11269336"/>
              <a:gd name="connsiteY142" fmla="*/ 2156131 h 2323145"/>
              <a:gd name="connsiteX143" fmla="*/ 4593061 w 11269336"/>
              <a:gd name="connsiteY143" fmla="*/ 2171597 h 2323145"/>
              <a:gd name="connsiteX144" fmla="*/ 4533444 w 11269336"/>
              <a:gd name="connsiteY144" fmla="*/ 2181200 h 2323145"/>
              <a:gd name="connsiteX145" fmla="*/ 4492832 w 11269336"/>
              <a:gd name="connsiteY145" fmla="*/ 2188033 h 2323145"/>
              <a:gd name="connsiteX146" fmla="*/ 4467257 w 11269336"/>
              <a:gd name="connsiteY146" fmla="*/ 2196121 h 2323145"/>
              <a:gd name="connsiteX147" fmla="*/ 4459937 w 11269336"/>
              <a:gd name="connsiteY147" fmla="*/ 2195182 h 2323145"/>
              <a:gd name="connsiteX148" fmla="*/ 4433312 w 11269336"/>
              <a:gd name="connsiteY148" fmla="*/ 2199004 h 2323145"/>
              <a:gd name="connsiteX149" fmla="*/ 4420601 w 11269336"/>
              <a:gd name="connsiteY149" fmla="*/ 2205158 h 2323145"/>
              <a:gd name="connsiteX150" fmla="*/ 4405765 w 11269336"/>
              <a:gd name="connsiteY150" fmla="*/ 2199902 h 2323145"/>
              <a:gd name="connsiteX151" fmla="*/ 4401354 w 11269336"/>
              <a:gd name="connsiteY151" fmla="*/ 2194745 h 2323145"/>
              <a:gd name="connsiteX152" fmla="*/ 4383151 w 11269336"/>
              <a:gd name="connsiteY152" fmla="*/ 2201140 h 2323145"/>
              <a:gd name="connsiteX153" fmla="*/ 4366646 w 11269336"/>
              <a:gd name="connsiteY153" fmla="*/ 2198564 h 2323145"/>
              <a:gd name="connsiteX154" fmla="*/ 4354009 w 11269336"/>
              <a:gd name="connsiteY154" fmla="*/ 2204984 h 2323145"/>
              <a:gd name="connsiteX155" fmla="*/ 4348284 w 11269336"/>
              <a:gd name="connsiteY155" fmla="*/ 2205270 h 2323145"/>
              <a:gd name="connsiteX156" fmla="*/ 4333906 w 11269336"/>
              <a:gd name="connsiteY156" fmla="*/ 2205251 h 2323145"/>
              <a:gd name="connsiteX157" fmla="*/ 4308819 w 11269336"/>
              <a:gd name="connsiteY157" fmla="*/ 2203822 h 2323145"/>
              <a:gd name="connsiteX158" fmla="*/ 4301210 w 11269336"/>
              <a:gd name="connsiteY158" fmla="*/ 2204456 h 2323145"/>
              <a:gd name="connsiteX159" fmla="*/ 4283095 w 11269336"/>
              <a:gd name="connsiteY159" fmla="*/ 2198177 h 2323145"/>
              <a:gd name="connsiteX160" fmla="*/ 4250119 w 11269336"/>
              <a:gd name="connsiteY160" fmla="*/ 2196342 h 2323145"/>
              <a:gd name="connsiteX161" fmla="*/ 4189203 w 11269336"/>
              <a:gd name="connsiteY161" fmla="*/ 2178994 h 2323145"/>
              <a:gd name="connsiteX162" fmla="*/ 4154035 w 11269336"/>
              <a:gd name="connsiteY162" fmla="*/ 2171950 h 2323145"/>
              <a:gd name="connsiteX163" fmla="*/ 4129569 w 11269336"/>
              <a:gd name="connsiteY163" fmla="*/ 2163850 h 2323145"/>
              <a:gd name="connsiteX164" fmla="*/ 4061250 w 11269336"/>
              <a:gd name="connsiteY164" fmla="*/ 2159236 h 2323145"/>
              <a:gd name="connsiteX165" fmla="*/ 3945480 w 11269336"/>
              <a:gd name="connsiteY165" fmla="*/ 2158279 h 2323145"/>
              <a:gd name="connsiteX166" fmla="*/ 3921468 w 11269336"/>
              <a:gd name="connsiteY166" fmla="*/ 2156588 h 2323145"/>
              <a:gd name="connsiteX167" fmla="*/ 3903348 w 11269336"/>
              <a:gd name="connsiteY167" fmla="*/ 2149220 h 2323145"/>
              <a:gd name="connsiteX168" fmla="*/ 3901342 w 11269336"/>
              <a:gd name="connsiteY168" fmla="*/ 2142355 h 2323145"/>
              <a:gd name="connsiteX169" fmla="*/ 3888539 w 11269336"/>
              <a:gd name="connsiteY169" fmla="*/ 2140476 h 2323145"/>
              <a:gd name="connsiteX170" fmla="*/ 3885662 w 11269336"/>
              <a:gd name="connsiteY170" fmla="*/ 2138740 h 2323145"/>
              <a:gd name="connsiteX171" fmla="*/ 3868627 w 11269336"/>
              <a:gd name="connsiteY171" fmla="*/ 2130023 h 2323145"/>
              <a:gd name="connsiteX172" fmla="*/ 3819177 w 11269336"/>
              <a:gd name="connsiteY172" fmla="*/ 2142111 h 2323145"/>
              <a:gd name="connsiteX173" fmla="*/ 3769100 w 11269336"/>
              <a:gd name="connsiteY173" fmla="*/ 2131731 h 2323145"/>
              <a:gd name="connsiteX174" fmla="*/ 3562752 w 11269336"/>
              <a:gd name="connsiteY174" fmla="*/ 2131785 h 2323145"/>
              <a:gd name="connsiteX175" fmla="*/ 3541402 w 11269336"/>
              <a:gd name="connsiteY175" fmla="*/ 2106821 h 2323145"/>
              <a:gd name="connsiteX176" fmla="*/ 3365341 w 11269336"/>
              <a:gd name="connsiteY176" fmla="*/ 2077638 h 2323145"/>
              <a:gd name="connsiteX177" fmla="*/ 3170922 w 11269336"/>
              <a:gd name="connsiteY177" fmla="*/ 2115957 h 2323145"/>
              <a:gd name="connsiteX178" fmla="*/ 3156256 w 11269336"/>
              <a:gd name="connsiteY178" fmla="*/ 2124773 h 2323145"/>
              <a:gd name="connsiteX179" fmla="*/ 3140298 w 11269336"/>
              <a:gd name="connsiteY179" fmla="*/ 2129182 h 2323145"/>
              <a:gd name="connsiteX180" fmla="*/ 3138514 w 11269336"/>
              <a:gd name="connsiteY180" fmla="*/ 2128069 h 2323145"/>
              <a:gd name="connsiteX181" fmla="*/ 3120467 w 11269336"/>
              <a:gd name="connsiteY181" fmla="*/ 2128281 h 2323145"/>
              <a:gd name="connsiteX182" fmla="*/ 3116175 w 11269336"/>
              <a:gd name="connsiteY182" fmla="*/ 2131633 h 2323145"/>
              <a:gd name="connsiteX183" fmla="*/ 3103685 w 11269336"/>
              <a:gd name="connsiteY183" fmla="*/ 2132814 h 2323145"/>
              <a:gd name="connsiteX184" fmla="*/ 3078794 w 11269336"/>
              <a:gd name="connsiteY184" fmla="*/ 2137935 h 2323145"/>
              <a:gd name="connsiteX185" fmla="*/ 3074407 w 11269336"/>
              <a:gd name="connsiteY185" fmla="*/ 2136274 h 2323145"/>
              <a:gd name="connsiteX186" fmla="*/ 3037285 w 11269336"/>
              <a:gd name="connsiteY186" fmla="*/ 2139919 h 2323145"/>
              <a:gd name="connsiteX187" fmla="*/ 3036901 w 11269336"/>
              <a:gd name="connsiteY187" fmla="*/ 2138726 h 2323145"/>
              <a:gd name="connsiteX188" fmla="*/ 3026996 w 11269336"/>
              <a:gd name="connsiteY188" fmla="*/ 2134322 h 2323145"/>
              <a:gd name="connsiteX189" fmla="*/ 3007772 w 11269336"/>
              <a:gd name="connsiteY189" fmla="*/ 2128742 h 2323145"/>
              <a:gd name="connsiteX190" fmla="*/ 2965030 w 11269336"/>
              <a:gd name="connsiteY190" fmla="*/ 2100494 h 2323145"/>
              <a:gd name="connsiteX191" fmla="*/ 2926342 w 11269336"/>
              <a:gd name="connsiteY191" fmla="*/ 2104155 h 2323145"/>
              <a:gd name="connsiteX192" fmla="*/ 2918608 w 11269336"/>
              <a:gd name="connsiteY192" fmla="*/ 2104215 h 2323145"/>
              <a:gd name="connsiteX193" fmla="*/ 2918475 w 11269336"/>
              <a:gd name="connsiteY193" fmla="*/ 2103937 h 2323145"/>
              <a:gd name="connsiteX194" fmla="*/ 2910360 w 11269336"/>
              <a:gd name="connsiteY194" fmla="*/ 2103444 h 2323145"/>
              <a:gd name="connsiteX195" fmla="*/ 2904507 w 11269336"/>
              <a:gd name="connsiteY195" fmla="*/ 2104326 h 2323145"/>
              <a:gd name="connsiteX196" fmla="*/ 2889503 w 11269336"/>
              <a:gd name="connsiteY196" fmla="*/ 2104443 h 2323145"/>
              <a:gd name="connsiteX197" fmla="*/ 2884480 w 11269336"/>
              <a:gd name="connsiteY197" fmla="*/ 2102626 h 2323145"/>
              <a:gd name="connsiteX198" fmla="*/ 2882689 w 11269336"/>
              <a:gd name="connsiteY198" fmla="*/ 2099228 h 2323145"/>
              <a:gd name="connsiteX199" fmla="*/ 2881291 w 11269336"/>
              <a:gd name="connsiteY199" fmla="*/ 2099618 h 2323145"/>
              <a:gd name="connsiteX200" fmla="*/ 2853979 w 11269336"/>
              <a:gd name="connsiteY200" fmla="*/ 2090388 h 2323145"/>
              <a:gd name="connsiteX201" fmla="*/ 2791790 w 11269336"/>
              <a:gd name="connsiteY201" fmla="*/ 2080332 h 2323145"/>
              <a:gd name="connsiteX202" fmla="*/ 2755844 w 11269336"/>
              <a:gd name="connsiteY202" fmla="*/ 2078874 h 2323145"/>
              <a:gd name="connsiteX203" fmla="*/ 2657742 w 11269336"/>
              <a:gd name="connsiteY203" fmla="*/ 2070179 h 2323145"/>
              <a:gd name="connsiteX204" fmla="*/ 2559549 w 11269336"/>
              <a:gd name="connsiteY204" fmla="*/ 2057873 h 2323145"/>
              <a:gd name="connsiteX205" fmla="*/ 2512054 w 11269336"/>
              <a:gd name="connsiteY205" fmla="*/ 2031671 h 2323145"/>
              <a:gd name="connsiteX206" fmla="*/ 2506437 w 11269336"/>
              <a:gd name="connsiteY206" fmla="*/ 2030918 h 2323145"/>
              <a:gd name="connsiteX207" fmla="*/ 2491752 w 11269336"/>
              <a:gd name="connsiteY207" fmla="*/ 2033906 h 2323145"/>
              <a:gd name="connsiteX208" fmla="*/ 2486338 w 11269336"/>
              <a:gd name="connsiteY208" fmla="*/ 2035862 h 2323145"/>
              <a:gd name="connsiteX209" fmla="*/ 2478186 w 11269336"/>
              <a:gd name="connsiteY209" fmla="*/ 2036953 h 2323145"/>
              <a:gd name="connsiteX210" fmla="*/ 2477950 w 11269336"/>
              <a:gd name="connsiteY210" fmla="*/ 2036715 h 2323145"/>
              <a:gd name="connsiteX211" fmla="*/ 2470381 w 11269336"/>
              <a:gd name="connsiteY211" fmla="*/ 2038256 h 2323145"/>
              <a:gd name="connsiteX212" fmla="*/ 2433781 w 11269336"/>
              <a:gd name="connsiteY212" fmla="*/ 2049140 h 2323145"/>
              <a:gd name="connsiteX213" fmla="*/ 2381172 w 11269336"/>
              <a:gd name="connsiteY213" fmla="*/ 2030645 h 2323145"/>
              <a:gd name="connsiteX214" fmla="*/ 2360198 w 11269336"/>
              <a:gd name="connsiteY214" fmla="*/ 2029059 h 2323145"/>
              <a:gd name="connsiteX215" fmla="*/ 2348815 w 11269336"/>
              <a:gd name="connsiteY215" fmla="*/ 2026798 h 2323145"/>
              <a:gd name="connsiteX216" fmla="*/ 2347988 w 11269336"/>
              <a:gd name="connsiteY216" fmla="*/ 2025745 h 2323145"/>
              <a:gd name="connsiteX217" fmla="*/ 2312920 w 11269336"/>
              <a:gd name="connsiteY217" fmla="*/ 2036311 h 2323145"/>
              <a:gd name="connsiteX218" fmla="*/ 2307986 w 11269336"/>
              <a:gd name="connsiteY218" fmla="*/ 2035583 h 2323145"/>
              <a:gd name="connsiteX219" fmla="*/ 2285481 w 11269336"/>
              <a:gd name="connsiteY219" fmla="*/ 2045197 h 2323145"/>
              <a:gd name="connsiteX220" fmla="*/ 2273666 w 11269336"/>
              <a:gd name="connsiteY220" fmla="*/ 2048710 h 2323145"/>
              <a:gd name="connsiteX221" fmla="*/ 2270719 w 11269336"/>
              <a:gd name="connsiteY221" fmla="*/ 2052702 h 2323145"/>
              <a:gd name="connsiteX222" fmla="*/ 2253080 w 11269336"/>
              <a:gd name="connsiteY222" fmla="*/ 2056363 h 2323145"/>
              <a:gd name="connsiteX223" fmla="*/ 2250906 w 11269336"/>
              <a:gd name="connsiteY223" fmla="*/ 2055654 h 2323145"/>
              <a:gd name="connsiteX224" fmla="*/ 2236905 w 11269336"/>
              <a:gd name="connsiteY224" fmla="*/ 2062882 h 2323145"/>
              <a:gd name="connsiteX225" fmla="*/ 2225830 w 11269336"/>
              <a:gd name="connsiteY225" fmla="*/ 2074027 h 2323145"/>
              <a:gd name="connsiteX226" fmla="*/ 2073776 w 11269336"/>
              <a:gd name="connsiteY226" fmla="*/ 2089244 h 2323145"/>
              <a:gd name="connsiteX227" fmla="*/ 1948256 w 11269336"/>
              <a:gd name="connsiteY227" fmla="*/ 2146616 h 2323145"/>
              <a:gd name="connsiteX228" fmla="*/ 1865582 w 11269336"/>
              <a:gd name="connsiteY228" fmla="*/ 2153738 h 2323145"/>
              <a:gd name="connsiteX229" fmla="*/ 1835210 w 11269336"/>
              <a:gd name="connsiteY229" fmla="*/ 2134244 h 2323145"/>
              <a:gd name="connsiteX230" fmla="*/ 1632661 w 11269336"/>
              <a:gd name="connsiteY230" fmla="*/ 2173882 h 2323145"/>
              <a:gd name="connsiteX231" fmla="*/ 1579590 w 11269336"/>
              <a:gd name="connsiteY231" fmla="*/ 2173680 h 2323145"/>
              <a:gd name="connsiteX232" fmla="*/ 1535601 w 11269336"/>
              <a:gd name="connsiteY232" fmla="*/ 2194590 h 2323145"/>
              <a:gd name="connsiteX233" fmla="*/ 1515594 w 11269336"/>
              <a:gd name="connsiteY233" fmla="*/ 2189622 h 2323145"/>
              <a:gd name="connsiteX234" fmla="*/ 1512113 w 11269336"/>
              <a:gd name="connsiteY234" fmla="*/ 2188534 h 2323145"/>
              <a:gd name="connsiteX235" fmla="*/ 1498838 w 11269336"/>
              <a:gd name="connsiteY235" fmla="*/ 2189213 h 2323145"/>
              <a:gd name="connsiteX236" fmla="*/ 1494279 w 11269336"/>
              <a:gd name="connsiteY236" fmla="*/ 2183112 h 2323145"/>
              <a:gd name="connsiteX237" fmla="*/ 1473714 w 11269336"/>
              <a:gd name="connsiteY237" fmla="*/ 2179625 h 2323145"/>
              <a:gd name="connsiteX238" fmla="*/ 1449503 w 11269336"/>
              <a:gd name="connsiteY238" fmla="*/ 2182633 h 2323145"/>
              <a:gd name="connsiteX239" fmla="*/ 1266687 w 11269336"/>
              <a:gd name="connsiteY239" fmla="*/ 2212688 h 2323145"/>
              <a:gd name="connsiteX240" fmla="*/ 1239614 w 11269336"/>
              <a:gd name="connsiteY240" fmla="*/ 2209727 h 2323145"/>
              <a:gd name="connsiteX241" fmla="*/ 1202436 w 11269336"/>
              <a:gd name="connsiteY241" fmla="*/ 2209817 h 2323145"/>
              <a:gd name="connsiteX242" fmla="*/ 1136097 w 11269336"/>
              <a:gd name="connsiteY242" fmla="*/ 2205112 h 2323145"/>
              <a:gd name="connsiteX243" fmla="*/ 988232 w 11269336"/>
              <a:gd name="connsiteY243" fmla="*/ 2235635 h 2323145"/>
              <a:gd name="connsiteX244" fmla="*/ 981959 w 11269336"/>
              <a:gd name="connsiteY244" fmla="*/ 2231607 h 2323145"/>
              <a:gd name="connsiteX245" fmla="*/ 938600 w 11269336"/>
              <a:gd name="connsiteY245" fmla="*/ 2238113 h 2323145"/>
              <a:gd name="connsiteX246" fmla="*/ 791788 w 11269336"/>
              <a:gd name="connsiteY246" fmla="*/ 2293224 h 2323145"/>
              <a:gd name="connsiteX247" fmla="*/ 706914 w 11269336"/>
              <a:gd name="connsiteY247" fmla="*/ 2305046 h 2323145"/>
              <a:gd name="connsiteX248" fmla="*/ 675971 w 11269336"/>
              <a:gd name="connsiteY248" fmla="*/ 2304030 h 2323145"/>
              <a:gd name="connsiteX249" fmla="*/ 624180 w 11269336"/>
              <a:gd name="connsiteY249" fmla="*/ 2302650 h 2323145"/>
              <a:gd name="connsiteX250" fmla="*/ 583453 w 11269336"/>
              <a:gd name="connsiteY250" fmla="*/ 2288788 h 2323145"/>
              <a:gd name="connsiteX251" fmla="*/ 540946 w 11269336"/>
              <a:gd name="connsiteY251" fmla="*/ 2292721 h 2323145"/>
              <a:gd name="connsiteX252" fmla="*/ 533680 w 11269336"/>
              <a:gd name="connsiteY252" fmla="*/ 2310233 h 2323145"/>
              <a:gd name="connsiteX253" fmla="*/ 487366 w 11269336"/>
              <a:gd name="connsiteY253" fmla="*/ 2309053 h 2323145"/>
              <a:gd name="connsiteX254" fmla="*/ 416820 w 11269336"/>
              <a:gd name="connsiteY254" fmla="*/ 2305443 h 2323145"/>
              <a:gd name="connsiteX255" fmla="*/ 376805 w 11269336"/>
              <a:gd name="connsiteY255" fmla="*/ 2307647 h 2323145"/>
              <a:gd name="connsiteX256" fmla="*/ 266777 w 11269336"/>
              <a:gd name="connsiteY256" fmla="*/ 2309012 h 2323145"/>
              <a:gd name="connsiteX257" fmla="*/ 156013 w 11269336"/>
              <a:gd name="connsiteY257" fmla="*/ 2306832 h 2323145"/>
              <a:gd name="connsiteX258" fmla="*/ 87258 w 11269336"/>
              <a:gd name="connsiteY258" fmla="*/ 2285511 h 2323145"/>
              <a:gd name="connsiteX259" fmla="*/ 23798 w 11269336"/>
              <a:gd name="connsiteY259" fmla="*/ 2281822 h 2323145"/>
              <a:gd name="connsiteX260" fmla="*/ 0 w 11269336"/>
              <a:gd name="connsiteY260" fmla="*/ 2285369 h 2323145"/>
              <a:gd name="connsiteX261" fmla="*/ 0 w 11269336"/>
              <a:gd name="connsiteY261"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98838 w 11269336"/>
              <a:gd name="connsiteY133" fmla="*/ 2062961 h 2323145"/>
              <a:gd name="connsiteX134" fmla="*/ 4860988 w 11269336"/>
              <a:gd name="connsiteY134" fmla="*/ 2135698 h 2323145"/>
              <a:gd name="connsiteX135" fmla="*/ 4807902 w 11269336"/>
              <a:gd name="connsiteY135" fmla="*/ 2138894 h 2323145"/>
              <a:gd name="connsiteX136" fmla="*/ 4765388 w 11269336"/>
              <a:gd name="connsiteY136" fmla="*/ 2162525 h 2323145"/>
              <a:gd name="connsiteX137" fmla="*/ 4745033 w 11269336"/>
              <a:gd name="connsiteY137" fmla="*/ 2158859 h 2323145"/>
              <a:gd name="connsiteX138" fmla="*/ 4741475 w 11269336"/>
              <a:gd name="connsiteY138" fmla="*/ 2157998 h 2323145"/>
              <a:gd name="connsiteX139" fmla="*/ 4728247 w 11269336"/>
              <a:gd name="connsiteY139" fmla="*/ 2159526 h 2323145"/>
              <a:gd name="connsiteX140" fmla="*/ 4723263 w 11269336"/>
              <a:gd name="connsiteY140" fmla="*/ 2153742 h 2323145"/>
              <a:gd name="connsiteX141" fmla="*/ 4702453 w 11269336"/>
              <a:gd name="connsiteY141" fmla="*/ 2151586 h 2323145"/>
              <a:gd name="connsiteX142" fmla="*/ 4593061 w 11269336"/>
              <a:gd name="connsiteY142" fmla="*/ 2171597 h 2323145"/>
              <a:gd name="connsiteX143" fmla="*/ 4533444 w 11269336"/>
              <a:gd name="connsiteY143" fmla="*/ 2181200 h 2323145"/>
              <a:gd name="connsiteX144" fmla="*/ 4492832 w 11269336"/>
              <a:gd name="connsiteY144" fmla="*/ 2188033 h 2323145"/>
              <a:gd name="connsiteX145" fmla="*/ 4467257 w 11269336"/>
              <a:gd name="connsiteY145" fmla="*/ 2196121 h 2323145"/>
              <a:gd name="connsiteX146" fmla="*/ 4459937 w 11269336"/>
              <a:gd name="connsiteY146" fmla="*/ 2195182 h 2323145"/>
              <a:gd name="connsiteX147" fmla="*/ 4433312 w 11269336"/>
              <a:gd name="connsiteY147" fmla="*/ 2199004 h 2323145"/>
              <a:gd name="connsiteX148" fmla="*/ 4420601 w 11269336"/>
              <a:gd name="connsiteY148" fmla="*/ 2205158 h 2323145"/>
              <a:gd name="connsiteX149" fmla="*/ 4405765 w 11269336"/>
              <a:gd name="connsiteY149" fmla="*/ 2199902 h 2323145"/>
              <a:gd name="connsiteX150" fmla="*/ 4401354 w 11269336"/>
              <a:gd name="connsiteY150" fmla="*/ 2194745 h 2323145"/>
              <a:gd name="connsiteX151" fmla="*/ 4383151 w 11269336"/>
              <a:gd name="connsiteY151" fmla="*/ 2201140 h 2323145"/>
              <a:gd name="connsiteX152" fmla="*/ 4366646 w 11269336"/>
              <a:gd name="connsiteY152" fmla="*/ 2198564 h 2323145"/>
              <a:gd name="connsiteX153" fmla="*/ 4354009 w 11269336"/>
              <a:gd name="connsiteY153" fmla="*/ 2204984 h 2323145"/>
              <a:gd name="connsiteX154" fmla="*/ 4348284 w 11269336"/>
              <a:gd name="connsiteY154" fmla="*/ 2205270 h 2323145"/>
              <a:gd name="connsiteX155" fmla="*/ 4333906 w 11269336"/>
              <a:gd name="connsiteY155" fmla="*/ 2205251 h 2323145"/>
              <a:gd name="connsiteX156" fmla="*/ 4308819 w 11269336"/>
              <a:gd name="connsiteY156" fmla="*/ 2203822 h 2323145"/>
              <a:gd name="connsiteX157" fmla="*/ 4301210 w 11269336"/>
              <a:gd name="connsiteY157" fmla="*/ 2204456 h 2323145"/>
              <a:gd name="connsiteX158" fmla="*/ 4283095 w 11269336"/>
              <a:gd name="connsiteY158" fmla="*/ 2198177 h 2323145"/>
              <a:gd name="connsiteX159" fmla="*/ 4250119 w 11269336"/>
              <a:gd name="connsiteY159" fmla="*/ 2196342 h 2323145"/>
              <a:gd name="connsiteX160" fmla="*/ 4189203 w 11269336"/>
              <a:gd name="connsiteY160" fmla="*/ 2178994 h 2323145"/>
              <a:gd name="connsiteX161" fmla="*/ 4154035 w 11269336"/>
              <a:gd name="connsiteY161" fmla="*/ 2171950 h 2323145"/>
              <a:gd name="connsiteX162" fmla="*/ 4129569 w 11269336"/>
              <a:gd name="connsiteY162" fmla="*/ 2163850 h 2323145"/>
              <a:gd name="connsiteX163" fmla="*/ 4061250 w 11269336"/>
              <a:gd name="connsiteY163" fmla="*/ 2159236 h 2323145"/>
              <a:gd name="connsiteX164" fmla="*/ 3945480 w 11269336"/>
              <a:gd name="connsiteY164" fmla="*/ 2158279 h 2323145"/>
              <a:gd name="connsiteX165" fmla="*/ 3921468 w 11269336"/>
              <a:gd name="connsiteY165" fmla="*/ 2156588 h 2323145"/>
              <a:gd name="connsiteX166" fmla="*/ 3903348 w 11269336"/>
              <a:gd name="connsiteY166" fmla="*/ 2149220 h 2323145"/>
              <a:gd name="connsiteX167" fmla="*/ 3901342 w 11269336"/>
              <a:gd name="connsiteY167" fmla="*/ 2142355 h 2323145"/>
              <a:gd name="connsiteX168" fmla="*/ 3888539 w 11269336"/>
              <a:gd name="connsiteY168" fmla="*/ 2140476 h 2323145"/>
              <a:gd name="connsiteX169" fmla="*/ 3885662 w 11269336"/>
              <a:gd name="connsiteY169" fmla="*/ 2138740 h 2323145"/>
              <a:gd name="connsiteX170" fmla="*/ 3868627 w 11269336"/>
              <a:gd name="connsiteY170" fmla="*/ 2130023 h 2323145"/>
              <a:gd name="connsiteX171" fmla="*/ 3819177 w 11269336"/>
              <a:gd name="connsiteY171" fmla="*/ 2142111 h 2323145"/>
              <a:gd name="connsiteX172" fmla="*/ 3769100 w 11269336"/>
              <a:gd name="connsiteY172" fmla="*/ 2131731 h 2323145"/>
              <a:gd name="connsiteX173" fmla="*/ 3562752 w 11269336"/>
              <a:gd name="connsiteY173" fmla="*/ 2131785 h 2323145"/>
              <a:gd name="connsiteX174" fmla="*/ 3541402 w 11269336"/>
              <a:gd name="connsiteY174" fmla="*/ 2106821 h 2323145"/>
              <a:gd name="connsiteX175" fmla="*/ 3365341 w 11269336"/>
              <a:gd name="connsiteY175" fmla="*/ 2077638 h 2323145"/>
              <a:gd name="connsiteX176" fmla="*/ 3170922 w 11269336"/>
              <a:gd name="connsiteY176" fmla="*/ 2115957 h 2323145"/>
              <a:gd name="connsiteX177" fmla="*/ 3156256 w 11269336"/>
              <a:gd name="connsiteY177" fmla="*/ 2124773 h 2323145"/>
              <a:gd name="connsiteX178" fmla="*/ 3140298 w 11269336"/>
              <a:gd name="connsiteY178" fmla="*/ 2129182 h 2323145"/>
              <a:gd name="connsiteX179" fmla="*/ 3138514 w 11269336"/>
              <a:gd name="connsiteY179" fmla="*/ 2128069 h 2323145"/>
              <a:gd name="connsiteX180" fmla="*/ 3120467 w 11269336"/>
              <a:gd name="connsiteY180" fmla="*/ 2128281 h 2323145"/>
              <a:gd name="connsiteX181" fmla="*/ 3116175 w 11269336"/>
              <a:gd name="connsiteY181" fmla="*/ 2131633 h 2323145"/>
              <a:gd name="connsiteX182" fmla="*/ 3103685 w 11269336"/>
              <a:gd name="connsiteY182" fmla="*/ 2132814 h 2323145"/>
              <a:gd name="connsiteX183" fmla="*/ 3078794 w 11269336"/>
              <a:gd name="connsiteY183" fmla="*/ 2137935 h 2323145"/>
              <a:gd name="connsiteX184" fmla="*/ 3074407 w 11269336"/>
              <a:gd name="connsiteY184" fmla="*/ 2136274 h 2323145"/>
              <a:gd name="connsiteX185" fmla="*/ 3037285 w 11269336"/>
              <a:gd name="connsiteY185" fmla="*/ 2139919 h 2323145"/>
              <a:gd name="connsiteX186" fmla="*/ 3036901 w 11269336"/>
              <a:gd name="connsiteY186" fmla="*/ 2138726 h 2323145"/>
              <a:gd name="connsiteX187" fmla="*/ 3026996 w 11269336"/>
              <a:gd name="connsiteY187" fmla="*/ 2134322 h 2323145"/>
              <a:gd name="connsiteX188" fmla="*/ 3007772 w 11269336"/>
              <a:gd name="connsiteY188" fmla="*/ 2128742 h 2323145"/>
              <a:gd name="connsiteX189" fmla="*/ 2965030 w 11269336"/>
              <a:gd name="connsiteY189" fmla="*/ 2100494 h 2323145"/>
              <a:gd name="connsiteX190" fmla="*/ 2926342 w 11269336"/>
              <a:gd name="connsiteY190" fmla="*/ 2104155 h 2323145"/>
              <a:gd name="connsiteX191" fmla="*/ 2918608 w 11269336"/>
              <a:gd name="connsiteY191" fmla="*/ 2104215 h 2323145"/>
              <a:gd name="connsiteX192" fmla="*/ 2918475 w 11269336"/>
              <a:gd name="connsiteY192" fmla="*/ 2103937 h 2323145"/>
              <a:gd name="connsiteX193" fmla="*/ 2910360 w 11269336"/>
              <a:gd name="connsiteY193" fmla="*/ 2103444 h 2323145"/>
              <a:gd name="connsiteX194" fmla="*/ 2904507 w 11269336"/>
              <a:gd name="connsiteY194" fmla="*/ 2104326 h 2323145"/>
              <a:gd name="connsiteX195" fmla="*/ 2889503 w 11269336"/>
              <a:gd name="connsiteY195" fmla="*/ 2104443 h 2323145"/>
              <a:gd name="connsiteX196" fmla="*/ 2884480 w 11269336"/>
              <a:gd name="connsiteY196" fmla="*/ 2102626 h 2323145"/>
              <a:gd name="connsiteX197" fmla="*/ 2882689 w 11269336"/>
              <a:gd name="connsiteY197" fmla="*/ 2099228 h 2323145"/>
              <a:gd name="connsiteX198" fmla="*/ 2881291 w 11269336"/>
              <a:gd name="connsiteY198" fmla="*/ 2099618 h 2323145"/>
              <a:gd name="connsiteX199" fmla="*/ 2853979 w 11269336"/>
              <a:gd name="connsiteY199" fmla="*/ 2090388 h 2323145"/>
              <a:gd name="connsiteX200" fmla="*/ 2791790 w 11269336"/>
              <a:gd name="connsiteY200" fmla="*/ 2080332 h 2323145"/>
              <a:gd name="connsiteX201" fmla="*/ 2755844 w 11269336"/>
              <a:gd name="connsiteY201" fmla="*/ 2078874 h 2323145"/>
              <a:gd name="connsiteX202" fmla="*/ 2657742 w 11269336"/>
              <a:gd name="connsiteY202" fmla="*/ 2070179 h 2323145"/>
              <a:gd name="connsiteX203" fmla="*/ 2559549 w 11269336"/>
              <a:gd name="connsiteY203" fmla="*/ 2057873 h 2323145"/>
              <a:gd name="connsiteX204" fmla="*/ 2512054 w 11269336"/>
              <a:gd name="connsiteY204" fmla="*/ 2031671 h 2323145"/>
              <a:gd name="connsiteX205" fmla="*/ 2506437 w 11269336"/>
              <a:gd name="connsiteY205" fmla="*/ 2030918 h 2323145"/>
              <a:gd name="connsiteX206" fmla="*/ 2491752 w 11269336"/>
              <a:gd name="connsiteY206" fmla="*/ 2033906 h 2323145"/>
              <a:gd name="connsiteX207" fmla="*/ 2486338 w 11269336"/>
              <a:gd name="connsiteY207" fmla="*/ 2035862 h 2323145"/>
              <a:gd name="connsiteX208" fmla="*/ 2478186 w 11269336"/>
              <a:gd name="connsiteY208" fmla="*/ 2036953 h 2323145"/>
              <a:gd name="connsiteX209" fmla="*/ 2477950 w 11269336"/>
              <a:gd name="connsiteY209" fmla="*/ 2036715 h 2323145"/>
              <a:gd name="connsiteX210" fmla="*/ 2470381 w 11269336"/>
              <a:gd name="connsiteY210" fmla="*/ 2038256 h 2323145"/>
              <a:gd name="connsiteX211" fmla="*/ 2433781 w 11269336"/>
              <a:gd name="connsiteY211" fmla="*/ 2049140 h 2323145"/>
              <a:gd name="connsiteX212" fmla="*/ 2381172 w 11269336"/>
              <a:gd name="connsiteY212" fmla="*/ 2030645 h 2323145"/>
              <a:gd name="connsiteX213" fmla="*/ 2360198 w 11269336"/>
              <a:gd name="connsiteY213" fmla="*/ 2029059 h 2323145"/>
              <a:gd name="connsiteX214" fmla="*/ 2348815 w 11269336"/>
              <a:gd name="connsiteY214" fmla="*/ 2026798 h 2323145"/>
              <a:gd name="connsiteX215" fmla="*/ 2347988 w 11269336"/>
              <a:gd name="connsiteY215" fmla="*/ 2025745 h 2323145"/>
              <a:gd name="connsiteX216" fmla="*/ 2312920 w 11269336"/>
              <a:gd name="connsiteY216" fmla="*/ 2036311 h 2323145"/>
              <a:gd name="connsiteX217" fmla="*/ 2307986 w 11269336"/>
              <a:gd name="connsiteY217" fmla="*/ 2035583 h 2323145"/>
              <a:gd name="connsiteX218" fmla="*/ 2285481 w 11269336"/>
              <a:gd name="connsiteY218" fmla="*/ 2045197 h 2323145"/>
              <a:gd name="connsiteX219" fmla="*/ 2273666 w 11269336"/>
              <a:gd name="connsiteY219" fmla="*/ 2048710 h 2323145"/>
              <a:gd name="connsiteX220" fmla="*/ 2270719 w 11269336"/>
              <a:gd name="connsiteY220" fmla="*/ 2052702 h 2323145"/>
              <a:gd name="connsiteX221" fmla="*/ 2253080 w 11269336"/>
              <a:gd name="connsiteY221" fmla="*/ 2056363 h 2323145"/>
              <a:gd name="connsiteX222" fmla="*/ 2250906 w 11269336"/>
              <a:gd name="connsiteY222" fmla="*/ 2055654 h 2323145"/>
              <a:gd name="connsiteX223" fmla="*/ 2236905 w 11269336"/>
              <a:gd name="connsiteY223" fmla="*/ 2062882 h 2323145"/>
              <a:gd name="connsiteX224" fmla="*/ 2225830 w 11269336"/>
              <a:gd name="connsiteY224" fmla="*/ 2074027 h 2323145"/>
              <a:gd name="connsiteX225" fmla="*/ 2073776 w 11269336"/>
              <a:gd name="connsiteY225" fmla="*/ 2089244 h 2323145"/>
              <a:gd name="connsiteX226" fmla="*/ 1948256 w 11269336"/>
              <a:gd name="connsiteY226" fmla="*/ 2146616 h 2323145"/>
              <a:gd name="connsiteX227" fmla="*/ 1865582 w 11269336"/>
              <a:gd name="connsiteY227" fmla="*/ 2153738 h 2323145"/>
              <a:gd name="connsiteX228" fmla="*/ 1835210 w 11269336"/>
              <a:gd name="connsiteY228" fmla="*/ 2134244 h 2323145"/>
              <a:gd name="connsiteX229" fmla="*/ 1632661 w 11269336"/>
              <a:gd name="connsiteY229" fmla="*/ 2173882 h 2323145"/>
              <a:gd name="connsiteX230" fmla="*/ 1579590 w 11269336"/>
              <a:gd name="connsiteY230" fmla="*/ 2173680 h 2323145"/>
              <a:gd name="connsiteX231" fmla="*/ 1535601 w 11269336"/>
              <a:gd name="connsiteY231" fmla="*/ 2194590 h 2323145"/>
              <a:gd name="connsiteX232" fmla="*/ 1515594 w 11269336"/>
              <a:gd name="connsiteY232" fmla="*/ 2189622 h 2323145"/>
              <a:gd name="connsiteX233" fmla="*/ 1512113 w 11269336"/>
              <a:gd name="connsiteY233" fmla="*/ 2188534 h 2323145"/>
              <a:gd name="connsiteX234" fmla="*/ 1498838 w 11269336"/>
              <a:gd name="connsiteY234" fmla="*/ 2189213 h 2323145"/>
              <a:gd name="connsiteX235" fmla="*/ 1494279 w 11269336"/>
              <a:gd name="connsiteY235" fmla="*/ 2183112 h 2323145"/>
              <a:gd name="connsiteX236" fmla="*/ 1473714 w 11269336"/>
              <a:gd name="connsiteY236" fmla="*/ 2179625 h 2323145"/>
              <a:gd name="connsiteX237" fmla="*/ 1449503 w 11269336"/>
              <a:gd name="connsiteY237" fmla="*/ 2182633 h 2323145"/>
              <a:gd name="connsiteX238" fmla="*/ 1266687 w 11269336"/>
              <a:gd name="connsiteY238" fmla="*/ 2212688 h 2323145"/>
              <a:gd name="connsiteX239" fmla="*/ 1239614 w 11269336"/>
              <a:gd name="connsiteY239" fmla="*/ 2209727 h 2323145"/>
              <a:gd name="connsiteX240" fmla="*/ 1202436 w 11269336"/>
              <a:gd name="connsiteY240" fmla="*/ 2209817 h 2323145"/>
              <a:gd name="connsiteX241" fmla="*/ 1136097 w 11269336"/>
              <a:gd name="connsiteY241" fmla="*/ 2205112 h 2323145"/>
              <a:gd name="connsiteX242" fmla="*/ 988232 w 11269336"/>
              <a:gd name="connsiteY242" fmla="*/ 2235635 h 2323145"/>
              <a:gd name="connsiteX243" fmla="*/ 981959 w 11269336"/>
              <a:gd name="connsiteY243" fmla="*/ 2231607 h 2323145"/>
              <a:gd name="connsiteX244" fmla="*/ 938600 w 11269336"/>
              <a:gd name="connsiteY244" fmla="*/ 2238113 h 2323145"/>
              <a:gd name="connsiteX245" fmla="*/ 791788 w 11269336"/>
              <a:gd name="connsiteY245" fmla="*/ 2293224 h 2323145"/>
              <a:gd name="connsiteX246" fmla="*/ 706914 w 11269336"/>
              <a:gd name="connsiteY246" fmla="*/ 2305046 h 2323145"/>
              <a:gd name="connsiteX247" fmla="*/ 675971 w 11269336"/>
              <a:gd name="connsiteY247" fmla="*/ 2304030 h 2323145"/>
              <a:gd name="connsiteX248" fmla="*/ 624180 w 11269336"/>
              <a:gd name="connsiteY248" fmla="*/ 2302650 h 2323145"/>
              <a:gd name="connsiteX249" fmla="*/ 583453 w 11269336"/>
              <a:gd name="connsiteY249" fmla="*/ 2288788 h 2323145"/>
              <a:gd name="connsiteX250" fmla="*/ 540946 w 11269336"/>
              <a:gd name="connsiteY250" fmla="*/ 2292721 h 2323145"/>
              <a:gd name="connsiteX251" fmla="*/ 533680 w 11269336"/>
              <a:gd name="connsiteY251" fmla="*/ 2310233 h 2323145"/>
              <a:gd name="connsiteX252" fmla="*/ 487366 w 11269336"/>
              <a:gd name="connsiteY252" fmla="*/ 2309053 h 2323145"/>
              <a:gd name="connsiteX253" fmla="*/ 416820 w 11269336"/>
              <a:gd name="connsiteY253" fmla="*/ 2305443 h 2323145"/>
              <a:gd name="connsiteX254" fmla="*/ 376805 w 11269336"/>
              <a:gd name="connsiteY254" fmla="*/ 2307647 h 2323145"/>
              <a:gd name="connsiteX255" fmla="*/ 266777 w 11269336"/>
              <a:gd name="connsiteY255" fmla="*/ 2309012 h 2323145"/>
              <a:gd name="connsiteX256" fmla="*/ 156013 w 11269336"/>
              <a:gd name="connsiteY256" fmla="*/ 2306832 h 2323145"/>
              <a:gd name="connsiteX257" fmla="*/ 87258 w 11269336"/>
              <a:gd name="connsiteY257" fmla="*/ 2285511 h 2323145"/>
              <a:gd name="connsiteX258" fmla="*/ 23798 w 11269336"/>
              <a:gd name="connsiteY258" fmla="*/ 2281822 h 2323145"/>
              <a:gd name="connsiteX259" fmla="*/ 0 w 11269336"/>
              <a:gd name="connsiteY259" fmla="*/ 2285369 h 2323145"/>
              <a:gd name="connsiteX260" fmla="*/ 0 w 11269336"/>
              <a:gd name="connsiteY260"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98838 w 11269336"/>
              <a:gd name="connsiteY133" fmla="*/ 2062961 h 2323145"/>
              <a:gd name="connsiteX134" fmla="*/ 4860988 w 11269336"/>
              <a:gd name="connsiteY134" fmla="*/ 2135698 h 2323145"/>
              <a:gd name="connsiteX135" fmla="*/ 4807902 w 11269336"/>
              <a:gd name="connsiteY135" fmla="*/ 2138894 h 2323145"/>
              <a:gd name="connsiteX136" fmla="*/ 4765388 w 11269336"/>
              <a:gd name="connsiteY136" fmla="*/ 2162525 h 2323145"/>
              <a:gd name="connsiteX137" fmla="*/ 4745033 w 11269336"/>
              <a:gd name="connsiteY137" fmla="*/ 2158859 h 2323145"/>
              <a:gd name="connsiteX138" fmla="*/ 4741475 w 11269336"/>
              <a:gd name="connsiteY138" fmla="*/ 2157998 h 2323145"/>
              <a:gd name="connsiteX139" fmla="*/ 4728247 w 11269336"/>
              <a:gd name="connsiteY139" fmla="*/ 2159526 h 2323145"/>
              <a:gd name="connsiteX140" fmla="*/ 4723263 w 11269336"/>
              <a:gd name="connsiteY140" fmla="*/ 2153742 h 2323145"/>
              <a:gd name="connsiteX141" fmla="*/ 4593061 w 11269336"/>
              <a:gd name="connsiteY141" fmla="*/ 2171597 h 2323145"/>
              <a:gd name="connsiteX142" fmla="*/ 4533444 w 11269336"/>
              <a:gd name="connsiteY142" fmla="*/ 2181200 h 2323145"/>
              <a:gd name="connsiteX143" fmla="*/ 4492832 w 11269336"/>
              <a:gd name="connsiteY143" fmla="*/ 2188033 h 2323145"/>
              <a:gd name="connsiteX144" fmla="*/ 4467257 w 11269336"/>
              <a:gd name="connsiteY144" fmla="*/ 2196121 h 2323145"/>
              <a:gd name="connsiteX145" fmla="*/ 4459937 w 11269336"/>
              <a:gd name="connsiteY145" fmla="*/ 2195182 h 2323145"/>
              <a:gd name="connsiteX146" fmla="*/ 4433312 w 11269336"/>
              <a:gd name="connsiteY146" fmla="*/ 2199004 h 2323145"/>
              <a:gd name="connsiteX147" fmla="*/ 4420601 w 11269336"/>
              <a:gd name="connsiteY147" fmla="*/ 2205158 h 2323145"/>
              <a:gd name="connsiteX148" fmla="*/ 4405765 w 11269336"/>
              <a:gd name="connsiteY148" fmla="*/ 2199902 h 2323145"/>
              <a:gd name="connsiteX149" fmla="*/ 4401354 w 11269336"/>
              <a:gd name="connsiteY149" fmla="*/ 2194745 h 2323145"/>
              <a:gd name="connsiteX150" fmla="*/ 4383151 w 11269336"/>
              <a:gd name="connsiteY150" fmla="*/ 2201140 h 2323145"/>
              <a:gd name="connsiteX151" fmla="*/ 4366646 w 11269336"/>
              <a:gd name="connsiteY151" fmla="*/ 2198564 h 2323145"/>
              <a:gd name="connsiteX152" fmla="*/ 4354009 w 11269336"/>
              <a:gd name="connsiteY152" fmla="*/ 2204984 h 2323145"/>
              <a:gd name="connsiteX153" fmla="*/ 4348284 w 11269336"/>
              <a:gd name="connsiteY153" fmla="*/ 2205270 h 2323145"/>
              <a:gd name="connsiteX154" fmla="*/ 4333906 w 11269336"/>
              <a:gd name="connsiteY154" fmla="*/ 2205251 h 2323145"/>
              <a:gd name="connsiteX155" fmla="*/ 4308819 w 11269336"/>
              <a:gd name="connsiteY155" fmla="*/ 2203822 h 2323145"/>
              <a:gd name="connsiteX156" fmla="*/ 4301210 w 11269336"/>
              <a:gd name="connsiteY156" fmla="*/ 2204456 h 2323145"/>
              <a:gd name="connsiteX157" fmla="*/ 4283095 w 11269336"/>
              <a:gd name="connsiteY157" fmla="*/ 2198177 h 2323145"/>
              <a:gd name="connsiteX158" fmla="*/ 4250119 w 11269336"/>
              <a:gd name="connsiteY158" fmla="*/ 2196342 h 2323145"/>
              <a:gd name="connsiteX159" fmla="*/ 4189203 w 11269336"/>
              <a:gd name="connsiteY159" fmla="*/ 2178994 h 2323145"/>
              <a:gd name="connsiteX160" fmla="*/ 4154035 w 11269336"/>
              <a:gd name="connsiteY160" fmla="*/ 2171950 h 2323145"/>
              <a:gd name="connsiteX161" fmla="*/ 4129569 w 11269336"/>
              <a:gd name="connsiteY161" fmla="*/ 2163850 h 2323145"/>
              <a:gd name="connsiteX162" fmla="*/ 4061250 w 11269336"/>
              <a:gd name="connsiteY162" fmla="*/ 2159236 h 2323145"/>
              <a:gd name="connsiteX163" fmla="*/ 3945480 w 11269336"/>
              <a:gd name="connsiteY163" fmla="*/ 2158279 h 2323145"/>
              <a:gd name="connsiteX164" fmla="*/ 3921468 w 11269336"/>
              <a:gd name="connsiteY164" fmla="*/ 2156588 h 2323145"/>
              <a:gd name="connsiteX165" fmla="*/ 3903348 w 11269336"/>
              <a:gd name="connsiteY165" fmla="*/ 2149220 h 2323145"/>
              <a:gd name="connsiteX166" fmla="*/ 3901342 w 11269336"/>
              <a:gd name="connsiteY166" fmla="*/ 2142355 h 2323145"/>
              <a:gd name="connsiteX167" fmla="*/ 3888539 w 11269336"/>
              <a:gd name="connsiteY167" fmla="*/ 2140476 h 2323145"/>
              <a:gd name="connsiteX168" fmla="*/ 3885662 w 11269336"/>
              <a:gd name="connsiteY168" fmla="*/ 2138740 h 2323145"/>
              <a:gd name="connsiteX169" fmla="*/ 3868627 w 11269336"/>
              <a:gd name="connsiteY169" fmla="*/ 2130023 h 2323145"/>
              <a:gd name="connsiteX170" fmla="*/ 3819177 w 11269336"/>
              <a:gd name="connsiteY170" fmla="*/ 2142111 h 2323145"/>
              <a:gd name="connsiteX171" fmla="*/ 3769100 w 11269336"/>
              <a:gd name="connsiteY171" fmla="*/ 2131731 h 2323145"/>
              <a:gd name="connsiteX172" fmla="*/ 3562752 w 11269336"/>
              <a:gd name="connsiteY172" fmla="*/ 2131785 h 2323145"/>
              <a:gd name="connsiteX173" fmla="*/ 3541402 w 11269336"/>
              <a:gd name="connsiteY173" fmla="*/ 2106821 h 2323145"/>
              <a:gd name="connsiteX174" fmla="*/ 3365341 w 11269336"/>
              <a:gd name="connsiteY174" fmla="*/ 2077638 h 2323145"/>
              <a:gd name="connsiteX175" fmla="*/ 3170922 w 11269336"/>
              <a:gd name="connsiteY175" fmla="*/ 2115957 h 2323145"/>
              <a:gd name="connsiteX176" fmla="*/ 3156256 w 11269336"/>
              <a:gd name="connsiteY176" fmla="*/ 2124773 h 2323145"/>
              <a:gd name="connsiteX177" fmla="*/ 3140298 w 11269336"/>
              <a:gd name="connsiteY177" fmla="*/ 2129182 h 2323145"/>
              <a:gd name="connsiteX178" fmla="*/ 3138514 w 11269336"/>
              <a:gd name="connsiteY178" fmla="*/ 2128069 h 2323145"/>
              <a:gd name="connsiteX179" fmla="*/ 3120467 w 11269336"/>
              <a:gd name="connsiteY179" fmla="*/ 2128281 h 2323145"/>
              <a:gd name="connsiteX180" fmla="*/ 3116175 w 11269336"/>
              <a:gd name="connsiteY180" fmla="*/ 2131633 h 2323145"/>
              <a:gd name="connsiteX181" fmla="*/ 3103685 w 11269336"/>
              <a:gd name="connsiteY181" fmla="*/ 2132814 h 2323145"/>
              <a:gd name="connsiteX182" fmla="*/ 3078794 w 11269336"/>
              <a:gd name="connsiteY182" fmla="*/ 2137935 h 2323145"/>
              <a:gd name="connsiteX183" fmla="*/ 3074407 w 11269336"/>
              <a:gd name="connsiteY183" fmla="*/ 2136274 h 2323145"/>
              <a:gd name="connsiteX184" fmla="*/ 3037285 w 11269336"/>
              <a:gd name="connsiteY184" fmla="*/ 2139919 h 2323145"/>
              <a:gd name="connsiteX185" fmla="*/ 3036901 w 11269336"/>
              <a:gd name="connsiteY185" fmla="*/ 2138726 h 2323145"/>
              <a:gd name="connsiteX186" fmla="*/ 3026996 w 11269336"/>
              <a:gd name="connsiteY186" fmla="*/ 2134322 h 2323145"/>
              <a:gd name="connsiteX187" fmla="*/ 3007772 w 11269336"/>
              <a:gd name="connsiteY187" fmla="*/ 2128742 h 2323145"/>
              <a:gd name="connsiteX188" fmla="*/ 2965030 w 11269336"/>
              <a:gd name="connsiteY188" fmla="*/ 2100494 h 2323145"/>
              <a:gd name="connsiteX189" fmla="*/ 2926342 w 11269336"/>
              <a:gd name="connsiteY189" fmla="*/ 2104155 h 2323145"/>
              <a:gd name="connsiteX190" fmla="*/ 2918608 w 11269336"/>
              <a:gd name="connsiteY190" fmla="*/ 2104215 h 2323145"/>
              <a:gd name="connsiteX191" fmla="*/ 2918475 w 11269336"/>
              <a:gd name="connsiteY191" fmla="*/ 2103937 h 2323145"/>
              <a:gd name="connsiteX192" fmla="*/ 2910360 w 11269336"/>
              <a:gd name="connsiteY192" fmla="*/ 2103444 h 2323145"/>
              <a:gd name="connsiteX193" fmla="*/ 2904507 w 11269336"/>
              <a:gd name="connsiteY193" fmla="*/ 2104326 h 2323145"/>
              <a:gd name="connsiteX194" fmla="*/ 2889503 w 11269336"/>
              <a:gd name="connsiteY194" fmla="*/ 2104443 h 2323145"/>
              <a:gd name="connsiteX195" fmla="*/ 2884480 w 11269336"/>
              <a:gd name="connsiteY195" fmla="*/ 2102626 h 2323145"/>
              <a:gd name="connsiteX196" fmla="*/ 2882689 w 11269336"/>
              <a:gd name="connsiteY196" fmla="*/ 2099228 h 2323145"/>
              <a:gd name="connsiteX197" fmla="*/ 2881291 w 11269336"/>
              <a:gd name="connsiteY197" fmla="*/ 2099618 h 2323145"/>
              <a:gd name="connsiteX198" fmla="*/ 2853979 w 11269336"/>
              <a:gd name="connsiteY198" fmla="*/ 2090388 h 2323145"/>
              <a:gd name="connsiteX199" fmla="*/ 2791790 w 11269336"/>
              <a:gd name="connsiteY199" fmla="*/ 2080332 h 2323145"/>
              <a:gd name="connsiteX200" fmla="*/ 2755844 w 11269336"/>
              <a:gd name="connsiteY200" fmla="*/ 2078874 h 2323145"/>
              <a:gd name="connsiteX201" fmla="*/ 2657742 w 11269336"/>
              <a:gd name="connsiteY201" fmla="*/ 2070179 h 2323145"/>
              <a:gd name="connsiteX202" fmla="*/ 2559549 w 11269336"/>
              <a:gd name="connsiteY202" fmla="*/ 2057873 h 2323145"/>
              <a:gd name="connsiteX203" fmla="*/ 2512054 w 11269336"/>
              <a:gd name="connsiteY203" fmla="*/ 2031671 h 2323145"/>
              <a:gd name="connsiteX204" fmla="*/ 2506437 w 11269336"/>
              <a:gd name="connsiteY204" fmla="*/ 2030918 h 2323145"/>
              <a:gd name="connsiteX205" fmla="*/ 2491752 w 11269336"/>
              <a:gd name="connsiteY205" fmla="*/ 2033906 h 2323145"/>
              <a:gd name="connsiteX206" fmla="*/ 2486338 w 11269336"/>
              <a:gd name="connsiteY206" fmla="*/ 2035862 h 2323145"/>
              <a:gd name="connsiteX207" fmla="*/ 2478186 w 11269336"/>
              <a:gd name="connsiteY207" fmla="*/ 2036953 h 2323145"/>
              <a:gd name="connsiteX208" fmla="*/ 2477950 w 11269336"/>
              <a:gd name="connsiteY208" fmla="*/ 2036715 h 2323145"/>
              <a:gd name="connsiteX209" fmla="*/ 2470381 w 11269336"/>
              <a:gd name="connsiteY209" fmla="*/ 2038256 h 2323145"/>
              <a:gd name="connsiteX210" fmla="*/ 2433781 w 11269336"/>
              <a:gd name="connsiteY210" fmla="*/ 2049140 h 2323145"/>
              <a:gd name="connsiteX211" fmla="*/ 2381172 w 11269336"/>
              <a:gd name="connsiteY211" fmla="*/ 2030645 h 2323145"/>
              <a:gd name="connsiteX212" fmla="*/ 2360198 w 11269336"/>
              <a:gd name="connsiteY212" fmla="*/ 2029059 h 2323145"/>
              <a:gd name="connsiteX213" fmla="*/ 2348815 w 11269336"/>
              <a:gd name="connsiteY213" fmla="*/ 2026798 h 2323145"/>
              <a:gd name="connsiteX214" fmla="*/ 2347988 w 11269336"/>
              <a:gd name="connsiteY214" fmla="*/ 2025745 h 2323145"/>
              <a:gd name="connsiteX215" fmla="*/ 2312920 w 11269336"/>
              <a:gd name="connsiteY215" fmla="*/ 2036311 h 2323145"/>
              <a:gd name="connsiteX216" fmla="*/ 2307986 w 11269336"/>
              <a:gd name="connsiteY216" fmla="*/ 2035583 h 2323145"/>
              <a:gd name="connsiteX217" fmla="*/ 2285481 w 11269336"/>
              <a:gd name="connsiteY217" fmla="*/ 2045197 h 2323145"/>
              <a:gd name="connsiteX218" fmla="*/ 2273666 w 11269336"/>
              <a:gd name="connsiteY218" fmla="*/ 2048710 h 2323145"/>
              <a:gd name="connsiteX219" fmla="*/ 2270719 w 11269336"/>
              <a:gd name="connsiteY219" fmla="*/ 2052702 h 2323145"/>
              <a:gd name="connsiteX220" fmla="*/ 2253080 w 11269336"/>
              <a:gd name="connsiteY220" fmla="*/ 2056363 h 2323145"/>
              <a:gd name="connsiteX221" fmla="*/ 2250906 w 11269336"/>
              <a:gd name="connsiteY221" fmla="*/ 2055654 h 2323145"/>
              <a:gd name="connsiteX222" fmla="*/ 2236905 w 11269336"/>
              <a:gd name="connsiteY222" fmla="*/ 2062882 h 2323145"/>
              <a:gd name="connsiteX223" fmla="*/ 2225830 w 11269336"/>
              <a:gd name="connsiteY223" fmla="*/ 2074027 h 2323145"/>
              <a:gd name="connsiteX224" fmla="*/ 2073776 w 11269336"/>
              <a:gd name="connsiteY224" fmla="*/ 2089244 h 2323145"/>
              <a:gd name="connsiteX225" fmla="*/ 1948256 w 11269336"/>
              <a:gd name="connsiteY225" fmla="*/ 2146616 h 2323145"/>
              <a:gd name="connsiteX226" fmla="*/ 1865582 w 11269336"/>
              <a:gd name="connsiteY226" fmla="*/ 2153738 h 2323145"/>
              <a:gd name="connsiteX227" fmla="*/ 1835210 w 11269336"/>
              <a:gd name="connsiteY227" fmla="*/ 2134244 h 2323145"/>
              <a:gd name="connsiteX228" fmla="*/ 1632661 w 11269336"/>
              <a:gd name="connsiteY228" fmla="*/ 2173882 h 2323145"/>
              <a:gd name="connsiteX229" fmla="*/ 1579590 w 11269336"/>
              <a:gd name="connsiteY229" fmla="*/ 2173680 h 2323145"/>
              <a:gd name="connsiteX230" fmla="*/ 1535601 w 11269336"/>
              <a:gd name="connsiteY230" fmla="*/ 2194590 h 2323145"/>
              <a:gd name="connsiteX231" fmla="*/ 1515594 w 11269336"/>
              <a:gd name="connsiteY231" fmla="*/ 2189622 h 2323145"/>
              <a:gd name="connsiteX232" fmla="*/ 1512113 w 11269336"/>
              <a:gd name="connsiteY232" fmla="*/ 2188534 h 2323145"/>
              <a:gd name="connsiteX233" fmla="*/ 1498838 w 11269336"/>
              <a:gd name="connsiteY233" fmla="*/ 2189213 h 2323145"/>
              <a:gd name="connsiteX234" fmla="*/ 1494279 w 11269336"/>
              <a:gd name="connsiteY234" fmla="*/ 2183112 h 2323145"/>
              <a:gd name="connsiteX235" fmla="*/ 1473714 w 11269336"/>
              <a:gd name="connsiteY235" fmla="*/ 2179625 h 2323145"/>
              <a:gd name="connsiteX236" fmla="*/ 1449503 w 11269336"/>
              <a:gd name="connsiteY236" fmla="*/ 2182633 h 2323145"/>
              <a:gd name="connsiteX237" fmla="*/ 1266687 w 11269336"/>
              <a:gd name="connsiteY237" fmla="*/ 2212688 h 2323145"/>
              <a:gd name="connsiteX238" fmla="*/ 1239614 w 11269336"/>
              <a:gd name="connsiteY238" fmla="*/ 2209727 h 2323145"/>
              <a:gd name="connsiteX239" fmla="*/ 1202436 w 11269336"/>
              <a:gd name="connsiteY239" fmla="*/ 2209817 h 2323145"/>
              <a:gd name="connsiteX240" fmla="*/ 1136097 w 11269336"/>
              <a:gd name="connsiteY240" fmla="*/ 2205112 h 2323145"/>
              <a:gd name="connsiteX241" fmla="*/ 988232 w 11269336"/>
              <a:gd name="connsiteY241" fmla="*/ 2235635 h 2323145"/>
              <a:gd name="connsiteX242" fmla="*/ 981959 w 11269336"/>
              <a:gd name="connsiteY242" fmla="*/ 2231607 h 2323145"/>
              <a:gd name="connsiteX243" fmla="*/ 938600 w 11269336"/>
              <a:gd name="connsiteY243" fmla="*/ 2238113 h 2323145"/>
              <a:gd name="connsiteX244" fmla="*/ 791788 w 11269336"/>
              <a:gd name="connsiteY244" fmla="*/ 2293224 h 2323145"/>
              <a:gd name="connsiteX245" fmla="*/ 706914 w 11269336"/>
              <a:gd name="connsiteY245" fmla="*/ 2305046 h 2323145"/>
              <a:gd name="connsiteX246" fmla="*/ 675971 w 11269336"/>
              <a:gd name="connsiteY246" fmla="*/ 2304030 h 2323145"/>
              <a:gd name="connsiteX247" fmla="*/ 624180 w 11269336"/>
              <a:gd name="connsiteY247" fmla="*/ 2302650 h 2323145"/>
              <a:gd name="connsiteX248" fmla="*/ 583453 w 11269336"/>
              <a:gd name="connsiteY248" fmla="*/ 2288788 h 2323145"/>
              <a:gd name="connsiteX249" fmla="*/ 540946 w 11269336"/>
              <a:gd name="connsiteY249" fmla="*/ 2292721 h 2323145"/>
              <a:gd name="connsiteX250" fmla="*/ 533680 w 11269336"/>
              <a:gd name="connsiteY250" fmla="*/ 2310233 h 2323145"/>
              <a:gd name="connsiteX251" fmla="*/ 487366 w 11269336"/>
              <a:gd name="connsiteY251" fmla="*/ 2309053 h 2323145"/>
              <a:gd name="connsiteX252" fmla="*/ 416820 w 11269336"/>
              <a:gd name="connsiteY252" fmla="*/ 2305443 h 2323145"/>
              <a:gd name="connsiteX253" fmla="*/ 376805 w 11269336"/>
              <a:gd name="connsiteY253" fmla="*/ 2307647 h 2323145"/>
              <a:gd name="connsiteX254" fmla="*/ 266777 w 11269336"/>
              <a:gd name="connsiteY254" fmla="*/ 2309012 h 2323145"/>
              <a:gd name="connsiteX255" fmla="*/ 156013 w 11269336"/>
              <a:gd name="connsiteY255" fmla="*/ 2306832 h 2323145"/>
              <a:gd name="connsiteX256" fmla="*/ 87258 w 11269336"/>
              <a:gd name="connsiteY256" fmla="*/ 2285511 h 2323145"/>
              <a:gd name="connsiteX257" fmla="*/ 23798 w 11269336"/>
              <a:gd name="connsiteY257" fmla="*/ 2281822 h 2323145"/>
              <a:gd name="connsiteX258" fmla="*/ 0 w 11269336"/>
              <a:gd name="connsiteY258" fmla="*/ 2285369 h 2323145"/>
              <a:gd name="connsiteX259" fmla="*/ 0 w 11269336"/>
              <a:gd name="connsiteY259"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98838 w 11269336"/>
              <a:gd name="connsiteY133" fmla="*/ 2062961 h 2323145"/>
              <a:gd name="connsiteX134" fmla="*/ 4860988 w 11269336"/>
              <a:gd name="connsiteY134" fmla="*/ 2135698 h 2323145"/>
              <a:gd name="connsiteX135" fmla="*/ 4765388 w 11269336"/>
              <a:gd name="connsiteY135" fmla="*/ 2162525 h 2323145"/>
              <a:gd name="connsiteX136" fmla="*/ 4745033 w 11269336"/>
              <a:gd name="connsiteY136" fmla="*/ 2158859 h 2323145"/>
              <a:gd name="connsiteX137" fmla="*/ 4741475 w 11269336"/>
              <a:gd name="connsiteY137" fmla="*/ 2157998 h 2323145"/>
              <a:gd name="connsiteX138" fmla="*/ 4728247 w 11269336"/>
              <a:gd name="connsiteY138" fmla="*/ 2159526 h 2323145"/>
              <a:gd name="connsiteX139" fmla="*/ 4723263 w 11269336"/>
              <a:gd name="connsiteY139" fmla="*/ 2153742 h 2323145"/>
              <a:gd name="connsiteX140" fmla="*/ 4593061 w 11269336"/>
              <a:gd name="connsiteY140" fmla="*/ 2171597 h 2323145"/>
              <a:gd name="connsiteX141" fmla="*/ 4533444 w 11269336"/>
              <a:gd name="connsiteY141" fmla="*/ 2181200 h 2323145"/>
              <a:gd name="connsiteX142" fmla="*/ 4492832 w 11269336"/>
              <a:gd name="connsiteY142" fmla="*/ 2188033 h 2323145"/>
              <a:gd name="connsiteX143" fmla="*/ 4467257 w 11269336"/>
              <a:gd name="connsiteY143" fmla="*/ 2196121 h 2323145"/>
              <a:gd name="connsiteX144" fmla="*/ 4459937 w 11269336"/>
              <a:gd name="connsiteY144" fmla="*/ 2195182 h 2323145"/>
              <a:gd name="connsiteX145" fmla="*/ 4433312 w 11269336"/>
              <a:gd name="connsiteY145" fmla="*/ 2199004 h 2323145"/>
              <a:gd name="connsiteX146" fmla="*/ 4420601 w 11269336"/>
              <a:gd name="connsiteY146" fmla="*/ 2205158 h 2323145"/>
              <a:gd name="connsiteX147" fmla="*/ 4405765 w 11269336"/>
              <a:gd name="connsiteY147" fmla="*/ 2199902 h 2323145"/>
              <a:gd name="connsiteX148" fmla="*/ 4401354 w 11269336"/>
              <a:gd name="connsiteY148" fmla="*/ 2194745 h 2323145"/>
              <a:gd name="connsiteX149" fmla="*/ 4383151 w 11269336"/>
              <a:gd name="connsiteY149" fmla="*/ 2201140 h 2323145"/>
              <a:gd name="connsiteX150" fmla="*/ 4366646 w 11269336"/>
              <a:gd name="connsiteY150" fmla="*/ 2198564 h 2323145"/>
              <a:gd name="connsiteX151" fmla="*/ 4354009 w 11269336"/>
              <a:gd name="connsiteY151" fmla="*/ 2204984 h 2323145"/>
              <a:gd name="connsiteX152" fmla="*/ 4348284 w 11269336"/>
              <a:gd name="connsiteY152" fmla="*/ 2205270 h 2323145"/>
              <a:gd name="connsiteX153" fmla="*/ 4333906 w 11269336"/>
              <a:gd name="connsiteY153" fmla="*/ 2205251 h 2323145"/>
              <a:gd name="connsiteX154" fmla="*/ 4308819 w 11269336"/>
              <a:gd name="connsiteY154" fmla="*/ 2203822 h 2323145"/>
              <a:gd name="connsiteX155" fmla="*/ 4301210 w 11269336"/>
              <a:gd name="connsiteY155" fmla="*/ 2204456 h 2323145"/>
              <a:gd name="connsiteX156" fmla="*/ 4283095 w 11269336"/>
              <a:gd name="connsiteY156" fmla="*/ 2198177 h 2323145"/>
              <a:gd name="connsiteX157" fmla="*/ 4250119 w 11269336"/>
              <a:gd name="connsiteY157" fmla="*/ 2196342 h 2323145"/>
              <a:gd name="connsiteX158" fmla="*/ 4189203 w 11269336"/>
              <a:gd name="connsiteY158" fmla="*/ 2178994 h 2323145"/>
              <a:gd name="connsiteX159" fmla="*/ 4154035 w 11269336"/>
              <a:gd name="connsiteY159" fmla="*/ 2171950 h 2323145"/>
              <a:gd name="connsiteX160" fmla="*/ 4129569 w 11269336"/>
              <a:gd name="connsiteY160" fmla="*/ 2163850 h 2323145"/>
              <a:gd name="connsiteX161" fmla="*/ 4061250 w 11269336"/>
              <a:gd name="connsiteY161" fmla="*/ 2159236 h 2323145"/>
              <a:gd name="connsiteX162" fmla="*/ 3945480 w 11269336"/>
              <a:gd name="connsiteY162" fmla="*/ 2158279 h 2323145"/>
              <a:gd name="connsiteX163" fmla="*/ 3921468 w 11269336"/>
              <a:gd name="connsiteY163" fmla="*/ 2156588 h 2323145"/>
              <a:gd name="connsiteX164" fmla="*/ 3903348 w 11269336"/>
              <a:gd name="connsiteY164" fmla="*/ 2149220 h 2323145"/>
              <a:gd name="connsiteX165" fmla="*/ 3901342 w 11269336"/>
              <a:gd name="connsiteY165" fmla="*/ 2142355 h 2323145"/>
              <a:gd name="connsiteX166" fmla="*/ 3888539 w 11269336"/>
              <a:gd name="connsiteY166" fmla="*/ 2140476 h 2323145"/>
              <a:gd name="connsiteX167" fmla="*/ 3885662 w 11269336"/>
              <a:gd name="connsiteY167" fmla="*/ 2138740 h 2323145"/>
              <a:gd name="connsiteX168" fmla="*/ 3868627 w 11269336"/>
              <a:gd name="connsiteY168" fmla="*/ 2130023 h 2323145"/>
              <a:gd name="connsiteX169" fmla="*/ 3819177 w 11269336"/>
              <a:gd name="connsiteY169" fmla="*/ 2142111 h 2323145"/>
              <a:gd name="connsiteX170" fmla="*/ 3769100 w 11269336"/>
              <a:gd name="connsiteY170" fmla="*/ 2131731 h 2323145"/>
              <a:gd name="connsiteX171" fmla="*/ 3562752 w 11269336"/>
              <a:gd name="connsiteY171" fmla="*/ 2131785 h 2323145"/>
              <a:gd name="connsiteX172" fmla="*/ 3541402 w 11269336"/>
              <a:gd name="connsiteY172" fmla="*/ 2106821 h 2323145"/>
              <a:gd name="connsiteX173" fmla="*/ 3365341 w 11269336"/>
              <a:gd name="connsiteY173" fmla="*/ 2077638 h 2323145"/>
              <a:gd name="connsiteX174" fmla="*/ 3170922 w 11269336"/>
              <a:gd name="connsiteY174" fmla="*/ 2115957 h 2323145"/>
              <a:gd name="connsiteX175" fmla="*/ 3156256 w 11269336"/>
              <a:gd name="connsiteY175" fmla="*/ 2124773 h 2323145"/>
              <a:gd name="connsiteX176" fmla="*/ 3140298 w 11269336"/>
              <a:gd name="connsiteY176" fmla="*/ 2129182 h 2323145"/>
              <a:gd name="connsiteX177" fmla="*/ 3138514 w 11269336"/>
              <a:gd name="connsiteY177" fmla="*/ 2128069 h 2323145"/>
              <a:gd name="connsiteX178" fmla="*/ 3120467 w 11269336"/>
              <a:gd name="connsiteY178" fmla="*/ 2128281 h 2323145"/>
              <a:gd name="connsiteX179" fmla="*/ 3116175 w 11269336"/>
              <a:gd name="connsiteY179" fmla="*/ 2131633 h 2323145"/>
              <a:gd name="connsiteX180" fmla="*/ 3103685 w 11269336"/>
              <a:gd name="connsiteY180" fmla="*/ 2132814 h 2323145"/>
              <a:gd name="connsiteX181" fmla="*/ 3078794 w 11269336"/>
              <a:gd name="connsiteY181" fmla="*/ 2137935 h 2323145"/>
              <a:gd name="connsiteX182" fmla="*/ 3074407 w 11269336"/>
              <a:gd name="connsiteY182" fmla="*/ 2136274 h 2323145"/>
              <a:gd name="connsiteX183" fmla="*/ 3037285 w 11269336"/>
              <a:gd name="connsiteY183" fmla="*/ 2139919 h 2323145"/>
              <a:gd name="connsiteX184" fmla="*/ 3036901 w 11269336"/>
              <a:gd name="connsiteY184" fmla="*/ 2138726 h 2323145"/>
              <a:gd name="connsiteX185" fmla="*/ 3026996 w 11269336"/>
              <a:gd name="connsiteY185" fmla="*/ 2134322 h 2323145"/>
              <a:gd name="connsiteX186" fmla="*/ 3007772 w 11269336"/>
              <a:gd name="connsiteY186" fmla="*/ 2128742 h 2323145"/>
              <a:gd name="connsiteX187" fmla="*/ 2965030 w 11269336"/>
              <a:gd name="connsiteY187" fmla="*/ 2100494 h 2323145"/>
              <a:gd name="connsiteX188" fmla="*/ 2926342 w 11269336"/>
              <a:gd name="connsiteY188" fmla="*/ 2104155 h 2323145"/>
              <a:gd name="connsiteX189" fmla="*/ 2918608 w 11269336"/>
              <a:gd name="connsiteY189" fmla="*/ 2104215 h 2323145"/>
              <a:gd name="connsiteX190" fmla="*/ 2918475 w 11269336"/>
              <a:gd name="connsiteY190" fmla="*/ 2103937 h 2323145"/>
              <a:gd name="connsiteX191" fmla="*/ 2910360 w 11269336"/>
              <a:gd name="connsiteY191" fmla="*/ 2103444 h 2323145"/>
              <a:gd name="connsiteX192" fmla="*/ 2904507 w 11269336"/>
              <a:gd name="connsiteY192" fmla="*/ 2104326 h 2323145"/>
              <a:gd name="connsiteX193" fmla="*/ 2889503 w 11269336"/>
              <a:gd name="connsiteY193" fmla="*/ 2104443 h 2323145"/>
              <a:gd name="connsiteX194" fmla="*/ 2884480 w 11269336"/>
              <a:gd name="connsiteY194" fmla="*/ 2102626 h 2323145"/>
              <a:gd name="connsiteX195" fmla="*/ 2882689 w 11269336"/>
              <a:gd name="connsiteY195" fmla="*/ 2099228 h 2323145"/>
              <a:gd name="connsiteX196" fmla="*/ 2881291 w 11269336"/>
              <a:gd name="connsiteY196" fmla="*/ 2099618 h 2323145"/>
              <a:gd name="connsiteX197" fmla="*/ 2853979 w 11269336"/>
              <a:gd name="connsiteY197" fmla="*/ 2090388 h 2323145"/>
              <a:gd name="connsiteX198" fmla="*/ 2791790 w 11269336"/>
              <a:gd name="connsiteY198" fmla="*/ 2080332 h 2323145"/>
              <a:gd name="connsiteX199" fmla="*/ 2755844 w 11269336"/>
              <a:gd name="connsiteY199" fmla="*/ 2078874 h 2323145"/>
              <a:gd name="connsiteX200" fmla="*/ 2657742 w 11269336"/>
              <a:gd name="connsiteY200" fmla="*/ 2070179 h 2323145"/>
              <a:gd name="connsiteX201" fmla="*/ 2559549 w 11269336"/>
              <a:gd name="connsiteY201" fmla="*/ 2057873 h 2323145"/>
              <a:gd name="connsiteX202" fmla="*/ 2512054 w 11269336"/>
              <a:gd name="connsiteY202" fmla="*/ 2031671 h 2323145"/>
              <a:gd name="connsiteX203" fmla="*/ 2506437 w 11269336"/>
              <a:gd name="connsiteY203" fmla="*/ 2030918 h 2323145"/>
              <a:gd name="connsiteX204" fmla="*/ 2491752 w 11269336"/>
              <a:gd name="connsiteY204" fmla="*/ 2033906 h 2323145"/>
              <a:gd name="connsiteX205" fmla="*/ 2486338 w 11269336"/>
              <a:gd name="connsiteY205" fmla="*/ 2035862 h 2323145"/>
              <a:gd name="connsiteX206" fmla="*/ 2478186 w 11269336"/>
              <a:gd name="connsiteY206" fmla="*/ 2036953 h 2323145"/>
              <a:gd name="connsiteX207" fmla="*/ 2477950 w 11269336"/>
              <a:gd name="connsiteY207" fmla="*/ 2036715 h 2323145"/>
              <a:gd name="connsiteX208" fmla="*/ 2470381 w 11269336"/>
              <a:gd name="connsiteY208" fmla="*/ 2038256 h 2323145"/>
              <a:gd name="connsiteX209" fmla="*/ 2433781 w 11269336"/>
              <a:gd name="connsiteY209" fmla="*/ 2049140 h 2323145"/>
              <a:gd name="connsiteX210" fmla="*/ 2381172 w 11269336"/>
              <a:gd name="connsiteY210" fmla="*/ 2030645 h 2323145"/>
              <a:gd name="connsiteX211" fmla="*/ 2360198 w 11269336"/>
              <a:gd name="connsiteY211" fmla="*/ 2029059 h 2323145"/>
              <a:gd name="connsiteX212" fmla="*/ 2348815 w 11269336"/>
              <a:gd name="connsiteY212" fmla="*/ 2026798 h 2323145"/>
              <a:gd name="connsiteX213" fmla="*/ 2347988 w 11269336"/>
              <a:gd name="connsiteY213" fmla="*/ 2025745 h 2323145"/>
              <a:gd name="connsiteX214" fmla="*/ 2312920 w 11269336"/>
              <a:gd name="connsiteY214" fmla="*/ 2036311 h 2323145"/>
              <a:gd name="connsiteX215" fmla="*/ 2307986 w 11269336"/>
              <a:gd name="connsiteY215" fmla="*/ 2035583 h 2323145"/>
              <a:gd name="connsiteX216" fmla="*/ 2285481 w 11269336"/>
              <a:gd name="connsiteY216" fmla="*/ 2045197 h 2323145"/>
              <a:gd name="connsiteX217" fmla="*/ 2273666 w 11269336"/>
              <a:gd name="connsiteY217" fmla="*/ 2048710 h 2323145"/>
              <a:gd name="connsiteX218" fmla="*/ 2270719 w 11269336"/>
              <a:gd name="connsiteY218" fmla="*/ 2052702 h 2323145"/>
              <a:gd name="connsiteX219" fmla="*/ 2253080 w 11269336"/>
              <a:gd name="connsiteY219" fmla="*/ 2056363 h 2323145"/>
              <a:gd name="connsiteX220" fmla="*/ 2250906 w 11269336"/>
              <a:gd name="connsiteY220" fmla="*/ 2055654 h 2323145"/>
              <a:gd name="connsiteX221" fmla="*/ 2236905 w 11269336"/>
              <a:gd name="connsiteY221" fmla="*/ 2062882 h 2323145"/>
              <a:gd name="connsiteX222" fmla="*/ 2225830 w 11269336"/>
              <a:gd name="connsiteY222" fmla="*/ 2074027 h 2323145"/>
              <a:gd name="connsiteX223" fmla="*/ 2073776 w 11269336"/>
              <a:gd name="connsiteY223" fmla="*/ 2089244 h 2323145"/>
              <a:gd name="connsiteX224" fmla="*/ 1948256 w 11269336"/>
              <a:gd name="connsiteY224" fmla="*/ 2146616 h 2323145"/>
              <a:gd name="connsiteX225" fmla="*/ 1865582 w 11269336"/>
              <a:gd name="connsiteY225" fmla="*/ 2153738 h 2323145"/>
              <a:gd name="connsiteX226" fmla="*/ 1835210 w 11269336"/>
              <a:gd name="connsiteY226" fmla="*/ 2134244 h 2323145"/>
              <a:gd name="connsiteX227" fmla="*/ 1632661 w 11269336"/>
              <a:gd name="connsiteY227" fmla="*/ 2173882 h 2323145"/>
              <a:gd name="connsiteX228" fmla="*/ 1579590 w 11269336"/>
              <a:gd name="connsiteY228" fmla="*/ 2173680 h 2323145"/>
              <a:gd name="connsiteX229" fmla="*/ 1535601 w 11269336"/>
              <a:gd name="connsiteY229" fmla="*/ 2194590 h 2323145"/>
              <a:gd name="connsiteX230" fmla="*/ 1515594 w 11269336"/>
              <a:gd name="connsiteY230" fmla="*/ 2189622 h 2323145"/>
              <a:gd name="connsiteX231" fmla="*/ 1512113 w 11269336"/>
              <a:gd name="connsiteY231" fmla="*/ 2188534 h 2323145"/>
              <a:gd name="connsiteX232" fmla="*/ 1498838 w 11269336"/>
              <a:gd name="connsiteY232" fmla="*/ 2189213 h 2323145"/>
              <a:gd name="connsiteX233" fmla="*/ 1494279 w 11269336"/>
              <a:gd name="connsiteY233" fmla="*/ 2183112 h 2323145"/>
              <a:gd name="connsiteX234" fmla="*/ 1473714 w 11269336"/>
              <a:gd name="connsiteY234" fmla="*/ 2179625 h 2323145"/>
              <a:gd name="connsiteX235" fmla="*/ 1449503 w 11269336"/>
              <a:gd name="connsiteY235" fmla="*/ 2182633 h 2323145"/>
              <a:gd name="connsiteX236" fmla="*/ 1266687 w 11269336"/>
              <a:gd name="connsiteY236" fmla="*/ 2212688 h 2323145"/>
              <a:gd name="connsiteX237" fmla="*/ 1239614 w 11269336"/>
              <a:gd name="connsiteY237" fmla="*/ 2209727 h 2323145"/>
              <a:gd name="connsiteX238" fmla="*/ 1202436 w 11269336"/>
              <a:gd name="connsiteY238" fmla="*/ 2209817 h 2323145"/>
              <a:gd name="connsiteX239" fmla="*/ 1136097 w 11269336"/>
              <a:gd name="connsiteY239" fmla="*/ 2205112 h 2323145"/>
              <a:gd name="connsiteX240" fmla="*/ 988232 w 11269336"/>
              <a:gd name="connsiteY240" fmla="*/ 2235635 h 2323145"/>
              <a:gd name="connsiteX241" fmla="*/ 981959 w 11269336"/>
              <a:gd name="connsiteY241" fmla="*/ 2231607 h 2323145"/>
              <a:gd name="connsiteX242" fmla="*/ 938600 w 11269336"/>
              <a:gd name="connsiteY242" fmla="*/ 2238113 h 2323145"/>
              <a:gd name="connsiteX243" fmla="*/ 791788 w 11269336"/>
              <a:gd name="connsiteY243" fmla="*/ 2293224 h 2323145"/>
              <a:gd name="connsiteX244" fmla="*/ 706914 w 11269336"/>
              <a:gd name="connsiteY244" fmla="*/ 2305046 h 2323145"/>
              <a:gd name="connsiteX245" fmla="*/ 675971 w 11269336"/>
              <a:gd name="connsiteY245" fmla="*/ 2304030 h 2323145"/>
              <a:gd name="connsiteX246" fmla="*/ 624180 w 11269336"/>
              <a:gd name="connsiteY246" fmla="*/ 2302650 h 2323145"/>
              <a:gd name="connsiteX247" fmla="*/ 583453 w 11269336"/>
              <a:gd name="connsiteY247" fmla="*/ 2288788 h 2323145"/>
              <a:gd name="connsiteX248" fmla="*/ 540946 w 11269336"/>
              <a:gd name="connsiteY248" fmla="*/ 2292721 h 2323145"/>
              <a:gd name="connsiteX249" fmla="*/ 533680 w 11269336"/>
              <a:gd name="connsiteY249" fmla="*/ 2310233 h 2323145"/>
              <a:gd name="connsiteX250" fmla="*/ 487366 w 11269336"/>
              <a:gd name="connsiteY250" fmla="*/ 2309053 h 2323145"/>
              <a:gd name="connsiteX251" fmla="*/ 416820 w 11269336"/>
              <a:gd name="connsiteY251" fmla="*/ 2305443 h 2323145"/>
              <a:gd name="connsiteX252" fmla="*/ 376805 w 11269336"/>
              <a:gd name="connsiteY252" fmla="*/ 2307647 h 2323145"/>
              <a:gd name="connsiteX253" fmla="*/ 266777 w 11269336"/>
              <a:gd name="connsiteY253" fmla="*/ 2309012 h 2323145"/>
              <a:gd name="connsiteX254" fmla="*/ 156013 w 11269336"/>
              <a:gd name="connsiteY254" fmla="*/ 2306832 h 2323145"/>
              <a:gd name="connsiteX255" fmla="*/ 87258 w 11269336"/>
              <a:gd name="connsiteY255" fmla="*/ 2285511 h 2323145"/>
              <a:gd name="connsiteX256" fmla="*/ 23798 w 11269336"/>
              <a:gd name="connsiteY256" fmla="*/ 2281822 h 2323145"/>
              <a:gd name="connsiteX257" fmla="*/ 0 w 11269336"/>
              <a:gd name="connsiteY257" fmla="*/ 2285369 h 2323145"/>
              <a:gd name="connsiteX258" fmla="*/ 0 w 11269336"/>
              <a:gd name="connsiteY258"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98838 w 11269336"/>
              <a:gd name="connsiteY133" fmla="*/ 2062961 h 2323145"/>
              <a:gd name="connsiteX134" fmla="*/ 4860988 w 11269336"/>
              <a:gd name="connsiteY134" fmla="*/ 2135698 h 2323145"/>
              <a:gd name="connsiteX135" fmla="*/ 4765388 w 11269336"/>
              <a:gd name="connsiteY135" fmla="*/ 2162525 h 2323145"/>
              <a:gd name="connsiteX136" fmla="*/ 4745033 w 11269336"/>
              <a:gd name="connsiteY136" fmla="*/ 2158859 h 2323145"/>
              <a:gd name="connsiteX137" fmla="*/ 4741475 w 11269336"/>
              <a:gd name="connsiteY137" fmla="*/ 2157998 h 2323145"/>
              <a:gd name="connsiteX138" fmla="*/ 4728247 w 11269336"/>
              <a:gd name="connsiteY138" fmla="*/ 2159526 h 2323145"/>
              <a:gd name="connsiteX139" fmla="*/ 4723263 w 11269336"/>
              <a:gd name="connsiteY139" fmla="*/ 2153742 h 2323145"/>
              <a:gd name="connsiteX140" fmla="*/ 4593061 w 11269336"/>
              <a:gd name="connsiteY140" fmla="*/ 2171597 h 2323145"/>
              <a:gd name="connsiteX141" fmla="*/ 4533444 w 11269336"/>
              <a:gd name="connsiteY141" fmla="*/ 2181200 h 2323145"/>
              <a:gd name="connsiteX142" fmla="*/ 4492832 w 11269336"/>
              <a:gd name="connsiteY142" fmla="*/ 2188033 h 2323145"/>
              <a:gd name="connsiteX143" fmla="*/ 4467257 w 11269336"/>
              <a:gd name="connsiteY143" fmla="*/ 2196121 h 2323145"/>
              <a:gd name="connsiteX144" fmla="*/ 4459937 w 11269336"/>
              <a:gd name="connsiteY144" fmla="*/ 2195182 h 2323145"/>
              <a:gd name="connsiteX145" fmla="*/ 4433312 w 11269336"/>
              <a:gd name="connsiteY145" fmla="*/ 2199004 h 2323145"/>
              <a:gd name="connsiteX146" fmla="*/ 4420601 w 11269336"/>
              <a:gd name="connsiteY146" fmla="*/ 2205158 h 2323145"/>
              <a:gd name="connsiteX147" fmla="*/ 4405765 w 11269336"/>
              <a:gd name="connsiteY147" fmla="*/ 2199902 h 2323145"/>
              <a:gd name="connsiteX148" fmla="*/ 4401354 w 11269336"/>
              <a:gd name="connsiteY148" fmla="*/ 2194745 h 2323145"/>
              <a:gd name="connsiteX149" fmla="*/ 4366646 w 11269336"/>
              <a:gd name="connsiteY149" fmla="*/ 2198564 h 2323145"/>
              <a:gd name="connsiteX150" fmla="*/ 4354009 w 11269336"/>
              <a:gd name="connsiteY150" fmla="*/ 2204984 h 2323145"/>
              <a:gd name="connsiteX151" fmla="*/ 4348284 w 11269336"/>
              <a:gd name="connsiteY151" fmla="*/ 2205270 h 2323145"/>
              <a:gd name="connsiteX152" fmla="*/ 4333906 w 11269336"/>
              <a:gd name="connsiteY152" fmla="*/ 2205251 h 2323145"/>
              <a:gd name="connsiteX153" fmla="*/ 4308819 w 11269336"/>
              <a:gd name="connsiteY153" fmla="*/ 2203822 h 2323145"/>
              <a:gd name="connsiteX154" fmla="*/ 4301210 w 11269336"/>
              <a:gd name="connsiteY154" fmla="*/ 2204456 h 2323145"/>
              <a:gd name="connsiteX155" fmla="*/ 4283095 w 11269336"/>
              <a:gd name="connsiteY155" fmla="*/ 2198177 h 2323145"/>
              <a:gd name="connsiteX156" fmla="*/ 4250119 w 11269336"/>
              <a:gd name="connsiteY156" fmla="*/ 2196342 h 2323145"/>
              <a:gd name="connsiteX157" fmla="*/ 4189203 w 11269336"/>
              <a:gd name="connsiteY157" fmla="*/ 2178994 h 2323145"/>
              <a:gd name="connsiteX158" fmla="*/ 4154035 w 11269336"/>
              <a:gd name="connsiteY158" fmla="*/ 2171950 h 2323145"/>
              <a:gd name="connsiteX159" fmla="*/ 4129569 w 11269336"/>
              <a:gd name="connsiteY159" fmla="*/ 2163850 h 2323145"/>
              <a:gd name="connsiteX160" fmla="*/ 4061250 w 11269336"/>
              <a:gd name="connsiteY160" fmla="*/ 2159236 h 2323145"/>
              <a:gd name="connsiteX161" fmla="*/ 3945480 w 11269336"/>
              <a:gd name="connsiteY161" fmla="*/ 2158279 h 2323145"/>
              <a:gd name="connsiteX162" fmla="*/ 3921468 w 11269336"/>
              <a:gd name="connsiteY162" fmla="*/ 2156588 h 2323145"/>
              <a:gd name="connsiteX163" fmla="*/ 3903348 w 11269336"/>
              <a:gd name="connsiteY163" fmla="*/ 2149220 h 2323145"/>
              <a:gd name="connsiteX164" fmla="*/ 3901342 w 11269336"/>
              <a:gd name="connsiteY164" fmla="*/ 2142355 h 2323145"/>
              <a:gd name="connsiteX165" fmla="*/ 3888539 w 11269336"/>
              <a:gd name="connsiteY165" fmla="*/ 2140476 h 2323145"/>
              <a:gd name="connsiteX166" fmla="*/ 3885662 w 11269336"/>
              <a:gd name="connsiteY166" fmla="*/ 2138740 h 2323145"/>
              <a:gd name="connsiteX167" fmla="*/ 3868627 w 11269336"/>
              <a:gd name="connsiteY167" fmla="*/ 2130023 h 2323145"/>
              <a:gd name="connsiteX168" fmla="*/ 3819177 w 11269336"/>
              <a:gd name="connsiteY168" fmla="*/ 2142111 h 2323145"/>
              <a:gd name="connsiteX169" fmla="*/ 3769100 w 11269336"/>
              <a:gd name="connsiteY169" fmla="*/ 2131731 h 2323145"/>
              <a:gd name="connsiteX170" fmla="*/ 3562752 w 11269336"/>
              <a:gd name="connsiteY170" fmla="*/ 2131785 h 2323145"/>
              <a:gd name="connsiteX171" fmla="*/ 3541402 w 11269336"/>
              <a:gd name="connsiteY171" fmla="*/ 2106821 h 2323145"/>
              <a:gd name="connsiteX172" fmla="*/ 3365341 w 11269336"/>
              <a:gd name="connsiteY172" fmla="*/ 2077638 h 2323145"/>
              <a:gd name="connsiteX173" fmla="*/ 3170922 w 11269336"/>
              <a:gd name="connsiteY173" fmla="*/ 2115957 h 2323145"/>
              <a:gd name="connsiteX174" fmla="*/ 3156256 w 11269336"/>
              <a:gd name="connsiteY174" fmla="*/ 2124773 h 2323145"/>
              <a:gd name="connsiteX175" fmla="*/ 3140298 w 11269336"/>
              <a:gd name="connsiteY175" fmla="*/ 2129182 h 2323145"/>
              <a:gd name="connsiteX176" fmla="*/ 3138514 w 11269336"/>
              <a:gd name="connsiteY176" fmla="*/ 2128069 h 2323145"/>
              <a:gd name="connsiteX177" fmla="*/ 3120467 w 11269336"/>
              <a:gd name="connsiteY177" fmla="*/ 2128281 h 2323145"/>
              <a:gd name="connsiteX178" fmla="*/ 3116175 w 11269336"/>
              <a:gd name="connsiteY178" fmla="*/ 2131633 h 2323145"/>
              <a:gd name="connsiteX179" fmla="*/ 3103685 w 11269336"/>
              <a:gd name="connsiteY179" fmla="*/ 2132814 h 2323145"/>
              <a:gd name="connsiteX180" fmla="*/ 3078794 w 11269336"/>
              <a:gd name="connsiteY180" fmla="*/ 2137935 h 2323145"/>
              <a:gd name="connsiteX181" fmla="*/ 3074407 w 11269336"/>
              <a:gd name="connsiteY181" fmla="*/ 2136274 h 2323145"/>
              <a:gd name="connsiteX182" fmla="*/ 3037285 w 11269336"/>
              <a:gd name="connsiteY182" fmla="*/ 2139919 h 2323145"/>
              <a:gd name="connsiteX183" fmla="*/ 3036901 w 11269336"/>
              <a:gd name="connsiteY183" fmla="*/ 2138726 h 2323145"/>
              <a:gd name="connsiteX184" fmla="*/ 3026996 w 11269336"/>
              <a:gd name="connsiteY184" fmla="*/ 2134322 h 2323145"/>
              <a:gd name="connsiteX185" fmla="*/ 3007772 w 11269336"/>
              <a:gd name="connsiteY185" fmla="*/ 2128742 h 2323145"/>
              <a:gd name="connsiteX186" fmla="*/ 2965030 w 11269336"/>
              <a:gd name="connsiteY186" fmla="*/ 2100494 h 2323145"/>
              <a:gd name="connsiteX187" fmla="*/ 2926342 w 11269336"/>
              <a:gd name="connsiteY187" fmla="*/ 2104155 h 2323145"/>
              <a:gd name="connsiteX188" fmla="*/ 2918608 w 11269336"/>
              <a:gd name="connsiteY188" fmla="*/ 2104215 h 2323145"/>
              <a:gd name="connsiteX189" fmla="*/ 2918475 w 11269336"/>
              <a:gd name="connsiteY189" fmla="*/ 2103937 h 2323145"/>
              <a:gd name="connsiteX190" fmla="*/ 2910360 w 11269336"/>
              <a:gd name="connsiteY190" fmla="*/ 2103444 h 2323145"/>
              <a:gd name="connsiteX191" fmla="*/ 2904507 w 11269336"/>
              <a:gd name="connsiteY191" fmla="*/ 2104326 h 2323145"/>
              <a:gd name="connsiteX192" fmla="*/ 2889503 w 11269336"/>
              <a:gd name="connsiteY192" fmla="*/ 2104443 h 2323145"/>
              <a:gd name="connsiteX193" fmla="*/ 2884480 w 11269336"/>
              <a:gd name="connsiteY193" fmla="*/ 2102626 h 2323145"/>
              <a:gd name="connsiteX194" fmla="*/ 2882689 w 11269336"/>
              <a:gd name="connsiteY194" fmla="*/ 2099228 h 2323145"/>
              <a:gd name="connsiteX195" fmla="*/ 2881291 w 11269336"/>
              <a:gd name="connsiteY195" fmla="*/ 2099618 h 2323145"/>
              <a:gd name="connsiteX196" fmla="*/ 2853979 w 11269336"/>
              <a:gd name="connsiteY196" fmla="*/ 2090388 h 2323145"/>
              <a:gd name="connsiteX197" fmla="*/ 2791790 w 11269336"/>
              <a:gd name="connsiteY197" fmla="*/ 2080332 h 2323145"/>
              <a:gd name="connsiteX198" fmla="*/ 2755844 w 11269336"/>
              <a:gd name="connsiteY198" fmla="*/ 2078874 h 2323145"/>
              <a:gd name="connsiteX199" fmla="*/ 2657742 w 11269336"/>
              <a:gd name="connsiteY199" fmla="*/ 2070179 h 2323145"/>
              <a:gd name="connsiteX200" fmla="*/ 2559549 w 11269336"/>
              <a:gd name="connsiteY200" fmla="*/ 2057873 h 2323145"/>
              <a:gd name="connsiteX201" fmla="*/ 2512054 w 11269336"/>
              <a:gd name="connsiteY201" fmla="*/ 2031671 h 2323145"/>
              <a:gd name="connsiteX202" fmla="*/ 2506437 w 11269336"/>
              <a:gd name="connsiteY202" fmla="*/ 2030918 h 2323145"/>
              <a:gd name="connsiteX203" fmla="*/ 2491752 w 11269336"/>
              <a:gd name="connsiteY203" fmla="*/ 2033906 h 2323145"/>
              <a:gd name="connsiteX204" fmla="*/ 2486338 w 11269336"/>
              <a:gd name="connsiteY204" fmla="*/ 2035862 h 2323145"/>
              <a:gd name="connsiteX205" fmla="*/ 2478186 w 11269336"/>
              <a:gd name="connsiteY205" fmla="*/ 2036953 h 2323145"/>
              <a:gd name="connsiteX206" fmla="*/ 2477950 w 11269336"/>
              <a:gd name="connsiteY206" fmla="*/ 2036715 h 2323145"/>
              <a:gd name="connsiteX207" fmla="*/ 2470381 w 11269336"/>
              <a:gd name="connsiteY207" fmla="*/ 2038256 h 2323145"/>
              <a:gd name="connsiteX208" fmla="*/ 2433781 w 11269336"/>
              <a:gd name="connsiteY208" fmla="*/ 2049140 h 2323145"/>
              <a:gd name="connsiteX209" fmla="*/ 2381172 w 11269336"/>
              <a:gd name="connsiteY209" fmla="*/ 2030645 h 2323145"/>
              <a:gd name="connsiteX210" fmla="*/ 2360198 w 11269336"/>
              <a:gd name="connsiteY210" fmla="*/ 2029059 h 2323145"/>
              <a:gd name="connsiteX211" fmla="*/ 2348815 w 11269336"/>
              <a:gd name="connsiteY211" fmla="*/ 2026798 h 2323145"/>
              <a:gd name="connsiteX212" fmla="*/ 2347988 w 11269336"/>
              <a:gd name="connsiteY212" fmla="*/ 2025745 h 2323145"/>
              <a:gd name="connsiteX213" fmla="*/ 2312920 w 11269336"/>
              <a:gd name="connsiteY213" fmla="*/ 2036311 h 2323145"/>
              <a:gd name="connsiteX214" fmla="*/ 2307986 w 11269336"/>
              <a:gd name="connsiteY214" fmla="*/ 2035583 h 2323145"/>
              <a:gd name="connsiteX215" fmla="*/ 2285481 w 11269336"/>
              <a:gd name="connsiteY215" fmla="*/ 2045197 h 2323145"/>
              <a:gd name="connsiteX216" fmla="*/ 2273666 w 11269336"/>
              <a:gd name="connsiteY216" fmla="*/ 2048710 h 2323145"/>
              <a:gd name="connsiteX217" fmla="*/ 2270719 w 11269336"/>
              <a:gd name="connsiteY217" fmla="*/ 2052702 h 2323145"/>
              <a:gd name="connsiteX218" fmla="*/ 2253080 w 11269336"/>
              <a:gd name="connsiteY218" fmla="*/ 2056363 h 2323145"/>
              <a:gd name="connsiteX219" fmla="*/ 2250906 w 11269336"/>
              <a:gd name="connsiteY219" fmla="*/ 2055654 h 2323145"/>
              <a:gd name="connsiteX220" fmla="*/ 2236905 w 11269336"/>
              <a:gd name="connsiteY220" fmla="*/ 2062882 h 2323145"/>
              <a:gd name="connsiteX221" fmla="*/ 2225830 w 11269336"/>
              <a:gd name="connsiteY221" fmla="*/ 2074027 h 2323145"/>
              <a:gd name="connsiteX222" fmla="*/ 2073776 w 11269336"/>
              <a:gd name="connsiteY222" fmla="*/ 2089244 h 2323145"/>
              <a:gd name="connsiteX223" fmla="*/ 1948256 w 11269336"/>
              <a:gd name="connsiteY223" fmla="*/ 2146616 h 2323145"/>
              <a:gd name="connsiteX224" fmla="*/ 1865582 w 11269336"/>
              <a:gd name="connsiteY224" fmla="*/ 2153738 h 2323145"/>
              <a:gd name="connsiteX225" fmla="*/ 1835210 w 11269336"/>
              <a:gd name="connsiteY225" fmla="*/ 2134244 h 2323145"/>
              <a:gd name="connsiteX226" fmla="*/ 1632661 w 11269336"/>
              <a:gd name="connsiteY226" fmla="*/ 2173882 h 2323145"/>
              <a:gd name="connsiteX227" fmla="*/ 1579590 w 11269336"/>
              <a:gd name="connsiteY227" fmla="*/ 2173680 h 2323145"/>
              <a:gd name="connsiteX228" fmla="*/ 1535601 w 11269336"/>
              <a:gd name="connsiteY228" fmla="*/ 2194590 h 2323145"/>
              <a:gd name="connsiteX229" fmla="*/ 1515594 w 11269336"/>
              <a:gd name="connsiteY229" fmla="*/ 2189622 h 2323145"/>
              <a:gd name="connsiteX230" fmla="*/ 1512113 w 11269336"/>
              <a:gd name="connsiteY230" fmla="*/ 2188534 h 2323145"/>
              <a:gd name="connsiteX231" fmla="*/ 1498838 w 11269336"/>
              <a:gd name="connsiteY231" fmla="*/ 2189213 h 2323145"/>
              <a:gd name="connsiteX232" fmla="*/ 1494279 w 11269336"/>
              <a:gd name="connsiteY232" fmla="*/ 2183112 h 2323145"/>
              <a:gd name="connsiteX233" fmla="*/ 1473714 w 11269336"/>
              <a:gd name="connsiteY233" fmla="*/ 2179625 h 2323145"/>
              <a:gd name="connsiteX234" fmla="*/ 1449503 w 11269336"/>
              <a:gd name="connsiteY234" fmla="*/ 2182633 h 2323145"/>
              <a:gd name="connsiteX235" fmla="*/ 1266687 w 11269336"/>
              <a:gd name="connsiteY235" fmla="*/ 2212688 h 2323145"/>
              <a:gd name="connsiteX236" fmla="*/ 1239614 w 11269336"/>
              <a:gd name="connsiteY236" fmla="*/ 2209727 h 2323145"/>
              <a:gd name="connsiteX237" fmla="*/ 1202436 w 11269336"/>
              <a:gd name="connsiteY237" fmla="*/ 2209817 h 2323145"/>
              <a:gd name="connsiteX238" fmla="*/ 1136097 w 11269336"/>
              <a:gd name="connsiteY238" fmla="*/ 2205112 h 2323145"/>
              <a:gd name="connsiteX239" fmla="*/ 988232 w 11269336"/>
              <a:gd name="connsiteY239" fmla="*/ 2235635 h 2323145"/>
              <a:gd name="connsiteX240" fmla="*/ 981959 w 11269336"/>
              <a:gd name="connsiteY240" fmla="*/ 2231607 h 2323145"/>
              <a:gd name="connsiteX241" fmla="*/ 938600 w 11269336"/>
              <a:gd name="connsiteY241" fmla="*/ 2238113 h 2323145"/>
              <a:gd name="connsiteX242" fmla="*/ 791788 w 11269336"/>
              <a:gd name="connsiteY242" fmla="*/ 2293224 h 2323145"/>
              <a:gd name="connsiteX243" fmla="*/ 706914 w 11269336"/>
              <a:gd name="connsiteY243" fmla="*/ 2305046 h 2323145"/>
              <a:gd name="connsiteX244" fmla="*/ 675971 w 11269336"/>
              <a:gd name="connsiteY244" fmla="*/ 2304030 h 2323145"/>
              <a:gd name="connsiteX245" fmla="*/ 624180 w 11269336"/>
              <a:gd name="connsiteY245" fmla="*/ 2302650 h 2323145"/>
              <a:gd name="connsiteX246" fmla="*/ 583453 w 11269336"/>
              <a:gd name="connsiteY246" fmla="*/ 2288788 h 2323145"/>
              <a:gd name="connsiteX247" fmla="*/ 540946 w 11269336"/>
              <a:gd name="connsiteY247" fmla="*/ 2292721 h 2323145"/>
              <a:gd name="connsiteX248" fmla="*/ 533680 w 11269336"/>
              <a:gd name="connsiteY248" fmla="*/ 2310233 h 2323145"/>
              <a:gd name="connsiteX249" fmla="*/ 487366 w 11269336"/>
              <a:gd name="connsiteY249" fmla="*/ 2309053 h 2323145"/>
              <a:gd name="connsiteX250" fmla="*/ 416820 w 11269336"/>
              <a:gd name="connsiteY250" fmla="*/ 2305443 h 2323145"/>
              <a:gd name="connsiteX251" fmla="*/ 376805 w 11269336"/>
              <a:gd name="connsiteY251" fmla="*/ 2307647 h 2323145"/>
              <a:gd name="connsiteX252" fmla="*/ 266777 w 11269336"/>
              <a:gd name="connsiteY252" fmla="*/ 2309012 h 2323145"/>
              <a:gd name="connsiteX253" fmla="*/ 156013 w 11269336"/>
              <a:gd name="connsiteY253" fmla="*/ 2306832 h 2323145"/>
              <a:gd name="connsiteX254" fmla="*/ 87258 w 11269336"/>
              <a:gd name="connsiteY254" fmla="*/ 2285511 h 2323145"/>
              <a:gd name="connsiteX255" fmla="*/ 23798 w 11269336"/>
              <a:gd name="connsiteY255" fmla="*/ 2281822 h 2323145"/>
              <a:gd name="connsiteX256" fmla="*/ 0 w 11269336"/>
              <a:gd name="connsiteY256" fmla="*/ 2285369 h 2323145"/>
              <a:gd name="connsiteX257" fmla="*/ 0 w 11269336"/>
              <a:gd name="connsiteY257"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98838 w 11269336"/>
              <a:gd name="connsiteY133" fmla="*/ 2062961 h 2323145"/>
              <a:gd name="connsiteX134" fmla="*/ 4860988 w 11269336"/>
              <a:gd name="connsiteY134" fmla="*/ 2135698 h 2323145"/>
              <a:gd name="connsiteX135" fmla="*/ 4765388 w 11269336"/>
              <a:gd name="connsiteY135" fmla="*/ 2162525 h 2323145"/>
              <a:gd name="connsiteX136" fmla="*/ 4745033 w 11269336"/>
              <a:gd name="connsiteY136" fmla="*/ 2158859 h 2323145"/>
              <a:gd name="connsiteX137" fmla="*/ 4741475 w 11269336"/>
              <a:gd name="connsiteY137" fmla="*/ 2157998 h 2323145"/>
              <a:gd name="connsiteX138" fmla="*/ 4728247 w 11269336"/>
              <a:gd name="connsiteY138" fmla="*/ 2159526 h 2323145"/>
              <a:gd name="connsiteX139" fmla="*/ 4723263 w 11269336"/>
              <a:gd name="connsiteY139" fmla="*/ 2153742 h 2323145"/>
              <a:gd name="connsiteX140" fmla="*/ 4593061 w 11269336"/>
              <a:gd name="connsiteY140" fmla="*/ 2171597 h 2323145"/>
              <a:gd name="connsiteX141" fmla="*/ 4533444 w 11269336"/>
              <a:gd name="connsiteY141" fmla="*/ 2181200 h 2323145"/>
              <a:gd name="connsiteX142" fmla="*/ 4492832 w 11269336"/>
              <a:gd name="connsiteY142" fmla="*/ 2188033 h 2323145"/>
              <a:gd name="connsiteX143" fmla="*/ 4467257 w 11269336"/>
              <a:gd name="connsiteY143" fmla="*/ 2196121 h 2323145"/>
              <a:gd name="connsiteX144" fmla="*/ 4459937 w 11269336"/>
              <a:gd name="connsiteY144" fmla="*/ 2195182 h 2323145"/>
              <a:gd name="connsiteX145" fmla="*/ 4433312 w 11269336"/>
              <a:gd name="connsiteY145" fmla="*/ 2199004 h 2323145"/>
              <a:gd name="connsiteX146" fmla="*/ 4405765 w 11269336"/>
              <a:gd name="connsiteY146" fmla="*/ 2199902 h 2323145"/>
              <a:gd name="connsiteX147" fmla="*/ 4401354 w 11269336"/>
              <a:gd name="connsiteY147" fmla="*/ 2194745 h 2323145"/>
              <a:gd name="connsiteX148" fmla="*/ 4366646 w 11269336"/>
              <a:gd name="connsiteY148" fmla="*/ 2198564 h 2323145"/>
              <a:gd name="connsiteX149" fmla="*/ 4354009 w 11269336"/>
              <a:gd name="connsiteY149" fmla="*/ 2204984 h 2323145"/>
              <a:gd name="connsiteX150" fmla="*/ 4348284 w 11269336"/>
              <a:gd name="connsiteY150" fmla="*/ 2205270 h 2323145"/>
              <a:gd name="connsiteX151" fmla="*/ 4333906 w 11269336"/>
              <a:gd name="connsiteY151" fmla="*/ 2205251 h 2323145"/>
              <a:gd name="connsiteX152" fmla="*/ 4308819 w 11269336"/>
              <a:gd name="connsiteY152" fmla="*/ 2203822 h 2323145"/>
              <a:gd name="connsiteX153" fmla="*/ 4301210 w 11269336"/>
              <a:gd name="connsiteY153" fmla="*/ 2204456 h 2323145"/>
              <a:gd name="connsiteX154" fmla="*/ 4283095 w 11269336"/>
              <a:gd name="connsiteY154" fmla="*/ 2198177 h 2323145"/>
              <a:gd name="connsiteX155" fmla="*/ 4250119 w 11269336"/>
              <a:gd name="connsiteY155" fmla="*/ 2196342 h 2323145"/>
              <a:gd name="connsiteX156" fmla="*/ 4189203 w 11269336"/>
              <a:gd name="connsiteY156" fmla="*/ 2178994 h 2323145"/>
              <a:gd name="connsiteX157" fmla="*/ 4154035 w 11269336"/>
              <a:gd name="connsiteY157" fmla="*/ 2171950 h 2323145"/>
              <a:gd name="connsiteX158" fmla="*/ 4129569 w 11269336"/>
              <a:gd name="connsiteY158" fmla="*/ 2163850 h 2323145"/>
              <a:gd name="connsiteX159" fmla="*/ 4061250 w 11269336"/>
              <a:gd name="connsiteY159" fmla="*/ 2159236 h 2323145"/>
              <a:gd name="connsiteX160" fmla="*/ 3945480 w 11269336"/>
              <a:gd name="connsiteY160" fmla="*/ 2158279 h 2323145"/>
              <a:gd name="connsiteX161" fmla="*/ 3921468 w 11269336"/>
              <a:gd name="connsiteY161" fmla="*/ 2156588 h 2323145"/>
              <a:gd name="connsiteX162" fmla="*/ 3903348 w 11269336"/>
              <a:gd name="connsiteY162" fmla="*/ 2149220 h 2323145"/>
              <a:gd name="connsiteX163" fmla="*/ 3901342 w 11269336"/>
              <a:gd name="connsiteY163" fmla="*/ 2142355 h 2323145"/>
              <a:gd name="connsiteX164" fmla="*/ 3888539 w 11269336"/>
              <a:gd name="connsiteY164" fmla="*/ 2140476 h 2323145"/>
              <a:gd name="connsiteX165" fmla="*/ 3885662 w 11269336"/>
              <a:gd name="connsiteY165" fmla="*/ 2138740 h 2323145"/>
              <a:gd name="connsiteX166" fmla="*/ 3868627 w 11269336"/>
              <a:gd name="connsiteY166" fmla="*/ 2130023 h 2323145"/>
              <a:gd name="connsiteX167" fmla="*/ 3819177 w 11269336"/>
              <a:gd name="connsiteY167" fmla="*/ 2142111 h 2323145"/>
              <a:gd name="connsiteX168" fmla="*/ 3769100 w 11269336"/>
              <a:gd name="connsiteY168" fmla="*/ 2131731 h 2323145"/>
              <a:gd name="connsiteX169" fmla="*/ 3562752 w 11269336"/>
              <a:gd name="connsiteY169" fmla="*/ 2131785 h 2323145"/>
              <a:gd name="connsiteX170" fmla="*/ 3541402 w 11269336"/>
              <a:gd name="connsiteY170" fmla="*/ 2106821 h 2323145"/>
              <a:gd name="connsiteX171" fmla="*/ 3365341 w 11269336"/>
              <a:gd name="connsiteY171" fmla="*/ 2077638 h 2323145"/>
              <a:gd name="connsiteX172" fmla="*/ 3170922 w 11269336"/>
              <a:gd name="connsiteY172" fmla="*/ 2115957 h 2323145"/>
              <a:gd name="connsiteX173" fmla="*/ 3156256 w 11269336"/>
              <a:gd name="connsiteY173" fmla="*/ 2124773 h 2323145"/>
              <a:gd name="connsiteX174" fmla="*/ 3140298 w 11269336"/>
              <a:gd name="connsiteY174" fmla="*/ 2129182 h 2323145"/>
              <a:gd name="connsiteX175" fmla="*/ 3138514 w 11269336"/>
              <a:gd name="connsiteY175" fmla="*/ 2128069 h 2323145"/>
              <a:gd name="connsiteX176" fmla="*/ 3120467 w 11269336"/>
              <a:gd name="connsiteY176" fmla="*/ 2128281 h 2323145"/>
              <a:gd name="connsiteX177" fmla="*/ 3116175 w 11269336"/>
              <a:gd name="connsiteY177" fmla="*/ 2131633 h 2323145"/>
              <a:gd name="connsiteX178" fmla="*/ 3103685 w 11269336"/>
              <a:gd name="connsiteY178" fmla="*/ 2132814 h 2323145"/>
              <a:gd name="connsiteX179" fmla="*/ 3078794 w 11269336"/>
              <a:gd name="connsiteY179" fmla="*/ 2137935 h 2323145"/>
              <a:gd name="connsiteX180" fmla="*/ 3074407 w 11269336"/>
              <a:gd name="connsiteY180" fmla="*/ 2136274 h 2323145"/>
              <a:gd name="connsiteX181" fmla="*/ 3037285 w 11269336"/>
              <a:gd name="connsiteY181" fmla="*/ 2139919 h 2323145"/>
              <a:gd name="connsiteX182" fmla="*/ 3036901 w 11269336"/>
              <a:gd name="connsiteY182" fmla="*/ 2138726 h 2323145"/>
              <a:gd name="connsiteX183" fmla="*/ 3026996 w 11269336"/>
              <a:gd name="connsiteY183" fmla="*/ 2134322 h 2323145"/>
              <a:gd name="connsiteX184" fmla="*/ 3007772 w 11269336"/>
              <a:gd name="connsiteY184" fmla="*/ 2128742 h 2323145"/>
              <a:gd name="connsiteX185" fmla="*/ 2965030 w 11269336"/>
              <a:gd name="connsiteY185" fmla="*/ 2100494 h 2323145"/>
              <a:gd name="connsiteX186" fmla="*/ 2926342 w 11269336"/>
              <a:gd name="connsiteY186" fmla="*/ 2104155 h 2323145"/>
              <a:gd name="connsiteX187" fmla="*/ 2918608 w 11269336"/>
              <a:gd name="connsiteY187" fmla="*/ 2104215 h 2323145"/>
              <a:gd name="connsiteX188" fmla="*/ 2918475 w 11269336"/>
              <a:gd name="connsiteY188" fmla="*/ 2103937 h 2323145"/>
              <a:gd name="connsiteX189" fmla="*/ 2910360 w 11269336"/>
              <a:gd name="connsiteY189" fmla="*/ 2103444 h 2323145"/>
              <a:gd name="connsiteX190" fmla="*/ 2904507 w 11269336"/>
              <a:gd name="connsiteY190" fmla="*/ 2104326 h 2323145"/>
              <a:gd name="connsiteX191" fmla="*/ 2889503 w 11269336"/>
              <a:gd name="connsiteY191" fmla="*/ 2104443 h 2323145"/>
              <a:gd name="connsiteX192" fmla="*/ 2884480 w 11269336"/>
              <a:gd name="connsiteY192" fmla="*/ 2102626 h 2323145"/>
              <a:gd name="connsiteX193" fmla="*/ 2882689 w 11269336"/>
              <a:gd name="connsiteY193" fmla="*/ 2099228 h 2323145"/>
              <a:gd name="connsiteX194" fmla="*/ 2881291 w 11269336"/>
              <a:gd name="connsiteY194" fmla="*/ 2099618 h 2323145"/>
              <a:gd name="connsiteX195" fmla="*/ 2853979 w 11269336"/>
              <a:gd name="connsiteY195" fmla="*/ 2090388 h 2323145"/>
              <a:gd name="connsiteX196" fmla="*/ 2791790 w 11269336"/>
              <a:gd name="connsiteY196" fmla="*/ 2080332 h 2323145"/>
              <a:gd name="connsiteX197" fmla="*/ 2755844 w 11269336"/>
              <a:gd name="connsiteY197" fmla="*/ 2078874 h 2323145"/>
              <a:gd name="connsiteX198" fmla="*/ 2657742 w 11269336"/>
              <a:gd name="connsiteY198" fmla="*/ 2070179 h 2323145"/>
              <a:gd name="connsiteX199" fmla="*/ 2559549 w 11269336"/>
              <a:gd name="connsiteY199" fmla="*/ 2057873 h 2323145"/>
              <a:gd name="connsiteX200" fmla="*/ 2512054 w 11269336"/>
              <a:gd name="connsiteY200" fmla="*/ 2031671 h 2323145"/>
              <a:gd name="connsiteX201" fmla="*/ 2506437 w 11269336"/>
              <a:gd name="connsiteY201" fmla="*/ 2030918 h 2323145"/>
              <a:gd name="connsiteX202" fmla="*/ 2491752 w 11269336"/>
              <a:gd name="connsiteY202" fmla="*/ 2033906 h 2323145"/>
              <a:gd name="connsiteX203" fmla="*/ 2486338 w 11269336"/>
              <a:gd name="connsiteY203" fmla="*/ 2035862 h 2323145"/>
              <a:gd name="connsiteX204" fmla="*/ 2478186 w 11269336"/>
              <a:gd name="connsiteY204" fmla="*/ 2036953 h 2323145"/>
              <a:gd name="connsiteX205" fmla="*/ 2477950 w 11269336"/>
              <a:gd name="connsiteY205" fmla="*/ 2036715 h 2323145"/>
              <a:gd name="connsiteX206" fmla="*/ 2470381 w 11269336"/>
              <a:gd name="connsiteY206" fmla="*/ 2038256 h 2323145"/>
              <a:gd name="connsiteX207" fmla="*/ 2433781 w 11269336"/>
              <a:gd name="connsiteY207" fmla="*/ 2049140 h 2323145"/>
              <a:gd name="connsiteX208" fmla="*/ 2381172 w 11269336"/>
              <a:gd name="connsiteY208" fmla="*/ 2030645 h 2323145"/>
              <a:gd name="connsiteX209" fmla="*/ 2360198 w 11269336"/>
              <a:gd name="connsiteY209" fmla="*/ 2029059 h 2323145"/>
              <a:gd name="connsiteX210" fmla="*/ 2348815 w 11269336"/>
              <a:gd name="connsiteY210" fmla="*/ 2026798 h 2323145"/>
              <a:gd name="connsiteX211" fmla="*/ 2347988 w 11269336"/>
              <a:gd name="connsiteY211" fmla="*/ 2025745 h 2323145"/>
              <a:gd name="connsiteX212" fmla="*/ 2312920 w 11269336"/>
              <a:gd name="connsiteY212" fmla="*/ 2036311 h 2323145"/>
              <a:gd name="connsiteX213" fmla="*/ 2307986 w 11269336"/>
              <a:gd name="connsiteY213" fmla="*/ 2035583 h 2323145"/>
              <a:gd name="connsiteX214" fmla="*/ 2285481 w 11269336"/>
              <a:gd name="connsiteY214" fmla="*/ 2045197 h 2323145"/>
              <a:gd name="connsiteX215" fmla="*/ 2273666 w 11269336"/>
              <a:gd name="connsiteY215" fmla="*/ 2048710 h 2323145"/>
              <a:gd name="connsiteX216" fmla="*/ 2270719 w 11269336"/>
              <a:gd name="connsiteY216" fmla="*/ 2052702 h 2323145"/>
              <a:gd name="connsiteX217" fmla="*/ 2253080 w 11269336"/>
              <a:gd name="connsiteY217" fmla="*/ 2056363 h 2323145"/>
              <a:gd name="connsiteX218" fmla="*/ 2250906 w 11269336"/>
              <a:gd name="connsiteY218" fmla="*/ 2055654 h 2323145"/>
              <a:gd name="connsiteX219" fmla="*/ 2236905 w 11269336"/>
              <a:gd name="connsiteY219" fmla="*/ 2062882 h 2323145"/>
              <a:gd name="connsiteX220" fmla="*/ 2225830 w 11269336"/>
              <a:gd name="connsiteY220" fmla="*/ 2074027 h 2323145"/>
              <a:gd name="connsiteX221" fmla="*/ 2073776 w 11269336"/>
              <a:gd name="connsiteY221" fmla="*/ 2089244 h 2323145"/>
              <a:gd name="connsiteX222" fmla="*/ 1948256 w 11269336"/>
              <a:gd name="connsiteY222" fmla="*/ 2146616 h 2323145"/>
              <a:gd name="connsiteX223" fmla="*/ 1865582 w 11269336"/>
              <a:gd name="connsiteY223" fmla="*/ 2153738 h 2323145"/>
              <a:gd name="connsiteX224" fmla="*/ 1835210 w 11269336"/>
              <a:gd name="connsiteY224" fmla="*/ 2134244 h 2323145"/>
              <a:gd name="connsiteX225" fmla="*/ 1632661 w 11269336"/>
              <a:gd name="connsiteY225" fmla="*/ 2173882 h 2323145"/>
              <a:gd name="connsiteX226" fmla="*/ 1579590 w 11269336"/>
              <a:gd name="connsiteY226" fmla="*/ 2173680 h 2323145"/>
              <a:gd name="connsiteX227" fmla="*/ 1535601 w 11269336"/>
              <a:gd name="connsiteY227" fmla="*/ 2194590 h 2323145"/>
              <a:gd name="connsiteX228" fmla="*/ 1515594 w 11269336"/>
              <a:gd name="connsiteY228" fmla="*/ 2189622 h 2323145"/>
              <a:gd name="connsiteX229" fmla="*/ 1512113 w 11269336"/>
              <a:gd name="connsiteY229" fmla="*/ 2188534 h 2323145"/>
              <a:gd name="connsiteX230" fmla="*/ 1498838 w 11269336"/>
              <a:gd name="connsiteY230" fmla="*/ 2189213 h 2323145"/>
              <a:gd name="connsiteX231" fmla="*/ 1494279 w 11269336"/>
              <a:gd name="connsiteY231" fmla="*/ 2183112 h 2323145"/>
              <a:gd name="connsiteX232" fmla="*/ 1473714 w 11269336"/>
              <a:gd name="connsiteY232" fmla="*/ 2179625 h 2323145"/>
              <a:gd name="connsiteX233" fmla="*/ 1449503 w 11269336"/>
              <a:gd name="connsiteY233" fmla="*/ 2182633 h 2323145"/>
              <a:gd name="connsiteX234" fmla="*/ 1266687 w 11269336"/>
              <a:gd name="connsiteY234" fmla="*/ 2212688 h 2323145"/>
              <a:gd name="connsiteX235" fmla="*/ 1239614 w 11269336"/>
              <a:gd name="connsiteY235" fmla="*/ 2209727 h 2323145"/>
              <a:gd name="connsiteX236" fmla="*/ 1202436 w 11269336"/>
              <a:gd name="connsiteY236" fmla="*/ 2209817 h 2323145"/>
              <a:gd name="connsiteX237" fmla="*/ 1136097 w 11269336"/>
              <a:gd name="connsiteY237" fmla="*/ 2205112 h 2323145"/>
              <a:gd name="connsiteX238" fmla="*/ 988232 w 11269336"/>
              <a:gd name="connsiteY238" fmla="*/ 2235635 h 2323145"/>
              <a:gd name="connsiteX239" fmla="*/ 981959 w 11269336"/>
              <a:gd name="connsiteY239" fmla="*/ 2231607 h 2323145"/>
              <a:gd name="connsiteX240" fmla="*/ 938600 w 11269336"/>
              <a:gd name="connsiteY240" fmla="*/ 2238113 h 2323145"/>
              <a:gd name="connsiteX241" fmla="*/ 791788 w 11269336"/>
              <a:gd name="connsiteY241" fmla="*/ 2293224 h 2323145"/>
              <a:gd name="connsiteX242" fmla="*/ 706914 w 11269336"/>
              <a:gd name="connsiteY242" fmla="*/ 2305046 h 2323145"/>
              <a:gd name="connsiteX243" fmla="*/ 675971 w 11269336"/>
              <a:gd name="connsiteY243" fmla="*/ 2304030 h 2323145"/>
              <a:gd name="connsiteX244" fmla="*/ 624180 w 11269336"/>
              <a:gd name="connsiteY244" fmla="*/ 2302650 h 2323145"/>
              <a:gd name="connsiteX245" fmla="*/ 583453 w 11269336"/>
              <a:gd name="connsiteY245" fmla="*/ 2288788 h 2323145"/>
              <a:gd name="connsiteX246" fmla="*/ 540946 w 11269336"/>
              <a:gd name="connsiteY246" fmla="*/ 2292721 h 2323145"/>
              <a:gd name="connsiteX247" fmla="*/ 533680 w 11269336"/>
              <a:gd name="connsiteY247" fmla="*/ 2310233 h 2323145"/>
              <a:gd name="connsiteX248" fmla="*/ 487366 w 11269336"/>
              <a:gd name="connsiteY248" fmla="*/ 2309053 h 2323145"/>
              <a:gd name="connsiteX249" fmla="*/ 416820 w 11269336"/>
              <a:gd name="connsiteY249" fmla="*/ 2305443 h 2323145"/>
              <a:gd name="connsiteX250" fmla="*/ 376805 w 11269336"/>
              <a:gd name="connsiteY250" fmla="*/ 2307647 h 2323145"/>
              <a:gd name="connsiteX251" fmla="*/ 266777 w 11269336"/>
              <a:gd name="connsiteY251" fmla="*/ 2309012 h 2323145"/>
              <a:gd name="connsiteX252" fmla="*/ 156013 w 11269336"/>
              <a:gd name="connsiteY252" fmla="*/ 2306832 h 2323145"/>
              <a:gd name="connsiteX253" fmla="*/ 87258 w 11269336"/>
              <a:gd name="connsiteY253" fmla="*/ 2285511 h 2323145"/>
              <a:gd name="connsiteX254" fmla="*/ 23798 w 11269336"/>
              <a:gd name="connsiteY254" fmla="*/ 2281822 h 2323145"/>
              <a:gd name="connsiteX255" fmla="*/ 0 w 11269336"/>
              <a:gd name="connsiteY255" fmla="*/ 2285369 h 2323145"/>
              <a:gd name="connsiteX256" fmla="*/ 0 w 11269336"/>
              <a:gd name="connsiteY256"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98838 w 11269336"/>
              <a:gd name="connsiteY133" fmla="*/ 2062961 h 2323145"/>
              <a:gd name="connsiteX134" fmla="*/ 4860988 w 11269336"/>
              <a:gd name="connsiteY134" fmla="*/ 2135698 h 2323145"/>
              <a:gd name="connsiteX135" fmla="*/ 4765388 w 11269336"/>
              <a:gd name="connsiteY135" fmla="*/ 2162525 h 2323145"/>
              <a:gd name="connsiteX136" fmla="*/ 4745033 w 11269336"/>
              <a:gd name="connsiteY136" fmla="*/ 2158859 h 2323145"/>
              <a:gd name="connsiteX137" fmla="*/ 4741475 w 11269336"/>
              <a:gd name="connsiteY137" fmla="*/ 2157998 h 2323145"/>
              <a:gd name="connsiteX138" fmla="*/ 4728247 w 11269336"/>
              <a:gd name="connsiteY138" fmla="*/ 2159526 h 2323145"/>
              <a:gd name="connsiteX139" fmla="*/ 4723263 w 11269336"/>
              <a:gd name="connsiteY139" fmla="*/ 2153742 h 2323145"/>
              <a:gd name="connsiteX140" fmla="*/ 4593061 w 11269336"/>
              <a:gd name="connsiteY140" fmla="*/ 2171597 h 2323145"/>
              <a:gd name="connsiteX141" fmla="*/ 4533444 w 11269336"/>
              <a:gd name="connsiteY141" fmla="*/ 2181200 h 2323145"/>
              <a:gd name="connsiteX142" fmla="*/ 4492832 w 11269336"/>
              <a:gd name="connsiteY142" fmla="*/ 2188033 h 2323145"/>
              <a:gd name="connsiteX143" fmla="*/ 4467257 w 11269336"/>
              <a:gd name="connsiteY143" fmla="*/ 2196121 h 2323145"/>
              <a:gd name="connsiteX144" fmla="*/ 4459937 w 11269336"/>
              <a:gd name="connsiteY144" fmla="*/ 2195182 h 2323145"/>
              <a:gd name="connsiteX145" fmla="*/ 4405765 w 11269336"/>
              <a:gd name="connsiteY145" fmla="*/ 2199902 h 2323145"/>
              <a:gd name="connsiteX146" fmla="*/ 4401354 w 11269336"/>
              <a:gd name="connsiteY146" fmla="*/ 2194745 h 2323145"/>
              <a:gd name="connsiteX147" fmla="*/ 4366646 w 11269336"/>
              <a:gd name="connsiteY147" fmla="*/ 2198564 h 2323145"/>
              <a:gd name="connsiteX148" fmla="*/ 4354009 w 11269336"/>
              <a:gd name="connsiteY148" fmla="*/ 2204984 h 2323145"/>
              <a:gd name="connsiteX149" fmla="*/ 4348284 w 11269336"/>
              <a:gd name="connsiteY149" fmla="*/ 2205270 h 2323145"/>
              <a:gd name="connsiteX150" fmla="*/ 4333906 w 11269336"/>
              <a:gd name="connsiteY150" fmla="*/ 2205251 h 2323145"/>
              <a:gd name="connsiteX151" fmla="*/ 4308819 w 11269336"/>
              <a:gd name="connsiteY151" fmla="*/ 2203822 h 2323145"/>
              <a:gd name="connsiteX152" fmla="*/ 4301210 w 11269336"/>
              <a:gd name="connsiteY152" fmla="*/ 2204456 h 2323145"/>
              <a:gd name="connsiteX153" fmla="*/ 4283095 w 11269336"/>
              <a:gd name="connsiteY153" fmla="*/ 2198177 h 2323145"/>
              <a:gd name="connsiteX154" fmla="*/ 4250119 w 11269336"/>
              <a:gd name="connsiteY154" fmla="*/ 2196342 h 2323145"/>
              <a:gd name="connsiteX155" fmla="*/ 4189203 w 11269336"/>
              <a:gd name="connsiteY155" fmla="*/ 2178994 h 2323145"/>
              <a:gd name="connsiteX156" fmla="*/ 4154035 w 11269336"/>
              <a:gd name="connsiteY156" fmla="*/ 2171950 h 2323145"/>
              <a:gd name="connsiteX157" fmla="*/ 4129569 w 11269336"/>
              <a:gd name="connsiteY157" fmla="*/ 2163850 h 2323145"/>
              <a:gd name="connsiteX158" fmla="*/ 4061250 w 11269336"/>
              <a:gd name="connsiteY158" fmla="*/ 2159236 h 2323145"/>
              <a:gd name="connsiteX159" fmla="*/ 3945480 w 11269336"/>
              <a:gd name="connsiteY159" fmla="*/ 2158279 h 2323145"/>
              <a:gd name="connsiteX160" fmla="*/ 3921468 w 11269336"/>
              <a:gd name="connsiteY160" fmla="*/ 2156588 h 2323145"/>
              <a:gd name="connsiteX161" fmla="*/ 3903348 w 11269336"/>
              <a:gd name="connsiteY161" fmla="*/ 2149220 h 2323145"/>
              <a:gd name="connsiteX162" fmla="*/ 3901342 w 11269336"/>
              <a:gd name="connsiteY162" fmla="*/ 2142355 h 2323145"/>
              <a:gd name="connsiteX163" fmla="*/ 3888539 w 11269336"/>
              <a:gd name="connsiteY163" fmla="*/ 2140476 h 2323145"/>
              <a:gd name="connsiteX164" fmla="*/ 3885662 w 11269336"/>
              <a:gd name="connsiteY164" fmla="*/ 2138740 h 2323145"/>
              <a:gd name="connsiteX165" fmla="*/ 3868627 w 11269336"/>
              <a:gd name="connsiteY165" fmla="*/ 2130023 h 2323145"/>
              <a:gd name="connsiteX166" fmla="*/ 3819177 w 11269336"/>
              <a:gd name="connsiteY166" fmla="*/ 2142111 h 2323145"/>
              <a:gd name="connsiteX167" fmla="*/ 3769100 w 11269336"/>
              <a:gd name="connsiteY167" fmla="*/ 2131731 h 2323145"/>
              <a:gd name="connsiteX168" fmla="*/ 3562752 w 11269336"/>
              <a:gd name="connsiteY168" fmla="*/ 2131785 h 2323145"/>
              <a:gd name="connsiteX169" fmla="*/ 3541402 w 11269336"/>
              <a:gd name="connsiteY169" fmla="*/ 2106821 h 2323145"/>
              <a:gd name="connsiteX170" fmla="*/ 3365341 w 11269336"/>
              <a:gd name="connsiteY170" fmla="*/ 2077638 h 2323145"/>
              <a:gd name="connsiteX171" fmla="*/ 3170922 w 11269336"/>
              <a:gd name="connsiteY171" fmla="*/ 2115957 h 2323145"/>
              <a:gd name="connsiteX172" fmla="*/ 3156256 w 11269336"/>
              <a:gd name="connsiteY172" fmla="*/ 2124773 h 2323145"/>
              <a:gd name="connsiteX173" fmla="*/ 3140298 w 11269336"/>
              <a:gd name="connsiteY173" fmla="*/ 2129182 h 2323145"/>
              <a:gd name="connsiteX174" fmla="*/ 3138514 w 11269336"/>
              <a:gd name="connsiteY174" fmla="*/ 2128069 h 2323145"/>
              <a:gd name="connsiteX175" fmla="*/ 3120467 w 11269336"/>
              <a:gd name="connsiteY175" fmla="*/ 2128281 h 2323145"/>
              <a:gd name="connsiteX176" fmla="*/ 3116175 w 11269336"/>
              <a:gd name="connsiteY176" fmla="*/ 2131633 h 2323145"/>
              <a:gd name="connsiteX177" fmla="*/ 3103685 w 11269336"/>
              <a:gd name="connsiteY177" fmla="*/ 2132814 h 2323145"/>
              <a:gd name="connsiteX178" fmla="*/ 3078794 w 11269336"/>
              <a:gd name="connsiteY178" fmla="*/ 2137935 h 2323145"/>
              <a:gd name="connsiteX179" fmla="*/ 3074407 w 11269336"/>
              <a:gd name="connsiteY179" fmla="*/ 2136274 h 2323145"/>
              <a:gd name="connsiteX180" fmla="*/ 3037285 w 11269336"/>
              <a:gd name="connsiteY180" fmla="*/ 2139919 h 2323145"/>
              <a:gd name="connsiteX181" fmla="*/ 3036901 w 11269336"/>
              <a:gd name="connsiteY181" fmla="*/ 2138726 h 2323145"/>
              <a:gd name="connsiteX182" fmla="*/ 3026996 w 11269336"/>
              <a:gd name="connsiteY182" fmla="*/ 2134322 h 2323145"/>
              <a:gd name="connsiteX183" fmla="*/ 3007772 w 11269336"/>
              <a:gd name="connsiteY183" fmla="*/ 2128742 h 2323145"/>
              <a:gd name="connsiteX184" fmla="*/ 2965030 w 11269336"/>
              <a:gd name="connsiteY184" fmla="*/ 2100494 h 2323145"/>
              <a:gd name="connsiteX185" fmla="*/ 2926342 w 11269336"/>
              <a:gd name="connsiteY185" fmla="*/ 2104155 h 2323145"/>
              <a:gd name="connsiteX186" fmla="*/ 2918608 w 11269336"/>
              <a:gd name="connsiteY186" fmla="*/ 2104215 h 2323145"/>
              <a:gd name="connsiteX187" fmla="*/ 2918475 w 11269336"/>
              <a:gd name="connsiteY187" fmla="*/ 2103937 h 2323145"/>
              <a:gd name="connsiteX188" fmla="*/ 2910360 w 11269336"/>
              <a:gd name="connsiteY188" fmla="*/ 2103444 h 2323145"/>
              <a:gd name="connsiteX189" fmla="*/ 2904507 w 11269336"/>
              <a:gd name="connsiteY189" fmla="*/ 2104326 h 2323145"/>
              <a:gd name="connsiteX190" fmla="*/ 2889503 w 11269336"/>
              <a:gd name="connsiteY190" fmla="*/ 2104443 h 2323145"/>
              <a:gd name="connsiteX191" fmla="*/ 2884480 w 11269336"/>
              <a:gd name="connsiteY191" fmla="*/ 2102626 h 2323145"/>
              <a:gd name="connsiteX192" fmla="*/ 2882689 w 11269336"/>
              <a:gd name="connsiteY192" fmla="*/ 2099228 h 2323145"/>
              <a:gd name="connsiteX193" fmla="*/ 2881291 w 11269336"/>
              <a:gd name="connsiteY193" fmla="*/ 2099618 h 2323145"/>
              <a:gd name="connsiteX194" fmla="*/ 2853979 w 11269336"/>
              <a:gd name="connsiteY194" fmla="*/ 2090388 h 2323145"/>
              <a:gd name="connsiteX195" fmla="*/ 2791790 w 11269336"/>
              <a:gd name="connsiteY195" fmla="*/ 2080332 h 2323145"/>
              <a:gd name="connsiteX196" fmla="*/ 2755844 w 11269336"/>
              <a:gd name="connsiteY196" fmla="*/ 2078874 h 2323145"/>
              <a:gd name="connsiteX197" fmla="*/ 2657742 w 11269336"/>
              <a:gd name="connsiteY197" fmla="*/ 2070179 h 2323145"/>
              <a:gd name="connsiteX198" fmla="*/ 2559549 w 11269336"/>
              <a:gd name="connsiteY198" fmla="*/ 2057873 h 2323145"/>
              <a:gd name="connsiteX199" fmla="*/ 2512054 w 11269336"/>
              <a:gd name="connsiteY199" fmla="*/ 2031671 h 2323145"/>
              <a:gd name="connsiteX200" fmla="*/ 2506437 w 11269336"/>
              <a:gd name="connsiteY200" fmla="*/ 2030918 h 2323145"/>
              <a:gd name="connsiteX201" fmla="*/ 2491752 w 11269336"/>
              <a:gd name="connsiteY201" fmla="*/ 2033906 h 2323145"/>
              <a:gd name="connsiteX202" fmla="*/ 2486338 w 11269336"/>
              <a:gd name="connsiteY202" fmla="*/ 2035862 h 2323145"/>
              <a:gd name="connsiteX203" fmla="*/ 2478186 w 11269336"/>
              <a:gd name="connsiteY203" fmla="*/ 2036953 h 2323145"/>
              <a:gd name="connsiteX204" fmla="*/ 2477950 w 11269336"/>
              <a:gd name="connsiteY204" fmla="*/ 2036715 h 2323145"/>
              <a:gd name="connsiteX205" fmla="*/ 2470381 w 11269336"/>
              <a:gd name="connsiteY205" fmla="*/ 2038256 h 2323145"/>
              <a:gd name="connsiteX206" fmla="*/ 2433781 w 11269336"/>
              <a:gd name="connsiteY206" fmla="*/ 2049140 h 2323145"/>
              <a:gd name="connsiteX207" fmla="*/ 2381172 w 11269336"/>
              <a:gd name="connsiteY207" fmla="*/ 2030645 h 2323145"/>
              <a:gd name="connsiteX208" fmla="*/ 2360198 w 11269336"/>
              <a:gd name="connsiteY208" fmla="*/ 2029059 h 2323145"/>
              <a:gd name="connsiteX209" fmla="*/ 2348815 w 11269336"/>
              <a:gd name="connsiteY209" fmla="*/ 2026798 h 2323145"/>
              <a:gd name="connsiteX210" fmla="*/ 2347988 w 11269336"/>
              <a:gd name="connsiteY210" fmla="*/ 2025745 h 2323145"/>
              <a:gd name="connsiteX211" fmla="*/ 2312920 w 11269336"/>
              <a:gd name="connsiteY211" fmla="*/ 2036311 h 2323145"/>
              <a:gd name="connsiteX212" fmla="*/ 2307986 w 11269336"/>
              <a:gd name="connsiteY212" fmla="*/ 2035583 h 2323145"/>
              <a:gd name="connsiteX213" fmla="*/ 2285481 w 11269336"/>
              <a:gd name="connsiteY213" fmla="*/ 2045197 h 2323145"/>
              <a:gd name="connsiteX214" fmla="*/ 2273666 w 11269336"/>
              <a:gd name="connsiteY214" fmla="*/ 2048710 h 2323145"/>
              <a:gd name="connsiteX215" fmla="*/ 2270719 w 11269336"/>
              <a:gd name="connsiteY215" fmla="*/ 2052702 h 2323145"/>
              <a:gd name="connsiteX216" fmla="*/ 2253080 w 11269336"/>
              <a:gd name="connsiteY216" fmla="*/ 2056363 h 2323145"/>
              <a:gd name="connsiteX217" fmla="*/ 2250906 w 11269336"/>
              <a:gd name="connsiteY217" fmla="*/ 2055654 h 2323145"/>
              <a:gd name="connsiteX218" fmla="*/ 2236905 w 11269336"/>
              <a:gd name="connsiteY218" fmla="*/ 2062882 h 2323145"/>
              <a:gd name="connsiteX219" fmla="*/ 2225830 w 11269336"/>
              <a:gd name="connsiteY219" fmla="*/ 2074027 h 2323145"/>
              <a:gd name="connsiteX220" fmla="*/ 2073776 w 11269336"/>
              <a:gd name="connsiteY220" fmla="*/ 2089244 h 2323145"/>
              <a:gd name="connsiteX221" fmla="*/ 1948256 w 11269336"/>
              <a:gd name="connsiteY221" fmla="*/ 2146616 h 2323145"/>
              <a:gd name="connsiteX222" fmla="*/ 1865582 w 11269336"/>
              <a:gd name="connsiteY222" fmla="*/ 2153738 h 2323145"/>
              <a:gd name="connsiteX223" fmla="*/ 1835210 w 11269336"/>
              <a:gd name="connsiteY223" fmla="*/ 2134244 h 2323145"/>
              <a:gd name="connsiteX224" fmla="*/ 1632661 w 11269336"/>
              <a:gd name="connsiteY224" fmla="*/ 2173882 h 2323145"/>
              <a:gd name="connsiteX225" fmla="*/ 1579590 w 11269336"/>
              <a:gd name="connsiteY225" fmla="*/ 2173680 h 2323145"/>
              <a:gd name="connsiteX226" fmla="*/ 1535601 w 11269336"/>
              <a:gd name="connsiteY226" fmla="*/ 2194590 h 2323145"/>
              <a:gd name="connsiteX227" fmla="*/ 1515594 w 11269336"/>
              <a:gd name="connsiteY227" fmla="*/ 2189622 h 2323145"/>
              <a:gd name="connsiteX228" fmla="*/ 1512113 w 11269336"/>
              <a:gd name="connsiteY228" fmla="*/ 2188534 h 2323145"/>
              <a:gd name="connsiteX229" fmla="*/ 1498838 w 11269336"/>
              <a:gd name="connsiteY229" fmla="*/ 2189213 h 2323145"/>
              <a:gd name="connsiteX230" fmla="*/ 1494279 w 11269336"/>
              <a:gd name="connsiteY230" fmla="*/ 2183112 h 2323145"/>
              <a:gd name="connsiteX231" fmla="*/ 1473714 w 11269336"/>
              <a:gd name="connsiteY231" fmla="*/ 2179625 h 2323145"/>
              <a:gd name="connsiteX232" fmla="*/ 1449503 w 11269336"/>
              <a:gd name="connsiteY232" fmla="*/ 2182633 h 2323145"/>
              <a:gd name="connsiteX233" fmla="*/ 1266687 w 11269336"/>
              <a:gd name="connsiteY233" fmla="*/ 2212688 h 2323145"/>
              <a:gd name="connsiteX234" fmla="*/ 1239614 w 11269336"/>
              <a:gd name="connsiteY234" fmla="*/ 2209727 h 2323145"/>
              <a:gd name="connsiteX235" fmla="*/ 1202436 w 11269336"/>
              <a:gd name="connsiteY235" fmla="*/ 2209817 h 2323145"/>
              <a:gd name="connsiteX236" fmla="*/ 1136097 w 11269336"/>
              <a:gd name="connsiteY236" fmla="*/ 2205112 h 2323145"/>
              <a:gd name="connsiteX237" fmla="*/ 988232 w 11269336"/>
              <a:gd name="connsiteY237" fmla="*/ 2235635 h 2323145"/>
              <a:gd name="connsiteX238" fmla="*/ 981959 w 11269336"/>
              <a:gd name="connsiteY238" fmla="*/ 2231607 h 2323145"/>
              <a:gd name="connsiteX239" fmla="*/ 938600 w 11269336"/>
              <a:gd name="connsiteY239" fmla="*/ 2238113 h 2323145"/>
              <a:gd name="connsiteX240" fmla="*/ 791788 w 11269336"/>
              <a:gd name="connsiteY240" fmla="*/ 2293224 h 2323145"/>
              <a:gd name="connsiteX241" fmla="*/ 706914 w 11269336"/>
              <a:gd name="connsiteY241" fmla="*/ 2305046 h 2323145"/>
              <a:gd name="connsiteX242" fmla="*/ 675971 w 11269336"/>
              <a:gd name="connsiteY242" fmla="*/ 2304030 h 2323145"/>
              <a:gd name="connsiteX243" fmla="*/ 624180 w 11269336"/>
              <a:gd name="connsiteY243" fmla="*/ 2302650 h 2323145"/>
              <a:gd name="connsiteX244" fmla="*/ 583453 w 11269336"/>
              <a:gd name="connsiteY244" fmla="*/ 2288788 h 2323145"/>
              <a:gd name="connsiteX245" fmla="*/ 540946 w 11269336"/>
              <a:gd name="connsiteY245" fmla="*/ 2292721 h 2323145"/>
              <a:gd name="connsiteX246" fmla="*/ 533680 w 11269336"/>
              <a:gd name="connsiteY246" fmla="*/ 2310233 h 2323145"/>
              <a:gd name="connsiteX247" fmla="*/ 487366 w 11269336"/>
              <a:gd name="connsiteY247" fmla="*/ 2309053 h 2323145"/>
              <a:gd name="connsiteX248" fmla="*/ 416820 w 11269336"/>
              <a:gd name="connsiteY248" fmla="*/ 2305443 h 2323145"/>
              <a:gd name="connsiteX249" fmla="*/ 376805 w 11269336"/>
              <a:gd name="connsiteY249" fmla="*/ 2307647 h 2323145"/>
              <a:gd name="connsiteX250" fmla="*/ 266777 w 11269336"/>
              <a:gd name="connsiteY250" fmla="*/ 2309012 h 2323145"/>
              <a:gd name="connsiteX251" fmla="*/ 156013 w 11269336"/>
              <a:gd name="connsiteY251" fmla="*/ 2306832 h 2323145"/>
              <a:gd name="connsiteX252" fmla="*/ 87258 w 11269336"/>
              <a:gd name="connsiteY252" fmla="*/ 2285511 h 2323145"/>
              <a:gd name="connsiteX253" fmla="*/ 23798 w 11269336"/>
              <a:gd name="connsiteY253" fmla="*/ 2281822 h 2323145"/>
              <a:gd name="connsiteX254" fmla="*/ 0 w 11269336"/>
              <a:gd name="connsiteY254" fmla="*/ 2285369 h 2323145"/>
              <a:gd name="connsiteX255" fmla="*/ 0 w 11269336"/>
              <a:gd name="connsiteY255"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98838 w 11269336"/>
              <a:gd name="connsiteY133" fmla="*/ 2062961 h 2323145"/>
              <a:gd name="connsiteX134" fmla="*/ 4860988 w 11269336"/>
              <a:gd name="connsiteY134" fmla="*/ 2135698 h 2323145"/>
              <a:gd name="connsiteX135" fmla="*/ 4765388 w 11269336"/>
              <a:gd name="connsiteY135" fmla="*/ 2162525 h 2323145"/>
              <a:gd name="connsiteX136" fmla="*/ 4745033 w 11269336"/>
              <a:gd name="connsiteY136" fmla="*/ 2158859 h 2323145"/>
              <a:gd name="connsiteX137" fmla="*/ 4741475 w 11269336"/>
              <a:gd name="connsiteY137" fmla="*/ 2157998 h 2323145"/>
              <a:gd name="connsiteX138" fmla="*/ 4728247 w 11269336"/>
              <a:gd name="connsiteY138" fmla="*/ 2159526 h 2323145"/>
              <a:gd name="connsiteX139" fmla="*/ 4723263 w 11269336"/>
              <a:gd name="connsiteY139" fmla="*/ 2153742 h 2323145"/>
              <a:gd name="connsiteX140" fmla="*/ 4593061 w 11269336"/>
              <a:gd name="connsiteY140" fmla="*/ 2171597 h 2323145"/>
              <a:gd name="connsiteX141" fmla="*/ 4533444 w 11269336"/>
              <a:gd name="connsiteY141" fmla="*/ 2181200 h 2323145"/>
              <a:gd name="connsiteX142" fmla="*/ 4492832 w 11269336"/>
              <a:gd name="connsiteY142" fmla="*/ 2188033 h 2323145"/>
              <a:gd name="connsiteX143" fmla="*/ 4467257 w 11269336"/>
              <a:gd name="connsiteY143" fmla="*/ 2196121 h 2323145"/>
              <a:gd name="connsiteX144" fmla="*/ 4405765 w 11269336"/>
              <a:gd name="connsiteY144" fmla="*/ 2199902 h 2323145"/>
              <a:gd name="connsiteX145" fmla="*/ 4401354 w 11269336"/>
              <a:gd name="connsiteY145" fmla="*/ 2194745 h 2323145"/>
              <a:gd name="connsiteX146" fmla="*/ 4366646 w 11269336"/>
              <a:gd name="connsiteY146" fmla="*/ 2198564 h 2323145"/>
              <a:gd name="connsiteX147" fmla="*/ 4354009 w 11269336"/>
              <a:gd name="connsiteY147" fmla="*/ 2204984 h 2323145"/>
              <a:gd name="connsiteX148" fmla="*/ 4348284 w 11269336"/>
              <a:gd name="connsiteY148" fmla="*/ 2205270 h 2323145"/>
              <a:gd name="connsiteX149" fmla="*/ 4333906 w 11269336"/>
              <a:gd name="connsiteY149" fmla="*/ 2205251 h 2323145"/>
              <a:gd name="connsiteX150" fmla="*/ 4308819 w 11269336"/>
              <a:gd name="connsiteY150" fmla="*/ 2203822 h 2323145"/>
              <a:gd name="connsiteX151" fmla="*/ 4301210 w 11269336"/>
              <a:gd name="connsiteY151" fmla="*/ 2204456 h 2323145"/>
              <a:gd name="connsiteX152" fmla="*/ 4283095 w 11269336"/>
              <a:gd name="connsiteY152" fmla="*/ 2198177 h 2323145"/>
              <a:gd name="connsiteX153" fmla="*/ 4250119 w 11269336"/>
              <a:gd name="connsiteY153" fmla="*/ 2196342 h 2323145"/>
              <a:gd name="connsiteX154" fmla="*/ 4189203 w 11269336"/>
              <a:gd name="connsiteY154" fmla="*/ 2178994 h 2323145"/>
              <a:gd name="connsiteX155" fmla="*/ 4154035 w 11269336"/>
              <a:gd name="connsiteY155" fmla="*/ 2171950 h 2323145"/>
              <a:gd name="connsiteX156" fmla="*/ 4129569 w 11269336"/>
              <a:gd name="connsiteY156" fmla="*/ 2163850 h 2323145"/>
              <a:gd name="connsiteX157" fmla="*/ 4061250 w 11269336"/>
              <a:gd name="connsiteY157" fmla="*/ 2159236 h 2323145"/>
              <a:gd name="connsiteX158" fmla="*/ 3945480 w 11269336"/>
              <a:gd name="connsiteY158" fmla="*/ 2158279 h 2323145"/>
              <a:gd name="connsiteX159" fmla="*/ 3921468 w 11269336"/>
              <a:gd name="connsiteY159" fmla="*/ 2156588 h 2323145"/>
              <a:gd name="connsiteX160" fmla="*/ 3903348 w 11269336"/>
              <a:gd name="connsiteY160" fmla="*/ 2149220 h 2323145"/>
              <a:gd name="connsiteX161" fmla="*/ 3901342 w 11269336"/>
              <a:gd name="connsiteY161" fmla="*/ 2142355 h 2323145"/>
              <a:gd name="connsiteX162" fmla="*/ 3888539 w 11269336"/>
              <a:gd name="connsiteY162" fmla="*/ 2140476 h 2323145"/>
              <a:gd name="connsiteX163" fmla="*/ 3885662 w 11269336"/>
              <a:gd name="connsiteY163" fmla="*/ 2138740 h 2323145"/>
              <a:gd name="connsiteX164" fmla="*/ 3868627 w 11269336"/>
              <a:gd name="connsiteY164" fmla="*/ 2130023 h 2323145"/>
              <a:gd name="connsiteX165" fmla="*/ 3819177 w 11269336"/>
              <a:gd name="connsiteY165" fmla="*/ 2142111 h 2323145"/>
              <a:gd name="connsiteX166" fmla="*/ 3769100 w 11269336"/>
              <a:gd name="connsiteY166" fmla="*/ 2131731 h 2323145"/>
              <a:gd name="connsiteX167" fmla="*/ 3562752 w 11269336"/>
              <a:gd name="connsiteY167" fmla="*/ 2131785 h 2323145"/>
              <a:gd name="connsiteX168" fmla="*/ 3541402 w 11269336"/>
              <a:gd name="connsiteY168" fmla="*/ 2106821 h 2323145"/>
              <a:gd name="connsiteX169" fmla="*/ 3365341 w 11269336"/>
              <a:gd name="connsiteY169" fmla="*/ 2077638 h 2323145"/>
              <a:gd name="connsiteX170" fmla="*/ 3170922 w 11269336"/>
              <a:gd name="connsiteY170" fmla="*/ 2115957 h 2323145"/>
              <a:gd name="connsiteX171" fmla="*/ 3156256 w 11269336"/>
              <a:gd name="connsiteY171" fmla="*/ 2124773 h 2323145"/>
              <a:gd name="connsiteX172" fmla="*/ 3140298 w 11269336"/>
              <a:gd name="connsiteY172" fmla="*/ 2129182 h 2323145"/>
              <a:gd name="connsiteX173" fmla="*/ 3138514 w 11269336"/>
              <a:gd name="connsiteY173" fmla="*/ 2128069 h 2323145"/>
              <a:gd name="connsiteX174" fmla="*/ 3120467 w 11269336"/>
              <a:gd name="connsiteY174" fmla="*/ 2128281 h 2323145"/>
              <a:gd name="connsiteX175" fmla="*/ 3116175 w 11269336"/>
              <a:gd name="connsiteY175" fmla="*/ 2131633 h 2323145"/>
              <a:gd name="connsiteX176" fmla="*/ 3103685 w 11269336"/>
              <a:gd name="connsiteY176" fmla="*/ 2132814 h 2323145"/>
              <a:gd name="connsiteX177" fmla="*/ 3078794 w 11269336"/>
              <a:gd name="connsiteY177" fmla="*/ 2137935 h 2323145"/>
              <a:gd name="connsiteX178" fmla="*/ 3074407 w 11269336"/>
              <a:gd name="connsiteY178" fmla="*/ 2136274 h 2323145"/>
              <a:gd name="connsiteX179" fmla="*/ 3037285 w 11269336"/>
              <a:gd name="connsiteY179" fmla="*/ 2139919 h 2323145"/>
              <a:gd name="connsiteX180" fmla="*/ 3036901 w 11269336"/>
              <a:gd name="connsiteY180" fmla="*/ 2138726 h 2323145"/>
              <a:gd name="connsiteX181" fmla="*/ 3026996 w 11269336"/>
              <a:gd name="connsiteY181" fmla="*/ 2134322 h 2323145"/>
              <a:gd name="connsiteX182" fmla="*/ 3007772 w 11269336"/>
              <a:gd name="connsiteY182" fmla="*/ 2128742 h 2323145"/>
              <a:gd name="connsiteX183" fmla="*/ 2965030 w 11269336"/>
              <a:gd name="connsiteY183" fmla="*/ 2100494 h 2323145"/>
              <a:gd name="connsiteX184" fmla="*/ 2926342 w 11269336"/>
              <a:gd name="connsiteY184" fmla="*/ 2104155 h 2323145"/>
              <a:gd name="connsiteX185" fmla="*/ 2918608 w 11269336"/>
              <a:gd name="connsiteY185" fmla="*/ 2104215 h 2323145"/>
              <a:gd name="connsiteX186" fmla="*/ 2918475 w 11269336"/>
              <a:gd name="connsiteY186" fmla="*/ 2103937 h 2323145"/>
              <a:gd name="connsiteX187" fmla="*/ 2910360 w 11269336"/>
              <a:gd name="connsiteY187" fmla="*/ 2103444 h 2323145"/>
              <a:gd name="connsiteX188" fmla="*/ 2904507 w 11269336"/>
              <a:gd name="connsiteY188" fmla="*/ 2104326 h 2323145"/>
              <a:gd name="connsiteX189" fmla="*/ 2889503 w 11269336"/>
              <a:gd name="connsiteY189" fmla="*/ 2104443 h 2323145"/>
              <a:gd name="connsiteX190" fmla="*/ 2884480 w 11269336"/>
              <a:gd name="connsiteY190" fmla="*/ 2102626 h 2323145"/>
              <a:gd name="connsiteX191" fmla="*/ 2882689 w 11269336"/>
              <a:gd name="connsiteY191" fmla="*/ 2099228 h 2323145"/>
              <a:gd name="connsiteX192" fmla="*/ 2881291 w 11269336"/>
              <a:gd name="connsiteY192" fmla="*/ 2099618 h 2323145"/>
              <a:gd name="connsiteX193" fmla="*/ 2853979 w 11269336"/>
              <a:gd name="connsiteY193" fmla="*/ 2090388 h 2323145"/>
              <a:gd name="connsiteX194" fmla="*/ 2791790 w 11269336"/>
              <a:gd name="connsiteY194" fmla="*/ 2080332 h 2323145"/>
              <a:gd name="connsiteX195" fmla="*/ 2755844 w 11269336"/>
              <a:gd name="connsiteY195" fmla="*/ 2078874 h 2323145"/>
              <a:gd name="connsiteX196" fmla="*/ 2657742 w 11269336"/>
              <a:gd name="connsiteY196" fmla="*/ 2070179 h 2323145"/>
              <a:gd name="connsiteX197" fmla="*/ 2559549 w 11269336"/>
              <a:gd name="connsiteY197" fmla="*/ 2057873 h 2323145"/>
              <a:gd name="connsiteX198" fmla="*/ 2512054 w 11269336"/>
              <a:gd name="connsiteY198" fmla="*/ 2031671 h 2323145"/>
              <a:gd name="connsiteX199" fmla="*/ 2506437 w 11269336"/>
              <a:gd name="connsiteY199" fmla="*/ 2030918 h 2323145"/>
              <a:gd name="connsiteX200" fmla="*/ 2491752 w 11269336"/>
              <a:gd name="connsiteY200" fmla="*/ 2033906 h 2323145"/>
              <a:gd name="connsiteX201" fmla="*/ 2486338 w 11269336"/>
              <a:gd name="connsiteY201" fmla="*/ 2035862 h 2323145"/>
              <a:gd name="connsiteX202" fmla="*/ 2478186 w 11269336"/>
              <a:gd name="connsiteY202" fmla="*/ 2036953 h 2323145"/>
              <a:gd name="connsiteX203" fmla="*/ 2477950 w 11269336"/>
              <a:gd name="connsiteY203" fmla="*/ 2036715 h 2323145"/>
              <a:gd name="connsiteX204" fmla="*/ 2470381 w 11269336"/>
              <a:gd name="connsiteY204" fmla="*/ 2038256 h 2323145"/>
              <a:gd name="connsiteX205" fmla="*/ 2433781 w 11269336"/>
              <a:gd name="connsiteY205" fmla="*/ 2049140 h 2323145"/>
              <a:gd name="connsiteX206" fmla="*/ 2381172 w 11269336"/>
              <a:gd name="connsiteY206" fmla="*/ 2030645 h 2323145"/>
              <a:gd name="connsiteX207" fmla="*/ 2360198 w 11269336"/>
              <a:gd name="connsiteY207" fmla="*/ 2029059 h 2323145"/>
              <a:gd name="connsiteX208" fmla="*/ 2348815 w 11269336"/>
              <a:gd name="connsiteY208" fmla="*/ 2026798 h 2323145"/>
              <a:gd name="connsiteX209" fmla="*/ 2347988 w 11269336"/>
              <a:gd name="connsiteY209" fmla="*/ 2025745 h 2323145"/>
              <a:gd name="connsiteX210" fmla="*/ 2312920 w 11269336"/>
              <a:gd name="connsiteY210" fmla="*/ 2036311 h 2323145"/>
              <a:gd name="connsiteX211" fmla="*/ 2307986 w 11269336"/>
              <a:gd name="connsiteY211" fmla="*/ 2035583 h 2323145"/>
              <a:gd name="connsiteX212" fmla="*/ 2285481 w 11269336"/>
              <a:gd name="connsiteY212" fmla="*/ 2045197 h 2323145"/>
              <a:gd name="connsiteX213" fmla="*/ 2273666 w 11269336"/>
              <a:gd name="connsiteY213" fmla="*/ 2048710 h 2323145"/>
              <a:gd name="connsiteX214" fmla="*/ 2270719 w 11269336"/>
              <a:gd name="connsiteY214" fmla="*/ 2052702 h 2323145"/>
              <a:gd name="connsiteX215" fmla="*/ 2253080 w 11269336"/>
              <a:gd name="connsiteY215" fmla="*/ 2056363 h 2323145"/>
              <a:gd name="connsiteX216" fmla="*/ 2250906 w 11269336"/>
              <a:gd name="connsiteY216" fmla="*/ 2055654 h 2323145"/>
              <a:gd name="connsiteX217" fmla="*/ 2236905 w 11269336"/>
              <a:gd name="connsiteY217" fmla="*/ 2062882 h 2323145"/>
              <a:gd name="connsiteX218" fmla="*/ 2225830 w 11269336"/>
              <a:gd name="connsiteY218" fmla="*/ 2074027 h 2323145"/>
              <a:gd name="connsiteX219" fmla="*/ 2073776 w 11269336"/>
              <a:gd name="connsiteY219" fmla="*/ 2089244 h 2323145"/>
              <a:gd name="connsiteX220" fmla="*/ 1948256 w 11269336"/>
              <a:gd name="connsiteY220" fmla="*/ 2146616 h 2323145"/>
              <a:gd name="connsiteX221" fmla="*/ 1865582 w 11269336"/>
              <a:gd name="connsiteY221" fmla="*/ 2153738 h 2323145"/>
              <a:gd name="connsiteX222" fmla="*/ 1835210 w 11269336"/>
              <a:gd name="connsiteY222" fmla="*/ 2134244 h 2323145"/>
              <a:gd name="connsiteX223" fmla="*/ 1632661 w 11269336"/>
              <a:gd name="connsiteY223" fmla="*/ 2173882 h 2323145"/>
              <a:gd name="connsiteX224" fmla="*/ 1579590 w 11269336"/>
              <a:gd name="connsiteY224" fmla="*/ 2173680 h 2323145"/>
              <a:gd name="connsiteX225" fmla="*/ 1535601 w 11269336"/>
              <a:gd name="connsiteY225" fmla="*/ 2194590 h 2323145"/>
              <a:gd name="connsiteX226" fmla="*/ 1515594 w 11269336"/>
              <a:gd name="connsiteY226" fmla="*/ 2189622 h 2323145"/>
              <a:gd name="connsiteX227" fmla="*/ 1512113 w 11269336"/>
              <a:gd name="connsiteY227" fmla="*/ 2188534 h 2323145"/>
              <a:gd name="connsiteX228" fmla="*/ 1498838 w 11269336"/>
              <a:gd name="connsiteY228" fmla="*/ 2189213 h 2323145"/>
              <a:gd name="connsiteX229" fmla="*/ 1494279 w 11269336"/>
              <a:gd name="connsiteY229" fmla="*/ 2183112 h 2323145"/>
              <a:gd name="connsiteX230" fmla="*/ 1473714 w 11269336"/>
              <a:gd name="connsiteY230" fmla="*/ 2179625 h 2323145"/>
              <a:gd name="connsiteX231" fmla="*/ 1449503 w 11269336"/>
              <a:gd name="connsiteY231" fmla="*/ 2182633 h 2323145"/>
              <a:gd name="connsiteX232" fmla="*/ 1266687 w 11269336"/>
              <a:gd name="connsiteY232" fmla="*/ 2212688 h 2323145"/>
              <a:gd name="connsiteX233" fmla="*/ 1239614 w 11269336"/>
              <a:gd name="connsiteY233" fmla="*/ 2209727 h 2323145"/>
              <a:gd name="connsiteX234" fmla="*/ 1202436 w 11269336"/>
              <a:gd name="connsiteY234" fmla="*/ 2209817 h 2323145"/>
              <a:gd name="connsiteX235" fmla="*/ 1136097 w 11269336"/>
              <a:gd name="connsiteY235" fmla="*/ 2205112 h 2323145"/>
              <a:gd name="connsiteX236" fmla="*/ 988232 w 11269336"/>
              <a:gd name="connsiteY236" fmla="*/ 2235635 h 2323145"/>
              <a:gd name="connsiteX237" fmla="*/ 981959 w 11269336"/>
              <a:gd name="connsiteY237" fmla="*/ 2231607 h 2323145"/>
              <a:gd name="connsiteX238" fmla="*/ 938600 w 11269336"/>
              <a:gd name="connsiteY238" fmla="*/ 2238113 h 2323145"/>
              <a:gd name="connsiteX239" fmla="*/ 791788 w 11269336"/>
              <a:gd name="connsiteY239" fmla="*/ 2293224 h 2323145"/>
              <a:gd name="connsiteX240" fmla="*/ 706914 w 11269336"/>
              <a:gd name="connsiteY240" fmla="*/ 2305046 h 2323145"/>
              <a:gd name="connsiteX241" fmla="*/ 675971 w 11269336"/>
              <a:gd name="connsiteY241" fmla="*/ 2304030 h 2323145"/>
              <a:gd name="connsiteX242" fmla="*/ 624180 w 11269336"/>
              <a:gd name="connsiteY242" fmla="*/ 2302650 h 2323145"/>
              <a:gd name="connsiteX243" fmla="*/ 583453 w 11269336"/>
              <a:gd name="connsiteY243" fmla="*/ 2288788 h 2323145"/>
              <a:gd name="connsiteX244" fmla="*/ 540946 w 11269336"/>
              <a:gd name="connsiteY244" fmla="*/ 2292721 h 2323145"/>
              <a:gd name="connsiteX245" fmla="*/ 533680 w 11269336"/>
              <a:gd name="connsiteY245" fmla="*/ 2310233 h 2323145"/>
              <a:gd name="connsiteX246" fmla="*/ 487366 w 11269336"/>
              <a:gd name="connsiteY246" fmla="*/ 2309053 h 2323145"/>
              <a:gd name="connsiteX247" fmla="*/ 416820 w 11269336"/>
              <a:gd name="connsiteY247" fmla="*/ 2305443 h 2323145"/>
              <a:gd name="connsiteX248" fmla="*/ 376805 w 11269336"/>
              <a:gd name="connsiteY248" fmla="*/ 2307647 h 2323145"/>
              <a:gd name="connsiteX249" fmla="*/ 266777 w 11269336"/>
              <a:gd name="connsiteY249" fmla="*/ 2309012 h 2323145"/>
              <a:gd name="connsiteX250" fmla="*/ 156013 w 11269336"/>
              <a:gd name="connsiteY250" fmla="*/ 2306832 h 2323145"/>
              <a:gd name="connsiteX251" fmla="*/ 87258 w 11269336"/>
              <a:gd name="connsiteY251" fmla="*/ 2285511 h 2323145"/>
              <a:gd name="connsiteX252" fmla="*/ 23798 w 11269336"/>
              <a:gd name="connsiteY252" fmla="*/ 2281822 h 2323145"/>
              <a:gd name="connsiteX253" fmla="*/ 0 w 11269336"/>
              <a:gd name="connsiteY253" fmla="*/ 2285369 h 2323145"/>
              <a:gd name="connsiteX254" fmla="*/ 0 w 11269336"/>
              <a:gd name="connsiteY254"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98838 w 11269336"/>
              <a:gd name="connsiteY133" fmla="*/ 2062961 h 2323145"/>
              <a:gd name="connsiteX134" fmla="*/ 4860988 w 11269336"/>
              <a:gd name="connsiteY134" fmla="*/ 2135698 h 2323145"/>
              <a:gd name="connsiteX135" fmla="*/ 4765388 w 11269336"/>
              <a:gd name="connsiteY135" fmla="*/ 2162525 h 2323145"/>
              <a:gd name="connsiteX136" fmla="*/ 4745033 w 11269336"/>
              <a:gd name="connsiteY136" fmla="*/ 2158859 h 2323145"/>
              <a:gd name="connsiteX137" fmla="*/ 4741475 w 11269336"/>
              <a:gd name="connsiteY137" fmla="*/ 2157998 h 2323145"/>
              <a:gd name="connsiteX138" fmla="*/ 4728247 w 11269336"/>
              <a:gd name="connsiteY138" fmla="*/ 2159526 h 2323145"/>
              <a:gd name="connsiteX139" fmla="*/ 4723263 w 11269336"/>
              <a:gd name="connsiteY139" fmla="*/ 2153742 h 2323145"/>
              <a:gd name="connsiteX140" fmla="*/ 4593061 w 11269336"/>
              <a:gd name="connsiteY140" fmla="*/ 2171597 h 2323145"/>
              <a:gd name="connsiteX141" fmla="*/ 4533444 w 11269336"/>
              <a:gd name="connsiteY141" fmla="*/ 2181200 h 2323145"/>
              <a:gd name="connsiteX142" fmla="*/ 4467257 w 11269336"/>
              <a:gd name="connsiteY142" fmla="*/ 2196121 h 2323145"/>
              <a:gd name="connsiteX143" fmla="*/ 4405765 w 11269336"/>
              <a:gd name="connsiteY143" fmla="*/ 2199902 h 2323145"/>
              <a:gd name="connsiteX144" fmla="*/ 4401354 w 11269336"/>
              <a:gd name="connsiteY144" fmla="*/ 2194745 h 2323145"/>
              <a:gd name="connsiteX145" fmla="*/ 4366646 w 11269336"/>
              <a:gd name="connsiteY145" fmla="*/ 2198564 h 2323145"/>
              <a:gd name="connsiteX146" fmla="*/ 4354009 w 11269336"/>
              <a:gd name="connsiteY146" fmla="*/ 2204984 h 2323145"/>
              <a:gd name="connsiteX147" fmla="*/ 4348284 w 11269336"/>
              <a:gd name="connsiteY147" fmla="*/ 2205270 h 2323145"/>
              <a:gd name="connsiteX148" fmla="*/ 4333906 w 11269336"/>
              <a:gd name="connsiteY148" fmla="*/ 2205251 h 2323145"/>
              <a:gd name="connsiteX149" fmla="*/ 4308819 w 11269336"/>
              <a:gd name="connsiteY149" fmla="*/ 2203822 h 2323145"/>
              <a:gd name="connsiteX150" fmla="*/ 4301210 w 11269336"/>
              <a:gd name="connsiteY150" fmla="*/ 2204456 h 2323145"/>
              <a:gd name="connsiteX151" fmla="*/ 4283095 w 11269336"/>
              <a:gd name="connsiteY151" fmla="*/ 2198177 h 2323145"/>
              <a:gd name="connsiteX152" fmla="*/ 4250119 w 11269336"/>
              <a:gd name="connsiteY152" fmla="*/ 2196342 h 2323145"/>
              <a:gd name="connsiteX153" fmla="*/ 4189203 w 11269336"/>
              <a:gd name="connsiteY153" fmla="*/ 2178994 h 2323145"/>
              <a:gd name="connsiteX154" fmla="*/ 4154035 w 11269336"/>
              <a:gd name="connsiteY154" fmla="*/ 2171950 h 2323145"/>
              <a:gd name="connsiteX155" fmla="*/ 4129569 w 11269336"/>
              <a:gd name="connsiteY155" fmla="*/ 2163850 h 2323145"/>
              <a:gd name="connsiteX156" fmla="*/ 4061250 w 11269336"/>
              <a:gd name="connsiteY156" fmla="*/ 2159236 h 2323145"/>
              <a:gd name="connsiteX157" fmla="*/ 3945480 w 11269336"/>
              <a:gd name="connsiteY157" fmla="*/ 2158279 h 2323145"/>
              <a:gd name="connsiteX158" fmla="*/ 3921468 w 11269336"/>
              <a:gd name="connsiteY158" fmla="*/ 2156588 h 2323145"/>
              <a:gd name="connsiteX159" fmla="*/ 3903348 w 11269336"/>
              <a:gd name="connsiteY159" fmla="*/ 2149220 h 2323145"/>
              <a:gd name="connsiteX160" fmla="*/ 3901342 w 11269336"/>
              <a:gd name="connsiteY160" fmla="*/ 2142355 h 2323145"/>
              <a:gd name="connsiteX161" fmla="*/ 3888539 w 11269336"/>
              <a:gd name="connsiteY161" fmla="*/ 2140476 h 2323145"/>
              <a:gd name="connsiteX162" fmla="*/ 3885662 w 11269336"/>
              <a:gd name="connsiteY162" fmla="*/ 2138740 h 2323145"/>
              <a:gd name="connsiteX163" fmla="*/ 3868627 w 11269336"/>
              <a:gd name="connsiteY163" fmla="*/ 2130023 h 2323145"/>
              <a:gd name="connsiteX164" fmla="*/ 3819177 w 11269336"/>
              <a:gd name="connsiteY164" fmla="*/ 2142111 h 2323145"/>
              <a:gd name="connsiteX165" fmla="*/ 3769100 w 11269336"/>
              <a:gd name="connsiteY165" fmla="*/ 2131731 h 2323145"/>
              <a:gd name="connsiteX166" fmla="*/ 3562752 w 11269336"/>
              <a:gd name="connsiteY166" fmla="*/ 2131785 h 2323145"/>
              <a:gd name="connsiteX167" fmla="*/ 3541402 w 11269336"/>
              <a:gd name="connsiteY167" fmla="*/ 2106821 h 2323145"/>
              <a:gd name="connsiteX168" fmla="*/ 3365341 w 11269336"/>
              <a:gd name="connsiteY168" fmla="*/ 2077638 h 2323145"/>
              <a:gd name="connsiteX169" fmla="*/ 3170922 w 11269336"/>
              <a:gd name="connsiteY169" fmla="*/ 2115957 h 2323145"/>
              <a:gd name="connsiteX170" fmla="*/ 3156256 w 11269336"/>
              <a:gd name="connsiteY170" fmla="*/ 2124773 h 2323145"/>
              <a:gd name="connsiteX171" fmla="*/ 3140298 w 11269336"/>
              <a:gd name="connsiteY171" fmla="*/ 2129182 h 2323145"/>
              <a:gd name="connsiteX172" fmla="*/ 3138514 w 11269336"/>
              <a:gd name="connsiteY172" fmla="*/ 2128069 h 2323145"/>
              <a:gd name="connsiteX173" fmla="*/ 3120467 w 11269336"/>
              <a:gd name="connsiteY173" fmla="*/ 2128281 h 2323145"/>
              <a:gd name="connsiteX174" fmla="*/ 3116175 w 11269336"/>
              <a:gd name="connsiteY174" fmla="*/ 2131633 h 2323145"/>
              <a:gd name="connsiteX175" fmla="*/ 3103685 w 11269336"/>
              <a:gd name="connsiteY175" fmla="*/ 2132814 h 2323145"/>
              <a:gd name="connsiteX176" fmla="*/ 3078794 w 11269336"/>
              <a:gd name="connsiteY176" fmla="*/ 2137935 h 2323145"/>
              <a:gd name="connsiteX177" fmla="*/ 3074407 w 11269336"/>
              <a:gd name="connsiteY177" fmla="*/ 2136274 h 2323145"/>
              <a:gd name="connsiteX178" fmla="*/ 3037285 w 11269336"/>
              <a:gd name="connsiteY178" fmla="*/ 2139919 h 2323145"/>
              <a:gd name="connsiteX179" fmla="*/ 3036901 w 11269336"/>
              <a:gd name="connsiteY179" fmla="*/ 2138726 h 2323145"/>
              <a:gd name="connsiteX180" fmla="*/ 3026996 w 11269336"/>
              <a:gd name="connsiteY180" fmla="*/ 2134322 h 2323145"/>
              <a:gd name="connsiteX181" fmla="*/ 3007772 w 11269336"/>
              <a:gd name="connsiteY181" fmla="*/ 2128742 h 2323145"/>
              <a:gd name="connsiteX182" fmla="*/ 2965030 w 11269336"/>
              <a:gd name="connsiteY182" fmla="*/ 2100494 h 2323145"/>
              <a:gd name="connsiteX183" fmla="*/ 2926342 w 11269336"/>
              <a:gd name="connsiteY183" fmla="*/ 2104155 h 2323145"/>
              <a:gd name="connsiteX184" fmla="*/ 2918608 w 11269336"/>
              <a:gd name="connsiteY184" fmla="*/ 2104215 h 2323145"/>
              <a:gd name="connsiteX185" fmla="*/ 2918475 w 11269336"/>
              <a:gd name="connsiteY185" fmla="*/ 2103937 h 2323145"/>
              <a:gd name="connsiteX186" fmla="*/ 2910360 w 11269336"/>
              <a:gd name="connsiteY186" fmla="*/ 2103444 h 2323145"/>
              <a:gd name="connsiteX187" fmla="*/ 2904507 w 11269336"/>
              <a:gd name="connsiteY187" fmla="*/ 2104326 h 2323145"/>
              <a:gd name="connsiteX188" fmla="*/ 2889503 w 11269336"/>
              <a:gd name="connsiteY188" fmla="*/ 2104443 h 2323145"/>
              <a:gd name="connsiteX189" fmla="*/ 2884480 w 11269336"/>
              <a:gd name="connsiteY189" fmla="*/ 2102626 h 2323145"/>
              <a:gd name="connsiteX190" fmla="*/ 2882689 w 11269336"/>
              <a:gd name="connsiteY190" fmla="*/ 2099228 h 2323145"/>
              <a:gd name="connsiteX191" fmla="*/ 2881291 w 11269336"/>
              <a:gd name="connsiteY191" fmla="*/ 2099618 h 2323145"/>
              <a:gd name="connsiteX192" fmla="*/ 2853979 w 11269336"/>
              <a:gd name="connsiteY192" fmla="*/ 2090388 h 2323145"/>
              <a:gd name="connsiteX193" fmla="*/ 2791790 w 11269336"/>
              <a:gd name="connsiteY193" fmla="*/ 2080332 h 2323145"/>
              <a:gd name="connsiteX194" fmla="*/ 2755844 w 11269336"/>
              <a:gd name="connsiteY194" fmla="*/ 2078874 h 2323145"/>
              <a:gd name="connsiteX195" fmla="*/ 2657742 w 11269336"/>
              <a:gd name="connsiteY195" fmla="*/ 2070179 h 2323145"/>
              <a:gd name="connsiteX196" fmla="*/ 2559549 w 11269336"/>
              <a:gd name="connsiteY196" fmla="*/ 2057873 h 2323145"/>
              <a:gd name="connsiteX197" fmla="*/ 2512054 w 11269336"/>
              <a:gd name="connsiteY197" fmla="*/ 2031671 h 2323145"/>
              <a:gd name="connsiteX198" fmla="*/ 2506437 w 11269336"/>
              <a:gd name="connsiteY198" fmla="*/ 2030918 h 2323145"/>
              <a:gd name="connsiteX199" fmla="*/ 2491752 w 11269336"/>
              <a:gd name="connsiteY199" fmla="*/ 2033906 h 2323145"/>
              <a:gd name="connsiteX200" fmla="*/ 2486338 w 11269336"/>
              <a:gd name="connsiteY200" fmla="*/ 2035862 h 2323145"/>
              <a:gd name="connsiteX201" fmla="*/ 2478186 w 11269336"/>
              <a:gd name="connsiteY201" fmla="*/ 2036953 h 2323145"/>
              <a:gd name="connsiteX202" fmla="*/ 2477950 w 11269336"/>
              <a:gd name="connsiteY202" fmla="*/ 2036715 h 2323145"/>
              <a:gd name="connsiteX203" fmla="*/ 2470381 w 11269336"/>
              <a:gd name="connsiteY203" fmla="*/ 2038256 h 2323145"/>
              <a:gd name="connsiteX204" fmla="*/ 2433781 w 11269336"/>
              <a:gd name="connsiteY204" fmla="*/ 2049140 h 2323145"/>
              <a:gd name="connsiteX205" fmla="*/ 2381172 w 11269336"/>
              <a:gd name="connsiteY205" fmla="*/ 2030645 h 2323145"/>
              <a:gd name="connsiteX206" fmla="*/ 2360198 w 11269336"/>
              <a:gd name="connsiteY206" fmla="*/ 2029059 h 2323145"/>
              <a:gd name="connsiteX207" fmla="*/ 2348815 w 11269336"/>
              <a:gd name="connsiteY207" fmla="*/ 2026798 h 2323145"/>
              <a:gd name="connsiteX208" fmla="*/ 2347988 w 11269336"/>
              <a:gd name="connsiteY208" fmla="*/ 2025745 h 2323145"/>
              <a:gd name="connsiteX209" fmla="*/ 2312920 w 11269336"/>
              <a:gd name="connsiteY209" fmla="*/ 2036311 h 2323145"/>
              <a:gd name="connsiteX210" fmla="*/ 2307986 w 11269336"/>
              <a:gd name="connsiteY210" fmla="*/ 2035583 h 2323145"/>
              <a:gd name="connsiteX211" fmla="*/ 2285481 w 11269336"/>
              <a:gd name="connsiteY211" fmla="*/ 2045197 h 2323145"/>
              <a:gd name="connsiteX212" fmla="*/ 2273666 w 11269336"/>
              <a:gd name="connsiteY212" fmla="*/ 2048710 h 2323145"/>
              <a:gd name="connsiteX213" fmla="*/ 2270719 w 11269336"/>
              <a:gd name="connsiteY213" fmla="*/ 2052702 h 2323145"/>
              <a:gd name="connsiteX214" fmla="*/ 2253080 w 11269336"/>
              <a:gd name="connsiteY214" fmla="*/ 2056363 h 2323145"/>
              <a:gd name="connsiteX215" fmla="*/ 2250906 w 11269336"/>
              <a:gd name="connsiteY215" fmla="*/ 2055654 h 2323145"/>
              <a:gd name="connsiteX216" fmla="*/ 2236905 w 11269336"/>
              <a:gd name="connsiteY216" fmla="*/ 2062882 h 2323145"/>
              <a:gd name="connsiteX217" fmla="*/ 2225830 w 11269336"/>
              <a:gd name="connsiteY217" fmla="*/ 2074027 h 2323145"/>
              <a:gd name="connsiteX218" fmla="*/ 2073776 w 11269336"/>
              <a:gd name="connsiteY218" fmla="*/ 2089244 h 2323145"/>
              <a:gd name="connsiteX219" fmla="*/ 1948256 w 11269336"/>
              <a:gd name="connsiteY219" fmla="*/ 2146616 h 2323145"/>
              <a:gd name="connsiteX220" fmla="*/ 1865582 w 11269336"/>
              <a:gd name="connsiteY220" fmla="*/ 2153738 h 2323145"/>
              <a:gd name="connsiteX221" fmla="*/ 1835210 w 11269336"/>
              <a:gd name="connsiteY221" fmla="*/ 2134244 h 2323145"/>
              <a:gd name="connsiteX222" fmla="*/ 1632661 w 11269336"/>
              <a:gd name="connsiteY222" fmla="*/ 2173882 h 2323145"/>
              <a:gd name="connsiteX223" fmla="*/ 1579590 w 11269336"/>
              <a:gd name="connsiteY223" fmla="*/ 2173680 h 2323145"/>
              <a:gd name="connsiteX224" fmla="*/ 1535601 w 11269336"/>
              <a:gd name="connsiteY224" fmla="*/ 2194590 h 2323145"/>
              <a:gd name="connsiteX225" fmla="*/ 1515594 w 11269336"/>
              <a:gd name="connsiteY225" fmla="*/ 2189622 h 2323145"/>
              <a:gd name="connsiteX226" fmla="*/ 1512113 w 11269336"/>
              <a:gd name="connsiteY226" fmla="*/ 2188534 h 2323145"/>
              <a:gd name="connsiteX227" fmla="*/ 1498838 w 11269336"/>
              <a:gd name="connsiteY227" fmla="*/ 2189213 h 2323145"/>
              <a:gd name="connsiteX228" fmla="*/ 1494279 w 11269336"/>
              <a:gd name="connsiteY228" fmla="*/ 2183112 h 2323145"/>
              <a:gd name="connsiteX229" fmla="*/ 1473714 w 11269336"/>
              <a:gd name="connsiteY229" fmla="*/ 2179625 h 2323145"/>
              <a:gd name="connsiteX230" fmla="*/ 1449503 w 11269336"/>
              <a:gd name="connsiteY230" fmla="*/ 2182633 h 2323145"/>
              <a:gd name="connsiteX231" fmla="*/ 1266687 w 11269336"/>
              <a:gd name="connsiteY231" fmla="*/ 2212688 h 2323145"/>
              <a:gd name="connsiteX232" fmla="*/ 1239614 w 11269336"/>
              <a:gd name="connsiteY232" fmla="*/ 2209727 h 2323145"/>
              <a:gd name="connsiteX233" fmla="*/ 1202436 w 11269336"/>
              <a:gd name="connsiteY233" fmla="*/ 2209817 h 2323145"/>
              <a:gd name="connsiteX234" fmla="*/ 1136097 w 11269336"/>
              <a:gd name="connsiteY234" fmla="*/ 2205112 h 2323145"/>
              <a:gd name="connsiteX235" fmla="*/ 988232 w 11269336"/>
              <a:gd name="connsiteY235" fmla="*/ 2235635 h 2323145"/>
              <a:gd name="connsiteX236" fmla="*/ 981959 w 11269336"/>
              <a:gd name="connsiteY236" fmla="*/ 2231607 h 2323145"/>
              <a:gd name="connsiteX237" fmla="*/ 938600 w 11269336"/>
              <a:gd name="connsiteY237" fmla="*/ 2238113 h 2323145"/>
              <a:gd name="connsiteX238" fmla="*/ 791788 w 11269336"/>
              <a:gd name="connsiteY238" fmla="*/ 2293224 h 2323145"/>
              <a:gd name="connsiteX239" fmla="*/ 706914 w 11269336"/>
              <a:gd name="connsiteY239" fmla="*/ 2305046 h 2323145"/>
              <a:gd name="connsiteX240" fmla="*/ 675971 w 11269336"/>
              <a:gd name="connsiteY240" fmla="*/ 2304030 h 2323145"/>
              <a:gd name="connsiteX241" fmla="*/ 624180 w 11269336"/>
              <a:gd name="connsiteY241" fmla="*/ 2302650 h 2323145"/>
              <a:gd name="connsiteX242" fmla="*/ 583453 w 11269336"/>
              <a:gd name="connsiteY242" fmla="*/ 2288788 h 2323145"/>
              <a:gd name="connsiteX243" fmla="*/ 540946 w 11269336"/>
              <a:gd name="connsiteY243" fmla="*/ 2292721 h 2323145"/>
              <a:gd name="connsiteX244" fmla="*/ 533680 w 11269336"/>
              <a:gd name="connsiteY244" fmla="*/ 2310233 h 2323145"/>
              <a:gd name="connsiteX245" fmla="*/ 487366 w 11269336"/>
              <a:gd name="connsiteY245" fmla="*/ 2309053 h 2323145"/>
              <a:gd name="connsiteX246" fmla="*/ 416820 w 11269336"/>
              <a:gd name="connsiteY246" fmla="*/ 2305443 h 2323145"/>
              <a:gd name="connsiteX247" fmla="*/ 376805 w 11269336"/>
              <a:gd name="connsiteY247" fmla="*/ 2307647 h 2323145"/>
              <a:gd name="connsiteX248" fmla="*/ 266777 w 11269336"/>
              <a:gd name="connsiteY248" fmla="*/ 2309012 h 2323145"/>
              <a:gd name="connsiteX249" fmla="*/ 156013 w 11269336"/>
              <a:gd name="connsiteY249" fmla="*/ 2306832 h 2323145"/>
              <a:gd name="connsiteX250" fmla="*/ 87258 w 11269336"/>
              <a:gd name="connsiteY250" fmla="*/ 2285511 h 2323145"/>
              <a:gd name="connsiteX251" fmla="*/ 23798 w 11269336"/>
              <a:gd name="connsiteY251" fmla="*/ 2281822 h 2323145"/>
              <a:gd name="connsiteX252" fmla="*/ 0 w 11269336"/>
              <a:gd name="connsiteY252" fmla="*/ 2285369 h 2323145"/>
              <a:gd name="connsiteX253" fmla="*/ 0 w 11269336"/>
              <a:gd name="connsiteY253"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98838 w 11269336"/>
              <a:gd name="connsiteY133" fmla="*/ 2062961 h 2323145"/>
              <a:gd name="connsiteX134" fmla="*/ 4860988 w 11269336"/>
              <a:gd name="connsiteY134" fmla="*/ 2135698 h 2323145"/>
              <a:gd name="connsiteX135" fmla="*/ 4765388 w 11269336"/>
              <a:gd name="connsiteY135" fmla="*/ 2162525 h 2323145"/>
              <a:gd name="connsiteX136" fmla="*/ 4745033 w 11269336"/>
              <a:gd name="connsiteY136" fmla="*/ 2158859 h 2323145"/>
              <a:gd name="connsiteX137" fmla="*/ 4741475 w 11269336"/>
              <a:gd name="connsiteY137" fmla="*/ 2157998 h 2323145"/>
              <a:gd name="connsiteX138" fmla="*/ 4728247 w 11269336"/>
              <a:gd name="connsiteY138" fmla="*/ 2159526 h 2323145"/>
              <a:gd name="connsiteX139" fmla="*/ 4723263 w 11269336"/>
              <a:gd name="connsiteY139" fmla="*/ 2153742 h 2323145"/>
              <a:gd name="connsiteX140" fmla="*/ 4593061 w 11269336"/>
              <a:gd name="connsiteY140" fmla="*/ 2171597 h 2323145"/>
              <a:gd name="connsiteX141" fmla="*/ 4467257 w 11269336"/>
              <a:gd name="connsiteY141" fmla="*/ 2196121 h 2323145"/>
              <a:gd name="connsiteX142" fmla="*/ 4405765 w 11269336"/>
              <a:gd name="connsiteY142" fmla="*/ 2199902 h 2323145"/>
              <a:gd name="connsiteX143" fmla="*/ 4401354 w 11269336"/>
              <a:gd name="connsiteY143" fmla="*/ 2194745 h 2323145"/>
              <a:gd name="connsiteX144" fmla="*/ 4366646 w 11269336"/>
              <a:gd name="connsiteY144" fmla="*/ 2198564 h 2323145"/>
              <a:gd name="connsiteX145" fmla="*/ 4354009 w 11269336"/>
              <a:gd name="connsiteY145" fmla="*/ 2204984 h 2323145"/>
              <a:gd name="connsiteX146" fmla="*/ 4348284 w 11269336"/>
              <a:gd name="connsiteY146" fmla="*/ 2205270 h 2323145"/>
              <a:gd name="connsiteX147" fmla="*/ 4333906 w 11269336"/>
              <a:gd name="connsiteY147" fmla="*/ 2205251 h 2323145"/>
              <a:gd name="connsiteX148" fmla="*/ 4308819 w 11269336"/>
              <a:gd name="connsiteY148" fmla="*/ 2203822 h 2323145"/>
              <a:gd name="connsiteX149" fmla="*/ 4301210 w 11269336"/>
              <a:gd name="connsiteY149" fmla="*/ 2204456 h 2323145"/>
              <a:gd name="connsiteX150" fmla="*/ 4283095 w 11269336"/>
              <a:gd name="connsiteY150" fmla="*/ 2198177 h 2323145"/>
              <a:gd name="connsiteX151" fmla="*/ 4250119 w 11269336"/>
              <a:gd name="connsiteY151" fmla="*/ 2196342 h 2323145"/>
              <a:gd name="connsiteX152" fmla="*/ 4189203 w 11269336"/>
              <a:gd name="connsiteY152" fmla="*/ 2178994 h 2323145"/>
              <a:gd name="connsiteX153" fmla="*/ 4154035 w 11269336"/>
              <a:gd name="connsiteY153" fmla="*/ 2171950 h 2323145"/>
              <a:gd name="connsiteX154" fmla="*/ 4129569 w 11269336"/>
              <a:gd name="connsiteY154" fmla="*/ 2163850 h 2323145"/>
              <a:gd name="connsiteX155" fmla="*/ 4061250 w 11269336"/>
              <a:gd name="connsiteY155" fmla="*/ 2159236 h 2323145"/>
              <a:gd name="connsiteX156" fmla="*/ 3945480 w 11269336"/>
              <a:gd name="connsiteY156" fmla="*/ 2158279 h 2323145"/>
              <a:gd name="connsiteX157" fmla="*/ 3921468 w 11269336"/>
              <a:gd name="connsiteY157" fmla="*/ 2156588 h 2323145"/>
              <a:gd name="connsiteX158" fmla="*/ 3903348 w 11269336"/>
              <a:gd name="connsiteY158" fmla="*/ 2149220 h 2323145"/>
              <a:gd name="connsiteX159" fmla="*/ 3901342 w 11269336"/>
              <a:gd name="connsiteY159" fmla="*/ 2142355 h 2323145"/>
              <a:gd name="connsiteX160" fmla="*/ 3888539 w 11269336"/>
              <a:gd name="connsiteY160" fmla="*/ 2140476 h 2323145"/>
              <a:gd name="connsiteX161" fmla="*/ 3885662 w 11269336"/>
              <a:gd name="connsiteY161" fmla="*/ 2138740 h 2323145"/>
              <a:gd name="connsiteX162" fmla="*/ 3868627 w 11269336"/>
              <a:gd name="connsiteY162" fmla="*/ 2130023 h 2323145"/>
              <a:gd name="connsiteX163" fmla="*/ 3819177 w 11269336"/>
              <a:gd name="connsiteY163" fmla="*/ 2142111 h 2323145"/>
              <a:gd name="connsiteX164" fmla="*/ 3769100 w 11269336"/>
              <a:gd name="connsiteY164" fmla="*/ 2131731 h 2323145"/>
              <a:gd name="connsiteX165" fmla="*/ 3562752 w 11269336"/>
              <a:gd name="connsiteY165" fmla="*/ 2131785 h 2323145"/>
              <a:gd name="connsiteX166" fmla="*/ 3541402 w 11269336"/>
              <a:gd name="connsiteY166" fmla="*/ 2106821 h 2323145"/>
              <a:gd name="connsiteX167" fmla="*/ 3365341 w 11269336"/>
              <a:gd name="connsiteY167" fmla="*/ 2077638 h 2323145"/>
              <a:gd name="connsiteX168" fmla="*/ 3170922 w 11269336"/>
              <a:gd name="connsiteY168" fmla="*/ 2115957 h 2323145"/>
              <a:gd name="connsiteX169" fmla="*/ 3156256 w 11269336"/>
              <a:gd name="connsiteY169" fmla="*/ 2124773 h 2323145"/>
              <a:gd name="connsiteX170" fmla="*/ 3140298 w 11269336"/>
              <a:gd name="connsiteY170" fmla="*/ 2129182 h 2323145"/>
              <a:gd name="connsiteX171" fmla="*/ 3138514 w 11269336"/>
              <a:gd name="connsiteY171" fmla="*/ 2128069 h 2323145"/>
              <a:gd name="connsiteX172" fmla="*/ 3120467 w 11269336"/>
              <a:gd name="connsiteY172" fmla="*/ 2128281 h 2323145"/>
              <a:gd name="connsiteX173" fmla="*/ 3116175 w 11269336"/>
              <a:gd name="connsiteY173" fmla="*/ 2131633 h 2323145"/>
              <a:gd name="connsiteX174" fmla="*/ 3103685 w 11269336"/>
              <a:gd name="connsiteY174" fmla="*/ 2132814 h 2323145"/>
              <a:gd name="connsiteX175" fmla="*/ 3078794 w 11269336"/>
              <a:gd name="connsiteY175" fmla="*/ 2137935 h 2323145"/>
              <a:gd name="connsiteX176" fmla="*/ 3074407 w 11269336"/>
              <a:gd name="connsiteY176" fmla="*/ 2136274 h 2323145"/>
              <a:gd name="connsiteX177" fmla="*/ 3037285 w 11269336"/>
              <a:gd name="connsiteY177" fmla="*/ 2139919 h 2323145"/>
              <a:gd name="connsiteX178" fmla="*/ 3036901 w 11269336"/>
              <a:gd name="connsiteY178" fmla="*/ 2138726 h 2323145"/>
              <a:gd name="connsiteX179" fmla="*/ 3026996 w 11269336"/>
              <a:gd name="connsiteY179" fmla="*/ 2134322 h 2323145"/>
              <a:gd name="connsiteX180" fmla="*/ 3007772 w 11269336"/>
              <a:gd name="connsiteY180" fmla="*/ 2128742 h 2323145"/>
              <a:gd name="connsiteX181" fmla="*/ 2965030 w 11269336"/>
              <a:gd name="connsiteY181" fmla="*/ 2100494 h 2323145"/>
              <a:gd name="connsiteX182" fmla="*/ 2926342 w 11269336"/>
              <a:gd name="connsiteY182" fmla="*/ 2104155 h 2323145"/>
              <a:gd name="connsiteX183" fmla="*/ 2918608 w 11269336"/>
              <a:gd name="connsiteY183" fmla="*/ 2104215 h 2323145"/>
              <a:gd name="connsiteX184" fmla="*/ 2918475 w 11269336"/>
              <a:gd name="connsiteY184" fmla="*/ 2103937 h 2323145"/>
              <a:gd name="connsiteX185" fmla="*/ 2910360 w 11269336"/>
              <a:gd name="connsiteY185" fmla="*/ 2103444 h 2323145"/>
              <a:gd name="connsiteX186" fmla="*/ 2904507 w 11269336"/>
              <a:gd name="connsiteY186" fmla="*/ 2104326 h 2323145"/>
              <a:gd name="connsiteX187" fmla="*/ 2889503 w 11269336"/>
              <a:gd name="connsiteY187" fmla="*/ 2104443 h 2323145"/>
              <a:gd name="connsiteX188" fmla="*/ 2884480 w 11269336"/>
              <a:gd name="connsiteY188" fmla="*/ 2102626 h 2323145"/>
              <a:gd name="connsiteX189" fmla="*/ 2882689 w 11269336"/>
              <a:gd name="connsiteY189" fmla="*/ 2099228 h 2323145"/>
              <a:gd name="connsiteX190" fmla="*/ 2881291 w 11269336"/>
              <a:gd name="connsiteY190" fmla="*/ 2099618 h 2323145"/>
              <a:gd name="connsiteX191" fmla="*/ 2853979 w 11269336"/>
              <a:gd name="connsiteY191" fmla="*/ 2090388 h 2323145"/>
              <a:gd name="connsiteX192" fmla="*/ 2791790 w 11269336"/>
              <a:gd name="connsiteY192" fmla="*/ 2080332 h 2323145"/>
              <a:gd name="connsiteX193" fmla="*/ 2755844 w 11269336"/>
              <a:gd name="connsiteY193" fmla="*/ 2078874 h 2323145"/>
              <a:gd name="connsiteX194" fmla="*/ 2657742 w 11269336"/>
              <a:gd name="connsiteY194" fmla="*/ 2070179 h 2323145"/>
              <a:gd name="connsiteX195" fmla="*/ 2559549 w 11269336"/>
              <a:gd name="connsiteY195" fmla="*/ 2057873 h 2323145"/>
              <a:gd name="connsiteX196" fmla="*/ 2512054 w 11269336"/>
              <a:gd name="connsiteY196" fmla="*/ 2031671 h 2323145"/>
              <a:gd name="connsiteX197" fmla="*/ 2506437 w 11269336"/>
              <a:gd name="connsiteY197" fmla="*/ 2030918 h 2323145"/>
              <a:gd name="connsiteX198" fmla="*/ 2491752 w 11269336"/>
              <a:gd name="connsiteY198" fmla="*/ 2033906 h 2323145"/>
              <a:gd name="connsiteX199" fmla="*/ 2486338 w 11269336"/>
              <a:gd name="connsiteY199" fmla="*/ 2035862 h 2323145"/>
              <a:gd name="connsiteX200" fmla="*/ 2478186 w 11269336"/>
              <a:gd name="connsiteY200" fmla="*/ 2036953 h 2323145"/>
              <a:gd name="connsiteX201" fmla="*/ 2477950 w 11269336"/>
              <a:gd name="connsiteY201" fmla="*/ 2036715 h 2323145"/>
              <a:gd name="connsiteX202" fmla="*/ 2470381 w 11269336"/>
              <a:gd name="connsiteY202" fmla="*/ 2038256 h 2323145"/>
              <a:gd name="connsiteX203" fmla="*/ 2433781 w 11269336"/>
              <a:gd name="connsiteY203" fmla="*/ 2049140 h 2323145"/>
              <a:gd name="connsiteX204" fmla="*/ 2381172 w 11269336"/>
              <a:gd name="connsiteY204" fmla="*/ 2030645 h 2323145"/>
              <a:gd name="connsiteX205" fmla="*/ 2360198 w 11269336"/>
              <a:gd name="connsiteY205" fmla="*/ 2029059 h 2323145"/>
              <a:gd name="connsiteX206" fmla="*/ 2348815 w 11269336"/>
              <a:gd name="connsiteY206" fmla="*/ 2026798 h 2323145"/>
              <a:gd name="connsiteX207" fmla="*/ 2347988 w 11269336"/>
              <a:gd name="connsiteY207" fmla="*/ 2025745 h 2323145"/>
              <a:gd name="connsiteX208" fmla="*/ 2312920 w 11269336"/>
              <a:gd name="connsiteY208" fmla="*/ 2036311 h 2323145"/>
              <a:gd name="connsiteX209" fmla="*/ 2307986 w 11269336"/>
              <a:gd name="connsiteY209" fmla="*/ 2035583 h 2323145"/>
              <a:gd name="connsiteX210" fmla="*/ 2285481 w 11269336"/>
              <a:gd name="connsiteY210" fmla="*/ 2045197 h 2323145"/>
              <a:gd name="connsiteX211" fmla="*/ 2273666 w 11269336"/>
              <a:gd name="connsiteY211" fmla="*/ 2048710 h 2323145"/>
              <a:gd name="connsiteX212" fmla="*/ 2270719 w 11269336"/>
              <a:gd name="connsiteY212" fmla="*/ 2052702 h 2323145"/>
              <a:gd name="connsiteX213" fmla="*/ 2253080 w 11269336"/>
              <a:gd name="connsiteY213" fmla="*/ 2056363 h 2323145"/>
              <a:gd name="connsiteX214" fmla="*/ 2250906 w 11269336"/>
              <a:gd name="connsiteY214" fmla="*/ 2055654 h 2323145"/>
              <a:gd name="connsiteX215" fmla="*/ 2236905 w 11269336"/>
              <a:gd name="connsiteY215" fmla="*/ 2062882 h 2323145"/>
              <a:gd name="connsiteX216" fmla="*/ 2225830 w 11269336"/>
              <a:gd name="connsiteY216" fmla="*/ 2074027 h 2323145"/>
              <a:gd name="connsiteX217" fmla="*/ 2073776 w 11269336"/>
              <a:gd name="connsiteY217" fmla="*/ 2089244 h 2323145"/>
              <a:gd name="connsiteX218" fmla="*/ 1948256 w 11269336"/>
              <a:gd name="connsiteY218" fmla="*/ 2146616 h 2323145"/>
              <a:gd name="connsiteX219" fmla="*/ 1865582 w 11269336"/>
              <a:gd name="connsiteY219" fmla="*/ 2153738 h 2323145"/>
              <a:gd name="connsiteX220" fmla="*/ 1835210 w 11269336"/>
              <a:gd name="connsiteY220" fmla="*/ 2134244 h 2323145"/>
              <a:gd name="connsiteX221" fmla="*/ 1632661 w 11269336"/>
              <a:gd name="connsiteY221" fmla="*/ 2173882 h 2323145"/>
              <a:gd name="connsiteX222" fmla="*/ 1579590 w 11269336"/>
              <a:gd name="connsiteY222" fmla="*/ 2173680 h 2323145"/>
              <a:gd name="connsiteX223" fmla="*/ 1535601 w 11269336"/>
              <a:gd name="connsiteY223" fmla="*/ 2194590 h 2323145"/>
              <a:gd name="connsiteX224" fmla="*/ 1515594 w 11269336"/>
              <a:gd name="connsiteY224" fmla="*/ 2189622 h 2323145"/>
              <a:gd name="connsiteX225" fmla="*/ 1512113 w 11269336"/>
              <a:gd name="connsiteY225" fmla="*/ 2188534 h 2323145"/>
              <a:gd name="connsiteX226" fmla="*/ 1498838 w 11269336"/>
              <a:gd name="connsiteY226" fmla="*/ 2189213 h 2323145"/>
              <a:gd name="connsiteX227" fmla="*/ 1494279 w 11269336"/>
              <a:gd name="connsiteY227" fmla="*/ 2183112 h 2323145"/>
              <a:gd name="connsiteX228" fmla="*/ 1473714 w 11269336"/>
              <a:gd name="connsiteY228" fmla="*/ 2179625 h 2323145"/>
              <a:gd name="connsiteX229" fmla="*/ 1449503 w 11269336"/>
              <a:gd name="connsiteY229" fmla="*/ 2182633 h 2323145"/>
              <a:gd name="connsiteX230" fmla="*/ 1266687 w 11269336"/>
              <a:gd name="connsiteY230" fmla="*/ 2212688 h 2323145"/>
              <a:gd name="connsiteX231" fmla="*/ 1239614 w 11269336"/>
              <a:gd name="connsiteY231" fmla="*/ 2209727 h 2323145"/>
              <a:gd name="connsiteX232" fmla="*/ 1202436 w 11269336"/>
              <a:gd name="connsiteY232" fmla="*/ 2209817 h 2323145"/>
              <a:gd name="connsiteX233" fmla="*/ 1136097 w 11269336"/>
              <a:gd name="connsiteY233" fmla="*/ 2205112 h 2323145"/>
              <a:gd name="connsiteX234" fmla="*/ 988232 w 11269336"/>
              <a:gd name="connsiteY234" fmla="*/ 2235635 h 2323145"/>
              <a:gd name="connsiteX235" fmla="*/ 981959 w 11269336"/>
              <a:gd name="connsiteY235" fmla="*/ 2231607 h 2323145"/>
              <a:gd name="connsiteX236" fmla="*/ 938600 w 11269336"/>
              <a:gd name="connsiteY236" fmla="*/ 2238113 h 2323145"/>
              <a:gd name="connsiteX237" fmla="*/ 791788 w 11269336"/>
              <a:gd name="connsiteY237" fmla="*/ 2293224 h 2323145"/>
              <a:gd name="connsiteX238" fmla="*/ 706914 w 11269336"/>
              <a:gd name="connsiteY238" fmla="*/ 2305046 h 2323145"/>
              <a:gd name="connsiteX239" fmla="*/ 675971 w 11269336"/>
              <a:gd name="connsiteY239" fmla="*/ 2304030 h 2323145"/>
              <a:gd name="connsiteX240" fmla="*/ 624180 w 11269336"/>
              <a:gd name="connsiteY240" fmla="*/ 2302650 h 2323145"/>
              <a:gd name="connsiteX241" fmla="*/ 583453 w 11269336"/>
              <a:gd name="connsiteY241" fmla="*/ 2288788 h 2323145"/>
              <a:gd name="connsiteX242" fmla="*/ 540946 w 11269336"/>
              <a:gd name="connsiteY242" fmla="*/ 2292721 h 2323145"/>
              <a:gd name="connsiteX243" fmla="*/ 533680 w 11269336"/>
              <a:gd name="connsiteY243" fmla="*/ 2310233 h 2323145"/>
              <a:gd name="connsiteX244" fmla="*/ 487366 w 11269336"/>
              <a:gd name="connsiteY244" fmla="*/ 2309053 h 2323145"/>
              <a:gd name="connsiteX245" fmla="*/ 416820 w 11269336"/>
              <a:gd name="connsiteY245" fmla="*/ 2305443 h 2323145"/>
              <a:gd name="connsiteX246" fmla="*/ 376805 w 11269336"/>
              <a:gd name="connsiteY246" fmla="*/ 2307647 h 2323145"/>
              <a:gd name="connsiteX247" fmla="*/ 266777 w 11269336"/>
              <a:gd name="connsiteY247" fmla="*/ 2309012 h 2323145"/>
              <a:gd name="connsiteX248" fmla="*/ 156013 w 11269336"/>
              <a:gd name="connsiteY248" fmla="*/ 2306832 h 2323145"/>
              <a:gd name="connsiteX249" fmla="*/ 87258 w 11269336"/>
              <a:gd name="connsiteY249" fmla="*/ 2285511 h 2323145"/>
              <a:gd name="connsiteX250" fmla="*/ 23798 w 11269336"/>
              <a:gd name="connsiteY250" fmla="*/ 2281822 h 2323145"/>
              <a:gd name="connsiteX251" fmla="*/ 0 w 11269336"/>
              <a:gd name="connsiteY251" fmla="*/ 2285369 h 2323145"/>
              <a:gd name="connsiteX252" fmla="*/ 0 w 11269336"/>
              <a:gd name="connsiteY252"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98838 w 11269336"/>
              <a:gd name="connsiteY133" fmla="*/ 2062961 h 2323145"/>
              <a:gd name="connsiteX134" fmla="*/ 4860988 w 11269336"/>
              <a:gd name="connsiteY134" fmla="*/ 2135698 h 2323145"/>
              <a:gd name="connsiteX135" fmla="*/ 4765388 w 11269336"/>
              <a:gd name="connsiteY135" fmla="*/ 2162525 h 2323145"/>
              <a:gd name="connsiteX136" fmla="*/ 4745033 w 11269336"/>
              <a:gd name="connsiteY136" fmla="*/ 2158859 h 2323145"/>
              <a:gd name="connsiteX137" fmla="*/ 4741475 w 11269336"/>
              <a:gd name="connsiteY137" fmla="*/ 2157998 h 2323145"/>
              <a:gd name="connsiteX138" fmla="*/ 4728247 w 11269336"/>
              <a:gd name="connsiteY138" fmla="*/ 2159526 h 2323145"/>
              <a:gd name="connsiteX139" fmla="*/ 4723263 w 11269336"/>
              <a:gd name="connsiteY139" fmla="*/ 2153742 h 2323145"/>
              <a:gd name="connsiteX140" fmla="*/ 4593061 w 11269336"/>
              <a:gd name="connsiteY140" fmla="*/ 2171597 h 2323145"/>
              <a:gd name="connsiteX141" fmla="*/ 4405765 w 11269336"/>
              <a:gd name="connsiteY141" fmla="*/ 2199902 h 2323145"/>
              <a:gd name="connsiteX142" fmla="*/ 4401354 w 11269336"/>
              <a:gd name="connsiteY142" fmla="*/ 2194745 h 2323145"/>
              <a:gd name="connsiteX143" fmla="*/ 4366646 w 11269336"/>
              <a:gd name="connsiteY143" fmla="*/ 2198564 h 2323145"/>
              <a:gd name="connsiteX144" fmla="*/ 4354009 w 11269336"/>
              <a:gd name="connsiteY144" fmla="*/ 2204984 h 2323145"/>
              <a:gd name="connsiteX145" fmla="*/ 4348284 w 11269336"/>
              <a:gd name="connsiteY145" fmla="*/ 2205270 h 2323145"/>
              <a:gd name="connsiteX146" fmla="*/ 4333906 w 11269336"/>
              <a:gd name="connsiteY146" fmla="*/ 2205251 h 2323145"/>
              <a:gd name="connsiteX147" fmla="*/ 4308819 w 11269336"/>
              <a:gd name="connsiteY147" fmla="*/ 2203822 h 2323145"/>
              <a:gd name="connsiteX148" fmla="*/ 4301210 w 11269336"/>
              <a:gd name="connsiteY148" fmla="*/ 2204456 h 2323145"/>
              <a:gd name="connsiteX149" fmla="*/ 4283095 w 11269336"/>
              <a:gd name="connsiteY149" fmla="*/ 2198177 h 2323145"/>
              <a:gd name="connsiteX150" fmla="*/ 4250119 w 11269336"/>
              <a:gd name="connsiteY150" fmla="*/ 2196342 h 2323145"/>
              <a:gd name="connsiteX151" fmla="*/ 4189203 w 11269336"/>
              <a:gd name="connsiteY151" fmla="*/ 2178994 h 2323145"/>
              <a:gd name="connsiteX152" fmla="*/ 4154035 w 11269336"/>
              <a:gd name="connsiteY152" fmla="*/ 2171950 h 2323145"/>
              <a:gd name="connsiteX153" fmla="*/ 4129569 w 11269336"/>
              <a:gd name="connsiteY153" fmla="*/ 2163850 h 2323145"/>
              <a:gd name="connsiteX154" fmla="*/ 4061250 w 11269336"/>
              <a:gd name="connsiteY154" fmla="*/ 2159236 h 2323145"/>
              <a:gd name="connsiteX155" fmla="*/ 3945480 w 11269336"/>
              <a:gd name="connsiteY155" fmla="*/ 2158279 h 2323145"/>
              <a:gd name="connsiteX156" fmla="*/ 3921468 w 11269336"/>
              <a:gd name="connsiteY156" fmla="*/ 2156588 h 2323145"/>
              <a:gd name="connsiteX157" fmla="*/ 3903348 w 11269336"/>
              <a:gd name="connsiteY157" fmla="*/ 2149220 h 2323145"/>
              <a:gd name="connsiteX158" fmla="*/ 3901342 w 11269336"/>
              <a:gd name="connsiteY158" fmla="*/ 2142355 h 2323145"/>
              <a:gd name="connsiteX159" fmla="*/ 3888539 w 11269336"/>
              <a:gd name="connsiteY159" fmla="*/ 2140476 h 2323145"/>
              <a:gd name="connsiteX160" fmla="*/ 3885662 w 11269336"/>
              <a:gd name="connsiteY160" fmla="*/ 2138740 h 2323145"/>
              <a:gd name="connsiteX161" fmla="*/ 3868627 w 11269336"/>
              <a:gd name="connsiteY161" fmla="*/ 2130023 h 2323145"/>
              <a:gd name="connsiteX162" fmla="*/ 3819177 w 11269336"/>
              <a:gd name="connsiteY162" fmla="*/ 2142111 h 2323145"/>
              <a:gd name="connsiteX163" fmla="*/ 3769100 w 11269336"/>
              <a:gd name="connsiteY163" fmla="*/ 2131731 h 2323145"/>
              <a:gd name="connsiteX164" fmla="*/ 3562752 w 11269336"/>
              <a:gd name="connsiteY164" fmla="*/ 2131785 h 2323145"/>
              <a:gd name="connsiteX165" fmla="*/ 3541402 w 11269336"/>
              <a:gd name="connsiteY165" fmla="*/ 2106821 h 2323145"/>
              <a:gd name="connsiteX166" fmla="*/ 3365341 w 11269336"/>
              <a:gd name="connsiteY166" fmla="*/ 2077638 h 2323145"/>
              <a:gd name="connsiteX167" fmla="*/ 3170922 w 11269336"/>
              <a:gd name="connsiteY167" fmla="*/ 2115957 h 2323145"/>
              <a:gd name="connsiteX168" fmla="*/ 3156256 w 11269336"/>
              <a:gd name="connsiteY168" fmla="*/ 2124773 h 2323145"/>
              <a:gd name="connsiteX169" fmla="*/ 3140298 w 11269336"/>
              <a:gd name="connsiteY169" fmla="*/ 2129182 h 2323145"/>
              <a:gd name="connsiteX170" fmla="*/ 3138514 w 11269336"/>
              <a:gd name="connsiteY170" fmla="*/ 2128069 h 2323145"/>
              <a:gd name="connsiteX171" fmla="*/ 3120467 w 11269336"/>
              <a:gd name="connsiteY171" fmla="*/ 2128281 h 2323145"/>
              <a:gd name="connsiteX172" fmla="*/ 3116175 w 11269336"/>
              <a:gd name="connsiteY172" fmla="*/ 2131633 h 2323145"/>
              <a:gd name="connsiteX173" fmla="*/ 3103685 w 11269336"/>
              <a:gd name="connsiteY173" fmla="*/ 2132814 h 2323145"/>
              <a:gd name="connsiteX174" fmla="*/ 3078794 w 11269336"/>
              <a:gd name="connsiteY174" fmla="*/ 2137935 h 2323145"/>
              <a:gd name="connsiteX175" fmla="*/ 3074407 w 11269336"/>
              <a:gd name="connsiteY175" fmla="*/ 2136274 h 2323145"/>
              <a:gd name="connsiteX176" fmla="*/ 3037285 w 11269336"/>
              <a:gd name="connsiteY176" fmla="*/ 2139919 h 2323145"/>
              <a:gd name="connsiteX177" fmla="*/ 3036901 w 11269336"/>
              <a:gd name="connsiteY177" fmla="*/ 2138726 h 2323145"/>
              <a:gd name="connsiteX178" fmla="*/ 3026996 w 11269336"/>
              <a:gd name="connsiteY178" fmla="*/ 2134322 h 2323145"/>
              <a:gd name="connsiteX179" fmla="*/ 3007772 w 11269336"/>
              <a:gd name="connsiteY179" fmla="*/ 2128742 h 2323145"/>
              <a:gd name="connsiteX180" fmla="*/ 2965030 w 11269336"/>
              <a:gd name="connsiteY180" fmla="*/ 2100494 h 2323145"/>
              <a:gd name="connsiteX181" fmla="*/ 2926342 w 11269336"/>
              <a:gd name="connsiteY181" fmla="*/ 2104155 h 2323145"/>
              <a:gd name="connsiteX182" fmla="*/ 2918608 w 11269336"/>
              <a:gd name="connsiteY182" fmla="*/ 2104215 h 2323145"/>
              <a:gd name="connsiteX183" fmla="*/ 2918475 w 11269336"/>
              <a:gd name="connsiteY183" fmla="*/ 2103937 h 2323145"/>
              <a:gd name="connsiteX184" fmla="*/ 2910360 w 11269336"/>
              <a:gd name="connsiteY184" fmla="*/ 2103444 h 2323145"/>
              <a:gd name="connsiteX185" fmla="*/ 2904507 w 11269336"/>
              <a:gd name="connsiteY185" fmla="*/ 2104326 h 2323145"/>
              <a:gd name="connsiteX186" fmla="*/ 2889503 w 11269336"/>
              <a:gd name="connsiteY186" fmla="*/ 2104443 h 2323145"/>
              <a:gd name="connsiteX187" fmla="*/ 2884480 w 11269336"/>
              <a:gd name="connsiteY187" fmla="*/ 2102626 h 2323145"/>
              <a:gd name="connsiteX188" fmla="*/ 2882689 w 11269336"/>
              <a:gd name="connsiteY188" fmla="*/ 2099228 h 2323145"/>
              <a:gd name="connsiteX189" fmla="*/ 2881291 w 11269336"/>
              <a:gd name="connsiteY189" fmla="*/ 2099618 h 2323145"/>
              <a:gd name="connsiteX190" fmla="*/ 2853979 w 11269336"/>
              <a:gd name="connsiteY190" fmla="*/ 2090388 h 2323145"/>
              <a:gd name="connsiteX191" fmla="*/ 2791790 w 11269336"/>
              <a:gd name="connsiteY191" fmla="*/ 2080332 h 2323145"/>
              <a:gd name="connsiteX192" fmla="*/ 2755844 w 11269336"/>
              <a:gd name="connsiteY192" fmla="*/ 2078874 h 2323145"/>
              <a:gd name="connsiteX193" fmla="*/ 2657742 w 11269336"/>
              <a:gd name="connsiteY193" fmla="*/ 2070179 h 2323145"/>
              <a:gd name="connsiteX194" fmla="*/ 2559549 w 11269336"/>
              <a:gd name="connsiteY194" fmla="*/ 2057873 h 2323145"/>
              <a:gd name="connsiteX195" fmla="*/ 2512054 w 11269336"/>
              <a:gd name="connsiteY195" fmla="*/ 2031671 h 2323145"/>
              <a:gd name="connsiteX196" fmla="*/ 2506437 w 11269336"/>
              <a:gd name="connsiteY196" fmla="*/ 2030918 h 2323145"/>
              <a:gd name="connsiteX197" fmla="*/ 2491752 w 11269336"/>
              <a:gd name="connsiteY197" fmla="*/ 2033906 h 2323145"/>
              <a:gd name="connsiteX198" fmla="*/ 2486338 w 11269336"/>
              <a:gd name="connsiteY198" fmla="*/ 2035862 h 2323145"/>
              <a:gd name="connsiteX199" fmla="*/ 2478186 w 11269336"/>
              <a:gd name="connsiteY199" fmla="*/ 2036953 h 2323145"/>
              <a:gd name="connsiteX200" fmla="*/ 2477950 w 11269336"/>
              <a:gd name="connsiteY200" fmla="*/ 2036715 h 2323145"/>
              <a:gd name="connsiteX201" fmla="*/ 2470381 w 11269336"/>
              <a:gd name="connsiteY201" fmla="*/ 2038256 h 2323145"/>
              <a:gd name="connsiteX202" fmla="*/ 2433781 w 11269336"/>
              <a:gd name="connsiteY202" fmla="*/ 2049140 h 2323145"/>
              <a:gd name="connsiteX203" fmla="*/ 2381172 w 11269336"/>
              <a:gd name="connsiteY203" fmla="*/ 2030645 h 2323145"/>
              <a:gd name="connsiteX204" fmla="*/ 2360198 w 11269336"/>
              <a:gd name="connsiteY204" fmla="*/ 2029059 h 2323145"/>
              <a:gd name="connsiteX205" fmla="*/ 2348815 w 11269336"/>
              <a:gd name="connsiteY205" fmla="*/ 2026798 h 2323145"/>
              <a:gd name="connsiteX206" fmla="*/ 2347988 w 11269336"/>
              <a:gd name="connsiteY206" fmla="*/ 2025745 h 2323145"/>
              <a:gd name="connsiteX207" fmla="*/ 2312920 w 11269336"/>
              <a:gd name="connsiteY207" fmla="*/ 2036311 h 2323145"/>
              <a:gd name="connsiteX208" fmla="*/ 2307986 w 11269336"/>
              <a:gd name="connsiteY208" fmla="*/ 2035583 h 2323145"/>
              <a:gd name="connsiteX209" fmla="*/ 2285481 w 11269336"/>
              <a:gd name="connsiteY209" fmla="*/ 2045197 h 2323145"/>
              <a:gd name="connsiteX210" fmla="*/ 2273666 w 11269336"/>
              <a:gd name="connsiteY210" fmla="*/ 2048710 h 2323145"/>
              <a:gd name="connsiteX211" fmla="*/ 2270719 w 11269336"/>
              <a:gd name="connsiteY211" fmla="*/ 2052702 h 2323145"/>
              <a:gd name="connsiteX212" fmla="*/ 2253080 w 11269336"/>
              <a:gd name="connsiteY212" fmla="*/ 2056363 h 2323145"/>
              <a:gd name="connsiteX213" fmla="*/ 2250906 w 11269336"/>
              <a:gd name="connsiteY213" fmla="*/ 2055654 h 2323145"/>
              <a:gd name="connsiteX214" fmla="*/ 2236905 w 11269336"/>
              <a:gd name="connsiteY214" fmla="*/ 2062882 h 2323145"/>
              <a:gd name="connsiteX215" fmla="*/ 2225830 w 11269336"/>
              <a:gd name="connsiteY215" fmla="*/ 2074027 h 2323145"/>
              <a:gd name="connsiteX216" fmla="*/ 2073776 w 11269336"/>
              <a:gd name="connsiteY216" fmla="*/ 2089244 h 2323145"/>
              <a:gd name="connsiteX217" fmla="*/ 1948256 w 11269336"/>
              <a:gd name="connsiteY217" fmla="*/ 2146616 h 2323145"/>
              <a:gd name="connsiteX218" fmla="*/ 1865582 w 11269336"/>
              <a:gd name="connsiteY218" fmla="*/ 2153738 h 2323145"/>
              <a:gd name="connsiteX219" fmla="*/ 1835210 w 11269336"/>
              <a:gd name="connsiteY219" fmla="*/ 2134244 h 2323145"/>
              <a:gd name="connsiteX220" fmla="*/ 1632661 w 11269336"/>
              <a:gd name="connsiteY220" fmla="*/ 2173882 h 2323145"/>
              <a:gd name="connsiteX221" fmla="*/ 1579590 w 11269336"/>
              <a:gd name="connsiteY221" fmla="*/ 2173680 h 2323145"/>
              <a:gd name="connsiteX222" fmla="*/ 1535601 w 11269336"/>
              <a:gd name="connsiteY222" fmla="*/ 2194590 h 2323145"/>
              <a:gd name="connsiteX223" fmla="*/ 1515594 w 11269336"/>
              <a:gd name="connsiteY223" fmla="*/ 2189622 h 2323145"/>
              <a:gd name="connsiteX224" fmla="*/ 1512113 w 11269336"/>
              <a:gd name="connsiteY224" fmla="*/ 2188534 h 2323145"/>
              <a:gd name="connsiteX225" fmla="*/ 1498838 w 11269336"/>
              <a:gd name="connsiteY225" fmla="*/ 2189213 h 2323145"/>
              <a:gd name="connsiteX226" fmla="*/ 1494279 w 11269336"/>
              <a:gd name="connsiteY226" fmla="*/ 2183112 h 2323145"/>
              <a:gd name="connsiteX227" fmla="*/ 1473714 w 11269336"/>
              <a:gd name="connsiteY227" fmla="*/ 2179625 h 2323145"/>
              <a:gd name="connsiteX228" fmla="*/ 1449503 w 11269336"/>
              <a:gd name="connsiteY228" fmla="*/ 2182633 h 2323145"/>
              <a:gd name="connsiteX229" fmla="*/ 1266687 w 11269336"/>
              <a:gd name="connsiteY229" fmla="*/ 2212688 h 2323145"/>
              <a:gd name="connsiteX230" fmla="*/ 1239614 w 11269336"/>
              <a:gd name="connsiteY230" fmla="*/ 2209727 h 2323145"/>
              <a:gd name="connsiteX231" fmla="*/ 1202436 w 11269336"/>
              <a:gd name="connsiteY231" fmla="*/ 2209817 h 2323145"/>
              <a:gd name="connsiteX232" fmla="*/ 1136097 w 11269336"/>
              <a:gd name="connsiteY232" fmla="*/ 2205112 h 2323145"/>
              <a:gd name="connsiteX233" fmla="*/ 988232 w 11269336"/>
              <a:gd name="connsiteY233" fmla="*/ 2235635 h 2323145"/>
              <a:gd name="connsiteX234" fmla="*/ 981959 w 11269336"/>
              <a:gd name="connsiteY234" fmla="*/ 2231607 h 2323145"/>
              <a:gd name="connsiteX235" fmla="*/ 938600 w 11269336"/>
              <a:gd name="connsiteY235" fmla="*/ 2238113 h 2323145"/>
              <a:gd name="connsiteX236" fmla="*/ 791788 w 11269336"/>
              <a:gd name="connsiteY236" fmla="*/ 2293224 h 2323145"/>
              <a:gd name="connsiteX237" fmla="*/ 706914 w 11269336"/>
              <a:gd name="connsiteY237" fmla="*/ 2305046 h 2323145"/>
              <a:gd name="connsiteX238" fmla="*/ 675971 w 11269336"/>
              <a:gd name="connsiteY238" fmla="*/ 2304030 h 2323145"/>
              <a:gd name="connsiteX239" fmla="*/ 624180 w 11269336"/>
              <a:gd name="connsiteY239" fmla="*/ 2302650 h 2323145"/>
              <a:gd name="connsiteX240" fmla="*/ 583453 w 11269336"/>
              <a:gd name="connsiteY240" fmla="*/ 2288788 h 2323145"/>
              <a:gd name="connsiteX241" fmla="*/ 540946 w 11269336"/>
              <a:gd name="connsiteY241" fmla="*/ 2292721 h 2323145"/>
              <a:gd name="connsiteX242" fmla="*/ 533680 w 11269336"/>
              <a:gd name="connsiteY242" fmla="*/ 2310233 h 2323145"/>
              <a:gd name="connsiteX243" fmla="*/ 487366 w 11269336"/>
              <a:gd name="connsiteY243" fmla="*/ 2309053 h 2323145"/>
              <a:gd name="connsiteX244" fmla="*/ 416820 w 11269336"/>
              <a:gd name="connsiteY244" fmla="*/ 2305443 h 2323145"/>
              <a:gd name="connsiteX245" fmla="*/ 376805 w 11269336"/>
              <a:gd name="connsiteY245" fmla="*/ 2307647 h 2323145"/>
              <a:gd name="connsiteX246" fmla="*/ 266777 w 11269336"/>
              <a:gd name="connsiteY246" fmla="*/ 2309012 h 2323145"/>
              <a:gd name="connsiteX247" fmla="*/ 156013 w 11269336"/>
              <a:gd name="connsiteY247" fmla="*/ 2306832 h 2323145"/>
              <a:gd name="connsiteX248" fmla="*/ 87258 w 11269336"/>
              <a:gd name="connsiteY248" fmla="*/ 2285511 h 2323145"/>
              <a:gd name="connsiteX249" fmla="*/ 23798 w 11269336"/>
              <a:gd name="connsiteY249" fmla="*/ 2281822 h 2323145"/>
              <a:gd name="connsiteX250" fmla="*/ 0 w 11269336"/>
              <a:gd name="connsiteY250" fmla="*/ 2285369 h 2323145"/>
              <a:gd name="connsiteX251" fmla="*/ 0 w 11269336"/>
              <a:gd name="connsiteY251" fmla="*/ 0 h 23231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Lst>
            <a:rect l="l" t="t" r="r" b="b"/>
            <a:pathLst>
              <a:path w="11269336" h="2323145">
                <a:moveTo>
                  <a:pt x="0" y="0"/>
                </a:moveTo>
                <a:lnTo>
                  <a:pt x="11269336" y="0"/>
                </a:lnTo>
                <a:lnTo>
                  <a:pt x="11268645" y="511"/>
                </a:lnTo>
                <a:cubicBezTo>
                  <a:pt x="11257520" y="14091"/>
                  <a:pt x="11248967" y="32073"/>
                  <a:pt x="11230739" y="37096"/>
                </a:cubicBezTo>
                <a:cubicBezTo>
                  <a:pt x="11194283" y="47141"/>
                  <a:pt x="11124351" y="55013"/>
                  <a:pt x="11082485" y="78590"/>
                </a:cubicBezTo>
                <a:cubicBezTo>
                  <a:pt x="11064655" y="69818"/>
                  <a:pt x="11049588" y="97621"/>
                  <a:pt x="11031776" y="79197"/>
                </a:cubicBezTo>
                <a:cubicBezTo>
                  <a:pt x="11016683" y="85023"/>
                  <a:pt x="11009945" y="92832"/>
                  <a:pt x="10995894" y="83459"/>
                </a:cubicBezTo>
                <a:cubicBezTo>
                  <a:pt x="10971843" y="134740"/>
                  <a:pt x="10888992" y="106042"/>
                  <a:pt x="10861177" y="147419"/>
                </a:cubicBezTo>
                <a:cubicBezTo>
                  <a:pt x="10850370" y="129415"/>
                  <a:pt x="10807086" y="138624"/>
                  <a:pt x="10782732" y="135645"/>
                </a:cubicBezTo>
                <a:cubicBezTo>
                  <a:pt x="10869014" y="196205"/>
                  <a:pt x="10693356" y="147304"/>
                  <a:pt x="10660773" y="179312"/>
                </a:cubicBezTo>
                <a:cubicBezTo>
                  <a:pt x="10667385" y="121467"/>
                  <a:pt x="10595265" y="182241"/>
                  <a:pt x="10564442" y="160738"/>
                </a:cubicBezTo>
                <a:cubicBezTo>
                  <a:pt x="10544419" y="190949"/>
                  <a:pt x="10518436" y="167191"/>
                  <a:pt x="10490200" y="183533"/>
                </a:cubicBezTo>
                <a:cubicBezTo>
                  <a:pt x="10423905" y="202688"/>
                  <a:pt x="10362764" y="244779"/>
                  <a:pt x="10271351" y="243104"/>
                </a:cubicBezTo>
                <a:cubicBezTo>
                  <a:pt x="10247818" y="329775"/>
                  <a:pt x="10135674" y="303068"/>
                  <a:pt x="10061033" y="364937"/>
                </a:cubicBezTo>
                <a:cubicBezTo>
                  <a:pt x="10014289" y="383940"/>
                  <a:pt x="9930032" y="360289"/>
                  <a:pt x="9921770" y="406154"/>
                </a:cubicBezTo>
                <a:cubicBezTo>
                  <a:pt x="9894276" y="384665"/>
                  <a:pt x="9881945" y="430851"/>
                  <a:pt x="9858388" y="439489"/>
                </a:cubicBezTo>
                <a:cubicBezTo>
                  <a:pt x="9835642" y="426888"/>
                  <a:pt x="9828901" y="443125"/>
                  <a:pt x="9811914" y="449865"/>
                </a:cubicBezTo>
                <a:cubicBezTo>
                  <a:pt x="9801869" y="441287"/>
                  <a:pt x="9787055" y="444835"/>
                  <a:pt x="9784394" y="457816"/>
                </a:cubicBezTo>
                <a:cubicBezTo>
                  <a:pt x="9797169" y="483924"/>
                  <a:pt x="9656844" y="450179"/>
                  <a:pt x="9656836" y="469967"/>
                </a:cubicBezTo>
                <a:cubicBezTo>
                  <a:pt x="9589537" y="485301"/>
                  <a:pt x="9662097" y="527310"/>
                  <a:pt x="9561575" y="559978"/>
                </a:cubicBezTo>
                <a:cubicBezTo>
                  <a:pt x="9479149" y="599104"/>
                  <a:pt x="9215234" y="670585"/>
                  <a:pt x="9162278" y="704724"/>
                </a:cubicBezTo>
                <a:cubicBezTo>
                  <a:pt x="9173017" y="730567"/>
                  <a:pt x="9063215" y="727685"/>
                  <a:pt x="9062863" y="754656"/>
                </a:cubicBezTo>
                <a:cubicBezTo>
                  <a:pt x="9021608" y="774940"/>
                  <a:pt x="8924639" y="816390"/>
                  <a:pt x="8914746" y="826428"/>
                </a:cubicBezTo>
                <a:lnTo>
                  <a:pt x="8917778" y="835198"/>
                </a:lnTo>
                <a:lnTo>
                  <a:pt x="8905560" y="838358"/>
                </a:lnTo>
                <a:lnTo>
                  <a:pt x="8897564" y="834287"/>
                </a:lnTo>
                <a:lnTo>
                  <a:pt x="8878040" y="844150"/>
                </a:lnTo>
                <a:cubicBezTo>
                  <a:pt x="8861112" y="848992"/>
                  <a:pt x="8812843" y="856499"/>
                  <a:pt x="8795998" y="863337"/>
                </a:cubicBezTo>
                <a:cubicBezTo>
                  <a:pt x="8792888" y="873975"/>
                  <a:pt x="8786153" y="880792"/>
                  <a:pt x="8776970" y="885177"/>
                </a:cubicBezTo>
                <a:lnTo>
                  <a:pt x="8755719" y="889754"/>
                </a:lnTo>
                <a:lnTo>
                  <a:pt x="8743257" y="904723"/>
                </a:lnTo>
                <a:cubicBezTo>
                  <a:pt x="8737642" y="908108"/>
                  <a:pt x="8730651" y="908759"/>
                  <a:pt x="8721366" y="904711"/>
                </a:cubicBezTo>
                <a:cubicBezTo>
                  <a:pt x="8711895" y="915873"/>
                  <a:pt x="8676250" y="900745"/>
                  <a:pt x="8678353" y="926318"/>
                </a:cubicBezTo>
                <a:cubicBezTo>
                  <a:pt x="8658506" y="928813"/>
                  <a:pt x="8647569" y="933735"/>
                  <a:pt x="8636849" y="937900"/>
                </a:cubicBezTo>
                <a:lnTo>
                  <a:pt x="8620213" y="943068"/>
                </a:lnTo>
                <a:lnTo>
                  <a:pt x="8612581" y="952695"/>
                </a:lnTo>
                <a:cubicBezTo>
                  <a:pt x="8605836" y="959769"/>
                  <a:pt x="8598255" y="964412"/>
                  <a:pt x="8589038" y="963892"/>
                </a:cubicBezTo>
                <a:lnTo>
                  <a:pt x="8579950" y="960899"/>
                </a:lnTo>
                <a:cubicBezTo>
                  <a:pt x="8579740" y="962476"/>
                  <a:pt x="8579529" y="964053"/>
                  <a:pt x="8579319" y="965630"/>
                </a:cubicBezTo>
                <a:cubicBezTo>
                  <a:pt x="8579138" y="972972"/>
                  <a:pt x="8576531" y="980010"/>
                  <a:pt x="8547429" y="984506"/>
                </a:cubicBezTo>
                <a:cubicBezTo>
                  <a:pt x="8529238" y="1001725"/>
                  <a:pt x="8505565" y="1015840"/>
                  <a:pt x="8478704" y="1025490"/>
                </a:cubicBezTo>
                <a:cubicBezTo>
                  <a:pt x="8473109" y="1019545"/>
                  <a:pt x="8465819" y="1032194"/>
                  <a:pt x="8461421" y="1035512"/>
                </a:cubicBezTo>
                <a:cubicBezTo>
                  <a:pt x="8459739" y="1031087"/>
                  <a:pt x="8447663" y="1032074"/>
                  <a:pt x="8445003" y="1036851"/>
                </a:cubicBezTo>
                <a:cubicBezTo>
                  <a:pt x="8366593" y="1075951"/>
                  <a:pt x="8398773" y="1021402"/>
                  <a:pt x="8357350" y="1060213"/>
                </a:cubicBezTo>
                <a:cubicBezTo>
                  <a:pt x="8349366" y="1063843"/>
                  <a:pt x="8342208" y="1063367"/>
                  <a:pt x="8335565" y="1061151"/>
                </a:cubicBezTo>
                <a:lnTo>
                  <a:pt x="8325267" y="1055919"/>
                </a:lnTo>
                <a:lnTo>
                  <a:pt x="8293586" y="1076144"/>
                </a:lnTo>
                <a:cubicBezTo>
                  <a:pt x="8277595" y="1084193"/>
                  <a:pt x="8260401" y="1090863"/>
                  <a:pt x="8242405" y="1095960"/>
                </a:cubicBezTo>
                <a:cubicBezTo>
                  <a:pt x="8226373" y="1101227"/>
                  <a:pt x="8224213" y="1102052"/>
                  <a:pt x="8197391" y="1107746"/>
                </a:cubicBezTo>
                <a:cubicBezTo>
                  <a:pt x="8090266" y="1152133"/>
                  <a:pt x="8141491" y="1082372"/>
                  <a:pt x="8081474" y="1130125"/>
                </a:cubicBezTo>
                <a:cubicBezTo>
                  <a:pt x="8070634" y="1134173"/>
                  <a:pt x="8061619" y="1132810"/>
                  <a:pt x="8053585" y="1129169"/>
                </a:cubicBezTo>
                <a:lnTo>
                  <a:pt x="8038422" y="1119092"/>
                </a:lnTo>
                <a:lnTo>
                  <a:pt x="8029450" y="1125592"/>
                </a:lnTo>
                <a:cubicBezTo>
                  <a:pt x="7992226" y="1133484"/>
                  <a:pt x="7978616" y="1122765"/>
                  <a:pt x="7959552" y="1140188"/>
                </a:cubicBezTo>
                <a:cubicBezTo>
                  <a:pt x="7922008" y="1119572"/>
                  <a:pt x="7937737" y="1141786"/>
                  <a:pt x="7914188" y="1150862"/>
                </a:cubicBezTo>
                <a:cubicBezTo>
                  <a:pt x="7896037" y="1160155"/>
                  <a:pt x="7933463" y="1163411"/>
                  <a:pt x="7914918" y="1168758"/>
                </a:cubicBezTo>
                <a:cubicBezTo>
                  <a:pt x="7893102" y="1165887"/>
                  <a:pt x="7898453" y="1187420"/>
                  <a:pt x="7875510" y="1183153"/>
                </a:cubicBezTo>
                <a:cubicBezTo>
                  <a:pt x="7877354" y="1165743"/>
                  <a:pt x="7834286" y="1194789"/>
                  <a:pt x="7829932" y="1180782"/>
                </a:cubicBezTo>
                <a:cubicBezTo>
                  <a:pt x="7816047" y="1204874"/>
                  <a:pt x="7801901" y="1181513"/>
                  <a:pt x="7779182" y="1192665"/>
                </a:cubicBezTo>
                <a:cubicBezTo>
                  <a:pt x="7769446" y="1202686"/>
                  <a:pt x="7761564" y="1205661"/>
                  <a:pt x="7748774" y="1199586"/>
                </a:cubicBezTo>
                <a:cubicBezTo>
                  <a:pt x="7704339" y="1247771"/>
                  <a:pt x="7717626" y="1207638"/>
                  <a:pt x="7671846" y="1231966"/>
                </a:cubicBezTo>
                <a:cubicBezTo>
                  <a:pt x="7632956" y="1255682"/>
                  <a:pt x="7587383" y="1275180"/>
                  <a:pt x="7554146" y="1319748"/>
                </a:cubicBezTo>
                <a:cubicBezTo>
                  <a:pt x="7548775" y="1331557"/>
                  <a:pt x="7531272" y="1339155"/>
                  <a:pt x="7515052" y="1336718"/>
                </a:cubicBezTo>
                <a:cubicBezTo>
                  <a:pt x="7512260" y="1336298"/>
                  <a:pt x="7509613" y="1335590"/>
                  <a:pt x="7507193" y="1334617"/>
                </a:cubicBezTo>
                <a:cubicBezTo>
                  <a:pt x="7488273" y="1365207"/>
                  <a:pt x="7468925" y="1356298"/>
                  <a:pt x="7461694" y="1375866"/>
                </a:cubicBezTo>
                <a:cubicBezTo>
                  <a:pt x="7422434" y="1391917"/>
                  <a:pt x="7384603" y="1382819"/>
                  <a:pt x="7377571" y="1400128"/>
                </a:cubicBezTo>
                <a:cubicBezTo>
                  <a:pt x="7356236" y="1403926"/>
                  <a:pt x="7322509" y="1393138"/>
                  <a:pt x="7311261" y="1412652"/>
                </a:cubicBezTo>
                <a:cubicBezTo>
                  <a:pt x="7305349" y="1400071"/>
                  <a:pt x="7289966" y="1428039"/>
                  <a:pt x="7275307" y="1422171"/>
                </a:cubicBezTo>
                <a:cubicBezTo>
                  <a:pt x="7264529" y="1416601"/>
                  <a:pt x="7257348" y="1423786"/>
                  <a:pt x="7247783" y="1426330"/>
                </a:cubicBezTo>
                <a:cubicBezTo>
                  <a:pt x="7233839" y="1423056"/>
                  <a:pt x="7194363" y="1442037"/>
                  <a:pt x="7185047" y="1451812"/>
                </a:cubicBezTo>
                <a:cubicBezTo>
                  <a:pt x="7164447" y="1483396"/>
                  <a:pt x="7101577" y="1475742"/>
                  <a:pt x="7084117" y="1500281"/>
                </a:cubicBezTo>
                <a:cubicBezTo>
                  <a:pt x="7076899" y="1504821"/>
                  <a:pt x="7069494" y="1507565"/>
                  <a:pt x="7062011" y="1509183"/>
                </a:cubicBezTo>
                <a:lnTo>
                  <a:pt x="7040555" y="1511207"/>
                </a:lnTo>
                <a:lnTo>
                  <a:pt x="7033438" y="1506772"/>
                </a:lnTo>
                <a:lnTo>
                  <a:pt x="7020886" y="1510764"/>
                </a:lnTo>
                <a:lnTo>
                  <a:pt x="7017033" y="1510650"/>
                </a:lnTo>
                <a:lnTo>
                  <a:pt x="6995460" y="1511173"/>
                </a:lnTo>
                <a:cubicBezTo>
                  <a:pt x="7010208" y="1537643"/>
                  <a:pt x="6938512" y="1522467"/>
                  <a:pt x="6962144" y="1541508"/>
                </a:cubicBezTo>
                <a:cubicBezTo>
                  <a:pt x="6926351" y="1550586"/>
                  <a:pt x="6958236" y="1566326"/>
                  <a:pt x="6910674" y="1554793"/>
                </a:cubicBezTo>
                <a:cubicBezTo>
                  <a:pt x="6859225" y="1589274"/>
                  <a:pt x="6769015" y="1598548"/>
                  <a:pt x="6732152" y="1642538"/>
                </a:cubicBezTo>
                <a:cubicBezTo>
                  <a:pt x="6734901" y="1628031"/>
                  <a:pt x="6709146" y="1622413"/>
                  <a:pt x="6694106" y="1632377"/>
                </a:cubicBezTo>
                <a:cubicBezTo>
                  <a:pt x="6702628" y="1575914"/>
                  <a:pt x="6638899" y="1692862"/>
                  <a:pt x="6617223" y="1659889"/>
                </a:cubicBezTo>
                <a:cubicBezTo>
                  <a:pt x="6623246" y="1693349"/>
                  <a:pt x="6561228" y="1764690"/>
                  <a:pt x="6521138" y="1744340"/>
                </a:cubicBezTo>
                <a:cubicBezTo>
                  <a:pt x="6469831" y="1761656"/>
                  <a:pt x="6438109" y="1796731"/>
                  <a:pt x="6380677" y="1796883"/>
                </a:cubicBezTo>
                <a:cubicBezTo>
                  <a:pt x="6379865" y="1801686"/>
                  <a:pt x="6377810" y="1805986"/>
                  <a:pt x="6374897" y="1809910"/>
                </a:cubicBezTo>
                <a:lnTo>
                  <a:pt x="6364545" y="1820090"/>
                </a:lnTo>
                <a:lnTo>
                  <a:pt x="6362126" y="1819991"/>
                </a:lnTo>
                <a:cubicBezTo>
                  <a:pt x="6353055" y="1821720"/>
                  <a:pt x="6348796" y="1824537"/>
                  <a:pt x="6346673" y="1827824"/>
                </a:cubicBezTo>
                <a:lnTo>
                  <a:pt x="6345588" y="1832232"/>
                </a:lnTo>
                <a:lnTo>
                  <a:pt x="6335708" y="1838451"/>
                </a:lnTo>
                <a:lnTo>
                  <a:pt x="6318182" y="1852975"/>
                </a:lnTo>
                <a:lnTo>
                  <a:pt x="6313084" y="1853561"/>
                </a:lnTo>
                <a:lnTo>
                  <a:pt x="6283816" y="1872148"/>
                </a:lnTo>
                <a:lnTo>
                  <a:pt x="6282550" y="1871392"/>
                </a:lnTo>
                <a:cubicBezTo>
                  <a:pt x="6279041" y="1870121"/>
                  <a:pt x="6275192" y="1869982"/>
                  <a:pt x="6270527" y="1872208"/>
                </a:cubicBezTo>
                <a:cubicBezTo>
                  <a:pt x="6265029" y="1853962"/>
                  <a:pt x="6262790" y="1867903"/>
                  <a:pt x="6249518" y="1876079"/>
                </a:cubicBezTo>
                <a:cubicBezTo>
                  <a:pt x="6238019" y="1849564"/>
                  <a:pt x="6207959" y="1881750"/>
                  <a:pt x="6190386" y="1872478"/>
                </a:cubicBezTo>
                <a:cubicBezTo>
                  <a:pt x="6180893" y="1879083"/>
                  <a:pt x="6170646" y="1885584"/>
                  <a:pt x="6159777" y="1891745"/>
                </a:cubicBezTo>
                <a:lnTo>
                  <a:pt x="6153131" y="1895079"/>
                </a:lnTo>
                <a:lnTo>
                  <a:pt x="6152798" y="1894920"/>
                </a:lnTo>
                <a:cubicBezTo>
                  <a:pt x="6150925" y="1895166"/>
                  <a:pt x="6148578" y="1896082"/>
                  <a:pt x="6145388" y="1897990"/>
                </a:cubicBezTo>
                <a:lnTo>
                  <a:pt x="6141014" y="1901155"/>
                </a:lnTo>
                <a:lnTo>
                  <a:pt x="6128122" y="1907623"/>
                </a:lnTo>
                <a:lnTo>
                  <a:pt x="6122351" y="1908359"/>
                </a:lnTo>
                <a:cubicBezTo>
                  <a:pt x="6099508" y="1905910"/>
                  <a:pt x="6088334" y="1869006"/>
                  <a:pt x="6064750" y="1896394"/>
                </a:cubicBezTo>
                <a:cubicBezTo>
                  <a:pt x="6025977" y="1903785"/>
                  <a:pt x="5997095" y="1889190"/>
                  <a:pt x="5964230" y="1910038"/>
                </a:cubicBezTo>
                <a:cubicBezTo>
                  <a:pt x="5927910" y="1916874"/>
                  <a:pt x="5894873" y="1914928"/>
                  <a:pt x="5865399" y="1926966"/>
                </a:cubicBezTo>
                <a:cubicBezTo>
                  <a:pt x="5851644" y="1923038"/>
                  <a:pt x="5839380" y="1922808"/>
                  <a:pt x="5829951" y="1934755"/>
                </a:cubicBezTo>
                <a:cubicBezTo>
                  <a:pt x="5795498" y="1938369"/>
                  <a:pt x="5784532" y="1926246"/>
                  <a:pt x="5765285" y="1941322"/>
                </a:cubicBezTo>
                <a:cubicBezTo>
                  <a:pt x="5741789" y="1922874"/>
                  <a:pt x="5742385" y="1931607"/>
                  <a:pt x="5734750" y="1939793"/>
                </a:cubicBezTo>
                <a:lnTo>
                  <a:pt x="5733569" y="1940505"/>
                </a:lnTo>
                <a:lnTo>
                  <a:pt x="5730329" y="1937845"/>
                </a:lnTo>
                <a:lnTo>
                  <a:pt x="5724661" y="1937455"/>
                </a:lnTo>
                <a:lnTo>
                  <a:pt x="5710186" y="1941370"/>
                </a:lnTo>
                <a:lnTo>
                  <a:pt x="5704910" y="1943663"/>
                </a:lnTo>
                <a:cubicBezTo>
                  <a:pt x="5701213" y="1944937"/>
                  <a:pt x="5698678" y="1945391"/>
                  <a:pt x="5696836" y="1945271"/>
                </a:cubicBezTo>
                <a:lnTo>
                  <a:pt x="5696583" y="1945050"/>
                </a:lnTo>
                <a:lnTo>
                  <a:pt x="5689123" y="1947067"/>
                </a:lnTo>
                <a:cubicBezTo>
                  <a:pt x="5676655" y="1951072"/>
                  <a:pt x="5664639" y="1955533"/>
                  <a:pt x="5653291" y="1960245"/>
                </a:cubicBezTo>
                <a:cubicBezTo>
                  <a:pt x="5640346" y="1947636"/>
                  <a:pt x="5600180" y="1973739"/>
                  <a:pt x="5599385" y="1945198"/>
                </a:cubicBezTo>
                <a:cubicBezTo>
                  <a:pt x="5583913" y="1950736"/>
                  <a:pt x="5576590" y="1964134"/>
                  <a:pt x="5578300" y="1944963"/>
                </a:cubicBezTo>
                <a:cubicBezTo>
                  <a:pt x="5573104" y="1946266"/>
                  <a:pt x="5569560" y="1945382"/>
                  <a:pt x="5566758" y="1943441"/>
                </a:cubicBezTo>
                <a:lnTo>
                  <a:pt x="5565857" y="1942445"/>
                </a:lnTo>
                <a:lnTo>
                  <a:pt x="5531534" y="1955208"/>
                </a:lnTo>
                <a:lnTo>
                  <a:pt x="5526552" y="1954799"/>
                </a:lnTo>
                <a:lnTo>
                  <a:pt x="5504723" y="1965811"/>
                </a:lnTo>
                <a:lnTo>
                  <a:pt x="5493156" y="1970063"/>
                </a:lnTo>
                <a:lnTo>
                  <a:pt x="5490486" y="1974227"/>
                </a:lnTo>
                <a:cubicBezTo>
                  <a:pt x="5487271" y="1977077"/>
                  <a:pt x="5482233" y="1979045"/>
                  <a:pt x="5473107" y="1979001"/>
                </a:cubicBezTo>
                <a:lnTo>
                  <a:pt x="5470885" y="1978432"/>
                </a:lnTo>
                <a:lnTo>
                  <a:pt x="5457393" y="1986525"/>
                </a:lnTo>
                <a:cubicBezTo>
                  <a:pt x="5453194" y="1989853"/>
                  <a:pt x="5449663" y="1993721"/>
                  <a:pt x="5447102" y="1998329"/>
                </a:cubicBezTo>
                <a:cubicBezTo>
                  <a:pt x="5386283" y="2017364"/>
                  <a:pt x="5223545" y="2015483"/>
                  <a:pt x="5159151" y="2029640"/>
                </a:cubicBezTo>
                <a:cubicBezTo>
                  <a:pt x="5141359" y="2036610"/>
                  <a:pt x="5090827" y="2076822"/>
                  <a:pt x="5098838" y="2062961"/>
                </a:cubicBezTo>
                <a:cubicBezTo>
                  <a:pt x="5047883" y="2099457"/>
                  <a:pt x="4922007" y="2111466"/>
                  <a:pt x="4860988" y="2135698"/>
                </a:cubicBezTo>
                <a:cubicBezTo>
                  <a:pt x="4805413" y="2152292"/>
                  <a:pt x="4784714" y="2158665"/>
                  <a:pt x="4765388" y="2162525"/>
                </a:cubicBezTo>
                <a:cubicBezTo>
                  <a:pt x="4758560" y="2161978"/>
                  <a:pt x="4751823" y="2160531"/>
                  <a:pt x="4745033" y="2158859"/>
                </a:cubicBezTo>
                <a:lnTo>
                  <a:pt x="4741475" y="2157998"/>
                </a:lnTo>
                <a:lnTo>
                  <a:pt x="4728247" y="2159526"/>
                </a:lnTo>
                <a:lnTo>
                  <a:pt x="4723263" y="2153742"/>
                </a:lnTo>
                <a:lnTo>
                  <a:pt x="4593061" y="2171597"/>
                </a:lnTo>
                <a:lnTo>
                  <a:pt x="4405765" y="2199902"/>
                </a:lnTo>
                <a:cubicBezTo>
                  <a:pt x="4403942" y="2198353"/>
                  <a:pt x="4402457" y="2196614"/>
                  <a:pt x="4401354" y="2194745"/>
                </a:cubicBezTo>
                <a:lnTo>
                  <a:pt x="4366646" y="2198564"/>
                </a:lnTo>
                <a:lnTo>
                  <a:pt x="4354009" y="2204984"/>
                </a:lnTo>
                <a:lnTo>
                  <a:pt x="4348284" y="2205270"/>
                </a:lnTo>
                <a:lnTo>
                  <a:pt x="4333906" y="2205251"/>
                </a:lnTo>
                <a:cubicBezTo>
                  <a:pt x="4326429" y="2204713"/>
                  <a:pt x="4318024" y="2203940"/>
                  <a:pt x="4308819" y="2203822"/>
                </a:cubicBezTo>
                <a:lnTo>
                  <a:pt x="4301210" y="2204456"/>
                </a:lnTo>
                <a:lnTo>
                  <a:pt x="4283095" y="2198177"/>
                </a:lnTo>
                <a:cubicBezTo>
                  <a:pt x="4269863" y="2193337"/>
                  <a:pt x="4259612" y="2190345"/>
                  <a:pt x="4250119" y="2196342"/>
                </a:cubicBezTo>
                <a:cubicBezTo>
                  <a:pt x="4230702" y="2190559"/>
                  <a:pt x="4213171" y="2166890"/>
                  <a:pt x="4189203" y="2178994"/>
                </a:cubicBezTo>
                <a:cubicBezTo>
                  <a:pt x="4194512" y="2165594"/>
                  <a:pt x="4160734" y="2183257"/>
                  <a:pt x="4154035" y="2171950"/>
                </a:cubicBezTo>
                <a:cubicBezTo>
                  <a:pt x="4150098" y="2162547"/>
                  <a:pt x="4138934" y="2165714"/>
                  <a:pt x="4129569" y="2163850"/>
                </a:cubicBezTo>
                <a:cubicBezTo>
                  <a:pt x="4121391" y="2155090"/>
                  <a:pt x="4076089" y="2154737"/>
                  <a:pt x="4061250" y="2159236"/>
                </a:cubicBezTo>
                <a:cubicBezTo>
                  <a:pt x="4020618" y="2177811"/>
                  <a:pt x="3978175" y="2144465"/>
                  <a:pt x="3945480" y="2158279"/>
                </a:cubicBezTo>
                <a:cubicBezTo>
                  <a:pt x="3936362" y="2159139"/>
                  <a:pt x="3928502" y="2158369"/>
                  <a:pt x="3921468" y="2156588"/>
                </a:cubicBezTo>
                <a:lnTo>
                  <a:pt x="3903348" y="2149220"/>
                </a:lnTo>
                <a:lnTo>
                  <a:pt x="3901342" y="2142355"/>
                </a:lnTo>
                <a:lnTo>
                  <a:pt x="3888539" y="2140476"/>
                </a:lnTo>
                <a:lnTo>
                  <a:pt x="3885662" y="2138740"/>
                </a:lnTo>
                <a:cubicBezTo>
                  <a:pt x="3880178" y="2135398"/>
                  <a:pt x="3874645" y="2132286"/>
                  <a:pt x="3868627" y="2130023"/>
                </a:cubicBezTo>
                <a:cubicBezTo>
                  <a:pt x="3859240" y="2159198"/>
                  <a:pt x="3815892" y="2115590"/>
                  <a:pt x="3819177" y="2142111"/>
                </a:cubicBezTo>
                <a:cubicBezTo>
                  <a:pt x="3784478" y="2134756"/>
                  <a:pt x="3796708" y="2161930"/>
                  <a:pt x="3769100" y="2131731"/>
                </a:cubicBezTo>
                <a:cubicBezTo>
                  <a:pt x="3702423" y="2139704"/>
                  <a:pt x="3625642" y="2109386"/>
                  <a:pt x="3562752" y="2131785"/>
                </a:cubicBezTo>
                <a:cubicBezTo>
                  <a:pt x="3576244" y="2120400"/>
                  <a:pt x="3560801" y="2104591"/>
                  <a:pt x="3541402" y="2106821"/>
                </a:cubicBezTo>
                <a:cubicBezTo>
                  <a:pt x="3592232" y="2061584"/>
                  <a:pt x="3356194" y="2115384"/>
                  <a:pt x="3365341" y="2077638"/>
                </a:cubicBezTo>
                <a:cubicBezTo>
                  <a:pt x="3303594" y="2079161"/>
                  <a:pt x="3221644" y="2111487"/>
                  <a:pt x="3170922" y="2115957"/>
                </a:cubicBezTo>
                <a:cubicBezTo>
                  <a:pt x="3166532" y="2119769"/>
                  <a:pt x="3161579" y="2122617"/>
                  <a:pt x="3156256" y="2124773"/>
                </a:cubicBezTo>
                <a:lnTo>
                  <a:pt x="3140298" y="2129182"/>
                </a:lnTo>
                <a:lnTo>
                  <a:pt x="3138514" y="2128069"/>
                </a:lnTo>
                <a:cubicBezTo>
                  <a:pt x="3130169" y="2125710"/>
                  <a:pt x="3124679" y="2126336"/>
                  <a:pt x="3120467" y="2128281"/>
                </a:cubicBezTo>
                <a:lnTo>
                  <a:pt x="3116175" y="2131633"/>
                </a:lnTo>
                <a:lnTo>
                  <a:pt x="3103685" y="2132814"/>
                </a:lnTo>
                <a:lnTo>
                  <a:pt x="3078794" y="2137935"/>
                </a:lnTo>
                <a:lnTo>
                  <a:pt x="3074407" y="2136274"/>
                </a:lnTo>
                <a:lnTo>
                  <a:pt x="3037285" y="2139919"/>
                </a:lnTo>
                <a:lnTo>
                  <a:pt x="3036901" y="2138726"/>
                </a:lnTo>
                <a:cubicBezTo>
                  <a:pt x="3035193" y="2136135"/>
                  <a:pt x="3032337" y="2134379"/>
                  <a:pt x="3026996" y="2134322"/>
                </a:cubicBezTo>
                <a:cubicBezTo>
                  <a:pt x="3037063" y="2116196"/>
                  <a:pt x="3024412" y="2127308"/>
                  <a:pt x="3007772" y="2128742"/>
                </a:cubicBezTo>
                <a:cubicBezTo>
                  <a:pt x="3019697" y="2100910"/>
                  <a:pt x="2971305" y="2115987"/>
                  <a:pt x="2965030" y="2100494"/>
                </a:cubicBezTo>
                <a:cubicBezTo>
                  <a:pt x="2952539" y="2102174"/>
                  <a:pt x="2939545" y="2103445"/>
                  <a:pt x="2926342" y="2104155"/>
                </a:cubicBezTo>
                <a:lnTo>
                  <a:pt x="2918608" y="2104215"/>
                </a:lnTo>
                <a:cubicBezTo>
                  <a:pt x="2918564" y="2104122"/>
                  <a:pt x="2918519" y="2104030"/>
                  <a:pt x="2918475" y="2103937"/>
                </a:cubicBezTo>
                <a:cubicBezTo>
                  <a:pt x="2916840" y="2103354"/>
                  <a:pt x="2914314" y="2103149"/>
                  <a:pt x="2910360" y="2103444"/>
                </a:cubicBezTo>
                <a:lnTo>
                  <a:pt x="2904507" y="2104326"/>
                </a:lnTo>
                <a:lnTo>
                  <a:pt x="2889503" y="2104443"/>
                </a:lnTo>
                <a:lnTo>
                  <a:pt x="2884480" y="2102626"/>
                </a:lnTo>
                <a:lnTo>
                  <a:pt x="2882689" y="2099228"/>
                </a:lnTo>
                <a:lnTo>
                  <a:pt x="2881291" y="2099618"/>
                </a:lnTo>
                <a:cubicBezTo>
                  <a:pt x="2870663" y="2105606"/>
                  <a:pt x="2867338" y="2114210"/>
                  <a:pt x="2853979" y="2090388"/>
                </a:cubicBezTo>
                <a:cubicBezTo>
                  <a:pt x="2829652" y="2100099"/>
                  <a:pt x="2824975" y="2085577"/>
                  <a:pt x="2791790" y="2080332"/>
                </a:cubicBezTo>
                <a:cubicBezTo>
                  <a:pt x="2777850" y="2089504"/>
                  <a:pt x="2766709" y="2086170"/>
                  <a:pt x="2755844" y="2078874"/>
                </a:cubicBezTo>
                <a:cubicBezTo>
                  <a:pt x="2723488" y="2083049"/>
                  <a:pt x="2694065" y="2072780"/>
                  <a:pt x="2657742" y="2070179"/>
                </a:cubicBezTo>
                <a:cubicBezTo>
                  <a:pt x="2618372" y="2082020"/>
                  <a:pt x="2598368" y="2060559"/>
                  <a:pt x="2559549" y="2057873"/>
                </a:cubicBezTo>
                <a:cubicBezTo>
                  <a:pt x="2525789" y="2078403"/>
                  <a:pt x="2531908" y="2039838"/>
                  <a:pt x="2512054" y="2031671"/>
                </a:cubicBezTo>
                <a:lnTo>
                  <a:pt x="2506437" y="2030918"/>
                </a:lnTo>
                <a:lnTo>
                  <a:pt x="2491752" y="2033906"/>
                </a:lnTo>
                <a:lnTo>
                  <a:pt x="2486338" y="2035862"/>
                </a:lnTo>
                <a:cubicBezTo>
                  <a:pt x="2482568" y="2036899"/>
                  <a:pt x="2480011" y="2037191"/>
                  <a:pt x="2478186" y="2036953"/>
                </a:cubicBezTo>
                <a:lnTo>
                  <a:pt x="2477950" y="2036715"/>
                </a:lnTo>
                <a:lnTo>
                  <a:pt x="2470381" y="2038256"/>
                </a:lnTo>
                <a:cubicBezTo>
                  <a:pt x="2457686" y="2041461"/>
                  <a:pt x="2445410" y="2045155"/>
                  <a:pt x="2433781" y="2049140"/>
                </a:cubicBezTo>
                <a:cubicBezTo>
                  <a:pt x="2421781" y="2035703"/>
                  <a:pt x="2379959" y="2059234"/>
                  <a:pt x="2381172" y="2030645"/>
                </a:cubicBezTo>
                <a:cubicBezTo>
                  <a:pt x="2365380" y="2035192"/>
                  <a:pt x="2357148" y="2048120"/>
                  <a:pt x="2360198" y="2029059"/>
                </a:cubicBezTo>
                <a:cubicBezTo>
                  <a:pt x="2354933" y="2030031"/>
                  <a:pt x="2351467" y="2028919"/>
                  <a:pt x="2348815" y="2026798"/>
                </a:cubicBezTo>
                <a:lnTo>
                  <a:pt x="2347988" y="2025745"/>
                </a:lnTo>
                <a:lnTo>
                  <a:pt x="2312920" y="2036311"/>
                </a:lnTo>
                <a:lnTo>
                  <a:pt x="2307986" y="2035583"/>
                </a:lnTo>
                <a:lnTo>
                  <a:pt x="2285481" y="2045197"/>
                </a:lnTo>
                <a:lnTo>
                  <a:pt x="2273666" y="2048710"/>
                </a:lnTo>
                <a:lnTo>
                  <a:pt x="2270719" y="2052702"/>
                </a:lnTo>
                <a:cubicBezTo>
                  <a:pt x="2267315" y="2055347"/>
                  <a:pt x="2262161" y="2056992"/>
                  <a:pt x="2253080" y="2056363"/>
                </a:cubicBezTo>
                <a:lnTo>
                  <a:pt x="2250906" y="2055654"/>
                </a:lnTo>
                <a:lnTo>
                  <a:pt x="2236905" y="2062882"/>
                </a:lnTo>
                <a:cubicBezTo>
                  <a:pt x="2232493" y="2065942"/>
                  <a:pt x="2228705" y="2069583"/>
                  <a:pt x="2225830" y="2074027"/>
                </a:cubicBezTo>
                <a:cubicBezTo>
                  <a:pt x="2173117" y="2059597"/>
                  <a:pt x="2128486" y="2085502"/>
                  <a:pt x="2073776" y="2089244"/>
                </a:cubicBezTo>
                <a:cubicBezTo>
                  <a:pt x="2046050" y="2059365"/>
                  <a:pt x="1957570" y="2112693"/>
                  <a:pt x="1948256" y="2146616"/>
                </a:cubicBezTo>
                <a:cubicBezTo>
                  <a:pt x="1943005" y="2109192"/>
                  <a:pt x="1832736" y="2206239"/>
                  <a:pt x="1865582" y="2153738"/>
                </a:cubicBezTo>
                <a:cubicBezTo>
                  <a:pt x="1847376" y="2159567"/>
                  <a:pt x="1826258" y="2147592"/>
                  <a:pt x="1835210" y="2134244"/>
                </a:cubicBezTo>
                <a:cubicBezTo>
                  <a:pt x="1781916" y="2167476"/>
                  <a:pt x="1695112" y="2153556"/>
                  <a:pt x="1632661" y="2173882"/>
                </a:cubicBezTo>
                <a:cubicBezTo>
                  <a:pt x="1594177" y="2150642"/>
                  <a:pt x="1616426" y="2173975"/>
                  <a:pt x="1579590" y="2173680"/>
                </a:cubicBezTo>
                <a:cubicBezTo>
                  <a:pt x="1592812" y="2198112"/>
                  <a:pt x="1533818" y="2165220"/>
                  <a:pt x="1535601" y="2194590"/>
                </a:cubicBezTo>
                <a:cubicBezTo>
                  <a:pt x="1528840" y="2193608"/>
                  <a:pt x="1522236" y="2191728"/>
                  <a:pt x="1515594" y="2189622"/>
                </a:cubicBezTo>
                <a:lnTo>
                  <a:pt x="1512113" y="2188534"/>
                </a:lnTo>
                <a:lnTo>
                  <a:pt x="1498838" y="2189213"/>
                </a:lnTo>
                <a:lnTo>
                  <a:pt x="1494279" y="2183112"/>
                </a:lnTo>
                <a:lnTo>
                  <a:pt x="1473714" y="2179625"/>
                </a:lnTo>
                <a:cubicBezTo>
                  <a:pt x="1466138" y="2179292"/>
                  <a:pt x="1458132" y="2180071"/>
                  <a:pt x="1449503" y="2182633"/>
                </a:cubicBezTo>
                <a:lnTo>
                  <a:pt x="1266687" y="2212688"/>
                </a:lnTo>
                <a:cubicBezTo>
                  <a:pt x="1256792" y="2212722"/>
                  <a:pt x="1247024" y="2217857"/>
                  <a:pt x="1239614" y="2209727"/>
                </a:cubicBezTo>
                <a:cubicBezTo>
                  <a:pt x="1228778" y="2200326"/>
                  <a:pt x="1202276" y="2223497"/>
                  <a:pt x="1202436" y="2209817"/>
                </a:cubicBezTo>
                <a:cubicBezTo>
                  <a:pt x="1183471" y="2225854"/>
                  <a:pt x="1157340" y="2206849"/>
                  <a:pt x="1136097" y="2205112"/>
                </a:cubicBezTo>
                <a:cubicBezTo>
                  <a:pt x="1100396" y="2209415"/>
                  <a:pt x="1013922" y="2231219"/>
                  <a:pt x="988232" y="2235635"/>
                </a:cubicBezTo>
                <a:cubicBezTo>
                  <a:pt x="986445" y="2234079"/>
                  <a:pt x="984332" y="2232722"/>
                  <a:pt x="981959" y="2231607"/>
                </a:cubicBezTo>
                <a:cubicBezTo>
                  <a:pt x="968170" y="2225130"/>
                  <a:pt x="948759" y="2228043"/>
                  <a:pt x="938600" y="2238113"/>
                </a:cubicBezTo>
                <a:cubicBezTo>
                  <a:pt x="888371" y="2272824"/>
                  <a:pt x="837950" y="2280135"/>
                  <a:pt x="791788" y="2293224"/>
                </a:cubicBezTo>
                <a:cubicBezTo>
                  <a:pt x="739035" y="2305159"/>
                  <a:pt x="769009" y="2269676"/>
                  <a:pt x="706914" y="2305046"/>
                </a:cubicBezTo>
                <a:cubicBezTo>
                  <a:pt x="697882" y="2295919"/>
                  <a:pt x="689339" y="2296797"/>
                  <a:pt x="675971" y="2304030"/>
                </a:cubicBezTo>
                <a:cubicBezTo>
                  <a:pt x="650201" y="2309060"/>
                  <a:pt x="647591" y="2282853"/>
                  <a:pt x="624180" y="2302650"/>
                </a:cubicBezTo>
                <a:cubicBezTo>
                  <a:pt x="626400" y="2287987"/>
                  <a:pt x="574045" y="2305175"/>
                  <a:pt x="583453" y="2288788"/>
                </a:cubicBezTo>
                <a:cubicBezTo>
                  <a:pt x="564313" y="2278832"/>
                  <a:pt x="559671" y="2301039"/>
                  <a:pt x="540946" y="2292721"/>
                </a:cubicBezTo>
                <a:cubicBezTo>
                  <a:pt x="521576" y="2293191"/>
                  <a:pt x="554439" y="2305843"/>
                  <a:pt x="533680" y="2310233"/>
                </a:cubicBezTo>
                <a:cubicBezTo>
                  <a:pt x="508069" y="2313043"/>
                  <a:pt x="512638" y="2338541"/>
                  <a:pt x="487366" y="2309053"/>
                </a:cubicBezTo>
                <a:cubicBezTo>
                  <a:pt x="462164" y="2321083"/>
                  <a:pt x="454441" y="2307251"/>
                  <a:pt x="416820" y="2305443"/>
                </a:cubicBezTo>
                <a:cubicBezTo>
                  <a:pt x="403012" y="2315890"/>
                  <a:pt x="390105" y="2313733"/>
                  <a:pt x="376805" y="2307647"/>
                </a:cubicBezTo>
                <a:cubicBezTo>
                  <a:pt x="341751" y="2315035"/>
                  <a:pt x="307408" y="2307897"/>
                  <a:pt x="266777" y="2309012"/>
                </a:cubicBezTo>
                <a:cubicBezTo>
                  <a:pt x="225310" y="2324664"/>
                  <a:pt x="199419" y="2305548"/>
                  <a:pt x="156013" y="2306832"/>
                </a:cubicBezTo>
                <a:cubicBezTo>
                  <a:pt x="117457" y="2333851"/>
                  <a:pt x="122965" y="2279562"/>
                  <a:pt x="87258" y="2285511"/>
                </a:cubicBezTo>
                <a:cubicBezTo>
                  <a:pt x="38977" y="2309189"/>
                  <a:pt x="74043" y="2277969"/>
                  <a:pt x="23798" y="2281822"/>
                </a:cubicBezTo>
                <a:lnTo>
                  <a:pt x="0" y="2285369"/>
                </a:lnTo>
                <a:lnTo>
                  <a:pt x="0" y="0"/>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bg2"/>
              </a:solidFill>
            </a:endParaRPr>
          </a:p>
        </p:txBody>
      </p:sp>
      <p:sp>
        <p:nvSpPr>
          <p:cNvPr id="9" name="TextBox 8">
            <a:extLst>
              <a:ext uri="{FF2B5EF4-FFF2-40B4-BE49-F238E27FC236}">
                <a16:creationId xmlns:a16="http://schemas.microsoft.com/office/drawing/2014/main" id="{38D203B0-61BF-4D5C-9381-B82E60A99F7E}"/>
              </a:ext>
            </a:extLst>
          </p:cNvPr>
          <p:cNvSpPr txBox="1"/>
          <p:nvPr/>
        </p:nvSpPr>
        <p:spPr>
          <a:xfrm>
            <a:off x="497973" y="393380"/>
            <a:ext cx="7655427" cy="739881"/>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3300" b="1" dirty="0">
                <a:latin typeface="+mj-lt"/>
                <a:ea typeface="+mj-ea"/>
                <a:cs typeface="+mj-cs"/>
              </a:rPr>
              <a:t>Why Estimating Time and Cost Is Important?</a:t>
            </a:r>
          </a:p>
        </p:txBody>
      </p:sp>
      <p:sp>
        <p:nvSpPr>
          <p:cNvPr id="123" name="Freeform: Shape 122">
            <a:extLst>
              <a:ext uri="{FF2B5EF4-FFF2-40B4-BE49-F238E27FC236}">
                <a16:creationId xmlns:a16="http://schemas.microsoft.com/office/drawing/2014/main" id="{CFDF195F-784B-4D00-8C92-6FC1B0499E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07088" y="6277971"/>
            <a:ext cx="6884912" cy="580030"/>
          </a:xfrm>
          <a:custGeom>
            <a:avLst/>
            <a:gdLst>
              <a:gd name="connsiteX0" fmla="*/ 6884912 w 6884912"/>
              <a:gd name="connsiteY0" fmla="*/ 0 h 1161397"/>
              <a:gd name="connsiteX1" fmla="*/ 6884912 w 6884912"/>
              <a:gd name="connsiteY1" fmla="*/ 1161397 h 1161397"/>
              <a:gd name="connsiteX2" fmla="*/ 0 w 6884912"/>
              <a:gd name="connsiteY2" fmla="*/ 1161397 h 1161397"/>
              <a:gd name="connsiteX3" fmla="*/ 27135 w 6884912"/>
              <a:gd name="connsiteY3" fmla="*/ 1147460 h 1161397"/>
              <a:gd name="connsiteX4" fmla="*/ 115388 w 6884912"/>
              <a:gd name="connsiteY4" fmla="*/ 1159043 h 1161397"/>
              <a:gd name="connsiteX5" fmla="*/ 119094 w 6884912"/>
              <a:gd name="connsiteY5" fmla="*/ 1148463 h 1161397"/>
              <a:gd name="connsiteX6" fmla="*/ 171824 w 6884912"/>
              <a:gd name="connsiteY6" fmla="*/ 1133224 h 1161397"/>
              <a:gd name="connsiteX7" fmla="*/ 376455 w 6884912"/>
              <a:gd name="connsiteY7" fmla="*/ 1137381 h 1161397"/>
              <a:gd name="connsiteX8" fmla="*/ 478946 w 6884912"/>
              <a:gd name="connsiteY8" fmla="*/ 1106011 h 1161397"/>
              <a:gd name="connsiteX9" fmla="*/ 512111 w 6884912"/>
              <a:gd name="connsiteY9" fmla="*/ 1085599 h 1161397"/>
              <a:gd name="connsiteX10" fmla="*/ 567875 w 6884912"/>
              <a:gd name="connsiteY10" fmla="*/ 1051976 h 1161397"/>
              <a:gd name="connsiteX11" fmla="*/ 601644 w 6884912"/>
              <a:gd name="connsiteY11" fmla="*/ 1003997 h 1161397"/>
              <a:gd name="connsiteX12" fmla="*/ 651408 w 6884912"/>
              <a:gd name="connsiteY12" fmla="*/ 984938 h 1161397"/>
              <a:gd name="connsiteX13" fmla="*/ 673197 w 6884912"/>
              <a:gd name="connsiteY13" fmla="*/ 1010060 h 1161397"/>
              <a:gd name="connsiteX14" fmla="*/ 723108 w 6884912"/>
              <a:gd name="connsiteY14" fmla="*/ 980081 h 1161397"/>
              <a:gd name="connsiteX15" fmla="*/ 797699 w 6884912"/>
              <a:gd name="connsiteY15" fmla="*/ 931362 h 1161397"/>
              <a:gd name="connsiteX16" fmla="*/ 843359 w 6884912"/>
              <a:gd name="connsiteY16" fmla="*/ 910894 h 1161397"/>
              <a:gd name="connsiteX17" fmla="*/ 965215 w 6884912"/>
              <a:gd name="connsiteY17" fmla="*/ 846701 h 1161397"/>
              <a:gd name="connsiteX18" fmla="*/ 1085080 w 6884912"/>
              <a:gd name="connsiteY18" fmla="*/ 776086 h 1161397"/>
              <a:gd name="connsiteX19" fmla="*/ 1131224 w 6884912"/>
              <a:gd name="connsiteY19" fmla="*/ 706160 h 1161397"/>
              <a:gd name="connsiteX20" fmla="*/ 1138051 w 6884912"/>
              <a:gd name="connsiteY20" fmla="*/ 702034 h 1161397"/>
              <a:gd name="connsiteX21" fmla="*/ 1158800 w 6884912"/>
              <a:gd name="connsiteY21" fmla="*/ 700004 h 1161397"/>
              <a:gd name="connsiteX22" fmla="*/ 1166947 w 6884912"/>
              <a:gd name="connsiteY22" fmla="*/ 700762 h 1161397"/>
              <a:gd name="connsiteX23" fmla="*/ 1178135 w 6884912"/>
              <a:gd name="connsiteY23" fmla="*/ 698631 h 1161397"/>
              <a:gd name="connsiteX24" fmla="*/ 1178301 w 6884912"/>
              <a:gd name="connsiteY24" fmla="*/ 698094 h 1161397"/>
              <a:gd name="connsiteX25" fmla="*/ 1188995 w 6884912"/>
              <a:gd name="connsiteY25" fmla="*/ 697048 h 1161397"/>
              <a:gd name="connsiteX26" fmla="*/ 1242716 w 6884912"/>
              <a:gd name="connsiteY26" fmla="*/ 698052 h 1161397"/>
              <a:gd name="connsiteX27" fmla="*/ 1299977 w 6884912"/>
              <a:gd name="connsiteY27" fmla="*/ 639196 h 1161397"/>
              <a:gd name="connsiteX28" fmla="*/ 1326190 w 6884912"/>
              <a:gd name="connsiteY28" fmla="*/ 625955 h 1161397"/>
              <a:gd name="connsiteX29" fmla="*/ 1339600 w 6884912"/>
              <a:gd name="connsiteY29" fmla="*/ 616295 h 1161397"/>
              <a:gd name="connsiteX30" fmla="*/ 1340054 w 6884912"/>
              <a:gd name="connsiteY30" fmla="*/ 614022 h 1161397"/>
              <a:gd name="connsiteX31" fmla="*/ 1391606 w 6884912"/>
              <a:gd name="connsiteY31" fmla="*/ 615229 h 1161397"/>
              <a:gd name="connsiteX32" fmla="*/ 1397565 w 6884912"/>
              <a:gd name="connsiteY32" fmla="*/ 611490 h 1161397"/>
              <a:gd name="connsiteX33" fmla="*/ 1432302 w 6884912"/>
              <a:gd name="connsiteY33" fmla="*/ 617267 h 1161397"/>
              <a:gd name="connsiteX34" fmla="*/ 1449644 w 6884912"/>
              <a:gd name="connsiteY34" fmla="*/ 617591 h 1161397"/>
              <a:gd name="connsiteX35" fmla="*/ 1455793 w 6884912"/>
              <a:gd name="connsiteY35" fmla="*/ 623174 h 1161397"/>
              <a:gd name="connsiteX36" fmla="*/ 1480758 w 6884912"/>
              <a:gd name="connsiteY36" fmla="*/ 620863 h 1161397"/>
              <a:gd name="connsiteX37" fmla="*/ 1483154 w 6884912"/>
              <a:gd name="connsiteY37" fmla="*/ 618527 h 1161397"/>
              <a:gd name="connsiteX38" fmla="*/ 1505495 w 6884912"/>
              <a:gd name="connsiteY38" fmla="*/ 624325 h 1161397"/>
              <a:gd name="connsiteX39" fmla="*/ 1526340 w 6884912"/>
              <a:gd name="connsiteY39" fmla="*/ 638496 h 1161397"/>
              <a:gd name="connsiteX40" fmla="*/ 1731986 w 6884912"/>
              <a:gd name="connsiteY40" fmla="*/ 589682 h 1161397"/>
              <a:gd name="connsiteX41" fmla="*/ 1927935 w 6884912"/>
              <a:gd name="connsiteY41" fmla="*/ 628540 h 1161397"/>
              <a:gd name="connsiteX42" fmla="*/ 2039075 w 6884912"/>
              <a:gd name="connsiteY42" fmla="*/ 599964 h 1161397"/>
              <a:gd name="connsiteX43" fmla="*/ 2066980 w 6884912"/>
              <a:gd name="connsiteY43" fmla="*/ 550413 h 1161397"/>
              <a:gd name="connsiteX44" fmla="*/ 2352236 w 6884912"/>
              <a:gd name="connsiteY44" fmla="*/ 519602 h 1161397"/>
              <a:gd name="connsiteX45" fmla="*/ 2420791 w 6884912"/>
              <a:gd name="connsiteY45" fmla="*/ 492826 h 1161397"/>
              <a:gd name="connsiteX46" fmla="*/ 2489932 w 6884912"/>
              <a:gd name="connsiteY46" fmla="*/ 507864 h 1161397"/>
              <a:gd name="connsiteX47" fmla="*/ 2512917 w 6884912"/>
              <a:gd name="connsiteY47" fmla="*/ 489127 h 1161397"/>
              <a:gd name="connsiteX48" fmla="*/ 2516783 w 6884912"/>
              <a:gd name="connsiteY48" fmla="*/ 485473 h 1161397"/>
              <a:gd name="connsiteX49" fmla="*/ 2534360 w 6884912"/>
              <a:gd name="connsiteY49" fmla="*/ 480064 h 1161397"/>
              <a:gd name="connsiteX50" fmla="*/ 2536691 w 6884912"/>
              <a:gd name="connsiteY50" fmla="*/ 467018 h 1161397"/>
              <a:gd name="connsiteX51" fmla="*/ 2561265 w 6884912"/>
              <a:gd name="connsiteY51" fmla="*/ 450623 h 1161397"/>
              <a:gd name="connsiteX52" fmla="*/ 2594349 w 6884912"/>
              <a:gd name="connsiteY52" fmla="*/ 443884 h 1161397"/>
              <a:gd name="connsiteX53" fmla="*/ 2754324 w 6884912"/>
              <a:gd name="connsiteY53" fmla="*/ 424766 h 1161397"/>
              <a:gd name="connsiteX54" fmla="*/ 2848470 w 6884912"/>
              <a:gd name="connsiteY54" fmla="*/ 405966 h 1161397"/>
              <a:gd name="connsiteX55" fmla="*/ 2881772 w 6884912"/>
              <a:gd name="connsiteY55" fmla="*/ 387260 h 1161397"/>
              <a:gd name="connsiteX56" fmla="*/ 2929932 w 6884912"/>
              <a:gd name="connsiteY56" fmla="*/ 368912 h 1161397"/>
              <a:gd name="connsiteX57" fmla="*/ 3013020 w 6884912"/>
              <a:gd name="connsiteY57" fmla="*/ 327578 h 1161397"/>
              <a:gd name="connsiteX58" fmla="*/ 3127968 w 6884912"/>
              <a:gd name="connsiteY58" fmla="*/ 287613 h 1161397"/>
              <a:gd name="connsiteX59" fmla="*/ 3222191 w 6884912"/>
              <a:gd name="connsiteY59" fmla="*/ 307887 h 1161397"/>
              <a:gd name="connsiteX60" fmla="*/ 3227953 w 6884912"/>
              <a:gd name="connsiteY60" fmla="*/ 297650 h 1161397"/>
              <a:gd name="connsiteX61" fmla="*/ 3287859 w 6884912"/>
              <a:gd name="connsiteY61" fmla="*/ 287558 h 1161397"/>
              <a:gd name="connsiteX62" fmla="*/ 3510042 w 6884912"/>
              <a:gd name="connsiteY62" fmla="*/ 311820 h 1161397"/>
              <a:gd name="connsiteX63" fmla="*/ 3626773 w 6884912"/>
              <a:gd name="connsiteY63" fmla="*/ 290452 h 1161397"/>
              <a:gd name="connsiteX64" fmla="*/ 3666217 w 6884912"/>
              <a:gd name="connsiteY64" fmla="*/ 273255 h 1161397"/>
              <a:gd name="connsiteX65" fmla="*/ 3732427 w 6884912"/>
              <a:gd name="connsiteY65" fmla="*/ 245039 h 1161397"/>
              <a:gd name="connsiteX66" fmla="*/ 3777022 w 6884912"/>
              <a:gd name="connsiteY66" fmla="*/ 200276 h 1161397"/>
              <a:gd name="connsiteX67" fmla="*/ 3791246 w 6884912"/>
              <a:gd name="connsiteY67" fmla="*/ 189996 h 1161397"/>
              <a:gd name="connsiteX68" fmla="*/ 3819864 w 6884912"/>
              <a:gd name="connsiteY68" fmla="*/ 194605 h 1161397"/>
              <a:gd name="connsiteX69" fmla="*/ 3830398 w 6884912"/>
              <a:gd name="connsiteY69" fmla="*/ 188383 h 1161397"/>
              <a:gd name="connsiteX70" fmla="*/ 3834360 w 6884912"/>
              <a:gd name="connsiteY70" fmla="*/ 188992 h 1161397"/>
              <a:gd name="connsiteX71" fmla="*/ 3843715 w 6884912"/>
              <a:gd name="connsiteY71" fmla="*/ 188752 h 1161397"/>
              <a:gd name="connsiteX72" fmla="*/ 3842609 w 6884912"/>
              <a:gd name="connsiteY72" fmla="*/ 197386 h 1161397"/>
              <a:gd name="connsiteX73" fmla="*/ 3853961 w 6884912"/>
              <a:gd name="connsiteY73" fmla="*/ 213380 h 1161397"/>
              <a:gd name="connsiteX74" fmla="*/ 3907640 w 6884912"/>
              <a:gd name="connsiteY74" fmla="*/ 207568 h 1161397"/>
              <a:gd name="connsiteX75" fmla="*/ 3910449 w 6884912"/>
              <a:gd name="connsiteY75" fmla="*/ 197808 h 1161397"/>
              <a:gd name="connsiteX76" fmla="*/ 3917197 w 6884912"/>
              <a:gd name="connsiteY76" fmla="*/ 196121 h 1161397"/>
              <a:gd name="connsiteX77" fmla="*/ 3922400 w 6884912"/>
              <a:gd name="connsiteY77" fmla="*/ 205056 h 1161397"/>
              <a:gd name="connsiteX78" fmla="*/ 4013061 w 6884912"/>
              <a:gd name="connsiteY78" fmla="*/ 224874 h 1161397"/>
              <a:gd name="connsiteX79" fmla="*/ 4134285 w 6884912"/>
              <a:gd name="connsiteY79" fmla="*/ 235592 h 1161397"/>
              <a:gd name="connsiteX80" fmla="*/ 4220717 w 6884912"/>
              <a:gd name="connsiteY80" fmla="*/ 192946 h 1161397"/>
              <a:gd name="connsiteX81" fmla="*/ 4228802 w 6884912"/>
              <a:gd name="connsiteY81" fmla="*/ 201468 h 1161397"/>
              <a:gd name="connsiteX82" fmla="*/ 4289361 w 6884912"/>
              <a:gd name="connsiteY82" fmla="*/ 196642 h 1161397"/>
              <a:gd name="connsiteX83" fmla="*/ 4498913 w 6884912"/>
              <a:gd name="connsiteY83" fmla="*/ 118915 h 1161397"/>
              <a:gd name="connsiteX84" fmla="*/ 4617330 w 6884912"/>
              <a:gd name="connsiteY84" fmla="*/ 111163 h 1161397"/>
              <a:gd name="connsiteX85" fmla="*/ 4659778 w 6884912"/>
              <a:gd name="connsiteY85" fmla="*/ 118219 h 1161397"/>
              <a:gd name="connsiteX86" fmla="*/ 4730870 w 6884912"/>
              <a:gd name="connsiteY86" fmla="*/ 129432 h 1161397"/>
              <a:gd name="connsiteX87" fmla="*/ 4785037 w 6884912"/>
              <a:gd name="connsiteY87" fmla="*/ 161964 h 1161397"/>
              <a:gd name="connsiteX88" fmla="*/ 4844073 w 6884912"/>
              <a:gd name="connsiteY88" fmla="*/ 161768 h 1161397"/>
              <a:gd name="connsiteX89" fmla="*/ 4856454 w 6884912"/>
              <a:gd name="connsiteY89" fmla="*/ 130488 h 1161397"/>
              <a:gd name="connsiteX90" fmla="*/ 4920038 w 6884912"/>
              <a:gd name="connsiteY90" fmla="*/ 140418 h 1161397"/>
              <a:gd name="connsiteX91" fmla="*/ 5016639 w 6884912"/>
              <a:gd name="connsiteY91" fmla="*/ 158905 h 1161397"/>
              <a:gd name="connsiteX92" fmla="*/ 5072009 w 6884912"/>
              <a:gd name="connsiteY92" fmla="*/ 161502 h 1161397"/>
              <a:gd name="connsiteX93" fmla="*/ 5223626 w 6884912"/>
              <a:gd name="connsiteY93" fmla="*/ 177356 h 1161397"/>
              <a:gd name="connsiteX94" fmla="*/ 5375773 w 6884912"/>
              <a:gd name="connsiteY94" fmla="*/ 199913 h 1161397"/>
              <a:gd name="connsiteX95" fmla="*/ 5467502 w 6884912"/>
              <a:gd name="connsiteY95" fmla="*/ 250963 h 1161397"/>
              <a:gd name="connsiteX96" fmla="*/ 5592395 w 6884912"/>
              <a:gd name="connsiteY96" fmla="*/ 265434 h 1161397"/>
              <a:gd name="connsiteX97" fmla="*/ 5613532 w 6884912"/>
              <a:gd name="connsiteY97" fmla="*/ 273379 h 1161397"/>
              <a:gd name="connsiteX98" fmla="*/ 5642173 w 6884912"/>
              <a:gd name="connsiteY98" fmla="*/ 266904 h 1161397"/>
              <a:gd name="connsiteX99" fmla="*/ 5756910 w 6884912"/>
              <a:gd name="connsiteY99" fmla="*/ 239211 h 1161397"/>
              <a:gd name="connsiteX100" fmla="*/ 5846667 w 6884912"/>
              <a:gd name="connsiteY100" fmla="*/ 201786 h 1161397"/>
              <a:gd name="connsiteX101" fmla="*/ 5960732 w 6884912"/>
              <a:gd name="connsiteY101" fmla="*/ 220708 h 1161397"/>
              <a:gd name="connsiteX102" fmla="*/ 6029542 w 6884912"/>
              <a:gd name="connsiteY102" fmla="*/ 210339 h 1161397"/>
              <a:gd name="connsiteX103" fmla="*/ 6141123 w 6884912"/>
              <a:gd name="connsiteY103" fmla="*/ 159923 h 1161397"/>
              <a:gd name="connsiteX104" fmla="*/ 6290640 w 6884912"/>
              <a:gd name="connsiteY104" fmla="*/ 167441 h 1161397"/>
              <a:gd name="connsiteX105" fmla="*/ 6322806 w 6884912"/>
              <a:gd name="connsiteY105" fmla="*/ 213293 h 1161397"/>
              <a:gd name="connsiteX106" fmla="*/ 6364914 w 6884912"/>
              <a:gd name="connsiteY106" fmla="*/ 240140 h 1161397"/>
              <a:gd name="connsiteX107" fmla="*/ 6380420 w 6884912"/>
              <a:gd name="connsiteY107" fmla="*/ 173195 h 1161397"/>
              <a:gd name="connsiteX108" fmla="*/ 6507891 w 6884912"/>
              <a:gd name="connsiteY108" fmla="*/ 118474 h 1161397"/>
              <a:gd name="connsiteX109" fmla="*/ 6571807 w 6884912"/>
              <a:gd name="connsiteY109" fmla="*/ 98636 h 1161397"/>
              <a:gd name="connsiteX110" fmla="*/ 6671880 w 6884912"/>
              <a:gd name="connsiteY110" fmla="*/ 82931 h 1161397"/>
              <a:gd name="connsiteX111" fmla="*/ 6702266 w 6884912"/>
              <a:gd name="connsiteY111" fmla="*/ 75470 h 1161397"/>
              <a:gd name="connsiteX112" fmla="*/ 6845802 w 6884912"/>
              <a:gd name="connsiteY112" fmla="*/ 24496 h 11613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Lst>
            <a:rect l="l" t="t" r="r" b="b"/>
            <a:pathLst>
              <a:path w="6884912" h="1161397">
                <a:moveTo>
                  <a:pt x="6884912" y="0"/>
                </a:moveTo>
                <a:lnTo>
                  <a:pt x="6884912" y="1161397"/>
                </a:lnTo>
                <a:lnTo>
                  <a:pt x="0" y="1161397"/>
                </a:lnTo>
                <a:lnTo>
                  <a:pt x="27135" y="1147460"/>
                </a:lnTo>
                <a:cubicBezTo>
                  <a:pt x="57431" y="1167048"/>
                  <a:pt x="61886" y="1135904"/>
                  <a:pt x="115388" y="1159043"/>
                </a:cubicBezTo>
                <a:cubicBezTo>
                  <a:pt x="116121" y="1155340"/>
                  <a:pt x="117370" y="1151777"/>
                  <a:pt x="119094" y="1148463"/>
                </a:cubicBezTo>
                <a:cubicBezTo>
                  <a:pt x="129121" y="1129214"/>
                  <a:pt x="152727" y="1122391"/>
                  <a:pt x="171824" y="1133224"/>
                </a:cubicBezTo>
                <a:cubicBezTo>
                  <a:pt x="254344" y="1161369"/>
                  <a:pt x="315458" y="1143220"/>
                  <a:pt x="376455" y="1137381"/>
                </a:cubicBezTo>
                <a:cubicBezTo>
                  <a:pt x="443775" y="1125614"/>
                  <a:pt x="382885" y="1083927"/>
                  <a:pt x="478946" y="1106011"/>
                </a:cubicBezTo>
                <a:cubicBezTo>
                  <a:pt x="481662" y="1085172"/>
                  <a:pt x="491731" y="1081489"/>
                  <a:pt x="512111" y="1085599"/>
                </a:cubicBezTo>
                <a:cubicBezTo>
                  <a:pt x="544368" y="1078502"/>
                  <a:pt x="526559" y="1032754"/>
                  <a:pt x="567875" y="1051976"/>
                </a:cubicBezTo>
                <a:cubicBezTo>
                  <a:pt x="553871" y="1028602"/>
                  <a:pt x="624901" y="1025930"/>
                  <a:pt x="601644" y="1003997"/>
                </a:cubicBezTo>
                <a:cubicBezTo>
                  <a:pt x="614803" y="975652"/>
                  <a:pt x="637415" y="1010272"/>
                  <a:pt x="651408" y="984938"/>
                </a:cubicBezTo>
                <a:cubicBezTo>
                  <a:pt x="673042" y="974024"/>
                  <a:pt x="646948" y="1015207"/>
                  <a:pt x="673197" y="1010060"/>
                </a:cubicBezTo>
                <a:cubicBezTo>
                  <a:pt x="703527" y="999318"/>
                  <a:pt x="718626" y="1045053"/>
                  <a:pt x="723108" y="980081"/>
                </a:cubicBezTo>
                <a:cubicBezTo>
                  <a:pt x="760262" y="985126"/>
                  <a:pt x="757827" y="957145"/>
                  <a:pt x="797699" y="931362"/>
                </a:cubicBezTo>
                <a:cubicBezTo>
                  <a:pt x="821097" y="940623"/>
                  <a:pt x="833565" y="929189"/>
                  <a:pt x="843359" y="910894"/>
                </a:cubicBezTo>
                <a:cubicBezTo>
                  <a:pt x="887668" y="902160"/>
                  <a:pt x="919738" y="869376"/>
                  <a:pt x="965215" y="846701"/>
                </a:cubicBezTo>
                <a:cubicBezTo>
                  <a:pt x="1023081" y="848019"/>
                  <a:pt x="1036422" y="800154"/>
                  <a:pt x="1085080" y="776086"/>
                </a:cubicBezTo>
                <a:cubicBezTo>
                  <a:pt x="1140763" y="795544"/>
                  <a:pt x="1110309" y="730471"/>
                  <a:pt x="1131224" y="706160"/>
                </a:cubicBezTo>
                <a:lnTo>
                  <a:pt x="1138051" y="702034"/>
                </a:lnTo>
                <a:lnTo>
                  <a:pt x="1158800" y="700004"/>
                </a:lnTo>
                <a:lnTo>
                  <a:pt x="1166947" y="700762"/>
                </a:lnTo>
                <a:cubicBezTo>
                  <a:pt x="1172432" y="700717"/>
                  <a:pt x="1175913" y="699961"/>
                  <a:pt x="1178135" y="698631"/>
                </a:cubicBezTo>
                <a:lnTo>
                  <a:pt x="1178301" y="698094"/>
                </a:lnTo>
                <a:lnTo>
                  <a:pt x="1188995" y="697048"/>
                </a:lnTo>
                <a:cubicBezTo>
                  <a:pt x="1207294" y="696390"/>
                  <a:pt x="1225337" y="696802"/>
                  <a:pt x="1242716" y="698052"/>
                </a:cubicBezTo>
                <a:cubicBezTo>
                  <a:pt x="1250387" y="668345"/>
                  <a:pt x="1318259" y="689091"/>
                  <a:pt x="1299977" y="639196"/>
                </a:cubicBezTo>
                <a:cubicBezTo>
                  <a:pt x="1323072" y="639367"/>
                  <a:pt x="1341279" y="658105"/>
                  <a:pt x="1326190" y="625955"/>
                </a:cubicBezTo>
                <a:cubicBezTo>
                  <a:pt x="1333572" y="625050"/>
                  <a:pt x="1337406" y="621362"/>
                  <a:pt x="1339600" y="616295"/>
                </a:cubicBezTo>
                <a:lnTo>
                  <a:pt x="1340054" y="614022"/>
                </a:lnTo>
                <a:lnTo>
                  <a:pt x="1391606" y="615229"/>
                </a:lnTo>
                <a:lnTo>
                  <a:pt x="1397565" y="611490"/>
                </a:lnTo>
                <a:lnTo>
                  <a:pt x="1432302" y="617267"/>
                </a:lnTo>
                <a:lnTo>
                  <a:pt x="1449644" y="617591"/>
                </a:lnTo>
                <a:lnTo>
                  <a:pt x="1455793" y="623174"/>
                </a:lnTo>
                <a:cubicBezTo>
                  <a:pt x="1461744" y="626151"/>
                  <a:pt x="1469373" y="626493"/>
                  <a:pt x="1480758" y="620863"/>
                </a:cubicBezTo>
                <a:lnTo>
                  <a:pt x="1483154" y="618527"/>
                </a:lnTo>
                <a:lnTo>
                  <a:pt x="1505495" y="624325"/>
                </a:lnTo>
                <a:cubicBezTo>
                  <a:pt x="1512992" y="627532"/>
                  <a:pt x="1520025" y="632078"/>
                  <a:pt x="1526340" y="638496"/>
                </a:cubicBezTo>
                <a:cubicBezTo>
                  <a:pt x="1586113" y="586768"/>
                  <a:pt x="1659006" y="610309"/>
                  <a:pt x="1731986" y="589682"/>
                </a:cubicBezTo>
                <a:cubicBezTo>
                  <a:pt x="1750397" y="523106"/>
                  <a:pt x="1896056" y="573257"/>
                  <a:pt x="1927935" y="628540"/>
                </a:cubicBezTo>
                <a:cubicBezTo>
                  <a:pt x="1912854" y="559823"/>
                  <a:pt x="2112261" y="676347"/>
                  <a:pt x="2039075" y="599964"/>
                </a:cubicBezTo>
                <a:cubicBezTo>
                  <a:pt x="2066036" y="601198"/>
                  <a:pt x="2086366" y="569532"/>
                  <a:pt x="2066980" y="550413"/>
                </a:cubicBezTo>
                <a:cubicBezTo>
                  <a:pt x="2155364" y="582582"/>
                  <a:pt x="2259548" y="514786"/>
                  <a:pt x="2352236" y="519602"/>
                </a:cubicBezTo>
                <a:cubicBezTo>
                  <a:pt x="2388450" y="459394"/>
                  <a:pt x="2373298" y="511682"/>
                  <a:pt x="2420791" y="492826"/>
                </a:cubicBezTo>
                <a:cubicBezTo>
                  <a:pt x="2417962" y="542563"/>
                  <a:pt x="2475071" y="455098"/>
                  <a:pt x="2489932" y="507864"/>
                </a:cubicBezTo>
                <a:cubicBezTo>
                  <a:pt x="2498105" y="502761"/>
                  <a:pt x="2505553" y="496153"/>
                  <a:pt x="2512917" y="489127"/>
                </a:cubicBezTo>
                <a:lnTo>
                  <a:pt x="2516783" y="485473"/>
                </a:lnTo>
                <a:lnTo>
                  <a:pt x="2534360" y="480064"/>
                </a:lnTo>
                <a:lnTo>
                  <a:pt x="2536691" y="467018"/>
                </a:lnTo>
                <a:lnTo>
                  <a:pt x="2561265" y="450623"/>
                </a:lnTo>
                <a:cubicBezTo>
                  <a:pt x="2570872" y="446262"/>
                  <a:pt x="2581686" y="443655"/>
                  <a:pt x="2594349" y="443884"/>
                </a:cubicBezTo>
                <a:cubicBezTo>
                  <a:pt x="2640435" y="464638"/>
                  <a:pt x="2696955" y="396361"/>
                  <a:pt x="2754324" y="424766"/>
                </a:cubicBezTo>
                <a:cubicBezTo>
                  <a:pt x="2775130" y="430896"/>
                  <a:pt x="2837731" y="423458"/>
                  <a:pt x="2848470" y="405966"/>
                </a:cubicBezTo>
                <a:cubicBezTo>
                  <a:pt x="2861295" y="401100"/>
                  <a:pt x="2876936" y="405309"/>
                  <a:pt x="2881772" y="387260"/>
                </a:cubicBezTo>
                <a:cubicBezTo>
                  <a:pt x="2890299" y="365261"/>
                  <a:pt x="2938134" y="392997"/>
                  <a:pt x="2929932" y="368912"/>
                </a:cubicBezTo>
                <a:cubicBezTo>
                  <a:pt x="2963844" y="387799"/>
                  <a:pt x="2986550" y="341223"/>
                  <a:pt x="3013020" y="327578"/>
                </a:cubicBezTo>
                <a:cubicBezTo>
                  <a:pt x="3040041" y="346996"/>
                  <a:pt x="3068934" y="299222"/>
                  <a:pt x="3127968" y="287613"/>
                </a:cubicBezTo>
                <a:cubicBezTo>
                  <a:pt x="3157770" y="310215"/>
                  <a:pt x="3167695" y="279445"/>
                  <a:pt x="3222191" y="307887"/>
                </a:cubicBezTo>
                <a:cubicBezTo>
                  <a:pt x="3223593" y="304249"/>
                  <a:pt x="3225533" y="300801"/>
                  <a:pt x="3227953" y="297650"/>
                </a:cubicBezTo>
                <a:cubicBezTo>
                  <a:pt x="3242008" y="279345"/>
                  <a:pt x="3268831" y="274825"/>
                  <a:pt x="3287859" y="287558"/>
                </a:cubicBezTo>
                <a:cubicBezTo>
                  <a:pt x="3373144" y="323866"/>
                  <a:pt x="3442657" y="311681"/>
                  <a:pt x="3510042" y="311820"/>
                </a:cubicBezTo>
                <a:cubicBezTo>
                  <a:pt x="3585274" y="306641"/>
                  <a:pt x="3525753" y="258887"/>
                  <a:pt x="3626773" y="290452"/>
                </a:cubicBezTo>
                <a:cubicBezTo>
                  <a:pt x="3633124" y="269835"/>
                  <a:pt x="3644693" y="267134"/>
                  <a:pt x="3666217" y="273255"/>
                </a:cubicBezTo>
                <a:cubicBezTo>
                  <a:pt x="3702502" y="269310"/>
                  <a:pt x="3690563" y="221720"/>
                  <a:pt x="3732427" y="245039"/>
                </a:cubicBezTo>
                <a:cubicBezTo>
                  <a:pt x="3720985" y="220241"/>
                  <a:pt x="3798776" y="224539"/>
                  <a:pt x="3777022" y="200276"/>
                </a:cubicBezTo>
                <a:cubicBezTo>
                  <a:pt x="3781759" y="193499"/>
                  <a:pt x="3786499" y="190723"/>
                  <a:pt x="3791246" y="189996"/>
                </a:cubicBezTo>
                <a:cubicBezTo>
                  <a:pt x="3800740" y="188542"/>
                  <a:pt x="3810265" y="195284"/>
                  <a:pt x="3819864" y="194605"/>
                </a:cubicBezTo>
                <a:lnTo>
                  <a:pt x="3830398" y="188383"/>
                </a:lnTo>
                <a:lnTo>
                  <a:pt x="3834360" y="188992"/>
                </a:lnTo>
                <a:lnTo>
                  <a:pt x="3843715" y="188752"/>
                </a:lnTo>
                <a:lnTo>
                  <a:pt x="3842609" y="197386"/>
                </a:lnTo>
                <a:cubicBezTo>
                  <a:pt x="3840673" y="205638"/>
                  <a:pt x="3839248" y="214671"/>
                  <a:pt x="3853961" y="213380"/>
                </a:cubicBezTo>
                <a:cubicBezTo>
                  <a:pt x="3884396" y="206569"/>
                  <a:pt x="3895082" y="241941"/>
                  <a:pt x="3907640" y="207568"/>
                </a:cubicBezTo>
                <a:lnTo>
                  <a:pt x="3910449" y="197808"/>
                </a:lnTo>
                <a:lnTo>
                  <a:pt x="3917197" y="196121"/>
                </a:lnTo>
                <a:cubicBezTo>
                  <a:pt x="3920833" y="196372"/>
                  <a:pt x="3922919" y="198717"/>
                  <a:pt x="3922400" y="205056"/>
                </a:cubicBezTo>
                <a:cubicBezTo>
                  <a:pt x="3950680" y="178467"/>
                  <a:pt x="3984062" y="218098"/>
                  <a:pt x="4013061" y="224874"/>
                </a:cubicBezTo>
                <a:cubicBezTo>
                  <a:pt x="4034530" y="199451"/>
                  <a:pt x="4074202" y="238734"/>
                  <a:pt x="4134285" y="235592"/>
                </a:cubicBezTo>
                <a:cubicBezTo>
                  <a:pt x="4157674" y="206403"/>
                  <a:pt x="4174806" y="233822"/>
                  <a:pt x="4220717" y="192946"/>
                </a:cubicBezTo>
                <a:cubicBezTo>
                  <a:pt x="4222964" y="196132"/>
                  <a:pt x="4225687" y="199002"/>
                  <a:pt x="4228802" y="201468"/>
                </a:cubicBezTo>
                <a:cubicBezTo>
                  <a:pt x="4246898" y="215792"/>
                  <a:pt x="4274013" y="213632"/>
                  <a:pt x="4289361" y="196642"/>
                </a:cubicBezTo>
                <a:cubicBezTo>
                  <a:pt x="4363212" y="140627"/>
                  <a:pt x="4433598" y="135488"/>
                  <a:pt x="4498913" y="118915"/>
                </a:cubicBezTo>
                <a:cubicBezTo>
                  <a:pt x="4573135" y="105586"/>
                  <a:pt x="4527062" y="166416"/>
                  <a:pt x="4617330" y="111163"/>
                </a:cubicBezTo>
                <a:cubicBezTo>
                  <a:pt x="4628518" y="129608"/>
                  <a:pt x="4640397" y="129405"/>
                  <a:pt x="4659778" y="118219"/>
                </a:cubicBezTo>
                <a:cubicBezTo>
                  <a:pt x="4695929" y="113193"/>
                  <a:pt x="4695958" y="162259"/>
                  <a:pt x="4730870" y="129432"/>
                </a:cubicBezTo>
                <a:cubicBezTo>
                  <a:pt x="4725822" y="156271"/>
                  <a:pt x="4800214" y="133127"/>
                  <a:pt x="4785037" y="161964"/>
                </a:cubicBezTo>
                <a:cubicBezTo>
                  <a:pt x="4810025" y="183633"/>
                  <a:pt x="4819434" y="143205"/>
                  <a:pt x="4844073" y="161768"/>
                </a:cubicBezTo>
                <a:cubicBezTo>
                  <a:pt x="4870797" y="164132"/>
                  <a:pt x="4827288" y="135164"/>
                  <a:pt x="4856454" y="130488"/>
                </a:cubicBezTo>
                <a:cubicBezTo>
                  <a:pt x="4892086" y="129553"/>
                  <a:pt x="4889263" y="81477"/>
                  <a:pt x="4920038" y="140418"/>
                </a:cubicBezTo>
                <a:cubicBezTo>
                  <a:pt x="4956358" y="122308"/>
                  <a:pt x="4965108" y="149263"/>
                  <a:pt x="5016639" y="158905"/>
                </a:cubicBezTo>
                <a:cubicBezTo>
                  <a:pt x="5037063" y="141828"/>
                  <a:pt x="5054534" y="147986"/>
                  <a:pt x="5072009" y="161502"/>
                </a:cubicBezTo>
                <a:cubicBezTo>
                  <a:pt x="5121260" y="153653"/>
                  <a:pt x="5167555" y="172635"/>
                  <a:pt x="5223626" y="177356"/>
                </a:cubicBezTo>
                <a:cubicBezTo>
                  <a:pt x="5282824" y="155243"/>
                  <a:pt x="5315859" y="195041"/>
                  <a:pt x="5375773" y="199913"/>
                </a:cubicBezTo>
                <a:cubicBezTo>
                  <a:pt x="5432511" y="156218"/>
                  <a:pt x="5417550" y="256036"/>
                  <a:pt x="5467502" y="250963"/>
                </a:cubicBezTo>
                <a:cubicBezTo>
                  <a:pt x="5547124" y="209975"/>
                  <a:pt x="5467171" y="283839"/>
                  <a:pt x="5592395" y="265434"/>
                </a:cubicBezTo>
                <a:cubicBezTo>
                  <a:pt x="5599201" y="258867"/>
                  <a:pt x="5614752" y="264706"/>
                  <a:pt x="5613532" y="273379"/>
                </a:cubicBezTo>
                <a:cubicBezTo>
                  <a:pt x="5621390" y="270408"/>
                  <a:pt x="5639720" y="253173"/>
                  <a:pt x="5642173" y="266904"/>
                </a:cubicBezTo>
                <a:cubicBezTo>
                  <a:pt x="5682296" y="267049"/>
                  <a:pt x="5721812" y="257513"/>
                  <a:pt x="5756910" y="239211"/>
                </a:cubicBezTo>
                <a:cubicBezTo>
                  <a:pt x="5834998" y="260050"/>
                  <a:pt x="5790596" y="197229"/>
                  <a:pt x="5846667" y="201786"/>
                </a:cubicBezTo>
                <a:cubicBezTo>
                  <a:pt x="5892444" y="227312"/>
                  <a:pt x="5908324" y="204527"/>
                  <a:pt x="5960732" y="220708"/>
                </a:cubicBezTo>
                <a:cubicBezTo>
                  <a:pt x="5977124" y="175349"/>
                  <a:pt x="6009640" y="223654"/>
                  <a:pt x="6029542" y="210339"/>
                </a:cubicBezTo>
                <a:cubicBezTo>
                  <a:pt x="6063108" y="261420"/>
                  <a:pt x="6107411" y="160034"/>
                  <a:pt x="6141123" y="159923"/>
                </a:cubicBezTo>
                <a:cubicBezTo>
                  <a:pt x="6198068" y="167749"/>
                  <a:pt x="6260628" y="219715"/>
                  <a:pt x="6290640" y="167441"/>
                </a:cubicBezTo>
                <a:cubicBezTo>
                  <a:pt x="6295193" y="188689"/>
                  <a:pt x="6290494" y="217816"/>
                  <a:pt x="6322806" y="213293"/>
                </a:cubicBezTo>
                <a:cubicBezTo>
                  <a:pt x="6335911" y="223881"/>
                  <a:pt x="6338726" y="256581"/>
                  <a:pt x="6364914" y="240140"/>
                </a:cubicBezTo>
                <a:cubicBezTo>
                  <a:pt x="6331888" y="211628"/>
                  <a:pt x="6385856" y="207033"/>
                  <a:pt x="6380420" y="173195"/>
                </a:cubicBezTo>
                <a:cubicBezTo>
                  <a:pt x="6420580" y="151473"/>
                  <a:pt x="6513519" y="179296"/>
                  <a:pt x="6507891" y="118474"/>
                </a:cubicBezTo>
                <a:cubicBezTo>
                  <a:pt x="6519398" y="82452"/>
                  <a:pt x="6571830" y="137398"/>
                  <a:pt x="6571807" y="98636"/>
                </a:cubicBezTo>
                <a:cubicBezTo>
                  <a:pt x="6594702" y="123421"/>
                  <a:pt x="6634676" y="82071"/>
                  <a:pt x="6671880" y="82931"/>
                </a:cubicBezTo>
                <a:cubicBezTo>
                  <a:pt x="6678855" y="65407"/>
                  <a:pt x="6687415" y="66196"/>
                  <a:pt x="6702266" y="75470"/>
                </a:cubicBezTo>
                <a:cubicBezTo>
                  <a:pt x="6747004" y="78450"/>
                  <a:pt x="6798307" y="53072"/>
                  <a:pt x="6845802" y="24496"/>
                </a:cubicBez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44F38F4C-A25C-49B4-81F3-7671368EDBC9}"/>
              </a:ext>
            </a:extLst>
          </p:cNvPr>
          <p:cNvSpPr txBox="1"/>
          <p:nvPr/>
        </p:nvSpPr>
        <p:spPr>
          <a:xfrm>
            <a:off x="3293572" y="88127"/>
            <a:ext cx="6752203" cy="1325563"/>
          </a:xfrm>
          <a:prstGeom prst="rect">
            <a:avLst/>
          </a:prstGeom>
        </p:spPr>
        <p:txBody>
          <a:bodyPr vert="horz" lIns="91440" tIns="45720" rIns="91440" bIns="45720" rtlCol="0" anchor="ctr">
            <a:normAutofit/>
          </a:bodyPr>
          <a:lstStyle/>
          <a:p>
            <a:pPr>
              <a:lnSpc>
                <a:spcPct val="90000"/>
              </a:lnSpc>
              <a:spcBef>
                <a:spcPct val="0"/>
              </a:spcBef>
              <a:spcAft>
                <a:spcPts val="600"/>
              </a:spcAft>
            </a:pPr>
            <a:endParaRPr lang="en-US" sz="4400" b="1" kern="1200" dirty="0">
              <a:solidFill>
                <a:schemeClr val="tx1"/>
              </a:solidFill>
              <a:latin typeface="+mj-lt"/>
              <a:ea typeface="+mj-ea"/>
              <a:cs typeface="+mj-cs"/>
            </a:endParaRPr>
          </a:p>
        </p:txBody>
      </p:sp>
      <p:pic>
        <p:nvPicPr>
          <p:cNvPr id="2" name="Picture 1">
            <a:extLst>
              <a:ext uri="{FF2B5EF4-FFF2-40B4-BE49-F238E27FC236}">
                <a16:creationId xmlns:a16="http://schemas.microsoft.com/office/drawing/2014/main" id="{F6E5BCA9-08A5-4028-8E08-30EB888FA928}"/>
              </a:ext>
            </a:extLst>
          </p:cNvPr>
          <p:cNvPicPr>
            <a:picLocks noChangeAspect="1"/>
          </p:cNvPicPr>
          <p:nvPr/>
        </p:nvPicPr>
        <p:blipFill>
          <a:blip r:embed="rId3"/>
          <a:stretch>
            <a:fillRect/>
          </a:stretch>
        </p:blipFill>
        <p:spPr>
          <a:xfrm>
            <a:off x="11018134" y="0"/>
            <a:ext cx="1133954" cy="1012024"/>
          </a:xfrm>
          <a:prstGeom prst="rect">
            <a:avLst/>
          </a:prstGeom>
        </p:spPr>
      </p:pic>
      <p:sp>
        <p:nvSpPr>
          <p:cNvPr id="16" name="TextBox 15">
            <a:extLst>
              <a:ext uri="{FF2B5EF4-FFF2-40B4-BE49-F238E27FC236}">
                <a16:creationId xmlns:a16="http://schemas.microsoft.com/office/drawing/2014/main" id="{5E4DE0DE-2AA0-46F1-A929-DE409BE4930D}"/>
              </a:ext>
            </a:extLst>
          </p:cNvPr>
          <p:cNvSpPr txBox="1"/>
          <p:nvPr/>
        </p:nvSpPr>
        <p:spPr>
          <a:xfrm>
            <a:off x="359820" y="2149019"/>
            <a:ext cx="8784179" cy="3737946"/>
          </a:xfrm>
          <a:prstGeom prst="rect">
            <a:avLst/>
          </a:prstGeom>
          <a:noFill/>
        </p:spPr>
        <p:txBody>
          <a:bodyPr wrap="square">
            <a:spAutoFit/>
          </a:bodyPr>
          <a:lstStyle/>
          <a:p>
            <a:pPr>
              <a:lnSpc>
                <a:spcPct val="150000"/>
              </a:lnSpc>
            </a:pPr>
            <a:r>
              <a:rPr lang="en-US" sz="2000" dirty="0"/>
              <a:t>• Estimates are needed to support good decisions.</a:t>
            </a:r>
          </a:p>
          <a:p>
            <a:pPr>
              <a:lnSpc>
                <a:spcPct val="150000"/>
              </a:lnSpc>
            </a:pPr>
            <a:r>
              <a:rPr lang="en-US" sz="2000" dirty="0"/>
              <a:t>• Estimates are needed to schedule work.</a:t>
            </a:r>
          </a:p>
          <a:p>
            <a:pPr>
              <a:lnSpc>
                <a:spcPct val="150000"/>
              </a:lnSpc>
            </a:pPr>
            <a:r>
              <a:rPr lang="en-US" sz="2000" dirty="0"/>
              <a:t>• Estimates are needed to determine how long the project should take and its cost.</a:t>
            </a:r>
          </a:p>
          <a:p>
            <a:pPr>
              <a:lnSpc>
                <a:spcPct val="150000"/>
              </a:lnSpc>
            </a:pPr>
            <a:r>
              <a:rPr lang="en-US" sz="2000" dirty="0"/>
              <a:t>• Estimates are needed to determine whether the project is worth doing.</a:t>
            </a:r>
          </a:p>
          <a:p>
            <a:pPr>
              <a:lnSpc>
                <a:spcPct val="150000"/>
              </a:lnSpc>
            </a:pPr>
            <a:r>
              <a:rPr lang="en-US" sz="2000" dirty="0"/>
              <a:t>• Estimates are needed to develop cash flow needs.</a:t>
            </a:r>
          </a:p>
          <a:p>
            <a:pPr>
              <a:lnSpc>
                <a:spcPct val="150000"/>
              </a:lnSpc>
            </a:pPr>
            <a:r>
              <a:rPr lang="en-US" sz="2000" dirty="0"/>
              <a:t>• Estimates are needed to determine how well the project is progressing.</a:t>
            </a:r>
          </a:p>
          <a:p>
            <a:pPr>
              <a:lnSpc>
                <a:spcPct val="150000"/>
              </a:lnSpc>
            </a:pPr>
            <a:r>
              <a:rPr lang="en-US" sz="2000" dirty="0"/>
              <a:t>• Estimates are needed to develop time-phased budgets and establish the project baseline.</a:t>
            </a:r>
          </a:p>
        </p:txBody>
      </p:sp>
      <p:pic>
        <p:nvPicPr>
          <p:cNvPr id="3" name="Graphic 21">
            <a:extLst>
              <a:ext uri="{FF2B5EF4-FFF2-40B4-BE49-F238E27FC236}">
                <a16:creationId xmlns:a16="http://schemas.microsoft.com/office/drawing/2014/main" id="{9A76C0B7-DA94-4FEA-EFB4-968E4ADEC975}"/>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8423405" y="212736"/>
            <a:ext cx="2305141" cy="1076343"/>
          </a:xfrm>
          <a:prstGeom prst="rect">
            <a:avLst/>
          </a:prstGeom>
        </p:spPr>
      </p:pic>
    </p:spTree>
    <p:custDataLst>
      <p:tags r:id="rId1"/>
    </p:custDataLst>
    <p:extLst>
      <p:ext uri="{BB962C8B-B14F-4D97-AF65-F5344CB8AC3E}">
        <p14:creationId xmlns:p14="http://schemas.microsoft.com/office/powerpoint/2010/main" val="11676684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88" name="AutoShape 1040">
            <a:extLst>
              <a:ext uri="{FF2B5EF4-FFF2-40B4-BE49-F238E27FC236}">
                <a16:creationId xmlns:a16="http://schemas.microsoft.com/office/drawing/2014/main" id="{D663B0C9-5F9D-47DC-9954-4A994F72F8FB}"/>
              </a:ext>
            </a:extLst>
          </p:cNvPr>
          <p:cNvSpPr>
            <a:spLocks noGrp="1" noChangeArrowheads="1"/>
          </p:cNvSpPr>
          <p:nvPr>
            <p:ph type="title"/>
          </p:nvPr>
        </p:nvSpPr>
        <p:spPr>
          <a:xfrm>
            <a:off x="0" y="0"/>
            <a:ext cx="10856686" cy="1396127"/>
          </a:xfrm>
        </p:spPr>
        <p:txBody>
          <a:bodyPr/>
          <a:lstStyle/>
          <a:p>
            <a:pPr eaLnBrk="1" hangingPunct="1">
              <a:defRPr/>
            </a:pPr>
            <a:r>
              <a:rPr lang="en-US" dirty="0"/>
              <a:t>Understand estimating project times and costs are the foundation for project planning and control</a:t>
            </a:r>
          </a:p>
        </p:txBody>
      </p:sp>
      <p:pic>
        <p:nvPicPr>
          <p:cNvPr id="2" name="Picture 1">
            <a:extLst>
              <a:ext uri="{FF2B5EF4-FFF2-40B4-BE49-F238E27FC236}">
                <a16:creationId xmlns:a16="http://schemas.microsoft.com/office/drawing/2014/main" id="{62FD7FA0-26D8-45BC-A843-D18600FF739F}"/>
              </a:ext>
            </a:extLst>
          </p:cNvPr>
          <p:cNvPicPr>
            <a:picLocks noChangeAspect="1"/>
          </p:cNvPicPr>
          <p:nvPr/>
        </p:nvPicPr>
        <p:blipFill>
          <a:blip r:embed="rId3"/>
          <a:stretch>
            <a:fillRect/>
          </a:stretch>
        </p:blipFill>
        <p:spPr>
          <a:xfrm>
            <a:off x="11058046" y="0"/>
            <a:ext cx="1133954" cy="1012024"/>
          </a:xfrm>
          <a:prstGeom prst="rect">
            <a:avLst/>
          </a:prstGeom>
        </p:spPr>
      </p:pic>
      <p:sp>
        <p:nvSpPr>
          <p:cNvPr id="7" name="TextBox 6">
            <a:extLst>
              <a:ext uri="{FF2B5EF4-FFF2-40B4-BE49-F238E27FC236}">
                <a16:creationId xmlns:a16="http://schemas.microsoft.com/office/drawing/2014/main" id="{C4C619CD-4FC2-4184-8D4F-C8F2A2C39299}"/>
              </a:ext>
            </a:extLst>
          </p:cNvPr>
          <p:cNvSpPr txBox="1"/>
          <p:nvPr/>
        </p:nvSpPr>
        <p:spPr>
          <a:xfrm>
            <a:off x="118823" y="1794190"/>
            <a:ext cx="11506200" cy="5447645"/>
          </a:xfrm>
          <a:prstGeom prst="rect">
            <a:avLst/>
          </a:prstGeom>
          <a:noFill/>
        </p:spPr>
        <p:txBody>
          <a:bodyPr wrap="square">
            <a:spAutoFit/>
          </a:bodyPr>
          <a:lstStyle/>
          <a:p>
            <a:pPr marL="342900" indent="-342900">
              <a:lnSpc>
                <a:spcPct val="150000"/>
              </a:lnSpc>
              <a:buFont typeface="Wingdings" panose="05000000000000000000" pitchFamily="2" charset="2"/>
              <a:buChar char="Ø"/>
            </a:pPr>
            <a:r>
              <a:rPr lang="en-US" sz="2400" b="1" i="1" u="sng" dirty="0">
                <a:solidFill>
                  <a:schemeClr val="accent1">
                    <a:lumMod val="50000"/>
                  </a:schemeClr>
                </a:solidFill>
              </a:rPr>
              <a:t>Estimating</a:t>
            </a:r>
            <a:r>
              <a:rPr lang="en-US" sz="2400" dirty="0"/>
              <a:t> is the process of forecasting or approximating the time and cost of completing project deliverables. </a:t>
            </a:r>
          </a:p>
          <a:p>
            <a:pPr>
              <a:lnSpc>
                <a:spcPct val="150000"/>
              </a:lnSpc>
            </a:pPr>
            <a:r>
              <a:rPr lang="en-US" sz="2400" dirty="0"/>
              <a:t>    Estimating processes are frequently classified as:</a:t>
            </a:r>
          </a:p>
          <a:p>
            <a:pPr marL="342900" indent="-342900">
              <a:lnSpc>
                <a:spcPct val="150000"/>
              </a:lnSpc>
              <a:buFont typeface="Wingdings" panose="05000000000000000000" pitchFamily="2" charset="2"/>
              <a:buChar char="§"/>
            </a:pPr>
            <a:r>
              <a:rPr lang="en-US" sz="2400" dirty="0">
                <a:solidFill>
                  <a:schemeClr val="accent6">
                    <a:lumMod val="75000"/>
                  </a:schemeClr>
                </a:solidFill>
              </a:rPr>
              <a:t> </a:t>
            </a:r>
            <a:r>
              <a:rPr lang="en-US" sz="2400" b="1" i="1" u="sng" dirty="0">
                <a:solidFill>
                  <a:schemeClr val="accent6">
                    <a:lumMod val="75000"/>
                  </a:schemeClr>
                </a:solidFill>
              </a:rPr>
              <a:t>Top-down </a:t>
            </a:r>
            <a:r>
              <a:rPr lang="en-US" sz="2400" dirty="0"/>
              <a:t>: Top-down estimates are usually done by senior management. Management will often derive estimates from analogy, group consensus, or mathematical relationships. </a:t>
            </a:r>
          </a:p>
          <a:p>
            <a:pPr marL="342900" indent="-342900">
              <a:lnSpc>
                <a:spcPct val="150000"/>
              </a:lnSpc>
              <a:buFont typeface="Wingdings" panose="05000000000000000000" pitchFamily="2" charset="2"/>
              <a:buChar char="§"/>
            </a:pPr>
            <a:r>
              <a:rPr lang="en-US" sz="2400" b="1" i="1" u="sng" dirty="0">
                <a:solidFill>
                  <a:schemeClr val="accent6">
                    <a:lumMod val="75000"/>
                  </a:schemeClr>
                </a:solidFill>
              </a:rPr>
              <a:t>Bottom-up</a:t>
            </a:r>
            <a:r>
              <a:rPr lang="en-US" sz="2400" dirty="0">
                <a:solidFill>
                  <a:schemeClr val="accent6">
                    <a:lumMod val="75000"/>
                  </a:schemeClr>
                </a:solidFill>
              </a:rPr>
              <a:t>:</a:t>
            </a:r>
            <a:r>
              <a:rPr lang="en-US" sz="2400" dirty="0"/>
              <a:t> Bottom-up estimates are typically performed by the people who are doing the work. Their estimates are based on estimates of elements found in the work breakdown structure.</a:t>
            </a:r>
          </a:p>
          <a:p>
            <a:pPr marL="342900" indent="-342900">
              <a:buFont typeface="Wingdings" panose="05000000000000000000" pitchFamily="2" charset="2"/>
              <a:buChar char="§"/>
            </a:pPr>
            <a:endParaRPr lang="en-US" sz="24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A594C1D-A48B-45DA-B0EE-3BC59E19FCEC}"/>
              </a:ext>
            </a:extLst>
          </p:cNvPr>
          <p:cNvPicPr>
            <a:picLocks noChangeAspect="1"/>
          </p:cNvPicPr>
          <p:nvPr/>
        </p:nvPicPr>
        <p:blipFill>
          <a:blip r:embed="rId2"/>
          <a:stretch>
            <a:fillRect/>
          </a:stretch>
        </p:blipFill>
        <p:spPr>
          <a:xfrm>
            <a:off x="11058046" y="0"/>
            <a:ext cx="1133954" cy="1012024"/>
          </a:xfrm>
          <a:prstGeom prst="rect">
            <a:avLst/>
          </a:prstGeom>
        </p:spPr>
      </p:pic>
      <p:sp>
        <p:nvSpPr>
          <p:cNvPr id="2" name="Title 1">
            <a:extLst>
              <a:ext uri="{FF2B5EF4-FFF2-40B4-BE49-F238E27FC236}">
                <a16:creationId xmlns:a16="http://schemas.microsoft.com/office/drawing/2014/main" id="{3F580522-381B-4EBD-B447-F9C3B62298D9}"/>
              </a:ext>
            </a:extLst>
          </p:cNvPr>
          <p:cNvSpPr>
            <a:spLocks noGrp="1"/>
          </p:cNvSpPr>
          <p:nvPr>
            <p:ph type="title"/>
          </p:nvPr>
        </p:nvSpPr>
        <p:spPr>
          <a:xfrm>
            <a:off x="47431" y="0"/>
            <a:ext cx="9829800" cy="1409644"/>
          </a:xfrm>
        </p:spPr>
        <p:txBody>
          <a:bodyPr/>
          <a:lstStyle/>
          <a:p>
            <a:r>
              <a:rPr lang="en-US" dirty="0"/>
              <a:t>Understand estimating project times and costs are the foundation for project planning and control</a:t>
            </a:r>
          </a:p>
        </p:txBody>
      </p:sp>
      <p:sp>
        <p:nvSpPr>
          <p:cNvPr id="6" name="TextBox 5">
            <a:extLst>
              <a:ext uri="{FF2B5EF4-FFF2-40B4-BE49-F238E27FC236}">
                <a16:creationId xmlns:a16="http://schemas.microsoft.com/office/drawing/2014/main" id="{58486AC0-BF80-4F37-8ECF-FD80D01BF22C}"/>
              </a:ext>
            </a:extLst>
          </p:cNvPr>
          <p:cNvSpPr txBox="1"/>
          <p:nvPr/>
        </p:nvSpPr>
        <p:spPr>
          <a:xfrm>
            <a:off x="47431" y="1603714"/>
            <a:ext cx="11861994" cy="2343655"/>
          </a:xfrm>
          <a:prstGeom prst="rect">
            <a:avLst/>
          </a:prstGeom>
          <a:noFill/>
        </p:spPr>
        <p:txBody>
          <a:bodyPr wrap="square">
            <a:spAutoFit/>
          </a:bodyPr>
          <a:lstStyle/>
          <a:p>
            <a:pPr algn="just">
              <a:lnSpc>
                <a:spcPct val="150000"/>
              </a:lnSpc>
            </a:pPr>
            <a:r>
              <a:rPr lang="en-US" sz="2000" dirty="0"/>
              <a:t>All project stakeholders prefer accurate cost and time estimates, but they also understand the inherent uncertainty in all projects. Inaccurate estimates lead to false expectations and consumer dissatisfaction. Accuracy is improved with greater effort but is it worth the time and cost?—estimating costs money! Project estimating becomes a trade-off, balancing the benefits of better accuracy against the costs for securing increased accuracy</a:t>
            </a:r>
          </a:p>
        </p:txBody>
      </p:sp>
      <p:sp>
        <p:nvSpPr>
          <p:cNvPr id="7" name="TextBox 6">
            <a:extLst>
              <a:ext uri="{FF2B5EF4-FFF2-40B4-BE49-F238E27FC236}">
                <a16:creationId xmlns:a16="http://schemas.microsoft.com/office/drawing/2014/main" id="{4CBA1ABF-0C11-4836-BFB2-03E8050B507F}"/>
              </a:ext>
            </a:extLst>
          </p:cNvPr>
          <p:cNvSpPr txBox="1"/>
          <p:nvPr/>
        </p:nvSpPr>
        <p:spPr>
          <a:xfrm>
            <a:off x="47432" y="4141439"/>
            <a:ext cx="12144568" cy="2805320"/>
          </a:xfrm>
          <a:prstGeom prst="rect">
            <a:avLst/>
          </a:prstGeom>
          <a:noFill/>
        </p:spPr>
        <p:txBody>
          <a:bodyPr wrap="square">
            <a:spAutoFit/>
          </a:bodyPr>
          <a:lstStyle/>
          <a:p>
            <a:pPr algn="just">
              <a:lnSpc>
                <a:spcPct val="150000"/>
              </a:lnSpc>
            </a:pPr>
            <a:r>
              <a:rPr lang="en-US" sz="2000" dirty="0"/>
              <a:t>Cost, time, and budget estimates are the lifeline for control; they serve as the standard for comparison of actual and plan throughout the life of the project. </a:t>
            </a:r>
            <a:r>
              <a:rPr lang="en-US" sz="2000" b="1" dirty="0"/>
              <a:t>Project status reports</a:t>
            </a:r>
            <a:r>
              <a:rPr lang="en-US" sz="2000" dirty="0"/>
              <a:t> depend on reliable estimates as the major input for measuring variances and taking corrective action. Ideally, the project manager, and in most cases the project owner, would prefer to have a database of detailed schedule and cost estimates for every work package in the project. Regrettably, such detailed data gathering is not always possible or practical and other methods are used to develop project estimates.</a:t>
            </a:r>
          </a:p>
        </p:txBody>
      </p:sp>
    </p:spTree>
    <p:extLst>
      <p:ext uri="{BB962C8B-B14F-4D97-AF65-F5344CB8AC3E}">
        <p14:creationId xmlns:p14="http://schemas.microsoft.com/office/powerpoint/2010/main" val="25817558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A594C1D-A48B-45DA-B0EE-3BC59E19FCEC}"/>
              </a:ext>
            </a:extLst>
          </p:cNvPr>
          <p:cNvPicPr>
            <a:picLocks noChangeAspect="1"/>
          </p:cNvPicPr>
          <p:nvPr/>
        </p:nvPicPr>
        <p:blipFill>
          <a:blip r:embed="rId2"/>
          <a:stretch>
            <a:fillRect/>
          </a:stretch>
        </p:blipFill>
        <p:spPr>
          <a:xfrm>
            <a:off x="11058046" y="0"/>
            <a:ext cx="1133954" cy="1012024"/>
          </a:xfrm>
          <a:prstGeom prst="rect">
            <a:avLst/>
          </a:prstGeom>
        </p:spPr>
      </p:pic>
      <p:sp>
        <p:nvSpPr>
          <p:cNvPr id="2" name="Title 1">
            <a:extLst>
              <a:ext uri="{FF2B5EF4-FFF2-40B4-BE49-F238E27FC236}">
                <a16:creationId xmlns:a16="http://schemas.microsoft.com/office/drawing/2014/main" id="{3F580522-381B-4EBD-B447-F9C3B62298D9}"/>
              </a:ext>
            </a:extLst>
          </p:cNvPr>
          <p:cNvSpPr>
            <a:spLocks noGrp="1"/>
          </p:cNvSpPr>
          <p:nvPr>
            <p:ph type="title"/>
          </p:nvPr>
        </p:nvSpPr>
        <p:spPr>
          <a:xfrm>
            <a:off x="114300" y="80363"/>
            <a:ext cx="9829800" cy="1396127"/>
          </a:xfrm>
        </p:spPr>
        <p:txBody>
          <a:bodyPr/>
          <a:lstStyle/>
          <a:p>
            <a:r>
              <a:rPr lang="en-US" sz="3200" b="1" i="0" dirty="0">
                <a:solidFill>
                  <a:schemeClr val="accent3"/>
                </a:solidFill>
                <a:effectLst/>
                <a:cs typeface="Times New Roman" panose="02020603050405020304" pitchFamily="18" charset="0"/>
              </a:rPr>
              <a:t>What Is a Work Package in Project Management?</a:t>
            </a:r>
            <a:br>
              <a:rPr lang="en-US" sz="3200" b="1" i="0" dirty="0">
                <a:solidFill>
                  <a:schemeClr val="accent3"/>
                </a:solidFill>
                <a:effectLst/>
                <a:cs typeface="Times New Roman" panose="02020603050405020304" pitchFamily="18" charset="0"/>
              </a:rPr>
            </a:br>
            <a:endParaRPr lang="en-US" b="1" dirty="0">
              <a:solidFill>
                <a:schemeClr val="accent3"/>
              </a:solidFill>
            </a:endParaRPr>
          </a:p>
        </p:txBody>
      </p:sp>
      <p:sp>
        <p:nvSpPr>
          <p:cNvPr id="7" name="TextBox 6">
            <a:extLst>
              <a:ext uri="{FF2B5EF4-FFF2-40B4-BE49-F238E27FC236}">
                <a16:creationId xmlns:a16="http://schemas.microsoft.com/office/drawing/2014/main" id="{4CBA1ABF-0C11-4836-BFB2-03E8050B507F}"/>
              </a:ext>
            </a:extLst>
          </p:cNvPr>
          <p:cNvSpPr txBox="1"/>
          <p:nvPr/>
        </p:nvSpPr>
        <p:spPr>
          <a:xfrm>
            <a:off x="226675" y="1689205"/>
            <a:ext cx="11965325" cy="2708434"/>
          </a:xfrm>
          <a:prstGeom prst="rect">
            <a:avLst/>
          </a:prstGeom>
          <a:noFill/>
        </p:spPr>
        <p:txBody>
          <a:bodyPr wrap="square">
            <a:spAutoFit/>
          </a:bodyPr>
          <a:lstStyle/>
          <a:p>
            <a:pPr algn="just">
              <a:lnSpc>
                <a:spcPct val="150000"/>
              </a:lnSpc>
            </a:pPr>
            <a:r>
              <a:rPr lang="en-US" sz="2000" b="0" i="0" dirty="0">
                <a:solidFill>
                  <a:schemeClr val="tx1">
                    <a:lumMod val="95000"/>
                    <a:lumOff val="5000"/>
                  </a:schemeClr>
                </a:solidFill>
                <a:effectLst/>
                <a:cs typeface="Times New Roman" panose="02020603050405020304" pitchFamily="18" charset="0"/>
              </a:rPr>
              <a:t>A work package is a group of related tasks within a project. Because they look like projects themselves, they are often thought of as sub-projects within a larger project. Work packages are the smallest unit of work that a project can be broken down into when creating your </a:t>
            </a:r>
            <a:r>
              <a:rPr lang="en-US" sz="2000" b="0" i="0" u="none" strike="noStrike" dirty="0">
                <a:solidFill>
                  <a:schemeClr val="tx1">
                    <a:lumMod val="95000"/>
                    <a:lumOff val="5000"/>
                  </a:schemeClr>
                </a:solidFill>
                <a:effectLst/>
                <a:cs typeface="Times New Roman" panose="02020603050405020304" pitchFamily="18" charset="0"/>
                <a:hlinkClick r:id="rId3">
                  <a:extLst>
                    <a:ext uri="{A12FA001-AC4F-418D-AE19-62706E023703}">
                      <ahyp:hlinkClr xmlns:ahyp="http://schemas.microsoft.com/office/drawing/2018/hyperlinkcolor" val="tx"/>
                    </a:ext>
                  </a:extLst>
                </a:hlinkClick>
              </a:rPr>
              <a:t>Work Breakdown Structure (WBS)</a:t>
            </a:r>
            <a:r>
              <a:rPr lang="en-US" sz="2000" b="0" i="0" dirty="0">
                <a:solidFill>
                  <a:schemeClr val="tx1">
                    <a:lumMod val="95000"/>
                    <a:lumOff val="5000"/>
                  </a:schemeClr>
                </a:solidFill>
                <a:effectLst/>
                <a:cs typeface="Times New Roman" panose="02020603050405020304" pitchFamily="18" charset="0"/>
              </a:rPr>
              <a:t>. Tasks are typically grouped into work packages based on geographical area, engineering discipline, technology, or the time needed to accomplish them.</a:t>
            </a:r>
          </a:p>
          <a:p>
            <a:endParaRPr lang="en-US" sz="2000" dirty="0"/>
          </a:p>
        </p:txBody>
      </p:sp>
      <p:pic>
        <p:nvPicPr>
          <p:cNvPr id="3" name="Picture 2">
            <a:extLst>
              <a:ext uri="{FF2B5EF4-FFF2-40B4-BE49-F238E27FC236}">
                <a16:creationId xmlns:a16="http://schemas.microsoft.com/office/drawing/2014/main" id="{56FC9463-A8D6-4886-83AE-1C55B856091D}"/>
              </a:ext>
            </a:extLst>
          </p:cNvPr>
          <p:cNvPicPr>
            <a:picLocks noChangeAspect="1"/>
          </p:cNvPicPr>
          <p:nvPr/>
        </p:nvPicPr>
        <p:blipFill>
          <a:blip r:embed="rId4"/>
          <a:stretch>
            <a:fillRect/>
          </a:stretch>
        </p:blipFill>
        <p:spPr>
          <a:xfrm>
            <a:off x="0" y="4228149"/>
            <a:ext cx="12192000" cy="2708434"/>
          </a:xfrm>
          <a:prstGeom prst="rect">
            <a:avLst/>
          </a:prstGeom>
        </p:spPr>
      </p:pic>
    </p:spTree>
    <p:extLst>
      <p:ext uri="{BB962C8B-B14F-4D97-AF65-F5344CB8AC3E}">
        <p14:creationId xmlns:p14="http://schemas.microsoft.com/office/powerpoint/2010/main" val="35883841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2059940" y="303529"/>
            <a:ext cx="8154670" cy="825500"/>
            <a:chOff x="535940" y="303529"/>
            <a:chExt cx="8154670" cy="825500"/>
          </a:xfrm>
        </p:grpSpPr>
        <p:sp>
          <p:nvSpPr>
            <p:cNvPr id="3" name="object 3"/>
            <p:cNvSpPr/>
            <p:nvPr/>
          </p:nvSpPr>
          <p:spPr>
            <a:xfrm>
              <a:off x="612140" y="379729"/>
              <a:ext cx="8073390" cy="744220"/>
            </a:xfrm>
            <a:custGeom>
              <a:avLst/>
              <a:gdLst/>
              <a:ahLst/>
              <a:cxnLst/>
              <a:rect l="l" t="t" r="r" b="b"/>
              <a:pathLst>
                <a:path w="8073390" h="744219">
                  <a:moveTo>
                    <a:pt x="8073389" y="0"/>
                  </a:moveTo>
                  <a:lnTo>
                    <a:pt x="0" y="0"/>
                  </a:lnTo>
                  <a:lnTo>
                    <a:pt x="0" y="744220"/>
                  </a:lnTo>
                  <a:lnTo>
                    <a:pt x="8073389" y="744220"/>
                  </a:lnTo>
                  <a:lnTo>
                    <a:pt x="8073389" y="0"/>
                  </a:lnTo>
                  <a:close/>
                </a:path>
              </a:pathLst>
            </a:custGeom>
            <a:solidFill>
              <a:srgbClr val="7F7F7F">
                <a:alpha val="50000"/>
              </a:srgbClr>
            </a:solidFill>
          </p:spPr>
          <p:txBody>
            <a:bodyPr wrap="square" lIns="0" tIns="0" rIns="0" bIns="0" rtlCol="0"/>
            <a:lstStyle/>
            <a:p>
              <a:endParaRPr/>
            </a:p>
          </p:txBody>
        </p:sp>
        <p:sp>
          <p:nvSpPr>
            <p:cNvPr id="4" name="object 4"/>
            <p:cNvSpPr/>
            <p:nvPr/>
          </p:nvSpPr>
          <p:spPr>
            <a:xfrm>
              <a:off x="612140" y="379729"/>
              <a:ext cx="8073390" cy="744220"/>
            </a:xfrm>
            <a:custGeom>
              <a:avLst/>
              <a:gdLst/>
              <a:ahLst/>
              <a:cxnLst/>
              <a:rect l="l" t="t" r="r" b="b"/>
              <a:pathLst>
                <a:path w="8073390" h="744219">
                  <a:moveTo>
                    <a:pt x="4036060" y="744220"/>
                  </a:moveTo>
                  <a:lnTo>
                    <a:pt x="0" y="744220"/>
                  </a:lnTo>
                  <a:lnTo>
                    <a:pt x="0" y="0"/>
                  </a:lnTo>
                  <a:lnTo>
                    <a:pt x="8073389" y="0"/>
                  </a:lnTo>
                  <a:lnTo>
                    <a:pt x="8073389" y="744220"/>
                  </a:lnTo>
                  <a:lnTo>
                    <a:pt x="4036060" y="744220"/>
                  </a:lnTo>
                  <a:close/>
                </a:path>
              </a:pathLst>
            </a:custGeom>
            <a:ln w="9344">
              <a:solidFill>
                <a:srgbClr val="7F7F7F"/>
              </a:solidFill>
            </a:ln>
          </p:spPr>
          <p:txBody>
            <a:bodyPr wrap="square" lIns="0" tIns="0" rIns="0" bIns="0" rtlCol="0"/>
            <a:lstStyle/>
            <a:p>
              <a:endParaRPr/>
            </a:p>
          </p:txBody>
        </p:sp>
        <p:pic>
          <p:nvPicPr>
            <p:cNvPr id="5" name="object 5"/>
            <p:cNvPicPr/>
            <p:nvPr/>
          </p:nvPicPr>
          <p:blipFill>
            <a:blip r:embed="rId2" cstate="print"/>
            <a:stretch>
              <a:fillRect/>
            </a:stretch>
          </p:blipFill>
          <p:spPr>
            <a:xfrm>
              <a:off x="8397102" y="836852"/>
              <a:ext cx="212228" cy="212167"/>
            </a:xfrm>
            <a:prstGeom prst="rect">
              <a:avLst/>
            </a:prstGeom>
          </p:spPr>
        </p:pic>
        <p:sp>
          <p:nvSpPr>
            <p:cNvPr id="6" name="object 6"/>
            <p:cNvSpPr/>
            <p:nvPr/>
          </p:nvSpPr>
          <p:spPr>
            <a:xfrm>
              <a:off x="8344045" y="783659"/>
              <a:ext cx="265430" cy="265430"/>
            </a:xfrm>
            <a:custGeom>
              <a:avLst/>
              <a:gdLst/>
              <a:ahLst/>
              <a:cxnLst/>
              <a:rect l="l" t="t" r="r" b="b"/>
              <a:pathLst>
                <a:path w="265429" h="265430">
                  <a:moveTo>
                    <a:pt x="265284" y="0"/>
                  </a:moveTo>
                  <a:lnTo>
                    <a:pt x="0" y="265360"/>
                  </a:lnTo>
                  <a:lnTo>
                    <a:pt x="53055" y="265360"/>
                  </a:lnTo>
                  <a:lnTo>
                    <a:pt x="265284" y="53193"/>
                  </a:lnTo>
                  <a:lnTo>
                    <a:pt x="265284" y="0"/>
                  </a:lnTo>
                  <a:close/>
                </a:path>
              </a:pathLst>
            </a:custGeom>
            <a:solidFill>
              <a:srgbClr val="316395"/>
            </a:solidFill>
          </p:spPr>
          <p:txBody>
            <a:bodyPr wrap="square" lIns="0" tIns="0" rIns="0" bIns="0" rtlCol="0"/>
            <a:lstStyle/>
            <a:p>
              <a:endParaRPr/>
            </a:p>
          </p:txBody>
        </p:sp>
        <p:sp>
          <p:nvSpPr>
            <p:cNvPr id="7" name="object 7"/>
            <p:cNvSpPr/>
            <p:nvPr/>
          </p:nvSpPr>
          <p:spPr>
            <a:xfrm>
              <a:off x="8291830" y="731520"/>
              <a:ext cx="317500" cy="317500"/>
            </a:xfrm>
            <a:custGeom>
              <a:avLst/>
              <a:gdLst/>
              <a:ahLst/>
              <a:cxnLst/>
              <a:rect l="l" t="t" r="r" b="b"/>
              <a:pathLst>
                <a:path w="317500" h="317500">
                  <a:moveTo>
                    <a:pt x="317500" y="0"/>
                  </a:moveTo>
                  <a:lnTo>
                    <a:pt x="0" y="317500"/>
                  </a:lnTo>
                  <a:lnTo>
                    <a:pt x="52215" y="317500"/>
                  </a:lnTo>
                  <a:lnTo>
                    <a:pt x="317500" y="52139"/>
                  </a:lnTo>
                  <a:lnTo>
                    <a:pt x="317500" y="0"/>
                  </a:lnTo>
                  <a:close/>
                </a:path>
              </a:pathLst>
            </a:custGeom>
            <a:solidFill>
              <a:srgbClr val="316294"/>
            </a:solidFill>
          </p:spPr>
          <p:txBody>
            <a:bodyPr wrap="square" lIns="0" tIns="0" rIns="0" bIns="0" rtlCol="0"/>
            <a:lstStyle/>
            <a:p>
              <a:endParaRPr/>
            </a:p>
          </p:txBody>
        </p:sp>
        <p:sp>
          <p:nvSpPr>
            <p:cNvPr id="8" name="object 8"/>
            <p:cNvSpPr/>
            <p:nvPr/>
          </p:nvSpPr>
          <p:spPr>
            <a:xfrm>
              <a:off x="8238490" y="678179"/>
              <a:ext cx="370840" cy="370840"/>
            </a:xfrm>
            <a:custGeom>
              <a:avLst/>
              <a:gdLst/>
              <a:ahLst/>
              <a:cxnLst/>
              <a:rect l="l" t="t" r="r" b="b"/>
              <a:pathLst>
                <a:path w="370840" h="370840">
                  <a:moveTo>
                    <a:pt x="370840" y="0"/>
                  </a:moveTo>
                  <a:lnTo>
                    <a:pt x="0" y="370840"/>
                  </a:lnTo>
                  <a:lnTo>
                    <a:pt x="53339" y="370840"/>
                  </a:lnTo>
                  <a:lnTo>
                    <a:pt x="370840" y="53339"/>
                  </a:lnTo>
                  <a:lnTo>
                    <a:pt x="370840" y="0"/>
                  </a:lnTo>
                  <a:close/>
                </a:path>
              </a:pathLst>
            </a:custGeom>
            <a:solidFill>
              <a:srgbClr val="316293"/>
            </a:solidFill>
          </p:spPr>
          <p:txBody>
            <a:bodyPr wrap="square" lIns="0" tIns="0" rIns="0" bIns="0" rtlCol="0"/>
            <a:lstStyle/>
            <a:p>
              <a:endParaRPr/>
            </a:p>
          </p:txBody>
        </p:sp>
        <p:sp>
          <p:nvSpPr>
            <p:cNvPr id="9" name="object 9"/>
            <p:cNvSpPr/>
            <p:nvPr/>
          </p:nvSpPr>
          <p:spPr>
            <a:xfrm>
              <a:off x="8185149" y="624839"/>
              <a:ext cx="424180" cy="424180"/>
            </a:xfrm>
            <a:custGeom>
              <a:avLst/>
              <a:gdLst/>
              <a:ahLst/>
              <a:cxnLst/>
              <a:rect l="l" t="t" r="r" b="b"/>
              <a:pathLst>
                <a:path w="424179" h="424180">
                  <a:moveTo>
                    <a:pt x="424180" y="0"/>
                  </a:moveTo>
                  <a:lnTo>
                    <a:pt x="0" y="424180"/>
                  </a:lnTo>
                  <a:lnTo>
                    <a:pt x="53340" y="424180"/>
                  </a:lnTo>
                  <a:lnTo>
                    <a:pt x="424180" y="53340"/>
                  </a:lnTo>
                  <a:lnTo>
                    <a:pt x="424180" y="0"/>
                  </a:lnTo>
                  <a:close/>
                </a:path>
              </a:pathLst>
            </a:custGeom>
            <a:solidFill>
              <a:srgbClr val="306192"/>
            </a:solidFill>
          </p:spPr>
          <p:txBody>
            <a:bodyPr wrap="square" lIns="0" tIns="0" rIns="0" bIns="0" rtlCol="0"/>
            <a:lstStyle/>
            <a:p>
              <a:endParaRPr/>
            </a:p>
          </p:txBody>
        </p:sp>
        <p:sp>
          <p:nvSpPr>
            <p:cNvPr id="10" name="object 10"/>
            <p:cNvSpPr/>
            <p:nvPr/>
          </p:nvSpPr>
          <p:spPr>
            <a:xfrm>
              <a:off x="8133256" y="572809"/>
              <a:ext cx="476250" cy="476250"/>
            </a:xfrm>
            <a:custGeom>
              <a:avLst/>
              <a:gdLst/>
              <a:ahLst/>
              <a:cxnLst/>
              <a:rect l="l" t="t" r="r" b="b"/>
              <a:pathLst>
                <a:path w="476250" h="476250">
                  <a:moveTo>
                    <a:pt x="476073" y="0"/>
                  </a:moveTo>
                  <a:lnTo>
                    <a:pt x="0" y="476210"/>
                  </a:lnTo>
                  <a:lnTo>
                    <a:pt x="51893" y="476210"/>
                  </a:lnTo>
                  <a:lnTo>
                    <a:pt x="476073" y="52030"/>
                  </a:lnTo>
                  <a:lnTo>
                    <a:pt x="476073" y="0"/>
                  </a:lnTo>
                  <a:close/>
                </a:path>
              </a:pathLst>
            </a:custGeom>
            <a:solidFill>
              <a:srgbClr val="306091"/>
            </a:solidFill>
          </p:spPr>
          <p:txBody>
            <a:bodyPr wrap="square" lIns="0" tIns="0" rIns="0" bIns="0" rtlCol="0"/>
            <a:lstStyle/>
            <a:p>
              <a:endParaRPr/>
            </a:p>
          </p:txBody>
        </p:sp>
        <p:sp>
          <p:nvSpPr>
            <p:cNvPr id="11" name="object 11"/>
            <p:cNvSpPr/>
            <p:nvPr/>
          </p:nvSpPr>
          <p:spPr>
            <a:xfrm>
              <a:off x="8079923" y="519461"/>
              <a:ext cx="529590" cy="529590"/>
            </a:xfrm>
            <a:custGeom>
              <a:avLst/>
              <a:gdLst/>
              <a:ahLst/>
              <a:cxnLst/>
              <a:rect l="l" t="t" r="r" b="b"/>
              <a:pathLst>
                <a:path w="529590" h="529590">
                  <a:moveTo>
                    <a:pt x="529406" y="0"/>
                  </a:moveTo>
                  <a:lnTo>
                    <a:pt x="0" y="529558"/>
                  </a:lnTo>
                  <a:lnTo>
                    <a:pt x="53332" y="529558"/>
                  </a:lnTo>
                  <a:lnTo>
                    <a:pt x="529406" y="53347"/>
                  </a:lnTo>
                  <a:lnTo>
                    <a:pt x="529406" y="0"/>
                  </a:lnTo>
                  <a:close/>
                </a:path>
              </a:pathLst>
            </a:custGeom>
            <a:solidFill>
              <a:srgbClr val="306090"/>
            </a:solidFill>
          </p:spPr>
          <p:txBody>
            <a:bodyPr wrap="square" lIns="0" tIns="0" rIns="0" bIns="0" rtlCol="0"/>
            <a:lstStyle/>
            <a:p>
              <a:endParaRPr/>
            </a:p>
          </p:txBody>
        </p:sp>
        <p:sp>
          <p:nvSpPr>
            <p:cNvPr id="12" name="object 12"/>
            <p:cNvSpPr/>
            <p:nvPr/>
          </p:nvSpPr>
          <p:spPr>
            <a:xfrm>
              <a:off x="8027670" y="467359"/>
              <a:ext cx="581660" cy="581660"/>
            </a:xfrm>
            <a:custGeom>
              <a:avLst/>
              <a:gdLst/>
              <a:ahLst/>
              <a:cxnLst/>
              <a:rect l="l" t="t" r="r" b="b"/>
              <a:pathLst>
                <a:path w="581659" h="581660">
                  <a:moveTo>
                    <a:pt x="581660" y="0"/>
                  </a:moveTo>
                  <a:lnTo>
                    <a:pt x="0" y="581660"/>
                  </a:lnTo>
                  <a:lnTo>
                    <a:pt x="52253" y="581660"/>
                  </a:lnTo>
                  <a:lnTo>
                    <a:pt x="581660" y="52101"/>
                  </a:lnTo>
                  <a:lnTo>
                    <a:pt x="581660" y="0"/>
                  </a:lnTo>
                  <a:close/>
                </a:path>
              </a:pathLst>
            </a:custGeom>
            <a:solidFill>
              <a:srgbClr val="2F5F8F"/>
            </a:solidFill>
          </p:spPr>
          <p:txBody>
            <a:bodyPr wrap="square" lIns="0" tIns="0" rIns="0" bIns="0" rtlCol="0"/>
            <a:lstStyle/>
            <a:p>
              <a:endParaRPr/>
            </a:p>
          </p:txBody>
        </p:sp>
        <p:sp>
          <p:nvSpPr>
            <p:cNvPr id="13" name="object 13"/>
            <p:cNvSpPr/>
            <p:nvPr/>
          </p:nvSpPr>
          <p:spPr>
            <a:xfrm>
              <a:off x="7974330" y="414019"/>
              <a:ext cx="635000" cy="635000"/>
            </a:xfrm>
            <a:custGeom>
              <a:avLst/>
              <a:gdLst/>
              <a:ahLst/>
              <a:cxnLst/>
              <a:rect l="l" t="t" r="r" b="b"/>
              <a:pathLst>
                <a:path w="635000" h="635000">
                  <a:moveTo>
                    <a:pt x="635000" y="0"/>
                  </a:moveTo>
                  <a:lnTo>
                    <a:pt x="0" y="635000"/>
                  </a:lnTo>
                  <a:lnTo>
                    <a:pt x="53340" y="635000"/>
                  </a:lnTo>
                  <a:lnTo>
                    <a:pt x="635000" y="53340"/>
                  </a:lnTo>
                  <a:lnTo>
                    <a:pt x="635000" y="0"/>
                  </a:lnTo>
                  <a:close/>
                </a:path>
              </a:pathLst>
            </a:custGeom>
            <a:solidFill>
              <a:srgbClr val="2F5E8E"/>
            </a:solidFill>
          </p:spPr>
          <p:txBody>
            <a:bodyPr wrap="square" lIns="0" tIns="0" rIns="0" bIns="0" rtlCol="0"/>
            <a:lstStyle/>
            <a:p>
              <a:endParaRPr/>
            </a:p>
          </p:txBody>
        </p:sp>
        <p:sp>
          <p:nvSpPr>
            <p:cNvPr id="14" name="object 14"/>
            <p:cNvSpPr/>
            <p:nvPr/>
          </p:nvSpPr>
          <p:spPr>
            <a:xfrm>
              <a:off x="7922053" y="361941"/>
              <a:ext cx="687705" cy="687705"/>
            </a:xfrm>
            <a:custGeom>
              <a:avLst/>
              <a:gdLst/>
              <a:ahLst/>
              <a:cxnLst/>
              <a:rect l="l" t="t" r="r" b="b"/>
              <a:pathLst>
                <a:path w="687704" h="687705">
                  <a:moveTo>
                    <a:pt x="687276" y="0"/>
                  </a:moveTo>
                  <a:lnTo>
                    <a:pt x="0" y="687078"/>
                  </a:lnTo>
                  <a:lnTo>
                    <a:pt x="52276" y="687078"/>
                  </a:lnTo>
                  <a:lnTo>
                    <a:pt x="687276" y="52078"/>
                  </a:lnTo>
                  <a:lnTo>
                    <a:pt x="687276" y="0"/>
                  </a:lnTo>
                  <a:close/>
                </a:path>
              </a:pathLst>
            </a:custGeom>
            <a:solidFill>
              <a:srgbClr val="2F5E8D"/>
            </a:solidFill>
          </p:spPr>
          <p:txBody>
            <a:bodyPr wrap="square" lIns="0" tIns="0" rIns="0" bIns="0" rtlCol="0"/>
            <a:lstStyle/>
            <a:p>
              <a:endParaRPr/>
            </a:p>
          </p:txBody>
        </p:sp>
        <p:sp>
          <p:nvSpPr>
            <p:cNvPr id="15" name="object 15"/>
            <p:cNvSpPr/>
            <p:nvPr/>
          </p:nvSpPr>
          <p:spPr>
            <a:xfrm>
              <a:off x="7869134" y="308611"/>
              <a:ext cx="740410" cy="740410"/>
            </a:xfrm>
            <a:custGeom>
              <a:avLst/>
              <a:gdLst/>
              <a:ahLst/>
              <a:cxnLst/>
              <a:rect l="l" t="t" r="r" b="b"/>
              <a:pathLst>
                <a:path w="740409" h="740410">
                  <a:moveTo>
                    <a:pt x="740195" y="0"/>
                  </a:moveTo>
                  <a:lnTo>
                    <a:pt x="0" y="740408"/>
                  </a:lnTo>
                  <a:lnTo>
                    <a:pt x="52919" y="740408"/>
                  </a:lnTo>
                  <a:lnTo>
                    <a:pt x="740195" y="53330"/>
                  </a:lnTo>
                  <a:lnTo>
                    <a:pt x="740195" y="0"/>
                  </a:lnTo>
                  <a:close/>
                </a:path>
              </a:pathLst>
            </a:custGeom>
            <a:solidFill>
              <a:srgbClr val="2E5D8C"/>
            </a:solidFill>
          </p:spPr>
          <p:txBody>
            <a:bodyPr wrap="square" lIns="0" tIns="0" rIns="0" bIns="0" rtlCol="0"/>
            <a:lstStyle/>
            <a:p>
              <a:endParaRPr/>
            </a:p>
          </p:txBody>
        </p:sp>
        <p:sp>
          <p:nvSpPr>
            <p:cNvPr id="16" name="object 16"/>
            <p:cNvSpPr/>
            <p:nvPr/>
          </p:nvSpPr>
          <p:spPr>
            <a:xfrm>
              <a:off x="7815801" y="303529"/>
              <a:ext cx="793750" cy="745490"/>
            </a:xfrm>
            <a:custGeom>
              <a:avLst/>
              <a:gdLst/>
              <a:ahLst/>
              <a:cxnLst/>
              <a:rect l="l" t="t" r="r" b="b"/>
              <a:pathLst>
                <a:path w="793750" h="745490">
                  <a:moveTo>
                    <a:pt x="793528" y="0"/>
                  </a:moveTo>
                  <a:lnTo>
                    <a:pt x="745275" y="0"/>
                  </a:lnTo>
                  <a:lnTo>
                    <a:pt x="0" y="745489"/>
                  </a:lnTo>
                  <a:lnTo>
                    <a:pt x="53332" y="745489"/>
                  </a:lnTo>
                  <a:lnTo>
                    <a:pt x="793528" y="5081"/>
                  </a:lnTo>
                  <a:lnTo>
                    <a:pt x="793528" y="0"/>
                  </a:lnTo>
                  <a:close/>
                </a:path>
              </a:pathLst>
            </a:custGeom>
            <a:solidFill>
              <a:srgbClr val="2E5C8B"/>
            </a:solidFill>
          </p:spPr>
          <p:txBody>
            <a:bodyPr wrap="square" lIns="0" tIns="0" rIns="0" bIns="0" rtlCol="0"/>
            <a:lstStyle/>
            <a:p>
              <a:endParaRPr/>
            </a:p>
          </p:txBody>
        </p:sp>
        <p:sp>
          <p:nvSpPr>
            <p:cNvPr id="17" name="object 17"/>
            <p:cNvSpPr/>
            <p:nvPr/>
          </p:nvSpPr>
          <p:spPr>
            <a:xfrm>
              <a:off x="7763509" y="303529"/>
              <a:ext cx="798195" cy="745490"/>
            </a:xfrm>
            <a:custGeom>
              <a:avLst/>
              <a:gdLst/>
              <a:ahLst/>
              <a:cxnLst/>
              <a:rect l="l" t="t" r="r" b="b"/>
              <a:pathLst>
                <a:path w="798195" h="745490">
                  <a:moveTo>
                    <a:pt x="797567" y="0"/>
                  </a:moveTo>
                  <a:lnTo>
                    <a:pt x="745490" y="0"/>
                  </a:lnTo>
                  <a:lnTo>
                    <a:pt x="0" y="745490"/>
                  </a:lnTo>
                  <a:lnTo>
                    <a:pt x="52291" y="745490"/>
                  </a:lnTo>
                  <a:lnTo>
                    <a:pt x="797567" y="0"/>
                  </a:lnTo>
                  <a:close/>
                </a:path>
              </a:pathLst>
            </a:custGeom>
            <a:solidFill>
              <a:srgbClr val="2E5C8A"/>
            </a:solidFill>
          </p:spPr>
          <p:txBody>
            <a:bodyPr wrap="square" lIns="0" tIns="0" rIns="0" bIns="0" rtlCol="0"/>
            <a:lstStyle/>
            <a:p>
              <a:endParaRPr/>
            </a:p>
          </p:txBody>
        </p:sp>
        <p:sp>
          <p:nvSpPr>
            <p:cNvPr id="18" name="object 18"/>
            <p:cNvSpPr/>
            <p:nvPr/>
          </p:nvSpPr>
          <p:spPr>
            <a:xfrm>
              <a:off x="7711202" y="303529"/>
              <a:ext cx="798195" cy="745490"/>
            </a:xfrm>
            <a:custGeom>
              <a:avLst/>
              <a:gdLst/>
              <a:ahLst/>
              <a:cxnLst/>
              <a:rect l="l" t="t" r="r" b="b"/>
              <a:pathLst>
                <a:path w="798195" h="745490">
                  <a:moveTo>
                    <a:pt x="797796" y="0"/>
                  </a:moveTo>
                  <a:lnTo>
                    <a:pt x="745704" y="0"/>
                  </a:lnTo>
                  <a:lnTo>
                    <a:pt x="0" y="745490"/>
                  </a:lnTo>
                  <a:lnTo>
                    <a:pt x="52306" y="745490"/>
                  </a:lnTo>
                  <a:lnTo>
                    <a:pt x="797796" y="0"/>
                  </a:lnTo>
                  <a:close/>
                </a:path>
              </a:pathLst>
            </a:custGeom>
            <a:solidFill>
              <a:srgbClr val="2D5B89"/>
            </a:solidFill>
          </p:spPr>
          <p:txBody>
            <a:bodyPr wrap="square" lIns="0" tIns="0" rIns="0" bIns="0" rtlCol="0"/>
            <a:lstStyle/>
            <a:p>
              <a:endParaRPr/>
            </a:p>
          </p:txBody>
        </p:sp>
        <p:sp>
          <p:nvSpPr>
            <p:cNvPr id="19" name="object 19"/>
            <p:cNvSpPr/>
            <p:nvPr/>
          </p:nvSpPr>
          <p:spPr>
            <a:xfrm>
              <a:off x="7657855" y="303529"/>
              <a:ext cx="799465" cy="745490"/>
            </a:xfrm>
            <a:custGeom>
              <a:avLst/>
              <a:gdLst/>
              <a:ahLst/>
              <a:cxnLst/>
              <a:rect l="l" t="t" r="r" b="b"/>
              <a:pathLst>
                <a:path w="799465" h="745490">
                  <a:moveTo>
                    <a:pt x="799052" y="0"/>
                  </a:moveTo>
                  <a:lnTo>
                    <a:pt x="745704" y="0"/>
                  </a:lnTo>
                  <a:lnTo>
                    <a:pt x="0" y="745490"/>
                  </a:lnTo>
                  <a:lnTo>
                    <a:pt x="53347" y="745490"/>
                  </a:lnTo>
                  <a:lnTo>
                    <a:pt x="799052" y="0"/>
                  </a:lnTo>
                  <a:close/>
                </a:path>
              </a:pathLst>
            </a:custGeom>
            <a:solidFill>
              <a:srgbClr val="2D5A88"/>
            </a:solidFill>
          </p:spPr>
          <p:txBody>
            <a:bodyPr wrap="square" lIns="0" tIns="0" rIns="0" bIns="0" rtlCol="0"/>
            <a:lstStyle/>
            <a:p>
              <a:endParaRPr/>
            </a:p>
          </p:txBody>
        </p:sp>
        <p:sp>
          <p:nvSpPr>
            <p:cNvPr id="20" name="object 20"/>
            <p:cNvSpPr/>
            <p:nvPr/>
          </p:nvSpPr>
          <p:spPr>
            <a:xfrm>
              <a:off x="7605012" y="303529"/>
              <a:ext cx="798830" cy="745490"/>
            </a:xfrm>
            <a:custGeom>
              <a:avLst/>
              <a:gdLst/>
              <a:ahLst/>
              <a:cxnLst/>
              <a:rect l="l" t="t" r="r" b="b"/>
              <a:pathLst>
                <a:path w="798829" h="745490">
                  <a:moveTo>
                    <a:pt x="798547" y="0"/>
                  </a:moveTo>
                  <a:lnTo>
                    <a:pt x="745275" y="0"/>
                  </a:lnTo>
                  <a:lnTo>
                    <a:pt x="0" y="745490"/>
                  </a:lnTo>
                  <a:lnTo>
                    <a:pt x="52843" y="745490"/>
                  </a:lnTo>
                  <a:lnTo>
                    <a:pt x="798547" y="0"/>
                  </a:lnTo>
                  <a:close/>
                </a:path>
              </a:pathLst>
            </a:custGeom>
            <a:solidFill>
              <a:srgbClr val="2D5A87"/>
            </a:solidFill>
          </p:spPr>
          <p:txBody>
            <a:bodyPr wrap="square" lIns="0" tIns="0" rIns="0" bIns="0" rtlCol="0"/>
            <a:lstStyle/>
            <a:p>
              <a:endParaRPr/>
            </a:p>
          </p:txBody>
        </p:sp>
        <p:sp>
          <p:nvSpPr>
            <p:cNvPr id="21" name="object 21"/>
            <p:cNvSpPr/>
            <p:nvPr/>
          </p:nvSpPr>
          <p:spPr>
            <a:xfrm>
              <a:off x="7551679" y="303529"/>
              <a:ext cx="798830" cy="745490"/>
            </a:xfrm>
            <a:custGeom>
              <a:avLst/>
              <a:gdLst/>
              <a:ahLst/>
              <a:cxnLst/>
              <a:rect l="l" t="t" r="r" b="b"/>
              <a:pathLst>
                <a:path w="798829" h="745490">
                  <a:moveTo>
                    <a:pt x="798607" y="0"/>
                  </a:moveTo>
                  <a:lnTo>
                    <a:pt x="745275" y="0"/>
                  </a:lnTo>
                  <a:lnTo>
                    <a:pt x="0" y="745490"/>
                  </a:lnTo>
                  <a:lnTo>
                    <a:pt x="53332" y="745490"/>
                  </a:lnTo>
                  <a:lnTo>
                    <a:pt x="798607" y="0"/>
                  </a:lnTo>
                  <a:close/>
                </a:path>
              </a:pathLst>
            </a:custGeom>
            <a:solidFill>
              <a:srgbClr val="2C5986"/>
            </a:solidFill>
          </p:spPr>
          <p:txBody>
            <a:bodyPr wrap="square" lIns="0" tIns="0" rIns="0" bIns="0" rtlCol="0"/>
            <a:lstStyle/>
            <a:p>
              <a:endParaRPr/>
            </a:p>
          </p:txBody>
        </p:sp>
        <p:sp>
          <p:nvSpPr>
            <p:cNvPr id="22" name="object 22"/>
            <p:cNvSpPr/>
            <p:nvPr/>
          </p:nvSpPr>
          <p:spPr>
            <a:xfrm>
              <a:off x="7499349" y="303529"/>
              <a:ext cx="798195" cy="745490"/>
            </a:xfrm>
            <a:custGeom>
              <a:avLst/>
              <a:gdLst/>
              <a:ahLst/>
              <a:cxnLst/>
              <a:rect l="l" t="t" r="r" b="b"/>
              <a:pathLst>
                <a:path w="798195" h="745490">
                  <a:moveTo>
                    <a:pt x="797605" y="0"/>
                  </a:moveTo>
                  <a:lnTo>
                    <a:pt x="745490" y="0"/>
                  </a:lnTo>
                  <a:lnTo>
                    <a:pt x="0" y="745490"/>
                  </a:lnTo>
                  <a:lnTo>
                    <a:pt x="52329" y="745490"/>
                  </a:lnTo>
                  <a:lnTo>
                    <a:pt x="797605" y="0"/>
                  </a:lnTo>
                  <a:close/>
                </a:path>
              </a:pathLst>
            </a:custGeom>
            <a:solidFill>
              <a:srgbClr val="2C5885"/>
            </a:solidFill>
          </p:spPr>
          <p:txBody>
            <a:bodyPr wrap="square" lIns="0" tIns="0" rIns="0" bIns="0" rtlCol="0"/>
            <a:lstStyle/>
            <a:p>
              <a:endParaRPr/>
            </a:p>
          </p:txBody>
        </p:sp>
        <p:sp>
          <p:nvSpPr>
            <p:cNvPr id="23" name="object 23"/>
            <p:cNvSpPr/>
            <p:nvPr/>
          </p:nvSpPr>
          <p:spPr>
            <a:xfrm>
              <a:off x="7446009"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2C5884"/>
            </a:solidFill>
          </p:spPr>
          <p:txBody>
            <a:bodyPr wrap="square" lIns="0" tIns="0" rIns="0" bIns="0" rtlCol="0"/>
            <a:lstStyle/>
            <a:p>
              <a:endParaRPr/>
            </a:p>
          </p:txBody>
        </p:sp>
        <p:sp>
          <p:nvSpPr>
            <p:cNvPr id="24" name="object 24"/>
            <p:cNvSpPr/>
            <p:nvPr/>
          </p:nvSpPr>
          <p:spPr>
            <a:xfrm>
              <a:off x="7393657" y="303529"/>
              <a:ext cx="798195" cy="745490"/>
            </a:xfrm>
            <a:custGeom>
              <a:avLst/>
              <a:gdLst/>
              <a:ahLst/>
              <a:cxnLst/>
              <a:rect l="l" t="t" r="r" b="b"/>
              <a:pathLst>
                <a:path w="798195" h="745490">
                  <a:moveTo>
                    <a:pt x="797842" y="0"/>
                  </a:moveTo>
                  <a:lnTo>
                    <a:pt x="745704" y="0"/>
                  </a:lnTo>
                  <a:lnTo>
                    <a:pt x="0" y="745490"/>
                  </a:lnTo>
                  <a:lnTo>
                    <a:pt x="52352" y="745490"/>
                  </a:lnTo>
                  <a:lnTo>
                    <a:pt x="797842" y="0"/>
                  </a:lnTo>
                  <a:close/>
                </a:path>
              </a:pathLst>
            </a:custGeom>
            <a:solidFill>
              <a:srgbClr val="2B5783"/>
            </a:solidFill>
          </p:spPr>
          <p:txBody>
            <a:bodyPr wrap="square" lIns="0" tIns="0" rIns="0" bIns="0" rtlCol="0"/>
            <a:lstStyle/>
            <a:p>
              <a:endParaRPr/>
            </a:p>
          </p:txBody>
        </p:sp>
        <p:sp>
          <p:nvSpPr>
            <p:cNvPr id="25" name="object 25"/>
            <p:cNvSpPr/>
            <p:nvPr/>
          </p:nvSpPr>
          <p:spPr>
            <a:xfrm>
              <a:off x="7340890" y="303529"/>
              <a:ext cx="798830" cy="745490"/>
            </a:xfrm>
            <a:custGeom>
              <a:avLst/>
              <a:gdLst/>
              <a:ahLst/>
              <a:cxnLst/>
              <a:rect l="l" t="t" r="r" b="b"/>
              <a:pathLst>
                <a:path w="798829" h="745490">
                  <a:moveTo>
                    <a:pt x="798471" y="0"/>
                  </a:moveTo>
                  <a:lnTo>
                    <a:pt x="745275" y="0"/>
                  </a:lnTo>
                  <a:lnTo>
                    <a:pt x="0" y="745490"/>
                  </a:lnTo>
                  <a:lnTo>
                    <a:pt x="52767" y="745490"/>
                  </a:lnTo>
                  <a:lnTo>
                    <a:pt x="798471" y="0"/>
                  </a:lnTo>
                  <a:close/>
                </a:path>
              </a:pathLst>
            </a:custGeom>
            <a:solidFill>
              <a:srgbClr val="2B5782"/>
            </a:solidFill>
          </p:spPr>
          <p:txBody>
            <a:bodyPr wrap="square" lIns="0" tIns="0" rIns="0" bIns="0" rtlCol="0"/>
            <a:lstStyle/>
            <a:p>
              <a:endParaRPr/>
            </a:p>
          </p:txBody>
        </p:sp>
        <p:sp>
          <p:nvSpPr>
            <p:cNvPr id="26" name="object 26"/>
            <p:cNvSpPr/>
            <p:nvPr/>
          </p:nvSpPr>
          <p:spPr>
            <a:xfrm>
              <a:off x="7288530" y="303529"/>
              <a:ext cx="798195" cy="745490"/>
            </a:xfrm>
            <a:custGeom>
              <a:avLst/>
              <a:gdLst/>
              <a:ahLst/>
              <a:cxnLst/>
              <a:rect l="l" t="t" r="r" b="b"/>
              <a:pathLst>
                <a:path w="798195" h="745490">
                  <a:moveTo>
                    <a:pt x="797635" y="0"/>
                  </a:moveTo>
                  <a:lnTo>
                    <a:pt x="745490" y="0"/>
                  </a:lnTo>
                  <a:lnTo>
                    <a:pt x="0" y="745490"/>
                  </a:lnTo>
                  <a:lnTo>
                    <a:pt x="52360" y="745490"/>
                  </a:lnTo>
                  <a:lnTo>
                    <a:pt x="797635" y="0"/>
                  </a:lnTo>
                  <a:close/>
                </a:path>
              </a:pathLst>
            </a:custGeom>
            <a:solidFill>
              <a:srgbClr val="2B5681"/>
            </a:solidFill>
          </p:spPr>
          <p:txBody>
            <a:bodyPr wrap="square" lIns="0" tIns="0" rIns="0" bIns="0" rtlCol="0"/>
            <a:lstStyle/>
            <a:p>
              <a:endParaRPr/>
            </a:p>
          </p:txBody>
        </p:sp>
        <p:sp>
          <p:nvSpPr>
            <p:cNvPr id="27" name="object 27"/>
            <p:cNvSpPr/>
            <p:nvPr/>
          </p:nvSpPr>
          <p:spPr>
            <a:xfrm>
              <a:off x="7235190" y="303529"/>
              <a:ext cx="798830" cy="745490"/>
            </a:xfrm>
            <a:custGeom>
              <a:avLst/>
              <a:gdLst/>
              <a:ahLst/>
              <a:cxnLst/>
              <a:rect l="l" t="t" r="r" b="b"/>
              <a:pathLst>
                <a:path w="798829" h="745490">
                  <a:moveTo>
                    <a:pt x="798829" y="0"/>
                  </a:moveTo>
                  <a:lnTo>
                    <a:pt x="745490" y="0"/>
                  </a:lnTo>
                  <a:lnTo>
                    <a:pt x="0" y="745490"/>
                  </a:lnTo>
                  <a:lnTo>
                    <a:pt x="53339" y="745490"/>
                  </a:lnTo>
                  <a:lnTo>
                    <a:pt x="798829" y="0"/>
                  </a:lnTo>
                  <a:close/>
                </a:path>
              </a:pathLst>
            </a:custGeom>
            <a:solidFill>
              <a:srgbClr val="2A5580"/>
            </a:solidFill>
          </p:spPr>
          <p:txBody>
            <a:bodyPr wrap="square" lIns="0" tIns="0" rIns="0" bIns="0" rtlCol="0"/>
            <a:lstStyle/>
            <a:p>
              <a:endParaRPr/>
            </a:p>
          </p:txBody>
        </p:sp>
        <p:sp>
          <p:nvSpPr>
            <p:cNvPr id="28" name="object 28"/>
            <p:cNvSpPr/>
            <p:nvPr/>
          </p:nvSpPr>
          <p:spPr>
            <a:xfrm>
              <a:off x="7181849"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2A557F"/>
            </a:solidFill>
          </p:spPr>
          <p:txBody>
            <a:bodyPr wrap="square" lIns="0" tIns="0" rIns="0" bIns="0" rtlCol="0"/>
            <a:lstStyle/>
            <a:p>
              <a:endParaRPr/>
            </a:p>
          </p:txBody>
        </p:sp>
        <p:sp>
          <p:nvSpPr>
            <p:cNvPr id="29" name="object 29"/>
            <p:cNvSpPr/>
            <p:nvPr/>
          </p:nvSpPr>
          <p:spPr>
            <a:xfrm>
              <a:off x="7128509"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2A547E"/>
            </a:solidFill>
          </p:spPr>
          <p:txBody>
            <a:bodyPr wrap="square" lIns="0" tIns="0" rIns="0" bIns="0" rtlCol="0"/>
            <a:lstStyle/>
            <a:p>
              <a:endParaRPr/>
            </a:p>
          </p:txBody>
        </p:sp>
        <p:sp>
          <p:nvSpPr>
            <p:cNvPr id="30" name="object 30"/>
            <p:cNvSpPr/>
            <p:nvPr/>
          </p:nvSpPr>
          <p:spPr>
            <a:xfrm>
              <a:off x="7077709" y="303529"/>
              <a:ext cx="796290" cy="745490"/>
            </a:xfrm>
            <a:custGeom>
              <a:avLst/>
              <a:gdLst/>
              <a:ahLst/>
              <a:cxnLst/>
              <a:rect l="l" t="t" r="r" b="b"/>
              <a:pathLst>
                <a:path w="796290" h="745490">
                  <a:moveTo>
                    <a:pt x="796290" y="0"/>
                  </a:moveTo>
                  <a:lnTo>
                    <a:pt x="745489" y="0"/>
                  </a:lnTo>
                  <a:lnTo>
                    <a:pt x="0" y="745490"/>
                  </a:lnTo>
                  <a:lnTo>
                    <a:pt x="50800" y="745490"/>
                  </a:lnTo>
                  <a:lnTo>
                    <a:pt x="796290" y="0"/>
                  </a:lnTo>
                  <a:close/>
                </a:path>
              </a:pathLst>
            </a:custGeom>
            <a:solidFill>
              <a:srgbClr val="29537D"/>
            </a:solidFill>
          </p:spPr>
          <p:txBody>
            <a:bodyPr wrap="square" lIns="0" tIns="0" rIns="0" bIns="0" rtlCol="0"/>
            <a:lstStyle/>
            <a:p>
              <a:endParaRPr/>
            </a:p>
          </p:txBody>
        </p:sp>
        <p:sp>
          <p:nvSpPr>
            <p:cNvPr id="31" name="object 31"/>
            <p:cNvSpPr/>
            <p:nvPr/>
          </p:nvSpPr>
          <p:spPr>
            <a:xfrm>
              <a:off x="7024369"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29537C"/>
            </a:solidFill>
          </p:spPr>
          <p:txBody>
            <a:bodyPr wrap="square" lIns="0" tIns="0" rIns="0" bIns="0" rtlCol="0"/>
            <a:lstStyle/>
            <a:p>
              <a:endParaRPr/>
            </a:p>
          </p:txBody>
        </p:sp>
        <p:sp>
          <p:nvSpPr>
            <p:cNvPr id="32" name="object 32"/>
            <p:cNvSpPr/>
            <p:nvPr/>
          </p:nvSpPr>
          <p:spPr>
            <a:xfrm>
              <a:off x="6971030" y="303529"/>
              <a:ext cx="798830" cy="745490"/>
            </a:xfrm>
            <a:custGeom>
              <a:avLst/>
              <a:gdLst/>
              <a:ahLst/>
              <a:cxnLst/>
              <a:rect l="l" t="t" r="r" b="b"/>
              <a:pathLst>
                <a:path w="798829" h="745490">
                  <a:moveTo>
                    <a:pt x="798829" y="0"/>
                  </a:moveTo>
                  <a:lnTo>
                    <a:pt x="745490" y="0"/>
                  </a:lnTo>
                  <a:lnTo>
                    <a:pt x="0" y="745490"/>
                  </a:lnTo>
                  <a:lnTo>
                    <a:pt x="53339" y="745490"/>
                  </a:lnTo>
                  <a:lnTo>
                    <a:pt x="798829" y="0"/>
                  </a:lnTo>
                  <a:close/>
                </a:path>
              </a:pathLst>
            </a:custGeom>
            <a:solidFill>
              <a:srgbClr val="29527B"/>
            </a:solidFill>
          </p:spPr>
          <p:txBody>
            <a:bodyPr wrap="square" lIns="0" tIns="0" rIns="0" bIns="0" rtlCol="0"/>
            <a:lstStyle/>
            <a:p>
              <a:endParaRPr/>
            </a:p>
          </p:txBody>
        </p:sp>
        <p:sp>
          <p:nvSpPr>
            <p:cNvPr id="33" name="object 33"/>
            <p:cNvSpPr/>
            <p:nvPr/>
          </p:nvSpPr>
          <p:spPr>
            <a:xfrm>
              <a:off x="6917690" y="303529"/>
              <a:ext cx="798830" cy="745490"/>
            </a:xfrm>
            <a:custGeom>
              <a:avLst/>
              <a:gdLst/>
              <a:ahLst/>
              <a:cxnLst/>
              <a:rect l="l" t="t" r="r" b="b"/>
              <a:pathLst>
                <a:path w="798829" h="745490">
                  <a:moveTo>
                    <a:pt x="798829" y="0"/>
                  </a:moveTo>
                  <a:lnTo>
                    <a:pt x="745490" y="0"/>
                  </a:lnTo>
                  <a:lnTo>
                    <a:pt x="0" y="745490"/>
                  </a:lnTo>
                  <a:lnTo>
                    <a:pt x="53339" y="745490"/>
                  </a:lnTo>
                  <a:lnTo>
                    <a:pt x="798829" y="0"/>
                  </a:lnTo>
                  <a:close/>
                </a:path>
              </a:pathLst>
            </a:custGeom>
            <a:solidFill>
              <a:srgbClr val="28517A"/>
            </a:solidFill>
          </p:spPr>
          <p:txBody>
            <a:bodyPr wrap="square" lIns="0" tIns="0" rIns="0" bIns="0" rtlCol="0"/>
            <a:lstStyle/>
            <a:p>
              <a:endParaRPr/>
            </a:p>
          </p:txBody>
        </p:sp>
        <p:sp>
          <p:nvSpPr>
            <p:cNvPr id="34" name="object 34"/>
            <p:cNvSpPr/>
            <p:nvPr/>
          </p:nvSpPr>
          <p:spPr>
            <a:xfrm>
              <a:off x="6865619" y="303529"/>
              <a:ext cx="797560" cy="745490"/>
            </a:xfrm>
            <a:custGeom>
              <a:avLst/>
              <a:gdLst/>
              <a:ahLst/>
              <a:cxnLst/>
              <a:rect l="l" t="t" r="r" b="b"/>
              <a:pathLst>
                <a:path w="797559" h="745490">
                  <a:moveTo>
                    <a:pt x="797559" y="0"/>
                  </a:moveTo>
                  <a:lnTo>
                    <a:pt x="745489" y="0"/>
                  </a:lnTo>
                  <a:lnTo>
                    <a:pt x="0" y="745490"/>
                  </a:lnTo>
                  <a:lnTo>
                    <a:pt x="52069" y="745490"/>
                  </a:lnTo>
                  <a:lnTo>
                    <a:pt x="797559" y="0"/>
                  </a:lnTo>
                  <a:close/>
                </a:path>
              </a:pathLst>
            </a:custGeom>
            <a:solidFill>
              <a:srgbClr val="285179"/>
            </a:solidFill>
          </p:spPr>
          <p:txBody>
            <a:bodyPr wrap="square" lIns="0" tIns="0" rIns="0" bIns="0" rtlCol="0"/>
            <a:lstStyle/>
            <a:p>
              <a:endParaRPr/>
            </a:p>
          </p:txBody>
        </p:sp>
        <p:sp>
          <p:nvSpPr>
            <p:cNvPr id="35" name="object 35"/>
            <p:cNvSpPr/>
            <p:nvPr/>
          </p:nvSpPr>
          <p:spPr>
            <a:xfrm>
              <a:off x="6813549" y="303529"/>
              <a:ext cx="797560" cy="745490"/>
            </a:xfrm>
            <a:custGeom>
              <a:avLst/>
              <a:gdLst/>
              <a:ahLst/>
              <a:cxnLst/>
              <a:rect l="l" t="t" r="r" b="b"/>
              <a:pathLst>
                <a:path w="797559" h="745490">
                  <a:moveTo>
                    <a:pt x="797560" y="0"/>
                  </a:moveTo>
                  <a:lnTo>
                    <a:pt x="745490" y="0"/>
                  </a:lnTo>
                  <a:lnTo>
                    <a:pt x="0" y="745490"/>
                  </a:lnTo>
                  <a:lnTo>
                    <a:pt x="52070" y="745490"/>
                  </a:lnTo>
                  <a:lnTo>
                    <a:pt x="797560" y="0"/>
                  </a:lnTo>
                  <a:close/>
                </a:path>
              </a:pathLst>
            </a:custGeom>
            <a:solidFill>
              <a:srgbClr val="285078"/>
            </a:solidFill>
          </p:spPr>
          <p:txBody>
            <a:bodyPr wrap="square" lIns="0" tIns="0" rIns="0" bIns="0" rtlCol="0"/>
            <a:lstStyle/>
            <a:p>
              <a:endParaRPr/>
            </a:p>
          </p:txBody>
        </p:sp>
        <p:sp>
          <p:nvSpPr>
            <p:cNvPr id="36" name="object 36"/>
            <p:cNvSpPr/>
            <p:nvPr/>
          </p:nvSpPr>
          <p:spPr>
            <a:xfrm>
              <a:off x="6760210" y="303529"/>
              <a:ext cx="798830" cy="745490"/>
            </a:xfrm>
            <a:custGeom>
              <a:avLst/>
              <a:gdLst/>
              <a:ahLst/>
              <a:cxnLst/>
              <a:rect l="l" t="t" r="r" b="b"/>
              <a:pathLst>
                <a:path w="798829" h="745490">
                  <a:moveTo>
                    <a:pt x="798830" y="0"/>
                  </a:moveTo>
                  <a:lnTo>
                    <a:pt x="745489" y="0"/>
                  </a:lnTo>
                  <a:lnTo>
                    <a:pt x="0" y="745490"/>
                  </a:lnTo>
                  <a:lnTo>
                    <a:pt x="53340" y="745490"/>
                  </a:lnTo>
                  <a:lnTo>
                    <a:pt x="798830" y="0"/>
                  </a:lnTo>
                  <a:close/>
                </a:path>
              </a:pathLst>
            </a:custGeom>
            <a:solidFill>
              <a:srgbClr val="274F77"/>
            </a:solidFill>
          </p:spPr>
          <p:txBody>
            <a:bodyPr wrap="square" lIns="0" tIns="0" rIns="0" bIns="0" rtlCol="0"/>
            <a:lstStyle/>
            <a:p>
              <a:endParaRPr/>
            </a:p>
          </p:txBody>
        </p:sp>
        <p:sp>
          <p:nvSpPr>
            <p:cNvPr id="37" name="object 37"/>
            <p:cNvSpPr/>
            <p:nvPr/>
          </p:nvSpPr>
          <p:spPr>
            <a:xfrm>
              <a:off x="6706869"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274F76"/>
            </a:solidFill>
          </p:spPr>
          <p:txBody>
            <a:bodyPr wrap="square" lIns="0" tIns="0" rIns="0" bIns="0" rtlCol="0"/>
            <a:lstStyle/>
            <a:p>
              <a:endParaRPr/>
            </a:p>
          </p:txBody>
        </p:sp>
        <p:sp>
          <p:nvSpPr>
            <p:cNvPr id="38" name="object 38"/>
            <p:cNvSpPr/>
            <p:nvPr/>
          </p:nvSpPr>
          <p:spPr>
            <a:xfrm>
              <a:off x="6653530" y="303529"/>
              <a:ext cx="798830" cy="745490"/>
            </a:xfrm>
            <a:custGeom>
              <a:avLst/>
              <a:gdLst/>
              <a:ahLst/>
              <a:cxnLst/>
              <a:rect l="l" t="t" r="r" b="b"/>
              <a:pathLst>
                <a:path w="798829" h="745490">
                  <a:moveTo>
                    <a:pt x="798829" y="0"/>
                  </a:moveTo>
                  <a:lnTo>
                    <a:pt x="745490" y="0"/>
                  </a:lnTo>
                  <a:lnTo>
                    <a:pt x="0" y="745490"/>
                  </a:lnTo>
                  <a:lnTo>
                    <a:pt x="53339" y="745490"/>
                  </a:lnTo>
                  <a:lnTo>
                    <a:pt x="798829" y="0"/>
                  </a:lnTo>
                  <a:close/>
                </a:path>
              </a:pathLst>
            </a:custGeom>
            <a:solidFill>
              <a:srgbClr val="274E75"/>
            </a:solidFill>
          </p:spPr>
          <p:txBody>
            <a:bodyPr wrap="square" lIns="0" tIns="0" rIns="0" bIns="0" rtlCol="0"/>
            <a:lstStyle/>
            <a:p>
              <a:endParaRPr/>
            </a:p>
          </p:txBody>
        </p:sp>
        <p:sp>
          <p:nvSpPr>
            <p:cNvPr id="39" name="object 39"/>
            <p:cNvSpPr/>
            <p:nvPr/>
          </p:nvSpPr>
          <p:spPr>
            <a:xfrm>
              <a:off x="6601063" y="303529"/>
              <a:ext cx="798195" cy="745490"/>
            </a:xfrm>
            <a:custGeom>
              <a:avLst/>
              <a:gdLst/>
              <a:ahLst/>
              <a:cxnLst/>
              <a:rect l="l" t="t" r="r" b="b"/>
              <a:pathLst>
                <a:path w="798195" h="745490">
                  <a:moveTo>
                    <a:pt x="797956" y="0"/>
                  </a:moveTo>
                  <a:lnTo>
                    <a:pt x="745704" y="0"/>
                  </a:lnTo>
                  <a:lnTo>
                    <a:pt x="0" y="745489"/>
                  </a:lnTo>
                  <a:lnTo>
                    <a:pt x="52466" y="745489"/>
                  </a:lnTo>
                  <a:lnTo>
                    <a:pt x="797956" y="0"/>
                  </a:lnTo>
                  <a:close/>
                </a:path>
              </a:pathLst>
            </a:custGeom>
            <a:solidFill>
              <a:srgbClr val="264D74"/>
            </a:solidFill>
          </p:spPr>
          <p:txBody>
            <a:bodyPr wrap="square" lIns="0" tIns="0" rIns="0" bIns="0" rtlCol="0"/>
            <a:lstStyle/>
            <a:p>
              <a:endParaRPr/>
            </a:p>
          </p:txBody>
        </p:sp>
        <p:sp>
          <p:nvSpPr>
            <p:cNvPr id="40" name="object 40"/>
            <p:cNvSpPr/>
            <p:nvPr/>
          </p:nvSpPr>
          <p:spPr>
            <a:xfrm>
              <a:off x="6549390" y="303529"/>
              <a:ext cx="797560" cy="745490"/>
            </a:xfrm>
            <a:custGeom>
              <a:avLst/>
              <a:gdLst/>
              <a:ahLst/>
              <a:cxnLst/>
              <a:rect l="l" t="t" r="r" b="b"/>
              <a:pathLst>
                <a:path w="797559" h="745490">
                  <a:moveTo>
                    <a:pt x="797377" y="0"/>
                  </a:moveTo>
                  <a:lnTo>
                    <a:pt x="745490" y="0"/>
                  </a:lnTo>
                  <a:lnTo>
                    <a:pt x="0" y="745489"/>
                  </a:lnTo>
                  <a:lnTo>
                    <a:pt x="51673" y="745489"/>
                  </a:lnTo>
                  <a:lnTo>
                    <a:pt x="797377" y="0"/>
                  </a:lnTo>
                  <a:close/>
                </a:path>
              </a:pathLst>
            </a:custGeom>
            <a:solidFill>
              <a:srgbClr val="264D73"/>
            </a:solidFill>
          </p:spPr>
          <p:txBody>
            <a:bodyPr wrap="square" lIns="0" tIns="0" rIns="0" bIns="0" rtlCol="0"/>
            <a:lstStyle/>
            <a:p>
              <a:endParaRPr/>
            </a:p>
          </p:txBody>
        </p:sp>
        <p:sp>
          <p:nvSpPr>
            <p:cNvPr id="41" name="object 41"/>
            <p:cNvSpPr/>
            <p:nvPr/>
          </p:nvSpPr>
          <p:spPr>
            <a:xfrm>
              <a:off x="6496049"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264C72"/>
            </a:solidFill>
          </p:spPr>
          <p:txBody>
            <a:bodyPr wrap="square" lIns="0" tIns="0" rIns="0" bIns="0" rtlCol="0"/>
            <a:lstStyle/>
            <a:p>
              <a:endParaRPr/>
            </a:p>
          </p:txBody>
        </p:sp>
        <p:sp>
          <p:nvSpPr>
            <p:cNvPr id="42" name="object 42"/>
            <p:cNvSpPr/>
            <p:nvPr/>
          </p:nvSpPr>
          <p:spPr>
            <a:xfrm>
              <a:off x="6442710" y="303529"/>
              <a:ext cx="798830" cy="745490"/>
            </a:xfrm>
            <a:custGeom>
              <a:avLst/>
              <a:gdLst/>
              <a:ahLst/>
              <a:cxnLst/>
              <a:rect l="l" t="t" r="r" b="b"/>
              <a:pathLst>
                <a:path w="798829" h="745490">
                  <a:moveTo>
                    <a:pt x="798830" y="0"/>
                  </a:moveTo>
                  <a:lnTo>
                    <a:pt x="745489" y="0"/>
                  </a:lnTo>
                  <a:lnTo>
                    <a:pt x="0" y="745490"/>
                  </a:lnTo>
                  <a:lnTo>
                    <a:pt x="53340" y="745490"/>
                  </a:lnTo>
                  <a:lnTo>
                    <a:pt x="798830" y="0"/>
                  </a:lnTo>
                  <a:close/>
                </a:path>
              </a:pathLst>
            </a:custGeom>
            <a:solidFill>
              <a:srgbClr val="254B71"/>
            </a:solidFill>
          </p:spPr>
          <p:txBody>
            <a:bodyPr wrap="square" lIns="0" tIns="0" rIns="0" bIns="0" rtlCol="0"/>
            <a:lstStyle/>
            <a:p>
              <a:endParaRPr/>
            </a:p>
          </p:txBody>
        </p:sp>
        <p:sp>
          <p:nvSpPr>
            <p:cNvPr id="43" name="object 43"/>
            <p:cNvSpPr/>
            <p:nvPr/>
          </p:nvSpPr>
          <p:spPr>
            <a:xfrm>
              <a:off x="6389369"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254B70"/>
            </a:solidFill>
          </p:spPr>
          <p:txBody>
            <a:bodyPr wrap="square" lIns="0" tIns="0" rIns="0" bIns="0" rtlCol="0"/>
            <a:lstStyle/>
            <a:p>
              <a:endParaRPr/>
            </a:p>
          </p:txBody>
        </p:sp>
        <p:sp>
          <p:nvSpPr>
            <p:cNvPr id="44" name="object 44"/>
            <p:cNvSpPr/>
            <p:nvPr/>
          </p:nvSpPr>
          <p:spPr>
            <a:xfrm>
              <a:off x="6336865" y="303529"/>
              <a:ext cx="798195" cy="745490"/>
            </a:xfrm>
            <a:custGeom>
              <a:avLst/>
              <a:gdLst/>
              <a:ahLst/>
              <a:cxnLst/>
              <a:rect l="l" t="t" r="r" b="b"/>
              <a:pathLst>
                <a:path w="798195" h="745490">
                  <a:moveTo>
                    <a:pt x="797994" y="0"/>
                  </a:moveTo>
                  <a:lnTo>
                    <a:pt x="745704" y="0"/>
                  </a:lnTo>
                  <a:lnTo>
                    <a:pt x="0" y="745490"/>
                  </a:lnTo>
                  <a:lnTo>
                    <a:pt x="52504" y="745490"/>
                  </a:lnTo>
                  <a:lnTo>
                    <a:pt x="797994" y="0"/>
                  </a:lnTo>
                  <a:close/>
                </a:path>
              </a:pathLst>
            </a:custGeom>
            <a:solidFill>
              <a:srgbClr val="254A6F"/>
            </a:solidFill>
          </p:spPr>
          <p:txBody>
            <a:bodyPr wrap="square" lIns="0" tIns="0" rIns="0" bIns="0" rtlCol="0"/>
            <a:lstStyle/>
            <a:p>
              <a:endParaRPr/>
            </a:p>
          </p:txBody>
        </p:sp>
        <p:sp>
          <p:nvSpPr>
            <p:cNvPr id="45" name="object 45"/>
            <p:cNvSpPr/>
            <p:nvPr/>
          </p:nvSpPr>
          <p:spPr>
            <a:xfrm>
              <a:off x="6283960" y="303529"/>
              <a:ext cx="798830" cy="745490"/>
            </a:xfrm>
            <a:custGeom>
              <a:avLst/>
              <a:gdLst/>
              <a:ahLst/>
              <a:cxnLst/>
              <a:rect l="l" t="t" r="r" b="b"/>
              <a:pathLst>
                <a:path w="798829" h="745490">
                  <a:moveTo>
                    <a:pt x="798609" y="0"/>
                  </a:moveTo>
                  <a:lnTo>
                    <a:pt x="745490" y="0"/>
                  </a:lnTo>
                  <a:lnTo>
                    <a:pt x="0" y="745489"/>
                  </a:lnTo>
                  <a:lnTo>
                    <a:pt x="52905" y="745489"/>
                  </a:lnTo>
                  <a:lnTo>
                    <a:pt x="798609" y="0"/>
                  </a:lnTo>
                  <a:close/>
                </a:path>
              </a:pathLst>
            </a:custGeom>
            <a:solidFill>
              <a:srgbClr val="244A6E"/>
            </a:solidFill>
          </p:spPr>
          <p:txBody>
            <a:bodyPr wrap="square" lIns="0" tIns="0" rIns="0" bIns="0" rtlCol="0"/>
            <a:lstStyle/>
            <a:p>
              <a:endParaRPr/>
            </a:p>
          </p:txBody>
        </p:sp>
        <p:sp>
          <p:nvSpPr>
            <p:cNvPr id="46" name="object 46"/>
            <p:cNvSpPr/>
            <p:nvPr/>
          </p:nvSpPr>
          <p:spPr>
            <a:xfrm>
              <a:off x="6231890" y="303529"/>
              <a:ext cx="797560" cy="745490"/>
            </a:xfrm>
            <a:custGeom>
              <a:avLst/>
              <a:gdLst/>
              <a:ahLst/>
              <a:cxnLst/>
              <a:rect l="l" t="t" r="r" b="b"/>
              <a:pathLst>
                <a:path w="797559" h="745490">
                  <a:moveTo>
                    <a:pt x="797559" y="0"/>
                  </a:moveTo>
                  <a:lnTo>
                    <a:pt x="745490" y="0"/>
                  </a:lnTo>
                  <a:lnTo>
                    <a:pt x="0" y="745490"/>
                  </a:lnTo>
                  <a:lnTo>
                    <a:pt x="52069" y="745490"/>
                  </a:lnTo>
                  <a:lnTo>
                    <a:pt x="797559" y="0"/>
                  </a:lnTo>
                  <a:close/>
                </a:path>
              </a:pathLst>
            </a:custGeom>
            <a:solidFill>
              <a:srgbClr val="24496D"/>
            </a:solidFill>
          </p:spPr>
          <p:txBody>
            <a:bodyPr wrap="square" lIns="0" tIns="0" rIns="0" bIns="0" rtlCol="0"/>
            <a:lstStyle/>
            <a:p>
              <a:endParaRPr/>
            </a:p>
          </p:txBody>
        </p:sp>
        <p:sp>
          <p:nvSpPr>
            <p:cNvPr id="47" name="object 47"/>
            <p:cNvSpPr/>
            <p:nvPr/>
          </p:nvSpPr>
          <p:spPr>
            <a:xfrm>
              <a:off x="6178549" y="303529"/>
              <a:ext cx="798830" cy="745490"/>
            </a:xfrm>
            <a:custGeom>
              <a:avLst/>
              <a:gdLst/>
              <a:ahLst/>
              <a:cxnLst/>
              <a:rect l="l" t="t" r="r" b="b"/>
              <a:pathLst>
                <a:path w="798829" h="745490">
                  <a:moveTo>
                    <a:pt x="798830" y="0"/>
                  </a:moveTo>
                  <a:lnTo>
                    <a:pt x="745490" y="0"/>
                  </a:lnTo>
                  <a:lnTo>
                    <a:pt x="0" y="745490"/>
                  </a:lnTo>
                  <a:lnTo>
                    <a:pt x="53339" y="745490"/>
                  </a:lnTo>
                  <a:lnTo>
                    <a:pt x="798830" y="0"/>
                  </a:lnTo>
                  <a:close/>
                </a:path>
              </a:pathLst>
            </a:custGeom>
            <a:solidFill>
              <a:srgbClr val="24486C"/>
            </a:solidFill>
          </p:spPr>
          <p:txBody>
            <a:bodyPr wrap="square" lIns="0" tIns="0" rIns="0" bIns="0" rtlCol="0"/>
            <a:lstStyle/>
            <a:p>
              <a:endParaRPr/>
            </a:p>
          </p:txBody>
        </p:sp>
        <p:sp>
          <p:nvSpPr>
            <p:cNvPr id="48" name="object 48"/>
            <p:cNvSpPr/>
            <p:nvPr/>
          </p:nvSpPr>
          <p:spPr>
            <a:xfrm>
              <a:off x="6125210" y="303529"/>
              <a:ext cx="798830" cy="745490"/>
            </a:xfrm>
            <a:custGeom>
              <a:avLst/>
              <a:gdLst/>
              <a:ahLst/>
              <a:cxnLst/>
              <a:rect l="l" t="t" r="r" b="b"/>
              <a:pathLst>
                <a:path w="798829" h="745490">
                  <a:moveTo>
                    <a:pt x="798830" y="0"/>
                  </a:moveTo>
                  <a:lnTo>
                    <a:pt x="745489" y="0"/>
                  </a:lnTo>
                  <a:lnTo>
                    <a:pt x="0" y="745490"/>
                  </a:lnTo>
                  <a:lnTo>
                    <a:pt x="53340" y="745490"/>
                  </a:lnTo>
                  <a:lnTo>
                    <a:pt x="798830" y="0"/>
                  </a:lnTo>
                  <a:close/>
                </a:path>
              </a:pathLst>
            </a:custGeom>
            <a:solidFill>
              <a:srgbClr val="23486B"/>
            </a:solidFill>
          </p:spPr>
          <p:txBody>
            <a:bodyPr wrap="square" lIns="0" tIns="0" rIns="0" bIns="0" rtlCol="0"/>
            <a:lstStyle/>
            <a:p>
              <a:endParaRPr/>
            </a:p>
          </p:txBody>
        </p:sp>
        <p:sp>
          <p:nvSpPr>
            <p:cNvPr id="49" name="object 49"/>
            <p:cNvSpPr/>
            <p:nvPr/>
          </p:nvSpPr>
          <p:spPr>
            <a:xfrm>
              <a:off x="6072667" y="303529"/>
              <a:ext cx="798195" cy="745490"/>
            </a:xfrm>
            <a:custGeom>
              <a:avLst/>
              <a:gdLst/>
              <a:ahLst/>
              <a:cxnLst/>
              <a:rect l="l" t="t" r="r" b="b"/>
              <a:pathLst>
                <a:path w="798195" h="745490">
                  <a:moveTo>
                    <a:pt x="798032" y="0"/>
                  </a:moveTo>
                  <a:lnTo>
                    <a:pt x="745704" y="0"/>
                  </a:lnTo>
                  <a:lnTo>
                    <a:pt x="0" y="745490"/>
                  </a:lnTo>
                  <a:lnTo>
                    <a:pt x="52542" y="745490"/>
                  </a:lnTo>
                  <a:lnTo>
                    <a:pt x="798032" y="0"/>
                  </a:lnTo>
                  <a:close/>
                </a:path>
              </a:pathLst>
            </a:custGeom>
            <a:solidFill>
              <a:srgbClr val="23476A"/>
            </a:solidFill>
          </p:spPr>
          <p:txBody>
            <a:bodyPr wrap="square" lIns="0" tIns="0" rIns="0" bIns="0" rtlCol="0"/>
            <a:lstStyle/>
            <a:p>
              <a:endParaRPr/>
            </a:p>
          </p:txBody>
        </p:sp>
        <p:sp>
          <p:nvSpPr>
            <p:cNvPr id="50" name="object 50"/>
            <p:cNvSpPr/>
            <p:nvPr/>
          </p:nvSpPr>
          <p:spPr>
            <a:xfrm>
              <a:off x="6020280" y="303529"/>
              <a:ext cx="798195" cy="745490"/>
            </a:xfrm>
            <a:custGeom>
              <a:avLst/>
              <a:gdLst/>
              <a:ahLst/>
              <a:cxnLst/>
              <a:rect l="l" t="t" r="r" b="b"/>
              <a:pathLst>
                <a:path w="798195" h="745490">
                  <a:moveTo>
                    <a:pt x="798091" y="0"/>
                  </a:moveTo>
                  <a:lnTo>
                    <a:pt x="745275" y="0"/>
                  </a:lnTo>
                  <a:lnTo>
                    <a:pt x="0" y="745490"/>
                  </a:lnTo>
                  <a:lnTo>
                    <a:pt x="52386" y="745490"/>
                  </a:lnTo>
                  <a:lnTo>
                    <a:pt x="798091" y="0"/>
                  </a:lnTo>
                  <a:close/>
                </a:path>
              </a:pathLst>
            </a:custGeom>
            <a:solidFill>
              <a:srgbClr val="234669"/>
            </a:solidFill>
          </p:spPr>
          <p:txBody>
            <a:bodyPr wrap="square" lIns="0" tIns="0" rIns="0" bIns="0" rtlCol="0"/>
            <a:lstStyle/>
            <a:p>
              <a:endParaRPr/>
            </a:p>
          </p:txBody>
        </p:sp>
        <p:sp>
          <p:nvSpPr>
            <p:cNvPr id="51" name="object 51"/>
            <p:cNvSpPr/>
            <p:nvPr/>
          </p:nvSpPr>
          <p:spPr>
            <a:xfrm>
              <a:off x="5967730" y="303529"/>
              <a:ext cx="798195" cy="745490"/>
            </a:xfrm>
            <a:custGeom>
              <a:avLst/>
              <a:gdLst/>
              <a:ahLst/>
              <a:cxnLst/>
              <a:rect l="l" t="t" r="r" b="b"/>
              <a:pathLst>
                <a:path w="798195" h="745490">
                  <a:moveTo>
                    <a:pt x="797825" y="0"/>
                  </a:moveTo>
                  <a:lnTo>
                    <a:pt x="745490" y="0"/>
                  </a:lnTo>
                  <a:lnTo>
                    <a:pt x="0" y="745490"/>
                  </a:lnTo>
                  <a:lnTo>
                    <a:pt x="52550" y="745490"/>
                  </a:lnTo>
                  <a:lnTo>
                    <a:pt x="797825" y="0"/>
                  </a:lnTo>
                  <a:close/>
                </a:path>
              </a:pathLst>
            </a:custGeom>
            <a:solidFill>
              <a:srgbClr val="224668"/>
            </a:solidFill>
          </p:spPr>
          <p:txBody>
            <a:bodyPr wrap="square" lIns="0" tIns="0" rIns="0" bIns="0" rtlCol="0"/>
            <a:lstStyle/>
            <a:p>
              <a:endParaRPr/>
            </a:p>
          </p:txBody>
        </p:sp>
        <p:sp>
          <p:nvSpPr>
            <p:cNvPr id="52" name="object 52"/>
            <p:cNvSpPr/>
            <p:nvPr/>
          </p:nvSpPr>
          <p:spPr>
            <a:xfrm>
              <a:off x="5914390" y="303529"/>
              <a:ext cx="798830" cy="745490"/>
            </a:xfrm>
            <a:custGeom>
              <a:avLst/>
              <a:gdLst/>
              <a:ahLst/>
              <a:cxnLst/>
              <a:rect l="l" t="t" r="r" b="b"/>
              <a:pathLst>
                <a:path w="798829" h="745490">
                  <a:moveTo>
                    <a:pt x="798829" y="0"/>
                  </a:moveTo>
                  <a:lnTo>
                    <a:pt x="745490" y="0"/>
                  </a:lnTo>
                  <a:lnTo>
                    <a:pt x="0" y="745490"/>
                  </a:lnTo>
                  <a:lnTo>
                    <a:pt x="53339" y="745490"/>
                  </a:lnTo>
                  <a:lnTo>
                    <a:pt x="798829" y="0"/>
                  </a:lnTo>
                  <a:close/>
                </a:path>
              </a:pathLst>
            </a:custGeom>
            <a:solidFill>
              <a:srgbClr val="224567"/>
            </a:solidFill>
          </p:spPr>
          <p:txBody>
            <a:bodyPr wrap="square" lIns="0" tIns="0" rIns="0" bIns="0" rtlCol="0"/>
            <a:lstStyle/>
            <a:p>
              <a:endParaRPr/>
            </a:p>
          </p:txBody>
        </p:sp>
        <p:sp>
          <p:nvSpPr>
            <p:cNvPr id="53" name="object 53"/>
            <p:cNvSpPr/>
            <p:nvPr/>
          </p:nvSpPr>
          <p:spPr>
            <a:xfrm>
              <a:off x="5861049"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224466"/>
            </a:solidFill>
          </p:spPr>
          <p:txBody>
            <a:bodyPr wrap="square" lIns="0" tIns="0" rIns="0" bIns="0" rtlCol="0"/>
            <a:lstStyle/>
            <a:p>
              <a:endParaRPr/>
            </a:p>
          </p:txBody>
        </p:sp>
        <p:sp>
          <p:nvSpPr>
            <p:cNvPr id="54" name="object 54"/>
            <p:cNvSpPr/>
            <p:nvPr/>
          </p:nvSpPr>
          <p:spPr>
            <a:xfrm>
              <a:off x="5809490" y="303529"/>
              <a:ext cx="797560" cy="745490"/>
            </a:xfrm>
            <a:custGeom>
              <a:avLst/>
              <a:gdLst/>
              <a:ahLst/>
              <a:cxnLst/>
              <a:rect l="l" t="t" r="r" b="b"/>
              <a:pathLst>
                <a:path w="797559" h="745490">
                  <a:moveTo>
                    <a:pt x="797049" y="0"/>
                  </a:moveTo>
                  <a:lnTo>
                    <a:pt x="745275" y="0"/>
                  </a:lnTo>
                  <a:lnTo>
                    <a:pt x="0" y="745490"/>
                  </a:lnTo>
                  <a:lnTo>
                    <a:pt x="51559" y="745490"/>
                  </a:lnTo>
                  <a:lnTo>
                    <a:pt x="797049" y="0"/>
                  </a:lnTo>
                  <a:close/>
                </a:path>
              </a:pathLst>
            </a:custGeom>
            <a:solidFill>
              <a:srgbClr val="214466"/>
            </a:solidFill>
          </p:spPr>
          <p:txBody>
            <a:bodyPr wrap="square" lIns="0" tIns="0" rIns="0" bIns="0" rtlCol="0"/>
            <a:lstStyle/>
            <a:p>
              <a:endParaRPr/>
            </a:p>
          </p:txBody>
        </p:sp>
        <p:sp>
          <p:nvSpPr>
            <p:cNvPr id="55" name="object 55"/>
            <p:cNvSpPr/>
            <p:nvPr/>
          </p:nvSpPr>
          <p:spPr>
            <a:xfrm>
              <a:off x="5756158" y="303529"/>
              <a:ext cx="798830" cy="745490"/>
            </a:xfrm>
            <a:custGeom>
              <a:avLst/>
              <a:gdLst/>
              <a:ahLst/>
              <a:cxnLst/>
              <a:rect l="l" t="t" r="r" b="b"/>
              <a:pathLst>
                <a:path w="798829" h="745490">
                  <a:moveTo>
                    <a:pt x="798607" y="0"/>
                  </a:moveTo>
                  <a:lnTo>
                    <a:pt x="745275" y="0"/>
                  </a:lnTo>
                  <a:lnTo>
                    <a:pt x="0" y="745490"/>
                  </a:lnTo>
                  <a:lnTo>
                    <a:pt x="53332" y="745490"/>
                  </a:lnTo>
                  <a:lnTo>
                    <a:pt x="798607" y="0"/>
                  </a:lnTo>
                  <a:close/>
                </a:path>
              </a:pathLst>
            </a:custGeom>
            <a:solidFill>
              <a:srgbClr val="214364"/>
            </a:solidFill>
          </p:spPr>
          <p:txBody>
            <a:bodyPr wrap="square" lIns="0" tIns="0" rIns="0" bIns="0" rtlCol="0"/>
            <a:lstStyle/>
            <a:p>
              <a:endParaRPr/>
            </a:p>
          </p:txBody>
        </p:sp>
        <p:sp>
          <p:nvSpPr>
            <p:cNvPr id="56" name="object 56"/>
            <p:cNvSpPr/>
            <p:nvPr/>
          </p:nvSpPr>
          <p:spPr>
            <a:xfrm>
              <a:off x="5703569" y="303529"/>
              <a:ext cx="798195" cy="745490"/>
            </a:xfrm>
            <a:custGeom>
              <a:avLst/>
              <a:gdLst/>
              <a:ahLst/>
              <a:cxnLst/>
              <a:rect l="l" t="t" r="r" b="b"/>
              <a:pathLst>
                <a:path w="798195" h="745490">
                  <a:moveTo>
                    <a:pt x="797863" y="0"/>
                  </a:moveTo>
                  <a:lnTo>
                    <a:pt x="745490" y="0"/>
                  </a:lnTo>
                  <a:lnTo>
                    <a:pt x="0" y="745490"/>
                  </a:lnTo>
                  <a:lnTo>
                    <a:pt x="52588" y="745490"/>
                  </a:lnTo>
                  <a:lnTo>
                    <a:pt x="797863" y="0"/>
                  </a:lnTo>
                  <a:close/>
                </a:path>
              </a:pathLst>
            </a:custGeom>
            <a:solidFill>
              <a:srgbClr val="214263"/>
            </a:solidFill>
          </p:spPr>
          <p:txBody>
            <a:bodyPr wrap="square" lIns="0" tIns="0" rIns="0" bIns="0" rtlCol="0"/>
            <a:lstStyle/>
            <a:p>
              <a:endParaRPr/>
            </a:p>
          </p:txBody>
        </p:sp>
        <p:sp>
          <p:nvSpPr>
            <p:cNvPr id="57" name="object 57"/>
            <p:cNvSpPr/>
            <p:nvPr/>
          </p:nvSpPr>
          <p:spPr>
            <a:xfrm>
              <a:off x="5650230" y="303529"/>
              <a:ext cx="798830" cy="745490"/>
            </a:xfrm>
            <a:custGeom>
              <a:avLst/>
              <a:gdLst/>
              <a:ahLst/>
              <a:cxnLst/>
              <a:rect l="l" t="t" r="r" b="b"/>
              <a:pathLst>
                <a:path w="798829" h="745490">
                  <a:moveTo>
                    <a:pt x="798829" y="0"/>
                  </a:moveTo>
                  <a:lnTo>
                    <a:pt x="745490" y="0"/>
                  </a:lnTo>
                  <a:lnTo>
                    <a:pt x="0" y="745490"/>
                  </a:lnTo>
                  <a:lnTo>
                    <a:pt x="53339" y="745490"/>
                  </a:lnTo>
                  <a:lnTo>
                    <a:pt x="798829" y="0"/>
                  </a:lnTo>
                  <a:close/>
                </a:path>
              </a:pathLst>
            </a:custGeom>
            <a:solidFill>
              <a:srgbClr val="204262"/>
            </a:solidFill>
          </p:spPr>
          <p:txBody>
            <a:bodyPr wrap="square" lIns="0" tIns="0" rIns="0" bIns="0" rtlCol="0"/>
            <a:lstStyle/>
            <a:p>
              <a:endParaRPr/>
            </a:p>
          </p:txBody>
        </p:sp>
        <p:sp>
          <p:nvSpPr>
            <p:cNvPr id="58" name="object 58"/>
            <p:cNvSpPr/>
            <p:nvPr/>
          </p:nvSpPr>
          <p:spPr>
            <a:xfrm>
              <a:off x="5597618" y="303529"/>
              <a:ext cx="798195" cy="745490"/>
            </a:xfrm>
            <a:custGeom>
              <a:avLst/>
              <a:gdLst/>
              <a:ahLst/>
              <a:cxnLst/>
              <a:rect l="l" t="t" r="r" b="b"/>
              <a:pathLst>
                <a:path w="798195" h="745490">
                  <a:moveTo>
                    <a:pt x="798101" y="0"/>
                  </a:moveTo>
                  <a:lnTo>
                    <a:pt x="745704" y="0"/>
                  </a:lnTo>
                  <a:lnTo>
                    <a:pt x="0" y="745490"/>
                  </a:lnTo>
                  <a:lnTo>
                    <a:pt x="52611" y="745490"/>
                  </a:lnTo>
                  <a:lnTo>
                    <a:pt x="798101" y="0"/>
                  </a:lnTo>
                  <a:close/>
                </a:path>
              </a:pathLst>
            </a:custGeom>
            <a:solidFill>
              <a:srgbClr val="204161"/>
            </a:solidFill>
          </p:spPr>
          <p:txBody>
            <a:bodyPr wrap="square" lIns="0" tIns="0" rIns="0" bIns="0" rtlCol="0"/>
            <a:lstStyle/>
            <a:p>
              <a:endParaRPr/>
            </a:p>
          </p:txBody>
        </p:sp>
        <p:sp>
          <p:nvSpPr>
            <p:cNvPr id="59" name="object 59"/>
            <p:cNvSpPr/>
            <p:nvPr/>
          </p:nvSpPr>
          <p:spPr>
            <a:xfrm>
              <a:off x="5545368" y="303529"/>
              <a:ext cx="798195" cy="745490"/>
            </a:xfrm>
            <a:custGeom>
              <a:avLst/>
              <a:gdLst/>
              <a:ahLst/>
              <a:cxnLst/>
              <a:rect l="l" t="t" r="r" b="b"/>
              <a:pathLst>
                <a:path w="798195" h="745490">
                  <a:moveTo>
                    <a:pt x="797954" y="0"/>
                  </a:moveTo>
                  <a:lnTo>
                    <a:pt x="745275" y="0"/>
                  </a:lnTo>
                  <a:lnTo>
                    <a:pt x="0" y="745490"/>
                  </a:lnTo>
                  <a:lnTo>
                    <a:pt x="52250" y="745490"/>
                  </a:lnTo>
                  <a:lnTo>
                    <a:pt x="797954" y="0"/>
                  </a:lnTo>
                  <a:close/>
                </a:path>
              </a:pathLst>
            </a:custGeom>
            <a:solidFill>
              <a:srgbClr val="204061"/>
            </a:solidFill>
          </p:spPr>
          <p:txBody>
            <a:bodyPr wrap="square" lIns="0" tIns="0" rIns="0" bIns="0" rtlCol="0"/>
            <a:lstStyle/>
            <a:p>
              <a:endParaRPr/>
            </a:p>
          </p:txBody>
        </p:sp>
        <p:sp>
          <p:nvSpPr>
            <p:cNvPr id="60" name="object 60"/>
            <p:cNvSpPr/>
            <p:nvPr/>
          </p:nvSpPr>
          <p:spPr>
            <a:xfrm>
              <a:off x="5492036" y="303529"/>
              <a:ext cx="798830" cy="745490"/>
            </a:xfrm>
            <a:custGeom>
              <a:avLst/>
              <a:gdLst/>
              <a:ahLst/>
              <a:cxnLst/>
              <a:rect l="l" t="t" r="r" b="b"/>
              <a:pathLst>
                <a:path w="798829" h="745490">
                  <a:moveTo>
                    <a:pt x="798607" y="0"/>
                  </a:moveTo>
                  <a:lnTo>
                    <a:pt x="745275" y="0"/>
                  </a:lnTo>
                  <a:lnTo>
                    <a:pt x="0" y="745490"/>
                  </a:lnTo>
                  <a:lnTo>
                    <a:pt x="53332" y="745490"/>
                  </a:lnTo>
                  <a:lnTo>
                    <a:pt x="798607" y="0"/>
                  </a:lnTo>
                  <a:close/>
                </a:path>
              </a:pathLst>
            </a:custGeom>
            <a:solidFill>
              <a:srgbClr val="1F4060"/>
            </a:solidFill>
          </p:spPr>
          <p:txBody>
            <a:bodyPr wrap="square" lIns="0" tIns="0" rIns="0" bIns="0" rtlCol="0"/>
            <a:lstStyle/>
            <a:p>
              <a:endParaRPr/>
            </a:p>
          </p:txBody>
        </p:sp>
        <p:sp>
          <p:nvSpPr>
            <p:cNvPr id="61" name="object 61"/>
            <p:cNvSpPr/>
            <p:nvPr/>
          </p:nvSpPr>
          <p:spPr>
            <a:xfrm>
              <a:off x="5439410" y="303529"/>
              <a:ext cx="798195" cy="745490"/>
            </a:xfrm>
            <a:custGeom>
              <a:avLst/>
              <a:gdLst/>
              <a:ahLst/>
              <a:cxnLst/>
              <a:rect l="l" t="t" r="r" b="b"/>
              <a:pathLst>
                <a:path w="798195" h="745490">
                  <a:moveTo>
                    <a:pt x="797901" y="0"/>
                  </a:moveTo>
                  <a:lnTo>
                    <a:pt x="745490" y="0"/>
                  </a:lnTo>
                  <a:lnTo>
                    <a:pt x="0" y="745490"/>
                  </a:lnTo>
                  <a:lnTo>
                    <a:pt x="52626" y="745490"/>
                  </a:lnTo>
                  <a:lnTo>
                    <a:pt x="797901" y="0"/>
                  </a:lnTo>
                  <a:close/>
                </a:path>
              </a:pathLst>
            </a:custGeom>
            <a:solidFill>
              <a:srgbClr val="1F3F5F"/>
            </a:solidFill>
          </p:spPr>
          <p:txBody>
            <a:bodyPr wrap="square" lIns="0" tIns="0" rIns="0" bIns="0" rtlCol="0"/>
            <a:lstStyle/>
            <a:p>
              <a:endParaRPr/>
            </a:p>
          </p:txBody>
        </p:sp>
        <p:sp>
          <p:nvSpPr>
            <p:cNvPr id="62" name="object 62"/>
            <p:cNvSpPr/>
            <p:nvPr/>
          </p:nvSpPr>
          <p:spPr>
            <a:xfrm>
              <a:off x="5386069"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1F3E5E"/>
            </a:solidFill>
          </p:spPr>
          <p:txBody>
            <a:bodyPr wrap="square" lIns="0" tIns="0" rIns="0" bIns="0" rtlCol="0"/>
            <a:lstStyle/>
            <a:p>
              <a:endParaRPr/>
            </a:p>
          </p:txBody>
        </p:sp>
        <p:sp>
          <p:nvSpPr>
            <p:cNvPr id="63" name="object 63"/>
            <p:cNvSpPr/>
            <p:nvPr/>
          </p:nvSpPr>
          <p:spPr>
            <a:xfrm>
              <a:off x="5333420" y="303529"/>
              <a:ext cx="798195" cy="745490"/>
            </a:xfrm>
            <a:custGeom>
              <a:avLst/>
              <a:gdLst/>
              <a:ahLst/>
              <a:cxnLst/>
              <a:rect l="l" t="t" r="r" b="b"/>
              <a:pathLst>
                <a:path w="798195" h="745490">
                  <a:moveTo>
                    <a:pt x="798139" y="0"/>
                  </a:moveTo>
                  <a:lnTo>
                    <a:pt x="745704" y="0"/>
                  </a:lnTo>
                  <a:lnTo>
                    <a:pt x="0" y="745490"/>
                  </a:lnTo>
                  <a:lnTo>
                    <a:pt x="52649" y="745490"/>
                  </a:lnTo>
                  <a:lnTo>
                    <a:pt x="798139" y="0"/>
                  </a:lnTo>
                  <a:close/>
                </a:path>
              </a:pathLst>
            </a:custGeom>
            <a:solidFill>
              <a:srgbClr val="1E3E5D"/>
            </a:solidFill>
          </p:spPr>
          <p:txBody>
            <a:bodyPr wrap="square" lIns="0" tIns="0" rIns="0" bIns="0" rtlCol="0"/>
            <a:lstStyle/>
            <a:p>
              <a:endParaRPr/>
            </a:p>
          </p:txBody>
        </p:sp>
        <p:sp>
          <p:nvSpPr>
            <p:cNvPr id="64" name="object 64"/>
            <p:cNvSpPr/>
            <p:nvPr/>
          </p:nvSpPr>
          <p:spPr>
            <a:xfrm>
              <a:off x="5281246" y="303529"/>
              <a:ext cx="798195" cy="745490"/>
            </a:xfrm>
            <a:custGeom>
              <a:avLst/>
              <a:gdLst/>
              <a:ahLst/>
              <a:cxnLst/>
              <a:rect l="l" t="t" r="r" b="b"/>
              <a:pathLst>
                <a:path w="798195" h="745490">
                  <a:moveTo>
                    <a:pt x="797878" y="0"/>
                  </a:moveTo>
                  <a:lnTo>
                    <a:pt x="745275" y="0"/>
                  </a:lnTo>
                  <a:lnTo>
                    <a:pt x="0" y="745490"/>
                  </a:lnTo>
                  <a:lnTo>
                    <a:pt x="52174" y="745490"/>
                  </a:lnTo>
                  <a:lnTo>
                    <a:pt x="797878" y="0"/>
                  </a:lnTo>
                  <a:close/>
                </a:path>
              </a:pathLst>
            </a:custGeom>
            <a:solidFill>
              <a:srgbClr val="1E3D5C"/>
            </a:solidFill>
          </p:spPr>
          <p:txBody>
            <a:bodyPr wrap="square" lIns="0" tIns="0" rIns="0" bIns="0" rtlCol="0"/>
            <a:lstStyle/>
            <a:p>
              <a:endParaRPr/>
            </a:p>
          </p:txBody>
        </p:sp>
        <p:sp>
          <p:nvSpPr>
            <p:cNvPr id="65" name="object 65"/>
            <p:cNvSpPr/>
            <p:nvPr/>
          </p:nvSpPr>
          <p:spPr>
            <a:xfrm>
              <a:off x="5227914" y="303529"/>
              <a:ext cx="798830" cy="745490"/>
            </a:xfrm>
            <a:custGeom>
              <a:avLst/>
              <a:gdLst/>
              <a:ahLst/>
              <a:cxnLst/>
              <a:rect l="l" t="t" r="r" b="b"/>
              <a:pathLst>
                <a:path w="798829" h="745490">
                  <a:moveTo>
                    <a:pt x="798607" y="0"/>
                  </a:moveTo>
                  <a:lnTo>
                    <a:pt x="745275" y="0"/>
                  </a:lnTo>
                  <a:lnTo>
                    <a:pt x="0" y="745490"/>
                  </a:lnTo>
                  <a:lnTo>
                    <a:pt x="53332" y="745490"/>
                  </a:lnTo>
                  <a:lnTo>
                    <a:pt x="798607" y="0"/>
                  </a:lnTo>
                  <a:close/>
                </a:path>
              </a:pathLst>
            </a:custGeom>
            <a:solidFill>
              <a:srgbClr val="1E3C5B"/>
            </a:solidFill>
          </p:spPr>
          <p:txBody>
            <a:bodyPr wrap="square" lIns="0" tIns="0" rIns="0" bIns="0" rtlCol="0"/>
            <a:lstStyle/>
            <a:p>
              <a:endParaRPr/>
            </a:p>
          </p:txBody>
        </p:sp>
        <p:sp>
          <p:nvSpPr>
            <p:cNvPr id="66" name="object 66"/>
            <p:cNvSpPr/>
            <p:nvPr/>
          </p:nvSpPr>
          <p:spPr>
            <a:xfrm>
              <a:off x="5175249" y="303529"/>
              <a:ext cx="798195" cy="745490"/>
            </a:xfrm>
            <a:custGeom>
              <a:avLst/>
              <a:gdLst/>
              <a:ahLst/>
              <a:cxnLst/>
              <a:rect l="l" t="t" r="r" b="b"/>
              <a:pathLst>
                <a:path w="798195" h="745490">
                  <a:moveTo>
                    <a:pt x="797939" y="0"/>
                  </a:moveTo>
                  <a:lnTo>
                    <a:pt x="745490" y="0"/>
                  </a:lnTo>
                  <a:lnTo>
                    <a:pt x="0" y="745490"/>
                  </a:lnTo>
                  <a:lnTo>
                    <a:pt x="52664" y="745490"/>
                  </a:lnTo>
                  <a:lnTo>
                    <a:pt x="797939" y="0"/>
                  </a:lnTo>
                  <a:close/>
                </a:path>
              </a:pathLst>
            </a:custGeom>
            <a:solidFill>
              <a:srgbClr val="1D3C5A"/>
            </a:solidFill>
          </p:spPr>
          <p:txBody>
            <a:bodyPr wrap="square" lIns="0" tIns="0" rIns="0" bIns="0" rtlCol="0"/>
            <a:lstStyle/>
            <a:p>
              <a:endParaRPr/>
            </a:p>
          </p:txBody>
        </p:sp>
        <p:sp>
          <p:nvSpPr>
            <p:cNvPr id="67" name="object 67"/>
            <p:cNvSpPr/>
            <p:nvPr/>
          </p:nvSpPr>
          <p:spPr>
            <a:xfrm>
              <a:off x="5121910"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1D3B59"/>
            </a:solidFill>
          </p:spPr>
          <p:txBody>
            <a:bodyPr wrap="square" lIns="0" tIns="0" rIns="0" bIns="0" rtlCol="0"/>
            <a:lstStyle/>
            <a:p>
              <a:endParaRPr/>
            </a:p>
          </p:txBody>
        </p:sp>
        <p:sp>
          <p:nvSpPr>
            <p:cNvPr id="68" name="object 68"/>
            <p:cNvSpPr/>
            <p:nvPr/>
          </p:nvSpPr>
          <p:spPr>
            <a:xfrm>
              <a:off x="5069840" y="303529"/>
              <a:ext cx="797560" cy="745490"/>
            </a:xfrm>
            <a:custGeom>
              <a:avLst/>
              <a:gdLst/>
              <a:ahLst/>
              <a:cxnLst/>
              <a:rect l="l" t="t" r="r" b="b"/>
              <a:pathLst>
                <a:path w="797560" h="745490">
                  <a:moveTo>
                    <a:pt x="797560" y="0"/>
                  </a:moveTo>
                  <a:lnTo>
                    <a:pt x="745490" y="0"/>
                  </a:lnTo>
                  <a:lnTo>
                    <a:pt x="0" y="745490"/>
                  </a:lnTo>
                  <a:lnTo>
                    <a:pt x="52070" y="745490"/>
                  </a:lnTo>
                  <a:lnTo>
                    <a:pt x="797560" y="0"/>
                  </a:lnTo>
                  <a:close/>
                </a:path>
              </a:pathLst>
            </a:custGeom>
            <a:solidFill>
              <a:srgbClr val="1D3B58"/>
            </a:solidFill>
          </p:spPr>
          <p:txBody>
            <a:bodyPr wrap="square" lIns="0" tIns="0" rIns="0" bIns="0" rtlCol="0"/>
            <a:lstStyle/>
            <a:p>
              <a:endParaRPr/>
            </a:p>
          </p:txBody>
        </p:sp>
        <p:sp>
          <p:nvSpPr>
            <p:cNvPr id="69" name="object 69"/>
            <p:cNvSpPr/>
            <p:nvPr/>
          </p:nvSpPr>
          <p:spPr>
            <a:xfrm>
              <a:off x="5017769" y="303529"/>
              <a:ext cx="797560" cy="745490"/>
            </a:xfrm>
            <a:custGeom>
              <a:avLst/>
              <a:gdLst/>
              <a:ahLst/>
              <a:cxnLst/>
              <a:rect l="l" t="t" r="r" b="b"/>
              <a:pathLst>
                <a:path w="797560" h="745490">
                  <a:moveTo>
                    <a:pt x="797560" y="0"/>
                  </a:moveTo>
                  <a:lnTo>
                    <a:pt x="745490" y="0"/>
                  </a:lnTo>
                  <a:lnTo>
                    <a:pt x="0" y="745490"/>
                  </a:lnTo>
                  <a:lnTo>
                    <a:pt x="52070" y="745490"/>
                  </a:lnTo>
                  <a:lnTo>
                    <a:pt x="797560" y="0"/>
                  </a:lnTo>
                  <a:close/>
                </a:path>
              </a:pathLst>
            </a:custGeom>
            <a:solidFill>
              <a:srgbClr val="1C3A57"/>
            </a:solidFill>
          </p:spPr>
          <p:txBody>
            <a:bodyPr wrap="square" lIns="0" tIns="0" rIns="0" bIns="0" rtlCol="0"/>
            <a:lstStyle/>
            <a:p>
              <a:endParaRPr/>
            </a:p>
          </p:txBody>
        </p:sp>
        <p:sp>
          <p:nvSpPr>
            <p:cNvPr id="70" name="object 70"/>
            <p:cNvSpPr/>
            <p:nvPr/>
          </p:nvSpPr>
          <p:spPr>
            <a:xfrm>
              <a:off x="4964430" y="303529"/>
              <a:ext cx="798830" cy="745490"/>
            </a:xfrm>
            <a:custGeom>
              <a:avLst/>
              <a:gdLst/>
              <a:ahLst/>
              <a:cxnLst/>
              <a:rect l="l" t="t" r="r" b="b"/>
              <a:pathLst>
                <a:path w="798829" h="745490">
                  <a:moveTo>
                    <a:pt x="798830" y="0"/>
                  </a:moveTo>
                  <a:lnTo>
                    <a:pt x="745490" y="0"/>
                  </a:lnTo>
                  <a:lnTo>
                    <a:pt x="0" y="745490"/>
                  </a:lnTo>
                  <a:lnTo>
                    <a:pt x="53339" y="745490"/>
                  </a:lnTo>
                  <a:lnTo>
                    <a:pt x="798830" y="0"/>
                  </a:lnTo>
                  <a:close/>
                </a:path>
              </a:pathLst>
            </a:custGeom>
            <a:solidFill>
              <a:srgbClr val="1C3956"/>
            </a:solidFill>
          </p:spPr>
          <p:txBody>
            <a:bodyPr wrap="square" lIns="0" tIns="0" rIns="0" bIns="0" rtlCol="0"/>
            <a:lstStyle/>
            <a:p>
              <a:endParaRPr/>
            </a:p>
          </p:txBody>
        </p:sp>
        <p:sp>
          <p:nvSpPr>
            <p:cNvPr id="71" name="object 71"/>
            <p:cNvSpPr/>
            <p:nvPr/>
          </p:nvSpPr>
          <p:spPr>
            <a:xfrm>
              <a:off x="4911090" y="303529"/>
              <a:ext cx="798830" cy="745490"/>
            </a:xfrm>
            <a:custGeom>
              <a:avLst/>
              <a:gdLst/>
              <a:ahLst/>
              <a:cxnLst/>
              <a:rect l="l" t="t" r="r" b="b"/>
              <a:pathLst>
                <a:path w="798829" h="745490">
                  <a:moveTo>
                    <a:pt x="798829" y="0"/>
                  </a:moveTo>
                  <a:lnTo>
                    <a:pt x="745490" y="0"/>
                  </a:lnTo>
                  <a:lnTo>
                    <a:pt x="0" y="745490"/>
                  </a:lnTo>
                  <a:lnTo>
                    <a:pt x="53339" y="745490"/>
                  </a:lnTo>
                  <a:lnTo>
                    <a:pt x="798829" y="0"/>
                  </a:lnTo>
                  <a:close/>
                </a:path>
              </a:pathLst>
            </a:custGeom>
            <a:solidFill>
              <a:srgbClr val="1C3955"/>
            </a:solidFill>
          </p:spPr>
          <p:txBody>
            <a:bodyPr wrap="square" lIns="0" tIns="0" rIns="0" bIns="0" rtlCol="0"/>
            <a:lstStyle/>
            <a:p>
              <a:endParaRPr/>
            </a:p>
          </p:txBody>
        </p:sp>
        <p:sp>
          <p:nvSpPr>
            <p:cNvPr id="72" name="object 72"/>
            <p:cNvSpPr/>
            <p:nvPr/>
          </p:nvSpPr>
          <p:spPr>
            <a:xfrm>
              <a:off x="4857749" y="303529"/>
              <a:ext cx="798830" cy="745490"/>
            </a:xfrm>
            <a:custGeom>
              <a:avLst/>
              <a:gdLst/>
              <a:ahLst/>
              <a:cxnLst/>
              <a:rect l="l" t="t" r="r" b="b"/>
              <a:pathLst>
                <a:path w="798829" h="745490">
                  <a:moveTo>
                    <a:pt x="798830" y="0"/>
                  </a:moveTo>
                  <a:lnTo>
                    <a:pt x="745490" y="0"/>
                  </a:lnTo>
                  <a:lnTo>
                    <a:pt x="0" y="745490"/>
                  </a:lnTo>
                  <a:lnTo>
                    <a:pt x="53339" y="745490"/>
                  </a:lnTo>
                  <a:lnTo>
                    <a:pt x="798830" y="0"/>
                  </a:lnTo>
                  <a:close/>
                </a:path>
              </a:pathLst>
            </a:custGeom>
            <a:solidFill>
              <a:srgbClr val="1B3854"/>
            </a:solidFill>
          </p:spPr>
          <p:txBody>
            <a:bodyPr wrap="square" lIns="0" tIns="0" rIns="0" bIns="0" rtlCol="0"/>
            <a:lstStyle/>
            <a:p>
              <a:endParaRPr/>
            </a:p>
          </p:txBody>
        </p:sp>
        <p:sp>
          <p:nvSpPr>
            <p:cNvPr id="73" name="object 73"/>
            <p:cNvSpPr/>
            <p:nvPr/>
          </p:nvSpPr>
          <p:spPr>
            <a:xfrm>
              <a:off x="4805680" y="303529"/>
              <a:ext cx="797560" cy="745490"/>
            </a:xfrm>
            <a:custGeom>
              <a:avLst/>
              <a:gdLst/>
              <a:ahLst/>
              <a:cxnLst/>
              <a:rect l="l" t="t" r="r" b="b"/>
              <a:pathLst>
                <a:path w="797560" h="745490">
                  <a:moveTo>
                    <a:pt x="797560" y="0"/>
                  </a:moveTo>
                  <a:lnTo>
                    <a:pt x="745490" y="0"/>
                  </a:lnTo>
                  <a:lnTo>
                    <a:pt x="0" y="745490"/>
                  </a:lnTo>
                  <a:lnTo>
                    <a:pt x="52070" y="745490"/>
                  </a:lnTo>
                  <a:lnTo>
                    <a:pt x="797560" y="0"/>
                  </a:lnTo>
                  <a:close/>
                </a:path>
              </a:pathLst>
            </a:custGeom>
            <a:solidFill>
              <a:srgbClr val="1B3753"/>
            </a:solidFill>
          </p:spPr>
          <p:txBody>
            <a:bodyPr wrap="square" lIns="0" tIns="0" rIns="0" bIns="0" rtlCol="0"/>
            <a:lstStyle/>
            <a:p>
              <a:endParaRPr/>
            </a:p>
          </p:txBody>
        </p:sp>
        <p:sp>
          <p:nvSpPr>
            <p:cNvPr id="74" name="object 74"/>
            <p:cNvSpPr/>
            <p:nvPr/>
          </p:nvSpPr>
          <p:spPr>
            <a:xfrm>
              <a:off x="4753610" y="303529"/>
              <a:ext cx="797560" cy="745490"/>
            </a:xfrm>
            <a:custGeom>
              <a:avLst/>
              <a:gdLst/>
              <a:ahLst/>
              <a:cxnLst/>
              <a:rect l="l" t="t" r="r" b="b"/>
              <a:pathLst>
                <a:path w="797560" h="745490">
                  <a:moveTo>
                    <a:pt x="797560" y="0"/>
                  </a:moveTo>
                  <a:lnTo>
                    <a:pt x="745490" y="0"/>
                  </a:lnTo>
                  <a:lnTo>
                    <a:pt x="0" y="745490"/>
                  </a:lnTo>
                  <a:lnTo>
                    <a:pt x="52070" y="745490"/>
                  </a:lnTo>
                  <a:lnTo>
                    <a:pt x="797560" y="0"/>
                  </a:lnTo>
                  <a:close/>
                </a:path>
              </a:pathLst>
            </a:custGeom>
            <a:solidFill>
              <a:srgbClr val="1B3752"/>
            </a:solidFill>
          </p:spPr>
          <p:txBody>
            <a:bodyPr wrap="square" lIns="0" tIns="0" rIns="0" bIns="0" rtlCol="0"/>
            <a:lstStyle/>
            <a:p>
              <a:endParaRPr/>
            </a:p>
          </p:txBody>
        </p:sp>
        <p:sp>
          <p:nvSpPr>
            <p:cNvPr id="75" name="object 75"/>
            <p:cNvSpPr/>
            <p:nvPr/>
          </p:nvSpPr>
          <p:spPr>
            <a:xfrm>
              <a:off x="4700269"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1A3651"/>
            </a:solidFill>
          </p:spPr>
          <p:txBody>
            <a:bodyPr wrap="square" lIns="0" tIns="0" rIns="0" bIns="0" rtlCol="0"/>
            <a:lstStyle/>
            <a:p>
              <a:endParaRPr/>
            </a:p>
          </p:txBody>
        </p:sp>
        <p:sp>
          <p:nvSpPr>
            <p:cNvPr id="76" name="object 76"/>
            <p:cNvSpPr/>
            <p:nvPr/>
          </p:nvSpPr>
          <p:spPr>
            <a:xfrm>
              <a:off x="4646930"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1A3550"/>
            </a:solidFill>
          </p:spPr>
          <p:txBody>
            <a:bodyPr wrap="square" lIns="0" tIns="0" rIns="0" bIns="0" rtlCol="0"/>
            <a:lstStyle/>
            <a:p>
              <a:endParaRPr/>
            </a:p>
          </p:txBody>
        </p:sp>
        <p:sp>
          <p:nvSpPr>
            <p:cNvPr id="77" name="object 77"/>
            <p:cNvSpPr/>
            <p:nvPr/>
          </p:nvSpPr>
          <p:spPr>
            <a:xfrm>
              <a:off x="4594174" y="303529"/>
              <a:ext cx="798830" cy="745490"/>
            </a:xfrm>
            <a:custGeom>
              <a:avLst/>
              <a:gdLst/>
              <a:ahLst/>
              <a:cxnLst/>
              <a:rect l="l" t="t" r="r" b="b"/>
              <a:pathLst>
                <a:path w="798829" h="745490">
                  <a:moveTo>
                    <a:pt x="798245" y="0"/>
                  </a:moveTo>
                  <a:lnTo>
                    <a:pt x="745704" y="0"/>
                  </a:lnTo>
                  <a:lnTo>
                    <a:pt x="0" y="745490"/>
                  </a:lnTo>
                  <a:lnTo>
                    <a:pt x="52755" y="745490"/>
                  </a:lnTo>
                  <a:lnTo>
                    <a:pt x="798245" y="0"/>
                  </a:lnTo>
                  <a:close/>
                </a:path>
              </a:pathLst>
            </a:custGeom>
            <a:solidFill>
              <a:srgbClr val="1A354F"/>
            </a:solidFill>
          </p:spPr>
          <p:txBody>
            <a:bodyPr wrap="square" lIns="0" tIns="0" rIns="0" bIns="0" rtlCol="0"/>
            <a:lstStyle/>
            <a:p>
              <a:endParaRPr/>
            </a:p>
          </p:txBody>
        </p:sp>
        <p:sp>
          <p:nvSpPr>
            <p:cNvPr id="78" name="object 78"/>
            <p:cNvSpPr/>
            <p:nvPr/>
          </p:nvSpPr>
          <p:spPr>
            <a:xfrm>
              <a:off x="4540826" y="303529"/>
              <a:ext cx="799465" cy="745490"/>
            </a:xfrm>
            <a:custGeom>
              <a:avLst/>
              <a:gdLst/>
              <a:ahLst/>
              <a:cxnLst/>
              <a:rect l="l" t="t" r="r" b="b"/>
              <a:pathLst>
                <a:path w="799464" h="745490">
                  <a:moveTo>
                    <a:pt x="799052" y="0"/>
                  </a:moveTo>
                  <a:lnTo>
                    <a:pt x="745704" y="0"/>
                  </a:lnTo>
                  <a:lnTo>
                    <a:pt x="0" y="745490"/>
                  </a:lnTo>
                  <a:lnTo>
                    <a:pt x="53347" y="745490"/>
                  </a:lnTo>
                  <a:lnTo>
                    <a:pt x="799052" y="0"/>
                  </a:lnTo>
                  <a:close/>
                </a:path>
              </a:pathLst>
            </a:custGeom>
            <a:solidFill>
              <a:srgbClr val="19344E"/>
            </a:solidFill>
          </p:spPr>
          <p:txBody>
            <a:bodyPr wrap="square" lIns="0" tIns="0" rIns="0" bIns="0" rtlCol="0"/>
            <a:lstStyle/>
            <a:p>
              <a:endParaRPr/>
            </a:p>
          </p:txBody>
        </p:sp>
        <p:sp>
          <p:nvSpPr>
            <p:cNvPr id="79" name="object 79"/>
            <p:cNvSpPr/>
            <p:nvPr/>
          </p:nvSpPr>
          <p:spPr>
            <a:xfrm>
              <a:off x="4489449" y="303529"/>
              <a:ext cx="797560" cy="745490"/>
            </a:xfrm>
            <a:custGeom>
              <a:avLst/>
              <a:gdLst/>
              <a:ahLst/>
              <a:cxnLst/>
              <a:rect l="l" t="t" r="r" b="b"/>
              <a:pathLst>
                <a:path w="797560" h="745490">
                  <a:moveTo>
                    <a:pt x="797081" y="0"/>
                  </a:moveTo>
                  <a:lnTo>
                    <a:pt x="745490" y="0"/>
                  </a:lnTo>
                  <a:lnTo>
                    <a:pt x="0" y="745490"/>
                  </a:lnTo>
                  <a:lnTo>
                    <a:pt x="51376" y="745490"/>
                  </a:lnTo>
                  <a:lnTo>
                    <a:pt x="797081" y="0"/>
                  </a:lnTo>
                  <a:close/>
                </a:path>
              </a:pathLst>
            </a:custGeom>
            <a:solidFill>
              <a:srgbClr val="19334D"/>
            </a:solidFill>
          </p:spPr>
          <p:txBody>
            <a:bodyPr wrap="square" lIns="0" tIns="0" rIns="0" bIns="0" rtlCol="0"/>
            <a:lstStyle/>
            <a:p>
              <a:endParaRPr/>
            </a:p>
          </p:txBody>
        </p:sp>
        <p:sp>
          <p:nvSpPr>
            <p:cNvPr id="80" name="object 80"/>
            <p:cNvSpPr/>
            <p:nvPr/>
          </p:nvSpPr>
          <p:spPr>
            <a:xfrm>
              <a:off x="4436110"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19334C"/>
            </a:solidFill>
          </p:spPr>
          <p:txBody>
            <a:bodyPr wrap="square" lIns="0" tIns="0" rIns="0" bIns="0" rtlCol="0"/>
            <a:lstStyle/>
            <a:p>
              <a:endParaRPr/>
            </a:p>
          </p:txBody>
        </p:sp>
        <p:sp>
          <p:nvSpPr>
            <p:cNvPr id="81" name="object 81"/>
            <p:cNvSpPr/>
            <p:nvPr/>
          </p:nvSpPr>
          <p:spPr>
            <a:xfrm>
              <a:off x="4382769"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18334B"/>
            </a:solidFill>
          </p:spPr>
          <p:txBody>
            <a:bodyPr wrap="square" lIns="0" tIns="0" rIns="0" bIns="0" rtlCol="0"/>
            <a:lstStyle/>
            <a:p>
              <a:endParaRPr/>
            </a:p>
          </p:txBody>
        </p:sp>
        <p:sp>
          <p:nvSpPr>
            <p:cNvPr id="82" name="object 82"/>
            <p:cNvSpPr/>
            <p:nvPr/>
          </p:nvSpPr>
          <p:spPr>
            <a:xfrm>
              <a:off x="4329976" y="303529"/>
              <a:ext cx="798830" cy="745490"/>
            </a:xfrm>
            <a:custGeom>
              <a:avLst/>
              <a:gdLst/>
              <a:ahLst/>
              <a:cxnLst/>
              <a:rect l="l" t="t" r="r" b="b"/>
              <a:pathLst>
                <a:path w="798829" h="745490">
                  <a:moveTo>
                    <a:pt x="798283" y="0"/>
                  </a:moveTo>
                  <a:lnTo>
                    <a:pt x="745704" y="0"/>
                  </a:lnTo>
                  <a:lnTo>
                    <a:pt x="0" y="745490"/>
                  </a:lnTo>
                  <a:lnTo>
                    <a:pt x="52793" y="745490"/>
                  </a:lnTo>
                  <a:lnTo>
                    <a:pt x="798283" y="0"/>
                  </a:lnTo>
                  <a:close/>
                </a:path>
              </a:pathLst>
            </a:custGeom>
            <a:solidFill>
              <a:srgbClr val="18314A"/>
            </a:solidFill>
          </p:spPr>
          <p:txBody>
            <a:bodyPr wrap="square" lIns="0" tIns="0" rIns="0" bIns="0" rtlCol="0"/>
            <a:lstStyle/>
            <a:p>
              <a:endParaRPr/>
            </a:p>
          </p:txBody>
        </p:sp>
        <p:sp>
          <p:nvSpPr>
            <p:cNvPr id="83" name="object 83"/>
            <p:cNvSpPr/>
            <p:nvPr/>
          </p:nvSpPr>
          <p:spPr>
            <a:xfrm>
              <a:off x="4278091" y="303529"/>
              <a:ext cx="798195" cy="745490"/>
            </a:xfrm>
            <a:custGeom>
              <a:avLst/>
              <a:gdLst/>
              <a:ahLst/>
              <a:cxnLst/>
              <a:rect l="l" t="t" r="r" b="b"/>
              <a:pathLst>
                <a:path w="798195" h="745490">
                  <a:moveTo>
                    <a:pt x="797589" y="0"/>
                  </a:moveTo>
                  <a:lnTo>
                    <a:pt x="745275" y="0"/>
                  </a:lnTo>
                  <a:lnTo>
                    <a:pt x="0" y="745490"/>
                  </a:lnTo>
                  <a:lnTo>
                    <a:pt x="51885" y="745490"/>
                  </a:lnTo>
                  <a:lnTo>
                    <a:pt x="797589" y="0"/>
                  </a:lnTo>
                  <a:close/>
                </a:path>
              </a:pathLst>
            </a:custGeom>
            <a:solidFill>
              <a:srgbClr val="183149"/>
            </a:solidFill>
          </p:spPr>
          <p:txBody>
            <a:bodyPr wrap="square" lIns="0" tIns="0" rIns="0" bIns="0" rtlCol="0"/>
            <a:lstStyle/>
            <a:p>
              <a:endParaRPr/>
            </a:p>
          </p:txBody>
        </p:sp>
        <p:sp>
          <p:nvSpPr>
            <p:cNvPr id="84" name="object 84"/>
            <p:cNvSpPr/>
            <p:nvPr/>
          </p:nvSpPr>
          <p:spPr>
            <a:xfrm>
              <a:off x="4224758" y="303529"/>
              <a:ext cx="798830" cy="745490"/>
            </a:xfrm>
            <a:custGeom>
              <a:avLst/>
              <a:gdLst/>
              <a:ahLst/>
              <a:cxnLst/>
              <a:rect l="l" t="t" r="r" b="b"/>
              <a:pathLst>
                <a:path w="798829" h="745490">
                  <a:moveTo>
                    <a:pt x="798607" y="0"/>
                  </a:moveTo>
                  <a:lnTo>
                    <a:pt x="745275" y="0"/>
                  </a:lnTo>
                  <a:lnTo>
                    <a:pt x="0" y="745490"/>
                  </a:lnTo>
                  <a:lnTo>
                    <a:pt x="53332" y="745490"/>
                  </a:lnTo>
                  <a:lnTo>
                    <a:pt x="798607" y="0"/>
                  </a:lnTo>
                  <a:close/>
                </a:path>
              </a:pathLst>
            </a:custGeom>
            <a:solidFill>
              <a:srgbClr val="173048"/>
            </a:solidFill>
          </p:spPr>
          <p:txBody>
            <a:bodyPr wrap="square" lIns="0" tIns="0" rIns="0" bIns="0" rtlCol="0"/>
            <a:lstStyle/>
            <a:p>
              <a:endParaRPr/>
            </a:p>
          </p:txBody>
        </p:sp>
        <p:sp>
          <p:nvSpPr>
            <p:cNvPr id="85" name="object 85"/>
            <p:cNvSpPr/>
            <p:nvPr/>
          </p:nvSpPr>
          <p:spPr>
            <a:xfrm>
              <a:off x="4171949" y="303529"/>
              <a:ext cx="798195" cy="745490"/>
            </a:xfrm>
            <a:custGeom>
              <a:avLst/>
              <a:gdLst/>
              <a:ahLst/>
              <a:cxnLst/>
              <a:rect l="l" t="t" r="r" b="b"/>
              <a:pathLst>
                <a:path w="798195" h="745490">
                  <a:moveTo>
                    <a:pt x="798084" y="0"/>
                  </a:moveTo>
                  <a:lnTo>
                    <a:pt x="745490" y="0"/>
                  </a:lnTo>
                  <a:lnTo>
                    <a:pt x="0" y="745490"/>
                  </a:lnTo>
                  <a:lnTo>
                    <a:pt x="52808" y="745490"/>
                  </a:lnTo>
                  <a:lnTo>
                    <a:pt x="798084" y="0"/>
                  </a:lnTo>
                  <a:close/>
                </a:path>
              </a:pathLst>
            </a:custGeom>
            <a:solidFill>
              <a:srgbClr val="172F47"/>
            </a:solidFill>
          </p:spPr>
          <p:txBody>
            <a:bodyPr wrap="square" lIns="0" tIns="0" rIns="0" bIns="0" rtlCol="0"/>
            <a:lstStyle/>
            <a:p>
              <a:endParaRPr/>
            </a:p>
          </p:txBody>
        </p:sp>
        <p:sp>
          <p:nvSpPr>
            <p:cNvPr id="86" name="object 86"/>
            <p:cNvSpPr/>
            <p:nvPr/>
          </p:nvSpPr>
          <p:spPr>
            <a:xfrm>
              <a:off x="4118610"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162E45"/>
            </a:solidFill>
          </p:spPr>
          <p:txBody>
            <a:bodyPr wrap="square" lIns="0" tIns="0" rIns="0" bIns="0" rtlCol="0"/>
            <a:lstStyle/>
            <a:p>
              <a:endParaRPr/>
            </a:p>
          </p:txBody>
        </p:sp>
        <p:sp>
          <p:nvSpPr>
            <p:cNvPr id="87" name="object 87"/>
            <p:cNvSpPr/>
            <p:nvPr/>
          </p:nvSpPr>
          <p:spPr>
            <a:xfrm>
              <a:off x="4065778" y="303529"/>
              <a:ext cx="798830" cy="745490"/>
            </a:xfrm>
            <a:custGeom>
              <a:avLst/>
              <a:gdLst/>
              <a:ahLst/>
              <a:cxnLst/>
              <a:rect l="l" t="t" r="r" b="b"/>
              <a:pathLst>
                <a:path w="798829" h="745490">
                  <a:moveTo>
                    <a:pt x="798321" y="0"/>
                  </a:moveTo>
                  <a:lnTo>
                    <a:pt x="745704" y="0"/>
                  </a:lnTo>
                  <a:lnTo>
                    <a:pt x="0" y="745490"/>
                  </a:lnTo>
                  <a:lnTo>
                    <a:pt x="52831" y="745490"/>
                  </a:lnTo>
                  <a:lnTo>
                    <a:pt x="798321" y="0"/>
                  </a:lnTo>
                  <a:close/>
                </a:path>
              </a:pathLst>
            </a:custGeom>
            <a:solidFill>
              <a:srgbClr val="162F46"/>
            </a:solidFill>
          </p:spPr>
          <p:txBody>
            <a:bodyPr wrap="square" lIns="0" tIns="0" rIns="0" bIns="0" rtlCol="0"/>
            <a:lstStyle/>
            <a:p>
              <a:endParaRPr/>
            </a:p>
          </p:txBody>
        </p:sp>
        <p:sp>
          <p:nvSpPr>
            <p:cNvPr id="88" name="object 88"/>
            <p:cNvSpPr/>
            <p:nvPr/>
          </p:nvSpPr>
          <p:spPr>
            <a:xfrm>
              <a:off x="4013969" y="303529"/>
              <a:ext cx="797560" cy="745490"/>
            </a:xfrm>
            <a:custGeom>
              <a:avLst/>
              <a:gdLst/>
              <a:ahLst/>
              <a:cxnLst/>
              <a:rect l="l" t="t" r="r" b="b"/>
              <a:pathLst>
                <a:path w="797560" h="745490">
                  <a:moveTo>
                    <a:pt x="797513" y="0"/>
                  </a:moveTo>
                  <a:lnTo>
                    <a:pt x="745275" y="0"/>
                  </a:lnTo>
                  <a:lnTo>
                    <a:pt x="0" y="745490"/>
                  </a:lnTo>
                  <a:lnTo>
                    <a:pt x="51809" y="745490"/>
                  </a:lnTo>
                  <a:lnTo>
                    <a:pt x="797513" y="0"/>
                  </a:lnTo>
                  <a:close/>
                </a:path>
              </a:pathLst>
            </a:custGeom>
            <a:solidFill>
              <a:srgbClr val="162F47"/>
            </a:solidFill>
          </p:spPr>
          <p:txBody>
            <a:bodyPr wrap="square" lIns="0" tIns="0" rIns="0" bIns="0" rtlCol="0"/>
            <a:lstStyle/>
            <a:p>
              <a:endParaRPr/>
            </a:p>
          </p:txBody>
        </p:sp>
        <p:sp>
          <p:nvSpPr>
            <p:cNvPr id="89" name="object 89"/>
            <p:cNvSpPr/>
            <p:nvPr/>
          </p:nvSpPr>
          <p:spPr>
            <a:xfrm>
              <a:off x="3960636" y="303529"/>
              <a:ext cx="798830" cy="745490"/>
            </a:xfrm>
            <a:custGeom>
              <a:avLst/>
              <a:gdLst/>
              <a:ahLst/>
              <a:cxnLst/>
              <a:rect l="l" t="t" r="r" b="b"/>
              <a:pathLst>
                <a:path w="798829" h="745490">
                  <a:moveTo>
                    <a:pt x="798607" y="0"/>
                  </a:moveTo>
                  <a:lnTo>
                    <a:pt x="745275" y="0"/>
                  </a:lnTo>
                  <a:lnTo>
                    <a:pt x="0" y="745490"/>
                  </a:lnTo>
                  <a:lnTo>
                    <a:pt x="53332" y="745490"/>
                  </a:lnTo>
                  <a:lnTo>
                    <a:pt x="798607" y="0"/>
                  </a:lnTo>
                  <a:close/>
                </a:path>
              </a:pathLst>
            </a:custGeom>
            <a:solidFill>
              <a:srgbClr val="173048"/>
            </a:solidFill>
          </p:spPr>
          <p:txBody>
            <a:bodyPr wrap="square" lIns="0" tIns="0" rIns="0" bIns="0" rtlCol="0"/>
            <a:lstStyle/>
            <a:p>
              <a:endParaRPr/>
            </a:p>
          </p:txBody>
        </p:sp>
        <p:sp>
          <p:nvSpPr>
            <p:cNvPr id="90" name="object 90"/>
            <p:cNvSpPr/>
            <p:nvPr/>
          </p:nvSpPr>
          <p:spPr>
            <a:xfrm>
              <a:off x="3907790" y="303529"/>
              <a:ext cx="798195" cy="745490"/>
            </a:xfrm>
            <a:custGeom>
              <a:avLst/>
              <a:gdLst/>
              <a:ahLst/>
              <a:cxnLst/>
              <a:rect l="l" t="t" r="r" b="b"/>
              <a:pathLst>
                <a:path w="798195" h="745490">
                  <a:moveTo>
                    <a:pt x="798122" y="0"/>
                  </a:moveTo>
                  <a:lnTo>
                    <a:pt x="745490" y="0"/>
                  </a:lnTo>
                  <a:lnTo>
                    <a:pt x="0" y="745490"/>
                  </a:lnTo>
                  <a:lnTo>
                    <a:pt x="52846" y="745490"/>
                  </a:lnTo>
                  <a:lnTo>
                    <a:pt x="798122" y="0"/>
                  </a:lnTo>
                  <a:close/>
                </a:path>
              </a:pathLst>
            </a:custGeom>
            <a:solidFill>
              <a:srgbClr val="173149"/>
            </a:solidFill>
          </p:spPr>
          <p:txBody>
            <a:bodyPr wrap="square" lIns="0" tIns="0" rIns="0" bIns="0" rtlCol="0"/>
            <a:lstStyle/>
            <a:p>
              <a:endParaRPr/>
            </a:p>
          </p:txBody>
        </p:sp>
        <p:sp>
          <p:nvSpPr>
            <p:cNvPr id="91" name="object 91"/>
            <p:cNvSpPr/>
            <p:nvPr/>
          </p:nvSpPr>
          <p:spPr>
            <a:xfrm>
              <a:off x="3854928" y="303529"/>
              <a:ext cx="798830" cy="745490"/>
            </a:xfrm>
            <a:custGeom>
              <a:avLst/>
              <a:gdLst/>
              <a:ahLst/>
              <a:cxnLst/>
              <a:rect l="l" t="t" r="r" b="b"/>
              <a:pathLst>
                <a:path w="798829" h="745490">
                  <a:moveTo>
                    <a:pt x="798352" y="0"/>
                  </a:moveTo>
                  <a:lnTo>
                    <a:pt x="745704" y="0"/>
                  </a:lnTo>
                  <a:lnTo>
                    <a:pt x="0" y="745490"/>
                  </a:lnTo>
                  <a:lnTo>
                    <a:pt x="52862" y="745490"/>
                  </a:lnTo>
                  <a:lnTo>
                    <a:pt x="798352" y="0"/>
                  </a:lnTo>
                  <a:close/>
                </a:path>
              </a:pathLst>
            </a:custGeom>
            <a:solidFill>
              <a:srgbClr val="17314A"/>
            </a:solidFill>
          </p:spPr>
          <p:txBody>
            <a:bodyPr wrap="square" lIns="0" tIns="0" rIns="0" bIns="0" rtlCol="0"/>
            <a:lstStyle/>
            <a:p>
              <a:endParaRPr/>
            </a:p>
          </p:txBody>
        </p:sp>
        <p:sp>
          <p:nvSpPr>
            <p:cNvPr id="92" name="object 92"/>
            <p:cNvSpPr/>
            <p:nvPr/>
          </p:nvSpPr>
          <p:spPr>
            <a:xfrm>
              <a:off x="3801580" y="303529"/>
              <a:ext cx="799465" cy="745490"/>
            </a:xfrm>
            <a:custGeom>
              <a:avLst/>
              <a:gdLst/>
              <a:ahLst/>
              <a:cxnLst/>
              <a:rect l="l" t="t" r="r" b="b"/>
              <a:pathLst>
                <a:path w="799464" h="745490">
                  <a:moveTo>
                    <a:pt x="799052" y="0"/>
                  </a:moveTo>
                  <a:lnTo>
                    <a:pt x="745704" y="0"/>
                  </a:lnTo>
                  <a:lnTo>
                    <a:pt x="0" y="745490"/>
                  </a:lnTo>
                  <a:lnTo>
                    <a:pt x="53347" y="745490"/>
                  </a:lnTo>
                  <a:lnTo>
                    <a:pt x="799052" y="0"/>
                  </a:lnTo>
                  <a:close/>
                </a:path>
              </a:pathLst>
            </a:custGeom>
            <a:solidFill>
              <a:srgbClr val="18334B"/>
            </a:solidFill>
          </p:spPr>
          <p:txBody>
            <a:bodyPr wrap="square" lIns="0" tIns="0" rIns="0" bIns="0" rtlCol="0"/>
            <a:lstStyle/>
            <a:p>
              <a:endParaRPr/>
            </a:p>
          </p:txBody>
        </p:sp>
        <p:sp>
          <p:nvSpPr>
            <p:cNvPr id="93" name="object 93"/>
            <p:cNvSpPr/>
            <p:nvPr/>
          </p:nvSpPr>
          <p:spPr>
            <a:xfrm>
              <a:off x="3749847" y="303529"/>
              <a:ext cx="797560" cy="745490"/>
            </a:xfrm>
            <a:custGeom>
              <a:avLst/>
              <a:gdLst/>
              <a:ahLst/>
              <a:cxnLst/>
              <a:rect l="l" t="t" r="r" b="b"/>
              <a:pathLst>
                <a:path w="797560" h="745490">
                  <a:moveTo>
                    <a:pt x="797437" y="0"/>
                  </a:moveTo>
                  <a:lnTo>
                    <a:pt x="745275" y="0"/>
                  </a:lnTo>
                  <a:lnTo>
                    <a:pt x="0" y="745490"/>
                  </a:lnTo>
                  <a:lnTo>
                    <a:pt x="51733" y="745490"/>
                  </a:lnTo>
                  <a:lnTo>
                    <a:pt x="797437" y="0"/>
                  </a:lnTo>
                  <a:close/>
                </a:path>
              </a:pathLst>
            </a:custGeom>
            <a:solidFill>
              <a:srgbClr val="18334C"/>
            </a:solidFill>
          </p:spPr>
          <p:txBody>
            <a:bodyPr wrap="square" lIns="0" tIns="0" rIns="0" bIns="0" rtlCol="0"/>
            <a:lstStyle/>
            <a:p>
              <a:endParaRPr/>
            </a:p>
          </p:txBody>
        </p:sp>
        <p:sp>
          <p:nvSpPr>
            <p:cNvPr id="94" name="object 94"/>
            <p:cNvSpPr/>
            <p:nvPr/>
          </p:nvSpPr>
          <p:spPr>
            <a:xfrm>
              <a:off x="3696514" y="303529"/>
              <a:ext cx="798830" cy="745490"/>
            </a:xfrm>
            <a:custGeom>
              <a:avLst/>
              <a:gdLst/>
              <a:ahLst/>
              <a:cxnLst/>
              <a:rect l="l" t="t" r="r" b="b"/>
              <a:pathLst>
                <a:path w="798829" h="745490">
                  <a:moveTo>
                    <a:pt x="798607" y="0"/>
                  </a:moveTo>
                  <a:lnTo>
                    <a:pt x="745275" y="0"/>
                  </a:lnTo>
                  <a:lnTo>
                    <a:pt x="0" y="745490"/>
                  </a:lnTo>
                  <a:lnTo>
                    <a:pt x="53332" y="745490"/>
                  </a:lnTo>
                  <a:lnTo>
                    <a:pt x="798607" y="0"/>
                  </a:lnTo>
                  <a:close/>
                </a:path>
              </a:pathLst>
            </a:custGeom>
            <a:solidFill>
              <a:srgbClr val="18334D"/>
            </a:solidFill>
          </p:spPr>
          <p:txBody>
            <a:bodyPr wrap="square" lIns="0" tIns="0" rIns="0" bIns="0" rtlCol="0"/>
            <a:lstStyle/>
            <a:p>
              <a:endParaRPr/>
            </a:p>
          </p:txBody>
        </p:sp>
        <p:sp>
          <p:nvSpPr>
            <p:cNvPr id="95" name="object 95"/>
            <p:cNvSpPr/>
            <p:nvPr/>
          </p:nvSpPr>
          <p:spPr>
            <a:xfrm>
              <a:off x="3643629" y="303529"/>
              <a:ext cx="798195" cy="745490"/>
            </a:xfrm>
            <a:custGeom>
              <a:avLst/>
              <a:gdLst/>
              <a:ahLst/>
              <a:cxnLst/>
              <a:rect l="l" t="t" r="r" b="b"/>
              <a:pathLst>
                <a:path w="798195" h="745490">
                  <a:moveTo>
                    <a:pt x="798160" y="0"/>
                  </a:moveTo>
                  <a:lnTo>
                    <a:pt x="745490" y="0"/>
                  </a:lnTo>
                  <a:lnTo>
                    <a:pt x="0" y="745490"/>
                  </a:lnTo>
                  <a:lnTo>
                    <a:pt x="52884" y="745490"/>
                  </a:lnTo>
                  <a:lnTo>
                    <a:pt x="798160" y="0"/>
                  </a:lnTo>
                  <a:close/>
                </a:path>
              </a:pathLst>
            </a:custGeom>
            <a:solidFill>
              <a:srgbClr val="19344E"/>
            </a:solidFill>
          </p:spPr>
          <p:txBody>
            <a:bodyPr wrap="square" lIns="0" tIns="0" rIns="0" bIns="0" rtlCol="0"/>
            <a:lstStyle/>
            <a:p>
              <a:endParaRPr/>
            </a:p>
          </p:txBody>
        </p:sp>
        <p:sp>
          <p:nvSpPr>
            <p:cNvPr id="96" name="object 96"/>
            <p:cNvSpPr/>
            <p:nvPr/>
          </p:nvSpPr>
          <p:spPr>
            <a:xfrm>
              <a:off x="3590729" y="303529"/>
              <a:ext cx="798830" cy="745490"/>
            </a:xfrm>
            <a:custGeom>
              <a:avLst/>
              <a:gdLst/>
              <a:ahLst/>
              <a:cxnLst/>
              <a:rect l="l" t="t" r="r" b="b"/>
              <a:pathLst>
                <a:path w="798829" h="745490">
                  <a:moveTo>
                    <a:pt x="798390" y="0"/>
                  </a:moveTo>
                  <a:lnTo>
                    <a:pt x="745704" y="0"/>
                  </a:lnTo>
                  <a:lnTo>
                    <a:pt x="0" y="745490"/>
                  </a:lnTo>
                  <a:lnTo>
                    <a:pt x="52900" y="745490"/>
                  </a:lnTo>
                  <a:lnTo>
                    <a:pt x="798390" y="0"/>
                  </a:lnTo>
                  <a:close/>
                </a:path>
              </a:pathLst>
            </a:custGeom>
            <a:solidFill>
              <a:srgbClr val="19354F"/>
            </a:solidFill>
          </p:spPr>
          <p:txBody>
            <a:bodyPr wrap="square" lIns="0" tIns="0" rIns="0" bIns="0" rtlCol="0"/>
            <a:lstStyle/>
            <a:p>
              <a:endParaRPr/>
            </a:p>
          </p:txBody>
        </p:sp>
        <p:sp>
          <p:nvSpPr>
            <p:cNvPr id="97" name="object 97"/>
            <p:cNvSpPr/>
            <p:nvPr/>
          </p:nvSpPr>
          <p:spPr>
            <a:xfrm>
              <a:off x="3538219" y="303529"/>
              <a:ext cx="798830" cy="745490"/>
            </a:xfrm>
            <a:custGeom>
              <a:avLst/>
              <a:gdLst/>
              <a:ahLst/>
              <a:cxnLst/>
              <a:rect l="l" t="t" r="r" b="b"/>
              <a:pathLst>
                <a:path w="798829" h="745490">
                  <a:moveTo>
                    <a:pt x="798214" y="0"/>
                  </a:moveTo>
                  <a:lnTo>
                    <a:pt x="745489" y="0"/>
                  </a:lnTo>
                  <a:lnTo>
                    <a:pt x="0" y="745490"/>
                  </a:lnTo>
                  <a:lnTo>
                    <a:pt x="52509" y="745490"/>
                  </a:lnTo>
                  <a:lnTo>
                    <a:pt x="798214" y="0"/>
                  </a:lnTo>
                  <a:close/>
                </a:path>
              </a:pathLst>
            </a:custGeom>
            <a:solidFill>
              <a:srgbClr val="193550"/>
            </a:solidFill>
          </p:spPr>
          <p:txBody>
            <a:bodyPr wrap="square" lIns="0" tIns="0" rIns="0" bIns="0" rtlCol="0"/>
            <a:lstStyle/>
            <a:p>
              <a:endParaRPr/>
            </a:p>
          </p:txBody>
        </p:sp>
        <p:sp>
          <p:nvSpPr>
            <p:cNvPr id="98" name="object 98"/>
            <p:cNvSpPr/>
            <p:nvPr/>
          </p:nvSpPr>
          <p:spPr>
            <a:xfrm>
              <a:off x="3485725" y="303529"/>
              <a:ext cx="798195" cy="745490"/>
            </a:xfrm>
            <a:custGeom>
              <a:avLst/>
              <a:gdLst/>
              <a:ahLst/>
              <a:cxnLst/>
              <a:rect l="l" t="t" r="r" b="b"/>
              <a:pathLst>
                <a:path w="798195" h="745490">
                  <a:moveTo>
                    <a:pt x="797984" y="0"/>
                  </a:moveTo>
                  <a:lnTo>
                    <a:pt x="745275" y="0"/>
                  </a:lnTo>
                  <a:lnTo>
                    <a:pt x="0" y="745490"/>
                  </a:lnTo>
                  <a:lnTo>
                    <a:pt x="52494" y="745490"/>
                  </a:lnTo>
                  <a:lnTo>
                    <a:pt x="797984" y="0"/>
                  </a:lnTo>
                  <a:close/>
                </a:path>
              </a:pathLst>
            </a:custGeom>
            <a:solidFill>
              <a:srgbClr val="1A3651"/>
            </a:solidFill>
          </p:spPr>
          <p:txBody>
            <a:bodyPr wrap="square" lIns="0" tIns="0" rIns="0" bIns="0" rtlCol="0"/>
            <a:lstStyle/>
            <a:p>
              <a:endParaRPr/>
            </a:p>
          </p:txBody>
        </p:sp>
        <p:sp>
          <p:nvSpPr>
            <p:cNvPr id="99" name="object 99"/>
            <p:cNvSpPr/>
            <p:nvPr/>
          </p:nvSpPr>
          <p:spPr>
            <a:xfrm>
              <a:off x="3432810" y="303529"/>
              <a:ext cx="798195" cy="745490"/>
            </a:xfrm>
            <a:custGeom>
              <a:avLst/>
              <a:gdLst/>
              <a:ahLst/>
              <a:cxnLst/>
              <a:rect l="l" t="t" r="r" b="b"/>
              <a:pathLst>
                <a:path w="798195" h="745490">
                  <a:moveTo>
                    <a:pt x="798190" y="0"/>
                  </a:moveTo>
                  <a:lnTo>
                    <a:pt x="745490" y="0"/>
                  </a:lnTo>
                  <a:lnTo>
                    <a:pt x="0" y="745490"/>
                  </a:lnTo>
                  <a:lnTo>
                    <a:pt x="52915" y="745490"/>
                  </a:lnTo>
                  <a:lnTo>
                    <a:pt x="798190" y="0"/>
                  </a:lnTo>
                  <a:close/>
                </a:path>
              </a:pathLst>
            </a:custGeom>
            <a:solidFill>
              <a:srgbClr val="1A3752"/>
            </a:solidFill>
          </p:spPr>
          <p:txBody>
            <a:bodyPr wrap="square" lIns="0" tIns="0" rIns="0" bIns="0" rtlCol="0"/>
            <a:lstStyle/>
            <a:p>
              <a:endParaRPr/>
            </a:p>
          </p:txBody>
        </p:sp>
        <p:sp>
          <p:nvSpPr>
            <p:cNvPr id="100" name="object 100"/>
            <p:cNvSpPr/>
            <p:nvPr/>
          </p:nvSpPr>
          <p:spPr>
            <a:xfrm>
              <a:off x="3379469" y="303529"/>
              <a:ext cx="798830" cy="745490"/>
            </a:xfrm>
            <a:custGeom>
              <a:avLst/>
              <a:gdLst/>
              <a:ahLst/>
              <a:cxnLst/>
              <a:rect l="l" t="t" r="r" b="b"/>
              <a:pathLst>
                <a:path w="798829" h="745490">
                  <a:moveTo>
                    <a:pt x="798830" y="0"/>
                  </a:moveTo>
                  <a:lnTo>
                    <a:pt x="745489" y="0"/>
                  </a:lnTo>
                  <a:lnTo>
                    <a:pt x="0" y="745490"/>
                  </a:lnTo>
                  <a:lnTo>
                    <a:pt x="53339" y="745490"/>
                  </a:lnTo>
                  <a:lnTo>
                    <a:pt x="798830" y="0"/>
                  </a:lnTo>
                  <a:close/>
                </a:path>
              </a:pathLst>
            </a:custGeom>
            <a:solidFill>
              <a:srgbClr val="1A3753"/>
            </a:solidFill>
          </p:spPr>
          <p:txBody>
            <a:bodyPr wrap="square" lIns="0" tIns="0" rIns="0" bIns="0" rtlCol="0"/>
            <a:lstStyle/>
            <a:p>
              <a:endParaRPr/>
            </a:p>
          </p:txBody>
        </p:sp>
        <p:sp>
          <p:nvSpPr>
            <p:cNvPr id="101" name="object 101"/>
            <p:cNvSpPr/>
            <p:nvPr/>
          </p:nvSpPr>
          <p:spPr>
            <a:xfrm>
              <a:off x="3326531" y="303529"/>
              <a:ext cx="798830" cy="745490"/>
            </a:xfrm>
            <a:custGeom>
              <a:avLst/>
              <a:gdLst/>
              <a:ahLst/>
              <a:cxnLst/>
              <a:rect l="l" t="t" r="r" b="b"/>
              <a:pathLst>
                <a:path w="798829" h="745490">
                  <a:moveTo>
                    <a:pt x="798428" y="0"/>
                  </a:moveTo>
                  <a:lnTo>
                    <a:pt x="745704" y="0"/>
                  </a:lnTo>
                  <a:lnTo>
                    <a:pt x="0" y="745490"/>
                  </a:lnTo>
                  <a:lnTo>
                    <a:pt x="52938" y="745490"/>
                  </a:lnTo>
                  <a:lnTo>
                    <a:pt x="798428" y="0"/>
                  </a:lnTo>
                  <a:close/>
                </a:path>
              </a:pathLst>
            </a:custGeom>
            <a:solidFill>
              <a:srgbClr val="1B3854"/>
            </a:solidFill>
          </p:spPr>
          <p:txBody>
            <a:bodyPr wrap="square" lIns="0" tIns="0" rIns="0" bIns="0" rtlCol="0"/>
            <a:lstStyle/>
            <a:p>
              <a:endParaRPr/>
            </a:p>
          </p:txBody>
        </p:sp>
        <p:sp>
          <p:nvSpPr>
            <p:cNvPr id="102" name="object 102"/>
            <p:cNvSpPr/>
            <p:nvPr/>
          </p:nvSpPr>
          <p:spPr>
            <a:xfrm>
              <a:off x="3274060" y="303529"/>
              <a:ext cx="798195" cy="745490"/>
            </a:xfrm>
            <a:custGeom>
              <a:avLst/>
              <a:gdLst/>
              <a:ahLst/>
              <a:cxnLst/>
              <a:rect l="l" t="t" r="r" b="b"/>
              <a:pathLst>
                <a:path w="798195" h="745490">
                  <a:moveTo>
                    <a:pt x="798176" y="0"/>
                  </a:moveTo>
                  <a:lnTo>
                    <a:pt x="745490" y="0"/>
                  </a:lnTo>
                  <a:lnTo>
                    <a:pt x="0" y="745490"/>
                  </a:lnTo>
                  <a:lnTo>
                    <a:pt x="52471" y="745490"/>
                  </a:lnTo>
                  <a:lnTo>
                    <a:pt x="798176" y="0"/>
                  </a:lnTo>
                  <a:close/>
                </a:path>
              </a:pathLst>
            </a:custGeom>
            <a:solidFill>
              <a:srgbClr val="1B3955"/>
            </a:solidFill>
          </p:spPr>
          <p:txBody>
            <a:bodyPr wrap="square" lIns="0" tIns="0" rIns="0" bIns="0" rtlCol="0"/>
            <a:lstStyle/>
            <a:p>
              <a:endParaRPr/>
            </a:p>
          </p:txBody>
        </p:sp>
        <p:sp>
          <p:nvSpPr>
            <p:cNvPr id="103" name="object 103"/>
            <p:cNvSpPr/>
            <p:nvPr/>
          </p:nvSpPr>
          <p:spPr>
            <a:xfrm>
              <a:off x="3221990" y="303529"/>
              <a:ext cx="797560" cy="745490"/>
            </a:xfrm>
            <a:custGeom>
              <a:avLst/>
              <a:gdLst/>
              <a:ahLst/>
              <a:cxnLst/>
              <a:rect l="l" t="t" r="r" b="b"/>
              <a:pathLst>
                <a:path w="797560" h="745490">
                  <a:moveTo>
                    <a:pt x="797560" y="0"/>
                  </a:moveTo>
                  <a:lnTo>
                    <a:pt x="745489" y="0"/>
                  </a:lnTo>
                  <a:lnTo>
                    <a:pt x="0" y="745490"/>
                  </a:lnTo>
                  <a:lnTo>
                    <a:pt x="52069" y="745490"/>
                  </a:lnTo>
                  <a:lnTo>
                    <a:pt x="797560" y="0"/>
                  </a:lnTo>
                  <a:close/>
                </a:path>
              </a:pathLst>
            </a:custGeom>
            <a:solidFill>
              <a:srgbClr val="1B3956"/>
            </a:solidFill>
          </p:spPr>
          <p:txBody>
            <a:bodyPr wrap="square" lIns="0" tIns="0" rIns="0" bIns="0" rtlCol="0"/>
            <a:lstStyle/>
            <a:p>
              <a:endParaRPr/>
            </a:p>
          </p:txBody>
        </p:sp>
        <p:sp>
          <p:nvSpPr>
            <p:cNvPr id="104" name="object 104"/>
            <p:cNvSpPr/>
            <p:nvPr/>
          </p:nvSpPr>
          <p:spPr>
            <a:xfrm>
              <a:off x="3168650" y="303529"/>
              <a:ext cx="798830" cy="745490"/>
            </a:xfrm>
            <a:custGeom>
              <a:avLst/>
              <a:gdLst/>
              <a:ahLst/>
              <a:cxnLst/>
              <a:rect l="l" t="t" r="r" b="b"/>
              <a:pathLst>
                <a:path w="798829" h="745490">
                  <a:moveTo>
                    <a:pt x="798830" y="0"/>
                  </a:moveTo>
                  <a:lnTo>
                    <a:pt x="745490" y="0"/>
                  </a:lnTo>
                  <a:lnTo>
                    <a:pt x="0" y="745490"/>
                  </a:lnTo>
                  <a:lnTo>
                    <a:pt x="53339" y="745490"/>
                  </a:lnTo>
                  <a:lnTo>
                    <a:pt x="798830" y="0"/>
                  </a:lnTo>
                  <a:close/>
                </a:path>
              </a:pathLst>
            </a:custGeom>
            <a:solidFill>
              <a:srgbClr val="1C3A57"/>
            </a:solidFill>
          </p:spPr>
          <p:txBody>
            <a:bodyPr wrap="square" lIns="0" tIns="0" rIns="0" bIns="0" rtlCol="0"/>
            <a:lstStyle/>
            <a:p>
              <a:endParaRPr/>
            </a:p>
          </p:txBody>
        </p:sp>
        <p:sp>
          <p:nvSpPr>
            <p:cNvPr id="105" name="object 105"/>
            <p:cNvSpPr/>
            <p:nvPr/>
          </p:nvSpPr>
          <p:spPr>
            <a:xfrm>
              <a:off x="3115310"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1C3B58"/>
            </a:solidFill>
          </p:spPr>
          <p:txBody>
            <a:bodyPr wrap="square" lIns="0" tIns="0" rIns="0" bIns="0" rtlCol="0"/>
            <a:lstStyle/>
            <a:p>
              <a:endParaRPr/>
            </a:p>
          </p:txBody>
        </p:sp>
        <p:sp>
          <p:nvSpPr>
            <p:cNvPr id="106" name="object 106"/>
            <p:cNvSpPr/>
            <p:nvPr/>
          </p:nvSpPr>
          <p:spPr>
            <a:xfrm>
              <a:off x="3061969" y="303529"/>
              <a:ext cx="798830" cy="745490"/>
            </a:xfrm>
            <a:custGeom>
              <a:avLst/>
              <a:gdLst/>
              <a:ahLst/>
              <a:cxnLst/>
              <a:rect l="l" t="t" r="r" b="b"/>
              <a:pathLst>
                <a:path w="798829" h="745490">
                  <a:moveTo>
                    <a:pt x="798830" y="0"/>
                  </a:moveTo>
                  <a:lnTo>
                    <a:pt x="745489" y="0"/>
                  </a:lnTo>
                  <a:lnTo>
                    <a:pt x="0" y="745490"/>
                  </a:lnTo>
                  <a:lnTo>
                    <a:pt x="53339" y="745490"/>
                  </a:lnTo>
                  <a:lnTo>
                    <a:pt x="798830" y="0"/>
                  </a:lnTo>
                  <a:close/>
                </a:path>
              </a:pathLst>
            </a:custGeom>
            <a:solidFill>
              <a:srgbClr val="1C3B59"/>
            </a:solidFill>
          </p:spPr>
          <p:txBody>
            <a:bodyPr wrap="square" lIns="0" tIns="0" rIns="0" bIns="0" rtlCol="0"/>
            <a:lstStyle/>
            <a:p>
              <a:endParaRPr/>
            </a:p>
          </p:txBody>
        </p:sp>
        <p:sp>
          <p:nvSpPr>
            <p:cNvPr id="107" name="object 107"/>
            <p:cNvSpPr/>
            <p:nvPr/>
          </p:nvSpPr>
          <p:spPr>
            <a:xfrm>
              <a:off x="3009900" y="303529"/>
              <a:ext cx="797560" cy="745490"/>
            </a:xfrm>
            <a:custGeom>
              <a:avLst/>
              <a:gdLst/>
              <a:ahLst/>
              <a:cxnLst/>
              <a:rect l="l" t="t" r="r" b="b"/>
              <a:pathLst>
                <a:path w="797560" h="745490">
                  <a:moveTo>
                    <a:pt x="797560" y="0"/>
                  </a:moveTo>
                  <a:lnTo>
                    <a:pt x="745490" y="0"/>
                  </a:lnTo>
                  <a:lnTo>
                    <a:pt x="0" y="745490"/>
                  </a:lnTo>
                  <a:lnTo>
                    <a:pt x="52070" y="745490"/>
                  </a:lnTo>
                  <a:lnTo>
                    <a:pt x="797560" y="0"/>
                  </a:lnTo>
                  <a:close/>
                </a:path>
              </a:pathLst>
            </a:custGeom>
            <a:solidFill>
              <a:srgbClr val="1D3C5A"/>
            </a:solidFill>
          </p:spPr>
          <p:txBody>
            <a:bodyPr wrap="square" lIns="0" tIns="0" rIns="0" bIns="0" rtlCol="0"/>
            <a:lstStyle/>
            <a:p>
              <a:endParaRPr/>
            </a:p>
          </p:txBody>
        </p:sp>
        <p:sp>
          <p:nvSpPr>
            <p:cNvPr id="108" name="object 108"/>
            <p:cNvSpPr/>
            <p:nvPr/>
          </p:nvSpPr>
          <p:spPr>
            <a:xfrm>
              <a:off x="2957829" y="303529"/>
              <a:ext cx="797560" cy="745490"/>
            </a:xfrm>
            <a:custGeom>
              <a:avLst/>
              <a:gdLst/>
              <a:ahLst/>
              <a:cxnLst/>
              <a:rect l="l" t="t" r="r" b="b"/>
              <a:pathLst>
                <a:path w="797560" h="745490">
                  <a:moveTo>
                    <a:pt x="797560" y="0"/>
                  </a:moveTo>
                  <a:lnTo>
                    <a:pt x="745490" y="0"/>
                  </a:lnTo>
                  <a:lnTo>
                    <a:pt x="0" y="745490"/>
                  </a:lnTo>
                  <a:lnTo>
                    <a:pt x="52070" y="745490"/>
                  </a:lnTo>
                  <a:lnTo>
                    <a:pt x="797560" y="0"/>
                  </a:lnTo>
                  <a:close/>
                </a:path>
              </a:pathLst>
            </a:custGeom>
            <a:solidFill>
              <a:srgbClr val="1D3C5B"/>
            </a:solidFill>
          </p:spPr>
          <p:txBody>
            <a:bodyPr wrap="square" lIns="0" tIns="0" rIns="0" bIns="0" rtlCol="0"/>
            <a:lstStyle/>
            <a:p>
              <a:endParaRPr/>
            </a:p>
          </p:txBody>
        </p:sp>
        <p:sp>
          <p:nvSpPr>
            <p:cNvPr id="109" name="object 109"/>
            <p:cNvSpPr/>
            <p:nvPr/>
          </p:nvSpPr>
          <p:spPr>
            <a:xfrm>
              <a:off x="2904490"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1D3D5C"/>
            </a:solidFill>
          </p:spPr>
          <p:txBody>
            <a:bodyPr wrap="square" lIns="0" tIns="0" rIns="0" bIns="0" rtlCol="0"/>
            <a:lstStyle/>
            <a:p>
              <a:endParaRPr/>
            </a:p>
          </p:txBody>
        </p:sp>
        <p:sp>
          <p:nvSpPr>
            <p:cNvPr id="110" name="object 110"/>
            <p:cNvSpPr/>
            <p:nvPr/>
          </p:nvSpPr>
          <p:spPr>
            <a:xfrm>
              <a:off x="2851150" y="303529"/>
              <a:ext cx="798830" cy="745490"/>
            </a:xfrm>
            <a:custGeom>
              <a:avLst/>
              <a:gdLst/>
              <a:ahLst/>
              <a:cxnLst/>
              <a:rect l="l" t="t" r="r" b="b"/>
              <a:pathLst>
                <a:path w="798829" h="745490">
                  <a:moveTo>
                    <a:pt x="798830" y="0"/>
                  </a:moveTo>
                  <a:lnTo>
                    <a:pt x="745490" y="0"/>
                  </a:lnTo>
                  <a:lnTo>
                    <a:pt x="0" y="745490"/>
                  </a:lnTo>
                  <a:lnTo>
                    <a:pt x="53339" y="745490"/>
                  </a:lnTo>
                  <a:lnTo>
                    <a:pt x="798830" y="0"/>
                  </a:lnTo>
                  <a:close/>
                </a:path>
              </a:pathLst>
            </a:custGeom>
            <a:solidFill>
              <a:srgbClr val="1E3E5D"/>
            </a:solidFill>
          </p:spPr>
          <p:txBody>
            <a:bodyPr wrap="square" lIns="0" tIns="0" rIns="0" bIns="0" rtlCol="0"/>
            <a:lstStyle/>
            <a:p>
              <a:endParaRPr/>
            </a:p>
          </p:txBody>
        </p:sp>
        <p:sp>
          <p:nvSpPr>
            <p:cNvPr id="111" name="object 111"/>
            <p:cNvSpPr/>
            <p:nvPr/>
          </p:nvSpPr>
          <p:spPr>
            <a:xfrm>
              <a:off x="2799079" y="303529"/>
              <a:ext cx="797560" cy="745490"/>
            </a:xfrm>
            <a:custGeom>
              <a:avLst/>
              <a:gdLst/>
              <a:ahLst/>
              <a:cxnLst/>
              <a:rect l="l" t="t" r="r" b="b"/>
              <a:pathLst>
                <a:path w="797560" h="745490">
                  <a:moveTo>
                    <a:pt x="797560" y="0"/>
                  </a:moveTo>
                  <a:lnTo>
                    <a:pt x="745490" y="0"/>
                  </a:lnTo>
                  <a:lnTo>
                    <a:pt x="0" y="745490"/>
                  </a:lnTo>
                  <a:lnTo>
                    <a:pt x="52070" y="745490"/>
                  </a:lnTo>
                  <a:lnTo>
                    <a:pt x="797560" y="0"/>
                  </a:lnTo>
                  <a:close/>
                </a:path>
              </a:pathLst>
            </a:custGeom>
            <a:solidFill>
              <a:srgbClr val="1E3E5E"/>
            </a:solidFill>
          </p:spPr>
          <p:txBody>
            <a:bodyPr wrap="square" lIns="0" tIns="0" rIns="0" bIns="0" rtlCol="0"/>
            <a:lstStyle/>
            <a:p>
              <a:endParaRPr/>
            </a:p>
          </p:txBody>
        </p:sp>
        <p:sp>
          <p:nvSpPr>
            <p:cNvPr id="112" name="object 112"/>
            <p:cNvSpPr/>
            <p:nvPr/>
          </p:nvSpPr>
          <p:spPr>
            <a:xfrm>
              <a:off x="2745740"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1E3F5F"/>
            </a:solidFill>
          </p:spPr>
          <p:txBody>
            <a:bodyPr wrap="square" lIns="0" tIns="0" rIns="0" bIns="0" rtlCol="0"/>
            <a:lstStyle/>
            <a:p>
              <a:endParaRPr/>
            </a:p>
          </p:txBody>
        </p:sp>
        <p:sp>
          <p:nvSpPr>
            <p:cNvPr id="113" name="object 113"/>
            <p:cNvSpPr/>
            <p:nvPr/>
          </p:nvSpPr>
          <p:spPr>
            <a:xfrm>
              <a:off x="2693669" y="303529"/>
              <a:ext cx="797560" cy="745490"/>
            </a:xfrm>
            <a:custGeom>
              <a:avLst/>
              <a:gdLst/>
              <a:ahLst/>
              <a:cxnLst/>
              <a:rect l="l" t="t" r="r" b="b"/>
              <a:pathLst>
                <a:path w="797560" h="745490">
                  <a:moveTo>
                    <a:pt x="797560" y="0"/>
                  </a:moveTo>
                  <a:lnTo>
                    <a:pt x="745490" y="0"/>
                  </a:lnTo>
                  <a:lnTo>
                    <a:pt x="0" y="745490"/>
                  </a:lnTo>
                  <a:lnTo>
                    <a:pt x="52069" y="745490"/>
                  </a:lnTo>
                  <a:lnTo>
                    <a:pt x="797560" y="0"/>
                  </a:lnTo>
                  <a:close/>
                </a:path>
              </a:pathLst>
            </a:custGeom>
            <a:solidFill>
              <a:srgbClr val="1F4060"/>
            </a:solidFill>
          </p:spPr>
          <p:txBody>
            <a:bodyPr wrap="square" lIns="0" tIns="0" rIns="0" bIns="0" rtlCol="0"/>
            <a:lstStyle/>
            <a:p>
              <a:endParaRPr/>
            </a:p>
          </p:txBody>
        </p:sp>
        <p:sp>
          <p:nvSpPr>
            <p:cNvPr id="114" name="object 114"/>
            <p:cNvSpPr/>
            <p:nvPr/>
          </p:nvSpPr>
          <p:spPr>
            <a:xfrm>
              <a:off x="2640329" y="303529"/>
              <a:ext cx="798830" cy="745490"/>
            </a:xfrm>
            <a:custGeom>
              <a:avLst/>
              <a:gdLst/>
              <a:ahLst/>
              <a:cxnLst/>
              <a:rect l="l" t="t" r="r" b="b"/>
              <a:pathLst>
                <a:path w="798829" h="745490">
                  <a:moveTo>
                    <a:pt x="798830" y="0"/>
                  </a:moveTo>
                  <a:lnTo>
                    <a:pt x="745490" y="0"/>
                  </a:lnTo>
                  <a:lnTo>
                    <a:pt x="0" y="745490"/>
                  </a:lnTo>
                  <a:lnTo>
                    <a:pt x="53339" y="745490"/>
                  </a:lnTo>
                  <a:lnTo>
                    <a:pt x="798830" y="0"/>
                  </a:lnTo>
                  <a:close/>
                </a:path>
              </a:pathLst>
            </a:custGeom>
            <a:solidFill>
              <a:srgbClr val="1F4061"/>
            </a:solidFill>
          </p:spPr>
          <p:txBody>
            <a:bodyPr wrap="square" lIns="0" tIns="0" rIns="0" bIns="0" rtlCol="0"/>
            <a:lstStyle/>
            <a:p>
              <a:endParaRPr/>
            </a:p>
          </p:txBody>
        </p:sp>
        <p:sp>
          <p:nvSpPr>
            <p:cNvPr id="115" name="object 115"/>
            <p:cNvSpPr/>
            <p:nvPr/>
          </p:nvSpPr>
          <p:spPr>
            <a:xfrm>
              <a:off x="2586990"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1F4162"/>
            </a:solidFill>
          </p:spPr>
          <p:txBody>
            <a:bodyPr wrap="square" lIns="0" tIns="0" rIns="0" bIns="0" rtlCol="0"/>
            <a:lstStyle/>
            <a:p>
              <a:endParaRPr/>
            </a:p>
          </p:txBody>
        </p:sp>
        <p:sp>
          <p:nvSpPr>
            <p:cNvPr id="116" name="object 116"/>
            <p:cNvSpPr/>
            <p:nvPr/>
          </p:nvSpPr>
          <p:spPr>
            <a:xfrm>
              <a:off x="2533937" y="303529"/>
              <a:ext cx="798830" cy="745490"/>
            </a:xfrm>
            <a:custGeom>
              <a:avLst/>
              <a:gdLst/>
              <a:ahLst/>
              <a:cxnLst/>
              <a:rect l="l" t="t" r="r" b="b"/>
              <a:pathLst>
                <a:path w="798829" h="745490">
                  <a:moveTo>
                    <a:pt x="798542" y="0"/>
                  </a:moveTo>
                  <a:lnTo>
                    <a:pt x="745704" y="0"/>
                  </a:lnTo>
                  <a:lnTo>
                    <a:pt x="0" y="745490"/>
                  </a:lnTo>
                  <a:lnTo>
                    <a:pt x="53052" y="745490"/>
                  </a:lnTo>
                  <a:lnTo>
                    <a:pt x="798542" y="0"/>
                  </a:lnTo>
                  <a:close/>
                </a:path>
              </a:pathLst>
            </a:custGeom>
            <a:solidFill>
              <a:srgbClr val="204263"/>
            </a:solidFill>
          </p:spPr>
          <p:txBody>
            <a:bodyPr wrap="square" lIns="0" tIns="0" rIns="0" bIns="0" rtlCol="0"/>
            <a:lstStyle/>
            <a:p>
              <a:endParaRPr/>
            </a:p>
          </p:txBody>
        </p:sp>
        <p:sp>
          <p:nvSpPr>
            <p:cNvPr id="117" name="object 117"/>
            <p:cNvSpPr/>
            <p:nvPr/>
          </p:nvSpPr>
          <p:spPr>
            <a:xfrm>
              <a:off x="2481579" y="303529"/>
              <a:ext cx="798195" cy="745490"/>
            </a:xfrm>
            <a:custGeom>
              <a:avLst/>
              <a:gdLst/>
              <a:ahLst/>
              <a:cxnLst/>
              <a:rect l="l" t="t" r="r" b="b"/>
              <a:pathLst>
                <a:path w="798195" h="745490">
                  <a:moveTo>
                    <a:pt x="798062" y="0"/>
                  </a:moveTo>
                  <a:lnTo>
                    <a:pt x="745490" y="0"/>
                  </a:lnTo>
                  <a:lnTo>
                    <a:pt x="0" y="745490"/>
                  </a:lnTo>
                  <a:lnTo>
                    <a:pt x="52357" y="745490"/>
                  </a:lnTo>
                  <a:lnTo>
                    <a:pt x="798062" y="0"/>
                  </a:lnTo>
                  <a:close/>
                </a:path>
              </a:pathLst>
            </a:custGeom>
            <a:solidFill>
              <a:srgbClr val="204264"/>
            </a:solidFill>
          </p:spPr>
          <p:txBody>
            <a:bodyPr wrap="square" lIns="0" tIns="0" rIns="0" bIns="0" rtlCol="0"/>
            <a:lstStyle/>
            <a:p>
              <a:endParaRPr/>
            </a:p>
          </p:txBody>
        </p:sp>
        <p:sp>
          <p:nvSpPr>
            <p:cNvPr id="118" name="object 118"/>
            <p:cNvSpPr/>
            <p:nvPr/>
          </p:nvSpPr>
          <p:spPr>
            <a:xfrm>
              <a:off x="2429510" y="303529"/>
              <a:ext cx="797560" cy="745490"/>
            </a:xfrm>
            <a:custGeom>
              <a:avLst/>
              <a:gdLst/>
              <a:ahLst/>
              <a:cxnLst/>
              <a:rect l="l" t="t" r="r" b="b"/>
              <a:pathLst>
                <a:path w="797560" h="745490">
                  <a:moveTo>
                    <a:pt x="797560" y="0"/>
                  </a:moveTo>
                  <a:lnTo>
                    <a:pt x="745490" y="0"/>
                  </a:lnTo>
                  <a:lnTo>
                    <a:pt x="0" y="745490"/>
                  </a:lnTo>
                  <a:lnTo>
                    <a:pt x="52070" y="745490"/>
                  </a:lnTo>
                  <a:lnTo>
                    <a:pt x="797560" y="0"/>
                  </a:lnTo>
                  <a:close/>
                </a:path>
              </a:pathLst>
            </a:custGeom>
            <a:solidFill>
              <a:srgbClr val="204366"/>
            </a:solidFill>
          </p:spPr>
          <p:txBody>
            <a:bodyPr wrap="square" lIns="0" tIns="0" rIns="0" bIns="0" rtlCol="0"/>
            <a:lstStyle/>
            <a:p>
              <a:endParaRPr/>
            </a:p>
          </p:txBody>
        </p:sp>
        <p:sp>
          <p:nvSpPr>
            <p:cNvPr id="119" name="object 119"/>
            <p:cNvSpPr/>
            <p:nvPr/>
          </p:nvSpPr>
          <p:spPr>
            <a:xfrm>
              <a:off x="2376169" y="303529"/>
              <a:ext cx="798830" cy="745490"/>
            </a:xfrm>
            <a:custGeom>
              <a:avLst/>
              <a:gdLst/>
              <a:ahLst/>
              <a:cxnLst/>
              <a:rect l="l" t="t" r="r" b="b"/>
              <a:pathLst>
                <a:path w="798830" h="745490">
                  <a:moveTo>
                    <a:pt x="798830" y="0"/>
                  </a:moveTo>
                  <a:lnTo>
                    <a:pt x="745490" y="0"/>
                  </a:lnTo>
                  <a:lnTo>
                    <a:pt x="0" y="745490"/>
                  </a:lnTo>
                  <a:lnTo>
                    <a:pt x="53339" y="745490"/>
                  </a:lnTo>
                  <a:lnTo>
                    <a:pt x="798830" y="0"/>
                  </a:lnTo>
                  <a:close/>
                </a:path>
              </a:pathLst>
            </a:custGeom>
            <a:solidFill>
              <a:srgbClr val="214466"/>
            </a:solidFill>
          </p:spPr>
          <p:txBody>
            <a:bodyPr wrap="square" lIns="0" tIns="0" rIns="0" bIns="0" rtlCol="0"/>
            <a:lstStyle/>
            <a:p>
              <a:endParaRPr/>
            </a:p>
          </p:txBody>
        </p:sp>
        <p:sp>
          <p:nvSpPr>
            <p:cNvPr id="120" name="object 120"/>
            <p:cNvSpPr/>
            <p:nvPr/>
          </p:nvSpPr>
          <p:spPr>
            <a:xfrm>
              <a:off x="2322829" y="303529"/>
              <a:ext cx="798830" cy="745490"/>
            </a:xfrm>
            <a:custGeom>
              <a:avLst/>
              <a:gdLst/>
              <a:ahLst/>
              <a:cxnLst/>
              <a:rect l="l" t="t" r="r" b="b"/>
              <a:pathLst>
                <a:path w="798830" h="745490">
                  <a:moveTo>
                    <a:pt x="798830" y="0"/>
                  </a:moveTo>
                  <a:lnTo>
                    <a:pt x="745490" y="0"/>
                  </a:lnTo>
                  <a:lnTo>
                    <a:pt x="0" y="745490"/>
                  </a:lnTo>
                  <a:lnTo>
                    <a:pt x="53339" y="745490"/>
                  </a:lnTo>
                  <a:lnTo>
                    <a:pt x="798830" y="0"/>
                  </a:lnTo>
                  <a:close/>
                </a:path>
              </a:pathLst>
            </a:custGeom>
            <a:solidFill>
              <a:srgbClr val="214467"/>
            </a:solidFill>
          </p:spPr>
          <p:txBody>
            <a:bodyPr wrap="square" lIns="0" tIns="0" rIns="0" bIns="0" rtlCol="0"/>
            <a:lstStyle/>
            <a:p>
              <a:endParaRPr/>
            </a:p>
          </p:txBody>
        </p:sp>
        <p:sp>
          <p:nvSpPr>
            <p:cNvPr id="121" name="object 121"/>
            <p:cNvSpPr/>
            <p:nvPr/>
          </p:nvSpPr>
          <p:spPr>
            <a:xfrm>
              <a:off x="2269739" y="303529"/>
              <a:ext cx="798830" cy="745490"/>
            </a:xfrm>
            <a:custGeom>
              <a:avLst/>
              <a:gdLst/>
              <a:ahLst/>
              <a:cxnLst/>
              <a:rect l="l" t="t" r="r" b="b"/>
              <a:pathLst>
                <a:path w="798830" h="745490">
                  <a:moveTo>
                    <a:pt x="798580" y="0"/>
                  </a:moveTo>
                  <a:lnTo>
                    <a:pt x="745704" y="0"/>
                  </a:lnTo>
                  <a:lnTo>
                    <a:pt x="0" y="745490"/>
                  </a:lnTo>
                  <a:lnTo>
                    <a:pt x="53090" y="745490"/>
                  </a:lnTo>
                  <a:lnTo>
                    <a:pt x="798580" y="0"/>
                  </a:lnTo>
                  <a:close/>
                </a:path>
              </a:pathLst>
            </a:custGeom>
            <a:solidFill>
              <a:srgbClr val="214568"/>
            </a:solidFill>
          </p:spPr>
          <p:txBody>
            <a:bodyPr wrap="square" lIns="0" tIns="0" rIns="0" bIns="0" rtlCol="0"/>
            <a:lstStyle/>
            <a:p>
              <a:endParaRPr/>
            </a:p>
          </p:txBody>
        </p:sp>
        <p:sp>
          <p:nvSpPr>
            <p:cNvPr id="122" name="object 122"/>
            <p:cNvSpPr/>
            <p:nvPr/>
          </p:nvSpPr>
          <p:spPr>
            <a:xfrm>
              <a:off x="2216392" y="303529"/>
              <a:ext cx="799465" cy="745490"/>
            </a:xfrm>
            <a:custGeom>
              <a:avLst/>
              <a:gdLst/>
              <a:ahLst/>
              <a:cxnLst/>
              <a:rect l="l" t="t" r="r" b="b"/>
              <a:pathLst>
                <a:path w="799464" h="745490">
                  <a:moveTo>
                    <a:pt x="799052" y="0"/>
                  </a:moveTo>
                  <a:lnTo>
                    <a:pt x="745704" y="0"/>
                  </a:lnTo>
                  <a:lnTo>
                    <a:pt x="0" y="745490"/>
                  </a:lnTo>
                  <a:lnTo>
                    <a:pt x="53347" y="745490"/>
                  </a:lnTo>
                  <a:lnTo>
                    <a:pt x="799052" y="0"/>
                  </a:lnTo>
                  <a:close/>
                </a:path>
              </a:pathLst>
            </a:custGeom>
            <a:solidFill>
              <a:srgbClr val="224669"/>
            </a:solidFill>
          </p:spPr>
          <p:txBody>
            <a:bodyPr wrap="square" lIns="0" tIns="0" rIns="0" bIns="0" rtlCol="0"/>
            <a:lstStyle/>
            <a:p>
              <a:endParaRPr/>
            </a:p>
          </p:txBody>
        </p:sp>
        <p:sp>
          <p:nvSpPr>
            <p:cNvPr id="123" name="object 123"/>
            <p:cNvSpPr/>
            <p:nvPr/>
          </p:nvSpPr>
          <p:spPr>
            <a:xfrm>
              <a:off x="2164079" y="303529"/>
              <a:ext cx="798195" cy="745490"/>
            </a:xfrm>
            <a:custGeom>
              <a:avLst/>
              <a:gdLst/>
              <a:ahLst/>
              <a:cxnLst/>
              <a:rect l="l" t="t" r="r" b="b"/>
              <a:pathLst>
                <a:path w="798194" h="745490">
                  <a:moveTo>
                    <a:pt x="798016" y="0"/>
                  </a:moveTo>
                  <a:lnTo>
                    <a:pt x="745490" y="0"/>
                  </a:lnTo>
                  <a:lnTo>
                    <a:pt x="0" y="745490"/>
                  </a:lnTo>
                  <a:lnTo>
                    <a:pt x="52312" y="745490"/>
                  </a:lnTo>
                  <a:lnTo>
                    <a:pt x="798016" y="0"/>
                  </a:lnTo>
                  <a:close/>
                </a:path>
              </a:pathLst>
            </a:custGeom>
            <a:solidFill>
              <a:srgbClr val="22466A"/>
            </a:solidFill>
          </p:spPr>
          <p:txBody>
            <a:bodyPr wrap="square" lIns="0" tIns="0" rIns="0" bIns="0" rtlCol="0"/>
            <a:lstStyle/>
            <a:p>
              <a:endParaRPr/>
            </a:p>
          </p:txBody>
        </p:sp>
        <p:sp>
          <p:nvSpPr>
            <p:cNvPr id="124" name="object 124"/>
            <p:cNvSpPr/>
            <p:nvPr/>
          </p:nvSpPr>
          <p:spPr>
            <a:xfrm>
              <a:off x="2112009" y="303529"/>
              <a:ext cx="797560" cy="745490"/>
            </a:xfrm>
            <a:custGeom>
              <a:avLst/>
              <a:gdLst/>
              <a:ahLst/>
              <a:cxnLst/>
              <a:rect l="l" t="t" r="r" b="b"/>
              <a:pathLst>
                <a:path w="797560" h="745490">
                  <a:moveTo>
                    <a:pt x="797560" y="0"/>
                  </a:moveTo>
                  <a:lnTo>
                    <a:pt x="745490" y="0"/>
                  </a:lnTo>
                  <a:lnTo>
                    <a:pt x="0" y="745490"/>
                  </a:lnTo>
                  <a:lnTo>
                    <a:pt x="52070" y="745490"/>
                  </a:lnTo>
                  <a:lnTo>
                    <a:pt x="797560" y="0"/>
                  </a:lnTo>
                  <a:close/>
                </a:path>
              </a:pathLst>
            </a:custGeom>
            <a:solidFill>
              <a:srgbClr val="22476B"/>
            </a:solidFill>
          </p:spPr>
          <p:txBody>
            <a:bodyPr wrap="square" lIns="0" tIns="0" rIns="0" bIns="0" rtlCol="0"/>
            <a:lstStyle/>
            <a:p>
              <a:endParaRPr/>
            </a:p>
          </p:txBody>
        </p:sp>
        <p:sp>
          <p:nvSpPr>
            <p:cNvPr id="125" name="object 125"/>
            <p:cNvSpPr/>
            <p:nvPr/>
          </p:nvSpPr>
          <p:spPr>
            <a:xfrm>
              <a:off x="2058670" y="303529"/>
              <a:ext cx="798830" cy="745490"/>
            </a:xfrm>
            <a:custGeom>
              <a:avLst/>
              <a:gdLst/>
              <a:ahLst/>
              <a:cxnLst/>
              <a:rect l="l" t="t" r="r" b="b"/>
              <a:pathLst>
                <a:path w="798830" h="745490">
                  <a:moveTo>
                    <a:pt x="798830" y="0"/>
                  </a:moveTo>
                  <a:lnTo>
                    <a:pt x="745490" y="0"/>
                  </a:lnTo>
                  <a:lnTo>
                    <a:pt x="0" y="745490"/>
                  </a:lnTo>
                  <a:lnTo>
                    <a:pt x="53339" y="745490"/>
                  </a:lnTo>
                  <a:lnTo>
                    <a:pt x="798830" y="0"/>
                  </a:lnTo>
                  <a:close/>
                </a:path>
              </a:pathLst>
            </a:custGeom>
            <a:solidFill>
              <a:srgbClr val="23486C"/>
            </a:solidFill>
          </p:spPr>
          <p:txBody>
            <a:bodyPr wrap="square" lIns="0" tIns="0" rIns="0" bIns="0" rtlCol="0"/>
            <a:lstStyle/>
            <a:p>
              <a:endParaRPr/>
            </a:p>
          </p:txBody>
        </p:sp>
        <p:sp>
          <p:nvSpPr>
            <p:cNvPr id="126" name="object 126"/>
            <p:cNvSpPr/>
            <p:nvPr/>
          </p:nvSpPr>
          <p:spPr>
            <a:xfrm>
              <a:off x="2005541" y="303529"/>
              <a:ext cx="798830" cy="745490"/>
            </a:xfrm>
            <a:custGeom>
              <a:avLst/>
              <a:gdLst/>
              <a:ahLst/>
              <a:cxnLst/>
              <a:rect l="l" t="t" r="r" b="b"/>
              <a:pathLst>
                <a:path w="798830" h="745490">
                  <a:moveTo>
                    <a:pt x="798618" y="0"/>
                  </a:moveTo>
                  <a:lnTo>
                    <a:pt x="745704" y="0"/>
                  </a:lnTo>
                  <a:lnTo>
                    <a:pt x="0" y="745490"/>
                  </a:lnTo>
                  <a:lnTo>
                    <a:pt x="53128" y="745490"/>
                  </a:lnTo>
                  <a:lnTo>
                    <a:pt x="798618" y="0"/>
                  </a:lnTo>
                  <a:close/>
                </a:path>
              </a:pathLst>
            </a:custGeom>
            <a:solidFill>
              <a:srgbClr val="23486D"/>
            </a:solidFill>
          </p:spPr>
          <p:txBody>
            <a:bodyPr wrap="square" lIns="0" tIns="0" rIns="0" bIns="0" rtlCol="0"/>
            <a:lstStyle/>
            <a:p>
              <a:endParaRPr/>
            </a:p>
          </p:txBody>
        </p:sp>
        <p:sp>
          <p:nvSpPr>
            <p:cNvPr id="127" name="object 127"/>
            <p:cNvSpPr/>
            <p:nvPr/>
          </p:nvSpPr>
          <p:spPr>
            <a:xfrm>
              <a:off x="1952194" y="303529"/>
              <a:ext cx="799465" cy="745490"/>
            </a:xfrm>
            <a:custGeom>
              <a:avLst/>
              <a:gdLst/>
              <a:ahLst/>
              <a:cxnLst/>
              <a:rect l="l" t="t" r="r" b="b"/>
              <a:pathLst>
                <a:path w="799464" h="745490">
                  <a:moveTo>
                    <a:pt x="799052" y="0"/>
                  </a:moveTo>
                  <a:lnTo>
                    <a:pt x="745704" y="0"/>
                  </a:lnTo>
                  <a:lnTo>
                    <a:pt x="0" y="745490"/>
                  </a:lnTo>
                  <a:lnTo>
                    <a:pt x="53347" y="745490"/>
                  </a:lnTo>
                  <a:lnTo>
                    <a:pt x="799052" y="0"/>
                  </a:lnTo>
                  <a:close/>
                </a:path>
              </a:pathLst>
            </a:custGeom>
            <a:solidFill>
              <a:srgbClr val="23496E"/>
            </a:solidFill>
          </p:spPr>
          <p:txBody>
            <a:bodyPr wrap="square" lIns="0" tIns="0" rIns="0" bIns="0" rtlCol="0"/>
            <a:lstStyle/>
            <a:p>
              <a:endParaRPr/>
            </a:p>
          </p:txBody>
        </p:sp>
        <p:sp>
          <p:nvSpPr>
            <p:cNvPr id="128" name="object 128"/>
            <p:cNvSpPr/>
            <p:nvPr/>
          </p:nvSpPr>
          <p:spPr>
            <a:xfrm>
              <a:off x="1900993" y="303529"/>
              <a:ext cx="796925" cy="745490"/>
            </a:xfrm>
            <a:custGeom>
              <a:avLst/>
              <a:gdLst/>
              <a:ahLst/>
              <a:cxnLst/>
              <a:rect l="l" t="t" r="r" b="b"/>
              <a:pathLst>
                <a:path w="796925" h="745490">
                  <a:moveTo>
                    <a:pt x="796905" y="0"/>
                  </a:moveTo>
                  <a:lnTo>
                    <a:pt x="745275" y="0"/>
                  </a:lnTo>
                  <a:lnTo>
                    <a:pt x="0" y="745490"/>
                  </a:lnTo>
                  <a:lnTo>
                    <a:pt x="51200" y="745490"/>
                  </a:lnTo>
                  <a:lnTo>
                    <a:pt x="796905" y="0"/>
                  </a:lnTo>
                  <a:close/>
                </a:path>
              </a:pathLst>
            </a:custGeom>
            <a:solidFill>
              <a:srgbClr val="24496F"/>
            </a:solidFill>
          </p:spPr>
          <p:txBody>
            <a:bodyPr wrap="square" lIns="0" tIns="0" rIns="0" bIns="0" rtlCol="0"/>
            <a:lstStyle/>
            <a:p>
              <a:endParaRPr/>
            </a:p>
          </p:txBody>
        </p:sp>
        <p:sp>
          <p:nvSpPr>
            <p:cNvPr id="129" name="object 129"/>
            <p:cNvSpPr/>
            <p:nvPr/>
          </p:nvSpPr>
          <p:spPr>
            <a:xfrm>
              <a:off x="1847850" y="303529"/>
              <a:ext cx="798830" cy="745490"/>
            </a:xfrm>
            <a:custGeom>
              <a:avLst/>
              <a:gdLst/>
              <a:ahLst/>
              <a:cxnLst/>
              <a:rect l="l" t="t" r="r" b="b"/>
              <a:pathLst>
                <a:path w="798830" h="745490">
                  <a:moveTo>
                    <a:pt x="798418" y="0"/>
                  </a:moveTo>
                  <a:lnTo>
                    <a:pt x="745490" y="0"/>
                  </a:lnTo>
                  <a:lnTo>
                    <a:pt x="0" y="745490"/>
                  </a:lnTo>
                  <a:lnTo>
                    <a:pt x="53143" y="745490"/>
                  </a:lnTo>
                  <a:lnTo>
                    <a:pt x="798418" y="0"/>
                  </a:lnTo>
                  <a:close/>
                </a:path>
              </a:pathLst>
            </a:custGeom>
            <a:solidFill>
              <a:srgbClr val="244A70"/>
            </a:solidFill>
          </p:spPr>
          <p:txBody>
            <a:bodyPr wrap="square" lIns="0" tIns="0" rIns="0" bIns="0" rtlCol="0"/>
            <a:lstStyle/>
            <a:p>
              <a:endParaRPr/>
            </a:p>
          </p:txBody>
        </p:sp>
        <p:sp>
          <p:nvSpPr>
            <p:cNvPr id="130" name="object 130"/>
            <p:cNvSpPr/>
            <p:nvPr/>
          </p:nvSpPr>
          <p:spPr>
            <a:xfrm>
              <a:off x="1794509" y="303529"/>
              <a:ext cx="798830" cy="745490"/>
            </a:xfrm>
            <a:custGeom>
              <a:avLst/>
              <a:gdLst/>
              <a:ahLst/>
              <a:cxnLst/>
              <a:rect l="l" t="t" r="r" b="b"/>
              <a:pathLst>
                <a:path w="798830" h="745490">
                  <a:moveTo>
                    <a:pt x="798830" y="0"/>
                  </a:moveTo>
                  <a:lnTo>
                    <a:pt x="745490" y="0"/>
                  </a:lnTo>
                  <a:lnTo>
                    <a:pt x="0" y="745490"/>
                  </a:lnTo>
                  <a:lnTo>
                    <a:pt x="53340" y="745490"/>
                  </a:lnTo>
                  <a:lnTo>
                    <a:pt x="798830" y="0"/>
                  </a:lnTo>
                  <a:close/>
                </a:path>
              </a:pathLst>
            </a:custGeom>
            <a:solidFill>
              <a:srgbClr val="244B71"/>
            </a:solidFill>
          </p:spPr>
          <p:txBody>
            <a:bodyPr wrap="square" lIns="0" tIns="0" rIns="0" bIns="0" rtlCol="0"/>
            <a:lstStyle/>
            <a:p>
              <a:endParaRPr/>
            </a:p>
          </p:txBody>
        </p:sp>
        <p:sp>
          <p:nvSpPr>
            <p:cNvPr id="131" name="object 131"/>
            <p:cNvSpPr/>
            <p:nvPr/>
          </p:nvSpPr>
          <p:spPr>
            <a:xfrm>
              <a:off x="1741343" y="303529"/>
              <a:ext cx="798830" cy="745490"/>
            </a:xfrm>
            <a:custGeom>
              <a:avLst/>
              <a:gdLst/>
              <a:ahLst/>
              <a:cxnLst/>
              <a:rect l="l" t="t" r="r" b="b"/>
              <a:pathLst>
                <a:path w="798830" h="745490">
                  <a:moveTo>
                    <a:pt x="798656" y="0"/>
                  </a:moveTo>
                  <a:lnTo>
                    <a:pt x="745704" y="0"/>
                  </a:lnTo>
                  <a:lnTo>
                    <a:pt x="0" y="745490"/>
                  </a:lnTo>
                  <a:lnTo>
                    <a:pt x="53166" y="745490"/>
                  </a:lnTo>
                  <a:lnTo>
                    <a:pt x="798656" y="0"/>
                  </a:lnTo>
                  <a:close/>
                </a:path>
              </a:pathLst>
            </a:custGeom>
            <a:solidFill>
              <a:srgbClr val="254B72"/>
            </a:solidFill>
          </p:spPr>
          <p:txBody>
            <a:bodyPr wrap="square" lIns="0" tIns="0" rIns="0" bIns="0" rtlCol="0"/>
            <a:lstStyle/>
            <a:p>
              <a:endParaRPr/>
            </a:p>
          </p:txBody>
        </p:sp>
        <p:sp>
          <p:nvSpPr>
            <p:cNvPr id="132" name="object 132"/>
            <p:cNvSpPr/>
            <p:nvPr/>
          </p:nvSpPr>
          <p:spPr>
            <a:xfrm>
              <a:off x="1690203" y="303529"/>
              <a:ext cx="796925" cy="745490"/>
            </a:xfrm>
            <a:custGeom>
              <a:avLst/>
              <a:gdLst/>
              <a:ahLst/>
              <a:cxnLst/>
              <a:rect l="l" t="t" r="r" b="b"/>
              <a:pathLst>
                <a:path w="796925" h="745490">
                  <a:moveTo>
                    <a:pt x="796844" y="0"/>
                  </a:moveTo>
                  <a:lnTo>
                    <a:pt x="745275" y="0"/>
                  </a:lnTo>
                  <a:lnTo>
                    <a:pt x="0" y="745490"/>
                  </a:lnTo>
                  <a:lnTo>
                    <a:pt x="51140" y="745490"/>
                  </a:lnTo>
                  <a:lnTo>
                    <a:pt x="796844" y="0"/>
                  </a:lnTo>
                  <a:close/>
                </a:path>
              </a:pathLst>
            </a:custGeom>
            <a:solidFill>
              <a:srgbClr val="254C73"/>
            </a:solidFill>
          </p:spPr>
          <p:txBody>
            <a:bodyPr wrap="square" lIns="0" tIns="0" rIns="0" bIns="0" rtlCol="0"/>
            <a:lstStyle/>
            <a:p>
              <a:endParaRPr/>
            </a:p>
          </p:txBody>
        </p:sp>
        <p:sp>
          <p:nvSpPr>
            <p:cNvPr id="133" name="object 133"/>
            <p:cNvSpPr/>
            <p:nvPr/>
          </p:nvSpPr>
          <p:spPr>
            <a:xfrm>
              <a:off x="1636871" y="303529"/>
              <a:ext cx="798830" cy="745490"/>
            </a:xfrm>
            <a:custGeom>
              <a:avLst/>
              <a:gdLst/>
              <a:ahLst/>
              <a:cxnLst/>
              <a:rect l="l" t="t" r="r" b="b"/>
              <a:pathLst>
                <a:path w="798830" h="745490">
                  <a:moveTo>
                    <a:pt x="798607" y="0"/>
                  </a:moveTo>
                  <a:lnTo>
                    <a:pt x="745275" y="0"/>
                  </a:lnTo>
                  <a:lnTo>
                    <a:pt x="0" y="745490"/>
                  </a:lnTo>
                  <a:lnTo>
                    <a:pt x="53332" y="745490"/>
                  </a:lnTo>
                  <a:lnTo>
                    <a:pt x="798607" y="0"/>
                  </a:lnTo>
                  <a:close/>
                </a:path>
              </a:pathLst>
            </a:custGeom>
            <a:solidFill>
              <a:srgbClr val="254D74"/>
            </a:solidFill>
          </p:spPr>
          <p:txBody>
            <a:bodyPr wrap="square" lIns="0" tIns="0" rIns="0" bIns="0" rtlCol="0"/>
            <a:lstStyle/>
            <a:p>
              <a:endParaRPr/>
            </a:p>
          </p:txBody>
        </p:sp>
        <p:sp>
          <p:nvSpPr>
            <p:cNvPr id="134" name="object 134"/>
            <p:cNvSpPr/>
            <p:nvPr/>
          </p:nvSpPr>
          <p:spPr>
            <a:xfrm>
              <a:off x="1583690" y="303529"/>
              <a:ext cx="798830" cy="745490"/>
            </a:xfrm>
            <a:custGeom>
              <a:avLst/>
              <a:gdLst/>
              <a:ahLst/>
              <a:cxnLst/>
              <a:rect l="l" t="t" r="r" b="b"/>
              <a:pathLst>
                <a:path w="798830" h="745490">
                  <a:moveTo>
                    <a:pt x="798456" y="0"/>
                  </a:moveTo>
                  <a:lnTo>
                    <a:pt x="745490" y="0"/>
                  </a:lnTo>
                  <a:lnTo>
                    <a:pt x="0" y="745490"/>
                  </a:lnTo>
                  <a:lnTo>
                    <a:pt x="53181" y="745490"/>
                  </a:lnTo>
                  <a:lnTo>
                    <a:pt x="798456" y="0"/>
                  </a:lnTo>
                  <a:close/>
                </a:path>
              </a:pathLst>
            </a:custGeom>
            <a:solidFill>
              <a:srgbClr val="264D75"/>
            </a:solidFill>
          </p:spPr>
          <p:txBody>
            <a:bodyPr wrap="square" lIns="0" tIns="0" rIns="0" bIns="0" rtlCol="0"/>
            <a:lstStyle/>
            <a:p>
              <a:endParaRPr/>
            </a:p>
          </p:txBody>
        </p:sp>
        <p:sp>
          <p:nvSpPr>
            <p:cNvPr id="135" name="object 135"/>
            <p:cNvSpPr/>
            <p:nvPr/>
          </p:nvSpPr>
          <p:spPr>
            <a:xfrm>
              <a:off x="1530350" y="303529"/>
              <a:ext cx="798830" cy="745490"/>
            </a:xfrm>
            <a:custGeom>
              <a:avLst/>
              <a:gdLst/>
              <a:ahLst/>
              <a:cxnLst/>
              <a:rect l="l" t="t" r="r" b="b"/>
              <a:pathLst>
                <a:path w="798830" h="745490">
                  <a:moveTo>
                    <a:pt x="798830" y="0"/>
                  </a:moveTo>
                  <a:lnTo>
                    <a:pt x="745490" y="0"/>
                  </a:lnTo>
                  <a:lnTo>
                    <a:pt x="0" y="745490"/>
                  </a:lnTo>
                  <a:lnTo>
                    <a:pt x="53339" y="745490"/>
                  </a:lnTo>
                  <a:lnTo>
                    <a:pt x="798830" y="0"/>
                  </a:lnTo>
                  <a:close/>
                </a:path>
              </a:pathLst>
            </a:custGeom>
            <a:solidFill>
              <a:srgbClr val="264E76"/>
            </a:solidFill>
          </p:spPr>
          <p:txBody>
            <a:bodyPr wrap="square" lIns="0" tIns="0" rIns="0" bIns="0" rtlCol="0"/>
            <a:lstStyle/>
            <a:p>
              <a:endParaRPr/>
            </a:p>
          </p:txBody>
        </p:sp>
        <p:sp>
          <p:nvSpPr>
            <p:cNvPr id="136" name="object 136"/>
            <p:cNvSpPr/>
            <p:nvPr/>
          </p:nvSpPr>
          <p:spPr>
            <a:xfrm>
              <a:off x="1478279" y="303529"/>
              <a:ext cx="797560" cy="745490"/>
            </a:xfrm>
            <a:custGeom>
              <a:avLst/>
              <a:gdLst/>
              <a:ahLst/>
              <a:cxnLst/>
              <a:rect l="l" t="t" r="r" b="b"/>
              <a:pathLst>
                <a:path w="797560" h="745490">
                  <a:moveTo>
                    <a:pt x="797560" y="0"/>
                  </a:moveTo>
                  <a:lnTo>
                    <a:pt x="745490" y="0"/>
                  </a:lnTo>
                  <a:lnTo>
                    <a:pt x="0" y="745490"/>
                  </a:lnTo>
                  <a:lnTo>
                    <a:pt x="52070" y="745490"/>
                  </a:lnTo>
                  <a:lnTo>
                    <a:pt x="797560" y="0"/>
                  </a:lnTo>
                  <a:close/>
                </a:path>
              </a:pathLst>
            </a:custGeom>
            <a:solidFill>
              <a:srgbClr val="264F77"/>
            </a:solidFill>
          </p:spPr>
          <p:txBody>
            <a:bodyPr wrap="square" lIns="0" tIns="0" rIns="0" bIns="0" rtlCol="0"/>
            <a:lstStyle/>
            <a:p>
              <a:endParaRPr/>
            </a:p>
          </p:txBody>
        </p:sp>
        <p:sp>
          <p:nvSpPr>
            <p:cNvPr id="137" name="object 137"/>
            <p:cNvSpPr/>
            <p:nvPr/>
          </p:nvSpPr>
          <p:spPr>
            <a:xfrm>
              <a:off x="1426081" y="303529"/>
              <a:ext cx="798195" cy="745490"/>
            </a:xfrm>
            <a:custGeom>
              <a:avLst/>
              <a:gdLst/>
              <a:ahLst/>
              <a:cxnLst/>
              <a:rect l="l" t="t" r="r" b="b"/>
              <a:pathLst>
                <a:path w="798194" h="745490">
                  <a:moveTo>
                    <a:pt x="797688" y="0"/>
                  </a:moveTo>
                  <a:lnTo>
                    <a:pt x="745275" y="0"/>
                  </a:lnTo>
                  <a:lnTo>
                    <a:pt x="0" y="745490"/>
                  </a:lnTo>
                  <a:lnTo>
                    <a:pt x="52198" y="745490"/>
                  </a:lnTo>
                  <a:lnTo>
                    <a:pt x="797688" y="0"/>
                  </a:lnTo>
                  <a:close/>
                </a:path>
              </a:pathLst>
            </a:custGeom>
            <a:solidFill>
              <a:srgbClr val="274F78"/>
            </a:solidFill>
          </p:spPr>
          <p:txBody>
            <a:bodyPr wrap="square" lIns="0" tIns="0" rIns="0" bIns="0" rtlCol="0"/>
            <a:lstStyle/>
            <a:p>
              <a:endParaRPr/>
            </a:p>
          </p:txBody>
        </p:sp>
        <p:sp>
          <p:nvSpPr>
            <p:cNvPr id="138" name="object 138"/>
            <p:cNvSpPr/>
            <p:nvPr/>
          </p:nvSpPr>
          <p:spPr>
            <a:xfrm>
              <a:off x="1372749" y="303529"/>
              <a:ext cx="798830" cy="745490"/>
            </a:xfrm>
            <a:custGeom>
              <a:avLst/>
              <a:gdLst/>
              <a:ahLst/>
              <a:cxnLst/>
              <a:rect l="l" t="t" r="r" b="b"/>
              <a:pathLst>
                <a:path w="798830" h="745490">
                  <a:moveTo>
                    <a:pt x="798607" y="0"/>
                  </a:moveTo>
                  <a:lnTo>
                    <a:pt x="745275" y="0"/>
                  </a:lnTo>
                  <a:lnTo>
                    <a:pt x="0" y="745490"/>
                  </a:lnTo>
                  <a:lnTo>
                    <a:pt x="53332" y="745490"/>
                  </a:lnTo>
                  <a:lnTo>
                    <a:pt x="798607" y="0"/>
                  </a:lnTo>
                  <a:close/>
                </a:path>
              </a:pathLst>
            </a:custGeom>
            <a:solidFill>
              <a:srgbClr val="275079"/>
            </a:solidFill>
          </p:spPr>
          <p:txBody>
            <a:bodyPr wrap="square" lIns="0" tIns="0" rIns="0" bIns="0" rtlCol="0"/>
            <a:lstStyle/>
            <a:p>
              <a:endParaRPr/>
            </a:p>
          </p:txBody>
        </p:sp>
        <p:sp>
          <p:nvSpPr>
            <p:cNvPr id="139" name="object 139"/>
            <p:cNvSpPr/>
            <p:nvPr/>
          </p:nvSpPr>
          <p:spPr>
            <a:xfrm>
              <a:off x="1319530" y="303529"/>
              <a:ext cx="798830" cy="745490"/>
            </a:xfrm>
            <a:custGeom>
              <a:avLst/>
              <a:gdLst/>
              <a:ahLst/>
              <a:cxnLst/>
              <a:rect l="l" t="t" r="r" b="b"/>
              <a:pathLst>
                <a:path w="798830" h="745490">
                  <a:moveTo>
                    <a:pt x="798494" y="0"/>
                  </a:moveTo>
                  <a:lnTo>
                    <a:pt x="745490" y="0"/>
                  </a:lnTo>
                  <a:lnTo>
                    <a:pt x="0" y="745490"/>
                  </a:lnTo>
                  <a:lnTo>
                    <a:pt x="53219" y="745490"/>
                  </a:lnTo>
                  <a:lnTo>
                    <a:pt x="798494" y="0"/>
                  </a:lnTo>
                  <a:close/>
                </a:path>
              </a:pathLst>
            </a:custGeom>
            <a:solidFill>
              <a:srgbClr val="27517A"/>
            </a:solidFill>
          </p:spPr>
          <p:txBody>
            <a:bodyPr wrap="square" lIns="0" tIns="0" rIns="0" bIns="0" rtlCol="0"/>
            <a:lstStyle/>
            <a:p>
              <a:endParaRPr/>
            </a:p>
          </p:txBody>
        </p:sp>
        <p:sp>
          <p:nvSpPr>
            <p:cNvPr id="140" name="object 140"/>
            <p:cNvSpPr/>
            <p:nvPr/>
          </p:nvSpPr>
          <p:spPr>
            <a:xfrm>
              <a:off x="1266295" y="303529"/>
              <a:ext cx="798830" cy="745490"/>
            </a:xfrm>
            <a:custGeom>
              <a:avLst/>
              <a:gdLst/>
              <a:ahLst/>
              <a:cxnLst/>
              <a:rect l="l" t="t" r="r" b="b"/>
              <a:pathLst>
                <a:path w="798830" h="745490">
                  <a:moveTo>
                    <a:pt x="798724" y="0"/>
                  </a:moveTo>
                  <a:lnTo>
                    <a:pt x="745704" y="0"/>
                  </a:lnTo>
                  <a:lnTo>
                    <a:pt x="0" y="745490"/>
                  </a:lnTo>
                  <a:lnTo>
                    <a:pt x="53234" y="745490"/>
                  </a:lnTo>
                  <a:lnTo>
                    <a:pt x="798724" y="0"/>
                  </a:lnTo>
                  <a:close/>
                </a:path>
              </a:pathLst>
            </a:custGeom>
            <a:solidFill>
              <a:srgbClr val="28517B"/>
            </a:solidFill>
          </p:spPr>
          <p:txBody>
            <a:bodyPr wrap="square" lIns="0" tIns="0" rIns="0" bIns="0" rtlCol="0"/>
            <a:lstStyle/>
            <a:p>
              <a:endParaRPr/>
            </a:p>
          </p:txBody>
        </p:sp>
        <p:sp>
          <p:nvSpPr>
            <p:cNvPr id="141" name="object 141"/>
            <p:cNvSpPr/>
            <p:nvPr/>
          </p:nvSpPr>
          <p:spPr>
            <a:xfrm>
              <a:off x="1214120" y="303529"/>
              <a:ext cx="798195" cy="745490"/>
            </a:xfrm>
            <a:custGeom>
              <a:avLst/>
              <a:gdLst/>
              <a:ahLst/>
              <a:cxnLst/>
              <a:rect l="l" t="t" r="r" b="b"/>
              <a:pathLst>
                <a:path w="798194" h="745490">
                  <a:moveTo>
                    <a:pt x="797879" y="0"/>
                  </a:moveTo>
                  <a:lnTo>
                    <a:pt x="745490" y="0"/>
                  </a:lnTo>
                  <a:lnTo>
                    <a:pt x="0" y="745490"/>
                  </a:lnTo>
                  <a:lnTo>
                    <a:pt x="52175" y="745490"/>
                  </a:lnTo>
                  <a:lnTo>
                    <a:pt x="797879" y="0"/>
                  </a:lnTo>
                  <a:close/>
                </a:path>
              </a:pathLst>
            </a:custGeom>
            <a:solidFill>
              <a:srgbClr val="28527C"/>
            </a:solidFill>
          </p:spPr>
          <p:txBody>
            <a:bodyPr wrap="square" lIns="0" tIns="0" rIns="0" bIns="0" rtlCol="0"/>
            <a:lstStyle/>
            <a:p>
              <a:endParaRPr/>
            </a:p>
          </p:txBody>
        </p:sp>
        <p:sp>
          <p:nvSpPr>
            <p:cNvPr id="142" name="object 142"/>
            <p:cNvSpPr/>
            <p:nvPr/>
          </p:nvSpPr>
          <p:spPr>
            <a:xfrm>
              <a:off x="1161959" y="303529"/>
              <a:ext cx="798195" cy="745490"/>
            </a:xfrm>
            <a:custGeom>
              <a:avLst/>
              <a:gdLst/>
              <a:ahLst/>
              <a:cxnLst/>
              <a:rect l="l" t="t" r="r" b="b"/>
              <a:pathLst>
                <a:path w="798194" h="745490">
                  <a:moveTo>
                    <a:pt x="797650" y="0"/>
                  </a:moveTo>
                  <a:lnTo>
                    <a:pt x="745275" y="0"/>
                  </a:lnTo>
                  <a:lnTo>
                    <a:pt x="0" y="745490"/>
                  </a:lnTo>
                  <a:lnTo>
                    <a:pt x="52160" y="745490"/>
                  </a:lnTo>
                  <a:lnTo>
                    <a:pt x="797650" y="0"/>
                  </a:lnTo>
                  <a:close/>
                </a:path>
              </a:pathLst>
            </a:custGeom>
            <a:solidFill>
              <a:srgbClr val="28537C"/>
            </a:solidFill>
          </p:spPr>
          <p:txBody>
            <a:bodyPr wrap="square" lIns="0" tIns="0" rIns="0" bIns="0" rtlCol="0"/>
            <a:lstStyle/>
            <a:p>
              <a:endParaRPr/>
            </a:p>
          </p:txBody>
        </p:sp>
        <p:sp>
          <p:nvSpPr>
            <p:cNvPr id="143" name="object 143"/>
            <p:cNvSpPr/>
            <p:nvPr/>
          </p:nvSpPr>
          <p:spPr>
            <a:xfrm>
              <a:off x="1108627" y="303529"/>
              <a:ext cx="798830" cy="745490"/>
            </a:xfrm>
            <a:custGeom>
              <a:avLst/>
              <a:gdLst/>
              <a:ahLst/>
              <a:cxnLst/>
              <a:rect l="l" t="t" r="r" b="b"/>
              <a:pathLst>
                <a:path w="798830" h="745490">
                  <a:moveTo>
                    <a:pt x="798607" y="0"/>
                  </a:moveTo>
                  <a:lnTo>
                    <a:pt x="745275" y="0"/>
                  </a:lnTo>
                  <a:lnTo>
                    <a:pt x="0" y="745490"/>
                  </a:lnTo>
                  <a:lnTo>
                    <a:pt x="53332" y="745490"/>
                  </a:lnTo>
                  <a:lnTo>
                    <a:pt x="798607" y="0"/>
                  </a:lnTo>
                  <a:close/>
                </a:path>
              </a:pathLst>
            </a:custGeom>
            <a:solidFill>
              <a:srgbClr val="29537D"/>
            </a:solidFill>
          </p:spPr>
          <p:txBody>
            <a:bodyPr wrap="square" lIns="0" tIns="0" rIns="0" bIns="0" rtlCol="0"/>
            <a:lstStyle/>
            <a:p>
              <a:endParaRPr/>
            </a:p>
          </p:txBody>
        </p:sp>
        <p:sp>
          <p:nvSpPr>
            <p:cNvPr id="144" name="object 144"/>
            <p:cNvSpPr/>
            <p:nvPr/>
          </p:nvSpPr>
          <p:spPr>
            <a:xfrm>
              <a:off x="1055370" y="303529"/>
              <a:ext cx="798830" cy="745490"/>
            </a:xfrm>
            <a:custGeom>
              <a:avLst/>
              <a:gdLst/>
              <a:ahLst/>
              <a:cxnLst/>
              <a:rect l="l" t="t" r="r" b="b"/>
              <a:pathLst>
                <a:path w="798830" h="745490">
                  <a:moveTo>
                    <a:pt x="798532" y="0"/>
                  </a:moveTo>
                  <a:lnTo>
                    <a:pt x="745490" y="0"/>
                  </a:lnTo>
                  <a:lnTo>
                    <a:pt x="0" y="745490"/>
                  </a:lnTo>
                  <a:lnTo>
                    <a:pt x="53257" y="745490"/>
                  </a:lnTo>
                  <a:lnTo>
                    <a:pt x="798532" y="0"/>
                  </a:lnTo>
                  <a:close/>
                </a:path>
              </a:pathLst>
            </a:custGeom>
            <a:solidFill>
              <a:srgbClr val="29547E"/>
            </a:solidFill>
          </p:spPr>
          <p:txBody>
            <a:bodyPr wrap="square" lIns="0" tIns="0" rIns="0" bIns="0" rtlCol="0"/>
            <a:lstStyle/>
            <a:p>
              <a:endParaRPr/>
            </a:p>
          </p:txBody>
        </p:sp>
        <p:sp>
          <p:nvSpPr>
            <p:cNvPr id="145" name="object 145"/>
            <p:cNvSpPr/>
            <p:nvPr/>
          </p:nvSpPr>
          <p:spPr>
            <a:xfrm>
              <a:off x="1002030" y="303529"/>
              <a:ext cx="798830" cy="745490"/>
            </a:xfrm>
            <a:custGeom>
              <a:avLst/>
              <a:gdLst/>
              <a:ahLst/>
              <a:cxnLst/>
              <a:rect l="l" t="t" r="r" b="b"/>
              <a:pathLst>
                <a:path w="798830" h="745490">
                  <a:moveTo>
                    <a:pt x="798829" y="0"/>
                  </a:moveTo>
                  <a:lnTo>
                    <a:pt x="745490" y="0"/>
                  </a:lnTo>
                  <a:lnTo>
                    <a:pt x="0" y="745490"/>
                  </a:lnTo>
                  <a:lnTo>
                    <a:pt x="53340" y="745490"/>
                  </a:lnTo>
                  <a:lnTo>
                    <a:pt x="798829" y="0"/>
                  </a:lnTo>
                  <a:close/>
                </a:path>
              </a:pathLst>
            </a:custGeom>
            <a:solidFill>
              <a:srgbClr val="29557F"/>
            </a:solidFill>
          </p:spPr>
          <p:txBody>
            <a:bodyPr wrap="square" lIns="0" tIns="0" rIns="0" bIns="0" rtlCol="0"/>
            <a:lstStyle/>
            <a:p>
              <a:endParaRPr/>
            </a:p>
          </p:txBody>
        </p:sp>
        <p:sp>
          <p:nvSpPr>
            <p:cNvPr id="146" name="object 146"/>
            <p:cNvSpPr/>
            <p:nvPr/>
          </p:nvSpPr>
          <p:spPr>
            <a:xfrm>
              <a:off x="949959" y="303529"/>
              <a:ext cx="797560" cy="745490"/>
            </a:xfrm>
            <a:custGeom>
              <a:avLst/>
              <a:gdLst/>
              <a:ahLst/>
              <a:cxnLst/>
              <a:rect l="l" t="t" r="r" b="b"/>
              <a:pathLst>
                <a:path w="797560" h="745490">
                  <a:moveTo>
                    <a:pt x="797560" y="0"/>
                  </a:moveTo>
                  <a:lnTo>
                    <a:pt x="745490" y="0"/>
                  </a:lnTo>
                  <a:lnTo>
                    <a:pt x="0" y="745490"/>
                  </a:lnTo>
                  <a:lnTo>
                    <a:pt x="52070" y="745490"/>
                  </a:lnTo>
                  <a:lnTo>
                    <a:pt x="797560" y="0"/>
                  </a:lnTo>
                  <a:close/>
                </a:path>
              </a:pathLst>
            </a:custGeom>
            <a:solidFill>
              <a:srgbClr val="2A5580"/>
            </a:solidFill>
          </p:spPr>
          <p:txBody>
            <a:bodyPr wrap="square" lIns="0" tIns="0" rIns="0" bIns="0" rtlCol="0"/>
            <a:lstStyle/>
            <a:p>
              <a:endParaRPr/>
            </a:p>
          </p:txBody>
        </p:sp>
        <p:sp>
          <p:nvSpPr>
            <p:cNvPr id="147" name="object 147"/>
            <p:cNvSpPr/>
            <p:nvPr/>
          </p:nvSpPr>
          <p:spPr>
            <a:xfrm>
              <a:off x="897837" y="303529"/>
              <a:ext cx="798195" cy="745490"/>
            </a:xfrm>
            <a:custGeom>
              <a:avLst/>
              <a:gdLst/>
              <a:ahLst/>
              <a:cxnLst/>
              <a:rect l="l" t="t" r="r" b="b"/>
              <a:pathLst>
                <a:path w="798194" h="745490">
                  <a:moveTo>
                    <a:pt x="797612" y="0"/>
                  </a:moveTo>
                  <a:lnTo>
                    <a:pt x="745275" y="0"/>
                  </a:lnTo>
                  <a:lnTo>
                    <a:pt x="0" y="745490"/>
                  </a:lnTo>
                  <a:lnTo>
                    <a:pt x="52122" y="745490"/>
                  </a:lnTo>
                  <a:lnTo>
                    <a:pt x="797612" y="0"/>
                  </a:lnTo>
                  <a:close/>
                </a:path>
              </a:pathLst>
            </a:custGeom>
            <a:solidFill>
              <a:srgbClr val="2A5681"/>
            </a:solidFill>
          </p:spPr>
          <p:txBody>
            <a:bodyPr wrap="square" lIns="0" tIns="0" rIns="0" bIns="0" rtlCol="0"/>
            <a:lstStyle/>
            <a:p>
              <a:endParaRPr/>
            </a:p>
          </p:txBody>
        </p:sp>
        <p:sp>
          <p:nvSpPr>
            <p:cNvPr id="148" name="object 148"/>
            <p:cNvSpPr/>
            <p:nvPr/>
          </p:nvSpPr>
          <p:spPr>
            <a:xfrm>
              <a:off x="844550" y="303529"/>
              <a:ext cx="798830" cy="745490"/>
            </a:xfrm>
            <a:custGeom>
              <a:avLst/>
              <a:gdLst/>
              <a:ahLst/>
              <a:cxnLst/>
              <a:rect l="l" t="t" r="r" b="b"/>
              <a:pathLst>
                <a:path w="798830" h="745490">
                  <a:moveTo>
                    <a:pt x="798563" y="0"/>
                  </a:moveTo>
                  <a:lnTo>
                    <a:pt x="745490" y="0"/>
                  </a:lnTo>
                  <a:lnTo>
                    <a:pt x="0" y="745490"/>
                  </a:lnTo>
                  <a:lnTo>
                    <a:pt x="53287" y="745490"/>
                  </a:lnTo>
                  <a:lnTo>
                    <a:pt x="798563" y="0"/>
                  </a:lnTo>
                  <a:close/>
                </a:path>
              </a:pathLst>
            </a:custGeom>
            <a:solidFill>
              <a:srgbClr val="2A5782"/>
            </a:solidFill>
          </p:spPr>
          <p:txBody>
            <a:bodyPr wrap="square" lIns="0" tIns="0" rIns="0" bIns="0" rtlCol="0"/>
            <a:lstStyle/>
            <a:p>
              <a:endParaRPr/>
            </a:p>
          </p:txBody>
        </p:sp>
        <p:sp>
          <p:nvSpPr>
            <p:cNvPr id="149" name="object 149"/>
            <p:cNvSpPr/>
            <p:nvPr/>
          </p:nvSpPr>
          <p:spPr>
            <a:xfrm>
              <a:off x="791210" y="303529"/>
              <a:ext cx="798830" cy="745490"/>
            </a:xfrm>
            <a:custGeom>
              <a:avLst/>
              <a:gdLst/>
              <a:ahLst/>
              <a:cxnLst/>
              <a:rect l="l" t="t" r="r" b="b"/>
              <a:pathLst>
                <a:path w="798830" h="745490">
                  <a:moveTo>
                    <a:pt x="798830" y="0"/>
                  </a:moveTo>
                  <a:lnTo>
                    <a:pt x="745489" y="0"/>
                  </a:lnTo>
                  <a:lnTo>
                    <a:pt x="0" y="745489"/>
                  </a:lnTo>
                  <a:lnTo>
                    <a:pt x="53340" y="745489"/>
                  </a:lnTo>
                  <a:lnTo>
                    <a:pt x="798830" y="0"/>
                  </a:lnTo>
                  <a:close/>
                </a:path>
              </a:pathLst>
            </a:custGeom>
            <a:solidFill>
              <a:srgbClr val="2B5783"/>
            </a:solidFill>
          </p:spPr>
          <p:txBody>
            <a:bodyPr wrap="square" lIns="0" tIns="0" rIns="0" bIns="0" rtlCol="0"/>
            <a:lstStyle/>
            <a:p>
              <a:endParaRPr/>
            </a:p>
          </p:txBody>
        </p:sp>
        <p:sp>
          <p:nvSpPr>
            <p:cNvPr id="150" name="object 150"/>
            <p:cNvSpPr/>
            <p:nvPr/>
          </p:nvSpPr>
          <p:spPr>
            <a:xfrm>
              <a:off x="737870" y="303529"/>
              <a:ext cx="798830" cy="745490"/>
            </a:xfrm>
            <a:custGeom>
              <a:avLst/>
              <a:gdLst/>
              <a:ahLst/>
              <a:cxnLst/>
              <a:rect l="l" t="t" r="r" b="b"/>
              <a:pathLst>
                <a:path w="798830" h="745490">
                  <a:moveTo>
                    <a:pt x="798830" y="0"/>
                  </a:moveTo>
                  <a:lnTo>
                    <a:pt x="745490" y="0"/>
                  </a:lnTo>
                  <a:lnTo>
                    <a:pt x="0" y="745490"/>
                  </a:lnTo>
                  <a:lnTo>
                    <a:pt x="53339" y="745490"/>
                  </a:lnTo>
                  <a:lnTo>
                    <a:pt x="798830" y="0"/>
                  </a:lnTo>
                  <a:close/>
                </a:path>
              </a:pathLst>
            </a:custGeom>
            <a:solidFill>
              <a:srgbClr val="2B5884"/>
            </a:solidFill>
          </p:spPr>
          <p:txBody>
            <a:bodyPr wrap="square" lIns="0" tIns="0" rIns="0" bIns="0" rtlCol="0"/>
            <a:lstStyle/>
            <a:p>
              <a:endParaRPr/>
            </a:p>
          </p:txBody>
        </p:sp>
        <p:sp>
          <p:nvSpPr>
            <p:cNvPr id="151" name="object 151"/>
            <p:cNvSpPr/>
            <p:nvPr/>
          </p:nvSpPr>
          <p:spPr>
            <a:xfrm>
              <a:off x="684530" y="303529"/>
              <a:ext cx="798830" cy="745490"/>
            </a:xfrm>
            <a:custGeom>
              <a:avLst/>
              <a:gdLst/>
              <a:ahLst/>
              <a:cxnLst/>
              <a:rect l="l" t="t" r="r" b="b"/>
              <a:pathLst>
                <a:path w="798830" h="745490">
                  <a:moveTo>
                    <a:pt x="798829" y="0"/>
                  </a:moveTo>
                  <a:lnTo>
                    <a:pt x="745490" y="0"/>
                  </a:lnTo>
                  <a:lnTo>
                    <a:pt x="0" y="745490"/>
                  </a:lnTo>
                  <a:lnTo>
                    <a:pt x="53340" y="745490"/>
                  </a:lnTo>
                  <a:lnTo>
                    <a:pt x="798829" y="0"/>
                  </a:lnTo>
                  <a:close/>
                </a:path>
              </a:pathLst>
            </a:custGeom>
            <a:solidFill>
              <a:srgbClr val="2B5885"/>
            </a:solidFill>
          </p:spPr>
          <p:txBody>
            <a:bodyPr wrap="square" lIns="0" tIns="0" rIns="0" bIns="0" rtlCol="0"/>
            <a:lstStyle/>
            <a:p>
              <a:endParaRPr/>
            </a:p>
          </p:txBody>
        </p:sp>
        <p:sp>
          <p:nvSpPr>
            <p:cNvPr id="152" name="object 152"/>
            <p:cNvSpPr/>
            <p:nvPr/>
          </p:nvSpPr>
          <p:spPr>
            <a:xfrm>
              <a:off x="633730" y="303529"/>
              <a:ext cx="796290" cy="745490"/>
            </a:xfrm>
            <a:custGeom>
              <a:avLst/>
              <a:gdLst/>
              <a:ahLst/>
              <a:cxnLst/>
              <a:rect l="l" t="t" r="r" b="b"/>
              <a:pathLst>
                <a:path w="796290" h="745490">
                  <a:moveTo>
                    <a:pt x="796290" y="0"/>
                  </a:moveTo>
                  <a:lnTo>
                    <a:pt x="745490" y="0"/>
                  </a:lnTo>
                  <a:lnTo>
                    <a:pt x="0" y="745490"/>
                  </a:lnTo>
                  <a:lnTo>
                    <a:pt x="50800" y="745490"/>
                  </a:lnTo>
                  <a:lnTo>
                    <a:pt x="796290" y="0"/>
                  </a:lnTo>
                  <a:close/>
                </a:path>
              </a:pathLst>
            </a:custGeom>
            <a:solidFill>
              <a:srgbClr val="2C5986"/>
            </a:solidFill>
          </p:spPr>
          <p:txBody>
            <a:bodyPr wrap="square" lIns="0" tIns="0" rIns="0" bIns="0" rtlCol="0"/>
            <a:lstStyle/>
            <a:p>
              <a:endParaRPr/>
            </a:p>
          </p:txBody>
        </p:sp>
        <p:sp>
          <p:nvSpPr>
            <p:cNvPr id="153" name="object 153"/>
            <p:cNvSpPr/>
            <p:nvPr/>
          </p:nvSpPr>
          <p:spPr>
            <a:xfrm>
              <a:off x="580390" y="303529"/>
              <a:ext cx="798830" cy="745490"/>
            </a:xfrm>
            <a:custGeom>
              <a:avLst/>
              <a:gdLst/>
              <a:ahLst/>
              <a:cxnLst/>
              <a:rect l="l" t="t" r="r" b="b"/>
              <a:pathLst>
                <a:path w="798830" h="745490">
                  <a:moveTo>
                    <a:pt x="798830" y="0"/>
                  </a:moveTo>
                  <a:lnTo>
                    <a:pt x="745490" y="0"/>
                  </a:lnTo>
                  <a:lnTo>
                    <a:pt x="0" y="745490"/>
                  </a:lnTo>
                  <a:lnTo>
                    <a:pt x="53340" y="745490"/>
                  </a:lnTo>
                  <a:lnTo>
                    <a:pt x="798830" y="0"/>
                  </a:lnTo>
                  <a:close/>
                </a:path>
              </a:pathLst>
            </a:custGeom>
            <a:solidFill>
              <a:srgbClr val="2C5A87"/>
            </a:solidFill>
          </p:spPr>
          <p:txBody>
            <a:bodyPr wrap="square" lIns="0" tIns="0" rIns="0" bIns="0" rtlCol="0"/>
            <a:lstStyle/>
            <a:p>
              <a:endParaRPr/>
            </a:p>
          </p:txBody>
        </p:sp>
        <p:sp>
          <p:nvSpPr>
            <p:cNvPr id="154" name="object 154"/>
            <p:cNvSpPr/>
            <p:nvPr/>
          </p:nvSpPr>
          <p:spPr>
            <a:xfrm>
              <a:off x="535940" y="303529"/>
              <a:ext cx="789940" cy="745490"/>
            </a:xfrm>
            <a:custGeom>
              <a:avLst/>
              <a:gdLst/>
              <a:ahLst/>
              <a:cxnLst/>
              <a:rect l="l" t="t" r="r" b="b"/>
              <a:pathLst>
                <a:path w="789940" h="745490">
                  <a:moveTo>
                    <a:pt x="789940" y="0"/>
                  </a:moveTo>
                  <a:lnTo>
                    <a:pt x="736600" y="0"/>
                  </a:lnTo>
                  <a:lnTo>
                    <a:pt x="0" y="736600"/>
                  </a:lnTo>
                  <a:lnTo>
                    <a:pt x="0" y="745490"/>
                  </a:lnTo>
                  <a:lnTo>
                    <a:pt x="44449" y="745490"/>
                  </a:lnTo>
                  <a:lnTo>
                    <a:pt x="789940" y="0"/>
                  </a:lnTo>
                  <a:close/>
                </a:path>
              </a:pathLst>
            </a:custGeom>
            <a:solidFill>
              <a:srgbClr val="2C5A88"/>
            </a:solidFill>
          </p:spPr>
          <p:txBody>
            <a:bodyPr wrap="square" lIns="0" tIns="0" rIns="0" bIns="0" rtlCol="0"/>
            <a:lstStyle/>
            <a:p>
              <a:endParaRPr/>
            </a:p>
          </p:txBody>
        </p:sp>
        <p:sp>
          <p:nvSpPr>
            <p:cNvPr id="155" name="object 155"/>
            <p:cNvSpPr/>
            <p:nvPr/>
          </p:nvSpPr>
          <p:spPr>
            <a:xfrm>
              <a:off x="535940" y="303529"/>
              <a:ext cx="736600" cy="736600"/>
            </a:xfrm>
            <a:custGeom>
              <a:avLst/>
              <a:gdLst/>
              <a:ahLst/>
              <a:cxnLst/>
              <a:rect l="l" t="t" r="r" b="b"/>
              <a:pathLst>
                <a:path w="736600" h="736600">
                  <a:moveTo>
                    <a:pt x="736600" y="0"/>
                  </a:moveTo>
                  <a:lnTo>
                    <a:pt x="683260" y="0"/>
                  </a:lnTo>
                  <a:lnTo>
                    <a:pt x="0" y="683260"/>
                  </a:lnTo>
                  <a:lnTo>
                    <a:pt x="0" y="736600"/>
                  </a:lnTo>
                  <a:lnTo>
                    <a:pt x="736600" y="0"/>
                  </a:lnTo>
                  <a:close/>
                </a:path>
              </a:pathLst>
            </a:custGeom>
            <a:solidFill>
              <a:srgbClr val="2D5B89"/>
            </a:solidFill>
          </p:spPr>
          <p:txBody>
            <a:bodyPr wrap="square" lIns="0" tIns="0" rIns="0" bIns="0" rtlCol="0"/>
            <a:lstStyle/>
            <a:p>
              <a:endParaRPr/>
            </a:p>
          </p:txBody>
        </p:sp>
        <p:sp>
          <p:nvSpPr>
            <p:cNvPr id="156" name="object 156"/>
            <p:cNvSpPr/>
            <p:nvPr/>
          </p:nvSpPr>
          <p:spPr>
            <a:xfrm>
              <a:off x="535940" y="303529"/>
              <a:ext cx="683260" cy="683260"/>
            </a:xfrm>
            <a:custGeom>
              <a:avLst/>
              <a:gdLst/>
              <a:ahLst/>
              <a:cxnLst/>
              <a:rect l="l" t="t" r="r" b="b"/>
              <a:pathLst>
                <a:path w="683260" h="683260">
                  <a:moveTo>
                    <a:pt x="683260" y="0"/>
                  </a:moveTo>
                  <a:lnTo>
                    <a:pt x="631190" y="0"/>
                  </a:lnTo>
                  <a:lnTo>
                    <a:pt x="0" y="631189"/>
                  </a:lnTo>
                  <a:lnTo>
                    <a:pt x="0" y="683260"/>
                  </a:lnTo>
                  <a:lnTo>
                    <a:pt x="683260" y="0"/>
                  </a:lnTo>
                  <a:close/>
                </a:path>
              </a:pathLst>
            </a:custGeom>
            <a:solidFill>
              <a:srgbClr val="2D5C8A"/>
            </a:solidFill>
          </p:spPr>
          <p:txBody>
            <a:bodyPr wrap="square" lIns="0" tIns="0" rIns="0" bIns="0" rtlCol="0"/>
            <a:lstStyle/>
            <a:p>
              <a:endParaRPr/>
            </a:p>
          </p:txBody>
        </p:sp>
        <p:sp>
          <p:nvSpPr>
            <p:cNvPr id="157" name="object 157"/>
            <p:cNvSpPr/>
            <p:nvPr/>
          </p:nvSpPr>
          <p:spPr>
            <a:xfrm>
              <a:off x="535940" y="303529"/>
              <a:ext cx="631190" cy="631190"/>
            </a:xfrm>
            <a:custGeom>
              <a:avLst/>
              <a:gdLst/>
              <a:ahLst/>
              <a:cxnLst/>
              <a:rect l="l" t="t" r="r" b="b"/>
              <a:pathLst>
                <a:path w="631190" h="631190">
                  <a:moveTo>
                    <a:pt x="631190" y="0"/>
                  </a:moveTo>
                  <a:lnTo>
                    <a:pt x="579120" y="0"/>
                  </a:lnTo>
                  <a:lnTo>
                    <a:pt x="0" y="579120"/>
                  </a:lnTo>
                  <a:lnTo>
                    <a:pt x="0" y="631189"/>
                  </a:lnTo>
                  <a:lnTo>
                    <a:pt x="631190" y="0"/>
                  </a:lnTo>
                  <a:close/>
                </a:path>
              </a:pathLst>
            </a:custGeom>
            <a:solidFill>
              <a:srgbClr val="2D5C8B"/>
            </a:solidFill>
          </p:spPr>
          <p:txBody>
            <a:bodyPr wrap="square" lIns="0" tIns="0" rIns="0" bIns="0" rtlCol="0"/>
            <a:lstStyle/>
            <a:p>
              <a:endParaRPr/>
            </a:p>
          </p:txBody>
        </p:sp>
        <p:sp>
          <p:nvSpPr>
            <p:cNvPr id="158" name="object 158"/>
            <p:cNvSpPr/>
            <p:nvPr/>
          </p:nvSpPr>
          <p:spPr>
            <a:xfrm>
              <a:off x="535940" y="303529"/>
              <a:ext cx="579120" cy="579120"/>
            </a:xfrm>
            <a:custGeom>
              <a:avLst/>
              <a:gdLst/>
              <a:ahLst/>
              <a:cxnLst/>
              <a:rect l="l" t="t" r="r" b="b"/>
              <a:pathLst>
                <a:path w="579119" h="579119">
                  <a:moveTo>
                    <a:pt x="579120" y="0"/>
                  </a:moveTo>
                  <a:lnTo>
                    <a:pt x="525780" y="0"/>
                  </a:lnTo>
                  <a:lnTo>
                    <a:pt x="0" y="525780"/>
                  </a:lnTo>
                  <a:lnTo>
                    <a:pt x="0" y="579120"/>
                  </a:lnTo>
                  <a:lnTo>
                    <a:pt x="579120" y="0"/>
                  </a:lnTo>
                  <a:close/>
                </a:path>
              </a:pathLst>
            </a:custGeom>
            <a:solidFill>
              <a:srgbClr val="2E5D8C"/>
            </a:solidFill>
          </p:spPr>
          <p:txBody>
            <a:bodyPr wrap="square" lIns="0" tIns="0" rIns="0" bIns="0" rtlCol="0"/>
            <a:lstStyle/>
            <a:p>
              <a:endParaRPr/>
            </a:p>
          </p:txBody>
        </p:sp>
        <p:sp>
          <p:nvSpPr>
            <p:cNvPr id="159" name="object 159"/>
            <p:cNvSpPr/>
            <p:nvPr/>
          </p:nvSpPr>
          <p:spPr>
            <a:xfrm>
              <a:off x="535940" y="303529"/>
              <a:ext cx="525780" cy="525780"/>
            </a:xfrm>
            <a:custGeom>
              <a:avLst/>
              <a:gdLst/>
              <a:ahLst/>
              <a:cxnLst/>
              <a:rect l="l" t="t" r="r" b="b"/>
              <a:pathLst>
                <a:path w="525780" h="525780">
                  <a:moveTo>
                    <a:pt x="525780" y="0"/>
                  </a:moveTo>
                  <a:lnTo>
                    <a:pt x="472440" y="0"/>
                  </a:lnTo>
                  <a:lnTo>
                    <a:pt x="0" y="472439"/>
                  </a:lnTo>
                  <a:lnTo>
                    <a:pt x="0" y="525780"/>
                  </a:lnTo>
                  <a:lnTo>
                    <a:pt x="525780" y="0"/>
                  </a:lnTo>
                  <a:close/>
                </a:path>
              </a:pathLst>
            </a:custGeom>
            <a:solidFill>
              <a:srgbClr val="2E5E8D"/>
            </a:solidFill>
          </p:spPr>
          <p:txBody>
            <a:bodyPr wrap="square" lIns="0" tIns="0" rIns="0" bIns="0" rtlCol="0"/>
            <a:lstStyle/>
            <a:p>
              <a:endParaRPr/>
            </a:p>
          </p:txBody>
        </p:sp>
        <p:sp>
          <p:nvSpPr>
            <p:cNvPr id="160" name="object 160"/>
            <p:cNvSpPr/>
            <p:nvPr/>
          </p:nvSpPr>
          <p:spPr>
            <a:xfrm>
              <a:off x="535940" y="303529"/>
              <a:ext cx="472440" cy="472440"/>
            </a:xfrm>
            <a:custGeom>
              <a:avLst/>
              <a:gdLst/>
              <a:ahLst/>
              <a:cxnLst/>
              <a:rect l="l" t="t" r="r" b="b"/>
              <a:pathLst>
                <a:path w="472440" h="472440">
                  <a:moveTo>
                    <a:pt x="472439" y="0"/>
                  </a:moveTo>
                  <a:lnTo>
                    <a:pt x="419267" y="0"/>
                  </a:lnTo>
                  <a:lnTo>
                    <a:pt x="0" y="419147"/>
                  </a:lnTo>
                  <a:lnTo>
                    <a:pt x="0" y="472439"/>
                  </a:lnTo>
                  <a:lnTo>
                    <a:pt x="472439" y="0"/>
                  </a:lnTo>
                  <a:close/>
                </a:path>
              </a:pathLst>
            </a:custGeom>
            <a:solidFill>
              <a:srgbClr val="2E5E8E"/>
            </a:solidFill>
          </p:spPr>
          <p:txBody>
            <a:bodyPr wrap="square" lIns="0" tIns="0" rIns="0" bIns="0" rtlCol="0"/>
            <a:lstStyle/>
            <a:p>
              <a:endParaRPr/>
            </a:p>
          </p:txBody>
        </p:sp>
        <p:sp>
          <p:nvSpPr>
            <p:cNvPr id="161" name="object 161"/>
            <p:cNvSpPr/>
            <p:nvPr/>
          </p:nvSpPr>
          <p:spPr>
            <a:xfrm>
              <a:off x="535940" y="303529"/>
              <a:ext cx="419734" cy="419734"/>
            </a:xfrm>
            <a:custGeom>
              <a:avLst/>
              <a:gdLst/>
              <a:ahLst/>
              <a:cxnLst/>
              <a:rect l="l" t="t" r="r" b="b"/>
              <a:pathLst>
                <a:path w="419734" h="419734">
                  <a:moveTo>
                    <a:pt x="419267" y="0"/>
                  </a:moveTo>
                  <a:lnTo>
                    <a:pt x="365920" y="0"/>
                  </a:lnTo>
                  <a:lnTo>
                    <a:pt x="0" y="365814"/>
                  </a:lnTo>
                  <a:lnTo>
                    <a:pt x="0" y="419147"/>
                  </a:lnTo>
                  <a:lnTo>
                    <a:pt x="419267" y="0"/>
                  </a:lnTo>
                  <a:close/>
                </a:path>
              </a:pathLst>
            </a:custGeom>
            <a:solidFill>
              <a:srgbClr val="2F5F8F"/>
            </a:solidFill>
          </p:spPr>
          <p:txBody>
            <a:bodyPr wrap="square" lIns="0" tIns="0" rIns="0" bIns="0" rtlCol="0"/>
            <a:lstStyle/>
            <a:p>
              <a:endParaRPr/>
            </a:p>
          </p:txBody>
        </p:sp>
        <p:sp>
          <p:nvSpPr>
            <p:cNvPr id="162" name="object 162"/>
            <p:cNvSpPr/>
            <p:nvPr/>
          </p:nvSpPr>
          <p:spPr>
            <a:xfrm>
              <a:off x="535940" y="303529"/>
              <a:ext cx="366395" cy="366395"/>
            </a:xfrm>
            <a:custGeom>
              <a:avLst/>
              <a:gdLst/>
              <a:ahLst/>
              <a:cxnLst/>
              <a:rect l="l" t="t" r="r" b="b"/>
              <a:pathLst>
                <a:path w="366395" h="366395">
                  <a:moveTo>
                    <a:pt x="365920" y="0"/>
                  </a:moveTo>
                  <a:lnTo>
                    <a:pt x="314807" y="0"/>
                  </a:lnTo>
                  <a:lnTo>
                    <a:pt x="0" y="314897"/>
                  </a:lnTo>
                  <a:lnTo>
                    <a:pt x="0" y="365814"/>
                  </a:lnTo>
                  <a:lnTo>
                    <a:pt x="365920" y="0"/>
                  </a:lnTo>
                  <a:close/>
                </a:path>
              </a:pathLst>
            </a:custGeom>
            <a:solidFill>
              <a:srgbClr val="2F6090"/>
            </a:solidFill>
          </p:spPr>
          <p:txBody>
            <a:bodyPr wrap="square" lIns="0" tIns="0" rIns="0" bIns="0" rtlCol="0"/>
            <a:lstStyle/>
            <a:p>
              <a:endParaRPr/>
            </a:p>
          </p:txBody>
        </p:sp>
        <p:sp>
          <p:nvSpPr>
            <p:cNvPr id="163" name="object 163"/>
            <p:cNvSpPr/>
            <p:nvPr/>
          </p:nvSpPr>
          <p:spPr>
            <a:xfrm>
              <a:off x="535940" y="303529"/>
              <a:ext cx="314960" cy="314960"/>
            </a:xfrm>
            <a:custGeom>
              <a:avLst/>
              <a:gdLst/>
              <a:ahLst/>
              <a:cxnLst/>
              <a:rect l="l" t="t" r="r" b="b"/>
              <a:pathLst>
                <a:path w="314959" h="314959">
                  <a:moveTo>
                    <a:pt x="314807" y="0"/>
                  </a:moveTo>
                  <a:lnTo>
                    <a:pt x="261620" y="0"/>
                  </a:lnTo>
                  <a:lnTo>
                    <a:pt x="0" y="261620"/>
                  </a:lnTo>
                  <a:lnTo>
                    <a:pt x="0" y="314897"/>
                  </a:lnTo>
                  <a:lnTo>
                    <a:pt x="314807" y="0"/>
                  </a:lnTo>
                  <a:close/>
                </a:path>
              </a:pathLst>
            </a:custGeom>
            <a:solidFill>
              <a:srgbClr val="2F6091"/>
            </a:solidFill>
          </p:spPr>
          <p:txBody>
            <a:bodyPr wrap="square" lIns="0" tIns="0" rIns="0" bIns="0" rtlCol="0"/>
            <a:lstStyle/>
            <a:p>
              <a:endParaRPr/>
            </a:p>
          </p:txBody>
        </p:sp>
        <p:sp>
          <p:nvSpPr>
            <p:cNvPr id="164" name="object 164"/>
            <p:cNvSpPr/>
            <p:nvPr/>
          </p:nvSpPr>
          <p:spPr>
            <a:xfrm>
              <a:off x="535940" y="303529"/>
              <a:ext cx="261620" cy="261620"/>
            </a:xfrm>
            <a:custGeom>
              <a:avLst/>
              <a:gdLst/>
              <a:ahLst/>
              <a:cxnLst/>
              <a:rect l="l" t="t" r="r" b="b"/>
              <a:pathLst>
                <a:path w="261620" h="261620">
                  <a:moveTo>
                    <a:pt x="261620" y="0"/>
                  </a:moveTo>
                  <a:lnTo>
                    <a:pt x="208280" y="0"/>
                  </a:lnTo>
                  <a:lnTo>
                    <a:pt x="0" y="208280"/>
                  </a:lnTo>
                  <a:lnTo>
                    <a:pt x="0" y="261620"/>
                  </a:lnTo>
                  <a:lnTo>
                    <a:pt x="261620" y="0"/>
                  </a:lnTo>
                  <a:close/>
                </a:path>
              </a:pathLst>
            </a:custGeom>
            <a:solidFill>
              <a:srgbClr val="306192"/>
            </a:solidFill>
          </p:spPr>
          <p:txBody>
            <a:bodyPr wrap="square" lIns="0" tIns="0" rIns="0" bIns="0" rtlCol="0"/>
            <a:lstStyle/>
            <a:p>
              <a:endParaRPr/>
            </a:p>
          </p:txBody>
        </p:sp>
        <p:pic>
          <p:nvPicPr>
            <p:cNvPr id="165" name="object 165"/>
            <p:cNvPicPr/>
            <p:nvPr/>
          </p:nvPicPr>
          <p:blipFill>
            <a:blip r:embed="rId3" cstate="print"/>
            <a:stretch>
              <a:fillRect/>
            </a:stretch>
          </p:blipFill>
          <p:spPr>
            <a:xfrm>
              <a:off x="535940" y="303529"/>
              <a:ext cx="208280" cy="208280"/>
            </a:xfrm>
            <a:prstGeom prst="rect">
              <a:avLst/>
            </a:prstGeom>
          </p:spPr>
        </p:pic>
      </p:grpSp>
      <p:sp>
        <p:nvSpPr>
          <p:cNvPr id="166" name="object 166"/>
          <p:cNvSpPr txBox="1">
            <a:spLocks noGrp="1"/>
          </p:cNvSpPr>
          <p:nvPr>
            <p:ph type="title"/>
          </p:nvPr>
        </p:nvSpPr>
        <p:spPr>
          <a:xfrm>
            <a:off x="2059940" y="303529"/>
            <a:ext cx="8072120" cy="592470"/>
          </a:xfrm>
          <a:prstGeom prst="rect">
            <a:avLst/>
          </a:prstGeom>
          <a:solidFill>
            <a:srgbClr val="7F7F7F">
              <a:alpha val="50000"/>
            </a:srgbClr>
          </a:solidFill>
          <a:ln w="9344">
            <a:solidFill>
              <a:srgbClr val="4C4C4C"/>
            </a:solidFill>
          </a:ln>
        </p:spPr>
        <p:txBody>
          <a:bodyPr vert="horz" wrap="square" lIns="0" tIns="99060" rIns="0" bIns="0" numCol="1" rtlCol="0" anchor="t" anchorCtr="0" compatLnSpc="1">
            <a:prstTxWarp prst="textNoShape">
              <a:avLst/>
            </a:prstTxWarp>
            <a:spAutoFit/>
          </a:bodyPr>
          <a:lstStyle/>
          <a:p>
            <a:pPr marL="107950">
              <a:spcBef>
                <a:spcPts val="780"/>
              </a:spcBef>
            </a:pPr>
            <a:r>
              <a:rPr dirty="0"/>
              <a:t>Factors</a:t>
            </a:r>
            <a:r>
              <a:rPr spc="-10" dirty="0"/>
              <a:t> </a:t>
            </a:r>
            <a:r>
              <a:rPr dirty="0"/>
              <a:t>Influencing</a:t>
            </a:r>
            <a:r>
              <a:rPr spc="5" dirty="0"/>
              <a:t> </a:t>
            </a:r>
            <a:r>
              <a:rPr dirty="0"/>
              <a:t>the</a:t>
            </a:r>
            <a:r>
              <a:rPr spc="-15" dirty="0"/>
              <a:t> </a:t>
            </a:r>
            <a:r>
              <a:rPr dirty="0"/>
              <a:t>Quality</a:t>
            </a:r>
            <a:r>
              <a:rPr spc="-5" dirty="0"/>
              <a:t> </a:t>
            </a:r>
            <a:r>
              <a:rPr dirty="0"/>
              <a:t>of</a:t>
            </a:r>
            <a:r>
              <a:rPr spc="-5" dirty="0"/>
              <a:t> Estimates</a:t>
            </a:r>
            <a:endParaRPr/>
          </a:p>
        </p:txBody>
      </p:sp>
      <p:pic>
        <p:nvPicPr>
          <p:cNvPr id="167" name="object 167"/>
          <p:cNvPicPr/>
          <p:nvPr/>
        </p:nvPicPr>
        <p:blipFill>
          <a:blip r:embed="rId4" cstate="print"/>
          <a:stretch>
            <a:fillRect/>
          </a:stretch>
        </p:blipFill>
        <p:spPr>
          <a:xfrm>
            <a:off x="2147977" y="1464717"/>
            <a:ext cx="7991294" cy="4689294"/>
          </a:xfrm>
          <a:prstGeom prst="rect">
            <a:avLst/>
          </a:prstGeom>
        </p:spPr>
      </p:pic>
      <p:sp>
        <p:nvSpPr>
          <p:cNvPr id="168" name="object 168"/>
          <p:cNvSpPr txBox="1"/>
          <p:nvPr/>
        </p:nvSpPr>
        <p:spPr>
          <a:xfrm>
            <a:off x="5379720" y="3597909"/>
            <a:ext cx="1466850" cy="756920"/>
          </a:xfrm>
          <a:prstGeom prst="rect">
            <a:avLst/>
          </a:prstGeom>
        </p:spPr>
        <p:txBody>
          <a:bodyPr vert="horz" wrap="square" lIns="0" tIns="12700" rIns="0" bIns="0" rtlCol="0">
            <a:spAutoFit/>
          </a:bodyPr>
          <a:lstStyle/>
          <a:p>
            <a:pPr marL="12700" marR="5080" indent="16510">
              <a:spcBef>
                <a:spcPts val="100"/>
              </a:spcBef>
            </a:pPr>
            <a:r>
              <a:rPr sz="2400" b="1" dirty="0">
                <a:solidFill>
                  <a:srgbClr val="FFFFEE"/>
                </a:solidFill>
                <a:latin typeface="Arial"/>
                <a:cs typeface="Arial"/>
              </a:rPr>
              <a:t>Quality </a:t>
            </a:r>
            <a:r>
              <a:rPr sz="2400" b="1" spc="-5" dirty="0">
                <a:solidFill>
                  <a:srgbClr val="FFFFEE"/>
                </a:solidFill>
                <a:latin typeface="Arial"/>
                <a:cs typeface="Arial"/>
              </a:rPr>
              <a:t>of </a:t>
            </a:r>
            <a:r>
              <a:rPr sz="2400" b="1" spc="-655" dirty="0">
                <a:solidFill>
                  <a:srgbClr val="FFFFEE"/>
                </a:solidFill>
                <a:latin typeface="Arial"/>
                <a:cs typeface="Arial"/>
              </a:rPr>
              <a:t> </a:t>
            </a:r>
            <a:r>
              <a:rPr sz="2400" b="1" dirty="0">
                <a:solidFill>
                  <a:srgbClr val="FFFFEE"/>
                </a:solidFill>
                <a:latin typeface="Arial"/>
                <a:cs typeface="Arial"/>
              </a:rPr>
              <a:t>E</a:t>
            </a:r>
            <a:r>
              <a:rPr sz="2400" b="1" spc="-10" dirty="0">
                <a:solidFill>
                  <a:srgbClr val="FFFFEE"/>
                </a:solidFill>
                <a:latin typeface="Arial"/>
                <a:cs typeface="Arial"/>
              </a:rPr>
              <a:t>s</a:t>
            </a:r>
            <a:r>
              <a:rPr sz="2400" b="1" dirty="0">
                <a:solidFill>
                  <a:srgbClr val="FFFFEE"/>
                </a:solidFill>
                <a:latin typeface="Arial"/>
                <a:cs typeface="Arial"/>
              </a:rPr>
              <a:t>t</a:t>
            </a:r>
            <a:r>
              <a:rPr sz="2400" b="1" spc="10" dirty="0">
                <a:solidFill>
                  <a:srgbClr val="FFFFEE"/>
                </a:solidFill>
                <a:latin typeface="Arial"/>
                <a:cs typeface="Arial"/>
              </a:rPr>
              <a:t>i</a:t>
            </a:r>
            <a:r>
              <a:rPr sz="2400" b="1" spc="-5" dirty="0">
                <a:solidFill>
                  <a:srgbClr val="FFFFEE"/>
                </a:solidFill>
                <a:latin typeface="Arial"/>
                <a:cs typeface="Arial"/>
              </a:rPr>
              <a:t>m</a:t>
            </a:r>
            <a:r>
              <a:rPr sz="2400" b="1" spc="-10" dirty="0">
                <a:solidFill>
                  <a:srgbClr val="FFFFEE"/>
                </a:solidFill>
                <a:latin typeface="Arial"/>
                <a:cs typeface="Arial"/>
              </a:rPr>
              <a:t>a</a:t>
            </a:r>
            <a:r>
              <a:rPr sz="2400" b="1" spc="10" dirty="0">
                <a:solidFill>
                  <a:srgbClr val="FFFFEE"/>
                </a:solidFill>
                <a:latin typeface="Arial"/>
                <a:cs typeface="Arial"/>
              </a:rPr>
              <a:t>t</a:t>
            </a:r>
            <a:r>
              <a:rPr sz="2400" b="1" spc="-10" dirty="0">
                <a:solidFill>
                  <a:srgbClr val="FFFFEE"/>
                </a:solidFill>
                <a:latin typeface="Arial"/>
                <a:cs typeface="Arial"/>
              </a:rPr>
              <a:t>e</a:t>
            </a:r>
            <a:r>
              <a:rPr sz="2400" b="1" dirty="0">
                <a:solidFill>
                  <a:srgbClr val="FFFFEE"/>
                </a:solidFill>
                <a:latin typeface="Arial"/>
                <a:cs typeface="Arial"/>
              </a:rPr>
              <a:t>s</a:t>
            </a:r>
            <a:endParaRPr sz="2400">
              <a:latin typeface="Arial"/>
              <a:cs typeface="Arial"/>
            </a:endParaRPr>
          </a:p>
        </p:txBody>
      </p:sp>
      <p:sp>
        <p:nvSpPr>
          <p:cNvPr id="169" name="object 169"/>
          <p:cNvSpPr txBox="1"/>
          <p:nvPr/>
        </p:nvSpPr>
        <p:spPr>
          <a:xfrm>
            <a:off x="8153401" y="2575559"/>
            <a:ext cx="858519" cy="513080"/>
          </a:xfrm>
          <a:prstGeom prst="rect">
            <a:avLst/>
          </a:prstGeom>
        </p:spPr>
        <p:txBody>
          <a:bodyPr vert="horz" wrap="square" lIns="0" tIns="12700" rIns="0" bIns="0" rtlCol="0">
            <a:spAutoFit/>
          </a:bodyPr>
          <a:lstStyle/>
          <a:p>
            <a:pPr marL="12700" marR="5080" indent="72390">
              <a:spcBef>
                <a:spcPts val="100"/>
              </a:spcBef>
            </a:pPr>
            <a:r>
              <a:rPr sz="1600" b="1" spc="-5" dirty="0">
                <a:solidFill>
                  <a:srgbClr val="FFFFEE"/>
                </a:solidFill>
                <a:latin typeface="Arial"/>
                <a:cs typeface="Arial"/>
              </a:rPr>
              <a:t>Project </a:t>
            </a:r>
            <a:r>
              <a:rPr sz="1600" b="1" dirty="0">
                <a:solidFill>
                  <a:srgbClr val="FFFFEE"/>
                </a:solidFill>
                <a:latin typeface="Arial"/>
                <a:cs typeface="Arial"/>
              </a:rPr>
              <a:t> </a:t>
            </a:r>
            <a:r>
              <a:rPr sz="1600" b="1" spc="-10" dirty="0">
                <a:solidFill>
                  <a:srgbClr val="FFFFEE"/>
                </a:solidFill>
                <a:latin typeface="Arial"/>
                <a:cs typeface="Arial"/>
              </a:rPr>
              <a:t>Du</a:t>
            </a:r>
            <a:r>
              <a:rPr sz="1600" b="1" spc="5" dirty="0">
                <a:solidFill>
                  <a:srgbClr val="FFFFEE"/>
                </a:solidFill>
                <a:latin typeface="Arial"/>
                <a:cs typeface="Arial"/>
              </a:rPr>
              <a:t>r</a:t>
            </a:r>
            <a:r>
              <a:rPr sz="1600" b="1" spc="-5" dirty="0">
                <a:solidFill>
                  <a:srgbClr val="FFFFEE"/>
                </a:solidFill>
                <a:latin typeface="Arial"/>
                <a:cs typeface="Arial"/>
              </a:rPr>
              <a:t>a</a:t>
            </a:r>
            <a:r>
              <a:rPr sz="1600" b="1" spc="-15" dirty="0">
                <a:solidFill>
                  <a:srgbClr val="FFFFEE"/>
                </a:solidFill>
                <a:latin typeface="Arial"/>
                <a:cs typeface="Arial"/>
              </a:rPr>
              <a:t>t</a:t>
            </a:r>
            <a:r>
              <a:rPr sz="1600" b="1" spc="5" dirty="0">
                <a:solidFill>
                  <a:srgbClr val="FFFFEE"/>
                </a:solidFill>
                <a:latin typeface="Arial"/>
                <a:cs typeface="Arial"/>
              </a:rPr>
              <a:t>i</a:t>
            </a:r>
            <a:r>
              <a:rPr sz="1600" b="1" spc="-10" dirty="0">
                <a:solidFill>
                  <a:srgbClr val="FFFFEE"/>
                </a:solidFill>
                <a:latin typeface="Arial"/>
                <a:cs typeface="Arial"/>
              </a:rPr>
              <a:t>o</a:t>
            </a:r>
            <a:r>
              <a:rPr sz="1600" b="1" dirty="0">
                <a:solidFill>
                  <a:srgbClr val="FFFFEE"/>
                </a:solidFill>
                <a:latin typeface="Arial"/>
                <a:cs typeface="Arial"/>
              </a:rPr>
              <a:t>n</a:t>
            </a:r>
            <a:endParaRPr sz="1600">
              <a:latin typeface="Arial"/>
              <a:cs typeface="Arial"/>
            </a:endParaRPr>
          </a:p>
        </p:txBody>
      </p:sp>
      <p:sp>
        <p:nvSpPr>
          <p:cNvPr id="170" name="object 170"/>
          <p:cNvSpPr txBox="1"/>
          <p:nvPr/>
        </p:nvSpPr>
        <p:spPr>
          <a:xfrm>
            <a:off x="8389620" y="4119879"/>
            <a:ext cx="690245" cy="269240"/>
          </a:xfrm>
          <a:prstGeom prst="rect">
            <a:avLst/>
          </a:prstGeom>
        </p:spPr>
        <p:txBody>
          <a:bodyPr vert="horz" wrap="square" lIns="0" tIns="12700" rIns="0" bIns="0" rtlCol="0">
            <a:spAutoFit/>
          </a:bodyPr>
          <a:lstStyle/>
          <a:p>
            <a:pPr marL="12700">
              <a:spcBef>
                <a:spcPts val="100"/>
              </a:spcBef>
            </a:pPr>
            <a:r>
              <a:rPr sz="1600" b="1" dirty="0">
                <a:solidFill>
                  <a:srgbClr val="FFFFEE"/>
                </a:solidFill>
                <a:latin typeface="Arial"/>
                <a:cs typeface="Arial"/>
              </a:rPr>
              <a:t>P</a:t>
            </a:r>
            <a:r>
              <a:rPr sz="1600" b="1" spc="-10" dirty="0">
                <a:solidFill>
                  <a:srgbClr val="FFFFEE"/>
                </a:solidFill>
                <a:latin typeface="Arial"/>
                <a:cs typeface="Arial"/>
              </a:rPr>
              <a:t>e</a:t>
            </a:r>
            <a:r>
              <a:rPr sz="1600" b="1" dirty="0">
                <a:solidFill>
                  <a:srgbClr val="FFFFEE"/>
                </a:solidFill>
                <a:latin typeface="Arial"/>
                <a:cs typeface="Arial"/>
              </a:rPr>
              <a:t>o</a:t>
            </a:r>
            <a:r>
              <a:rPr sz="1600" b="1" spc="-10" dirty="0">
                <a:solidFill>
                  <a:srgbClr val="FFFFEE"/>
                </a:solidFill>
                <a:latin typeface="Arial"/>
                <a:cs typeface="Arial"/>
              </a:rPr>
              <a:t>p</a:t>
            </a:r>
            <a:r>
              <a:rPr sz="1600" b="1" spc="-5" dirty="0">
                <a:solidFill>
                  <a:srgbClr val="FFFFEE"/>
                </a:solidFill>
                <a:latin typeface="Arial"/>
                <a:cs typeface="Arial"/>
              </a:rPr>
              <a:t>l</a:t>
            </a:r>
            <a:r>
              <a:rPr sz="1600" b="1" dirty="0">
                <a:solidFill>
                  <a:srgbClr val="FFFFEE"/>
                </a:solidFill>
                <a:latin typeface="Arial"/>
                <a:cs typeface="Arial"/>
              </a:rPr>
              <a:t>e</a:t>
            </a:r>
            <a:endParaRPr sz="1600">
              <a:latin typeface="Arial"/>
              <a:cs typeface="Arial"/>
            </a:endParaRPr>
          </a:p>
        </p:txBody>
      </p:sp>
      <p:sp>
        <p:nvSpPr>
          <p:cNvPr id="171" name="object 171"/>
          <p:cNvSpPr txBox="1"/>
          <p:nvPr/>
        </p:nvSpPr>
        <p:spPr>
          <a:xfrm>
            <a:off x="6979920" y="5293360"/>
            <a:ext cx="1680210" cy="511809"/>
          </a:xfrm>
          <a:prstGeom prst="rect">
            <a:avLst/>
          </a:prstGeom>
        </p:spPr>
        <p:txBody>
          <a:bodyPr vert="horz" wrap="square" lIns="0" tIns="21590" rIns="0" bIns="0" rtlCol="0">
            <a:spAutoFit/>
          </a:bodyPr>
          <a:lstStyle/>
          <a:p>
            <a:pPr marL="12700" marR="5080" indent="5080">
              <a:lnSpc>
                <a:spcPts val="1910"/>
              </a:lnSpc>
              <a:spcBef>
                <a:spcPts val="170"/>
              </a:spcBef>
            </a:pPr>
            <a:r>
              <a:rPr sz="1600" b="1" spc="-5" dirty="0">
                <a:solidFill>
                  <a:srgbClr val="FFFFEE"/>
                </a:solidFill>
                <a:latin typeface="Arial"/>
                <a:cs typeface="Arial"/>
              </a:rPr>
              <a:t>Project</a:t>
            </a:r>
            <a:r>
              <a:rPr sz="1600" b="1" spc="-80" dirty="0">
                <a:solidFill>
                  <a:srgbClr val="FFFFEE"/>
                </a:solidFill>
                <a:latin typeface="Arial"/>
                <a:cs typeface="Arial"/>
              </a:rPr>
              <a:t> </a:t>
            </a:r>
            <a:r>
              <a:rPr sz="1600" b="1" spc="-5" dirty="0">
                <a:solidFill>
                  <a:srgbClr val="FFFFEE"/>
                </a:solidFill>
                <a:latin typeface="Arial"/>
                <a:cs typeface="Arial"/>
              </a:rPr>
              <a:t>Structure </a:t>
            </a:r>
            <a:r>
              <a:rPr sz="1600" b="1" spc="-430" dirty="0">
                <a:solidFill>
                  <a:srgbClr val="FFFFEE"/>
                </a:solidFill>
                <a:latin typeface="Arial"/>
                <a:cs typeface="Arial"/>
              </a:rPr>
              <a:t> </a:t>
            </a:r>
            <a:r>
              <a:rPr sz="1600" b="1" spc="-5" dirty="0">
                <a:solidFill>
                  <a:srgbClr val="FFFFEE"/>
                </a:solidFill>
                <a:latin typeface="Arial"/>
                <a:cs typeface="Arial"/>
              </a:rPr>
              <a:t>and</a:t>
            </a:r>
            <a:r>
              <a:rPr sz="1600" b="1" spc="-95" dirty="0">
                <a:solidFill>
                  <a:srgbClr val="FFFFEE"/>
                </a:solidFill>
                <a:latin typeface="Arial"/>
                <a:cs typeface="Arial"/>
              </a:rPr>
              <a:t> </a:t>
            </a:r>
            <a:r>
              <a:rPr sz="1600" b="1" spc="-5" dirty="0">
                <a:solidFill>
                  <a:srgbClr val="FFFFEE"/>
                </a:solidFill>
                <a:latin typeface="Arial"/>
                <a:cs typeface="Arial"/>
              </a:rPr>
              <a:t>Organization</a:t>
            </a:r>
            <a:endParaRPr sz="1600">
              <a:latin typeface="Arial"/>
              <a:cs typeface="Arial"/>
            </a:endParaRPr>
          </a:p>
        </p:txBody>
      </p:sp>
      <p:sp>
        <p:nvSpPr>
          <p:cNvPr id="172" name="object 172"/>
          <p:cNvSpPr txBox="1"/>
          <p:nvPr/>
        </p:nvSpPr>
        <p:spPr>
          <a:xfrm>
            <a:off x="3803650" y="5293360"/>
            <a:ext cx="982980" cy="511809"/>
          </a:xfrm>
          <a:prstGeom prst="rect">
            <a:avLst/>
          </a:prstGeom>
        </p:spPr>
        <p:txBody>
          <a:bodyPr vert="horz" wrap="square" lIns="0" tIns="21590" rIns="0" bIns="0" rtlCol="0">
            <a:spAutoFit/>
          </a:bodyPr>
          <a:lstStyle/>
          <a:p>
            <a:pPr marL="12700" marR="5080" indent="80010">
              <a:lnSpc>
                <a:spcPts val="1910"/>
              </a:lnSpc>
              <a:spcBef>
                <a:spcPts val="170"/>
              </a:spcBef>
            </a:pPr>
            <a:r>
              <a:rPr sz="1600" b="1" spc="-5" dirty="0">
                <a:solidFill>
                  <a:srgbClr val="FFFFEE"/>
                </a:solidFill>
                <a:latin typeface="Arial"/>
                <a:cs typeface="Arial"/>
              </a:rPr>
              <a:t>Padding </a:t>
            </a:r>
            <a:r>
              <a:rPr sz="1600" b="1" dirty="0">
                <a:solidFill>
                  <a:srgbClr val="FFFFEE"/>
                </a:solidFill>
                <a:latin typeface="Arial"/>
                <a:cs typeface="Arial"/>
              </a:rPr>
              <a:t> E</a:t>
            </a:r>
            <a:r>
              <a:rPr sz="1600" b="1" spc="-5" dirty="0">
                <a:solidFill>
                  <a:srgbClr val="FFFFEE"/>
                </a:solidFill>
                <a:latin typeface="Arial"/>
                <a:cs typeface="Arial"/>
              </a:rPr>
              <a:t>s</a:t>
            </a:r>
            <a:r>
              <a:rPr sz="1600" b="1" spc="-15" dirty="0">
                <a:solidFill>
                  <a:srgbClr val="FFFFEE"/>
                </a:solidFill>
                <a:latin typeface="Arial"/>
                <a:cs typeface="Arial"/>
              </a:rPr>
              <a:t>t</a:t>
            </a:r>
            <a:r>
              <a:rPr sz="1600" b="1" spc="5" dirty="0">
                <a:solidFill>
                  <a:srgbClr val="FFFFEE"/>
                </a:solidFill>
                <a:latin typeface="Arial"/>
                <a:cs typeface="Arial"/>
              </a:rPr>
              <a:t>i</a:t>
            </a:r>
            <a:r>
              <a:rPr sz="1600" b="1" spc="-15" dirty="0">
                <a:solidFill>
                  <a:srgbClr val="FFFFEE"/>
                </a:solidFill>
                <a:latin typeface="Arial"/>
                <a:cs typeface="Arial"/>
              </a:rPr>
              <a:t>m</a:t>
            </a:r>
            <a:r>
              <a:rPr sz="1600" b="1" spc="-5" dirty="0">
                <a:solidFill>
                  <a:srgbClr val="FFFFEE"/>
                </a:solidFill>
                <a:latin typeface="Arial"/>
                <a:cs typeface="Arial"/>
              </a:rPr>
              <a:t>ates</a:t>
            </a:r>
            <a:endParaRPr sz="1600">
              <a:latin typeface="Arial"/>
              <a:cs typeface="Arial"/>
            </a:endParaRPr>
          </a:p>
        </p:txBody>
      </p:sp>
      <p:sp>
        <p:nvSpPr>
          <p:cNvPr id="173" name="object 173"/>
          <p:cNvSpPr txBox="1"/>
          <p:nvPr/>
        </p:nvSpPr>
        <p:spPr>
          <a:xfrm>
            <a:off x="2844800" y="3997959"/>
            <a:ext cx="1263650" cy="513080"/>
          </a:xfrm>
          <a:prstGeom prst="rect">
            <a:avLst/>
          </a:prstGeom>
        </p:spPr>
        <p:txBody>
          <a:bodyPr vert="horz" wrap="square" lIns="0" tIns="12700" rIns="0" bIns="0" rtlCol="0">
            <a:spAutoFit/>
          </a:bodyPr>
          <a:lstStyle/>
          <a:p>
            <a:pPr marL="276225" marR="5080" indent="-264160">
              <a:spcBef>
                <a:spcPts val="100"/>
              </a:spcBef>
            </a:pPr>
            <a:r>
              <a:rPr sz="1600" b="1" spc="-5" dirty="0">
                <a:solidFill>
                  <a:srgbClr val="FFFFEE"/>
                </a:solidFill>
                <a:latin typeface="Arial"/>
                <a:cs typeface="Arial"/>
              </a:rPr>
              <a:t>Or</a:t>
            </a:r>
            <a:r>
              <a:rPr sz="1600" b="1" spc="-10" dirty="0">
                <a:solidFill>
                  <a:srgbClr val="FFFFEE"/>
                </a:solidFill>
                <a:latin typeface="Arial"/>
                <a:cs typeface="Arial"/>
              </a:rPr>
              <a:t>g</a:t>
            </a:r>
            <a:r>
              <a:rPr sz="1600" b="1" spc="-5" dirty="0">
                <a:solidFill>
                  <a:srgbClr val="FFFFEE"/>
                </a:solidFill>
                <a:latin typeface="Arial"/>
                <a:cs typeface="Arial"/>
              </a:rPr>
              <a:t>a</a:t>
            </a:r>
            <a:r>
              <a:rPr sz="1600" b="1" spc="-10" dirty="0">
                <a:solidFill>
                  <a:srgbClr val="FFFFEE"/>
                </a:solidFill>
                <a:latin typeface="Arial"/>
                <a:cs typeface="Arial"/>
              </a:rPr>
              <a:t>n</a:t>
            </a:r>
            <a:r>
              <a:rPr sz="1600" b="1" spc="5" dirty="0">
                <a:solidFill>
                  <a:srgbClr val="FFFFEE"/>
                </a:solidFill>
                <a:latin typeface="Arial"/>
                <a:cs typeface="Arial"/>
              </a:rPr>
              <a:t>i</a:t>
            </a:r>
            <a:r>
              <a:rPr sz="1600" b="1" dirty="0">
                <a:solidFill>
                  <a:srgbClr val="FFFFEE"/>
                </a:solidFill>
                <a:latin typeface="Arial"/>
                <a:cs typeface="Arial"/>
              </a:rPr>
              <a:t>za</a:t>
            </a:r>
            <a:r>
              <a:rPr sz="1600" b="1" spc="-5" dirty="0">
                <a:solidFill>
                  <a:srgbClr val="FFFFEE"/>
                </a:solidFill>
                <a:latin typeface="Arial"/>
                <a:cs typeface="Arial"/>
              </a:rPr>
              <a:t>ti</a:t>
            </a:r>
            <a:r>
              <a:rPr sz="1600" b="1" spc="-10" dirty="0">
                <a:solidFill>
                  <a:srgbClr val="FFFFEE"/>
                </a:solidFill>
                <a:latin typeface="Arial"/>
                <a:cs typeface="Arial"/>
              </a:rPr>
              <a:t>o</a:t>
            </a:r>
            <a:r>
              <a:rPr sz="1600" b="1" dirty="0">
                <a:solidFill>
                  <a:srgbClr val="FFFFEE"/>
                </a:solidFill>
                <a:latin typeface="Arial"/>
                <a:cs typeface="Arial"/>
              </a:rPr>
              <a:t>n  </a:t>
            </a:r>
            <a:r>
              <a:rPr sz="1600" b="1" spc="-5" dirty="0">
                <a:solidFill>
                  <a:srgbClr val="FFFFEE"/>
                </a:solidFill>
                <a:latin typeface="Arial"/>
                <a:cs typeface="Arial"/>
              </a:rPr>
              <a:t>Culture</a:t>
            </a:r>
            <a:endParaRPr sz="1600">
              <a:latin typeface="Arial"/>
              <a:cs typeface="Arial"/>
            </a:endParaRPr>
          </a:p>
        </p:txBody>
      </p:sp>
      <p:sp>
        <p:nvSpPr>
          <p:cNvPr id="174" name="object 174"/>
          <p:cNvSpPr txBox="1"/>
          <p:nvPr/>
        </p:nvSpPr>
        <p:spPr>
          <a:xfrm>
            <a:off x="2621281" y="2575559"/>
            <a:ext cx="1824355" cy="513080"/>
          </a:xfrm>
          <a:prstGeom prst="rect">
            <a:avLst/>
          </a:prstGeom>
        </p:spPr>
        <p:txBody>
          <a:bodyPr vert="horz" wrap="square" lIns="0" tIns="12700" rIns="0" bIns="0" rtlCol="0">
            <a:spAutoFit/>
          </a:bodyPr>
          <a:lstStyle/>
          <a:p>
            <a:pPr marL="546100" marR="5080" indent="-533400">
              <a:spcBef>
                <a:spcPts val="100"/>
              </a:spcBef>
            </a:pPr>
            <a:r>
              <a:rPr sz="1600" b="1" spc="-10" dirty="0">
                <a:solidFill>
                  <a:srgbClr val="FFFFEE"/>
                </a:solidFill>
                <a:latin typeface="Arial"/>
                <a:cs typeface="Arial"/>
              </a:rPr>
              <a:t>Other (Nonproject) </a:t>
            </a:r>
            <a:r>
              <a:rPr sz="1600" b="1" spc="-430" dirty="0">
                <a:solidFill>
                  <a:srgbClr val="FFFFEE"/>
                </a:solidFill>
                <a:latin typeface="Arial"/>
                <a:cs typeface="Arial"/>
              </a:rPr>
              <a:t> </a:t>
            </a:r>
            <a:r>
              <a:rPr sz="1600" b="1" spc="-10" dirty="0">
                <a:solidFill>
                  <a:srgbClr val="FFFFEE"/>
                </a:solidFill>
                <a:latin typeface="Arial"/>
                <a:cs typeface="Arial"/>
              </a:rPr>
              <a:t>Factors</a:t>
            </a:r>
            <a:endParaRPr sz="1600">
              <a:latin typeface="Arial"/>
              <a:cs typeface="Arial"/>
            </a:endParaRPr>
          </a:p>
        </p:txBody>
      </p:sp>
      <p:sp>
        <p:nvSpPr>
          <p:cNvPr id="175" name="object 175"/>
          <p:cNvSpPr txBox="1"/>
          <p:nvPr/>
        </p:nvSpPr>
        <p:spPr>
          <a:xfrm>
            <a:off x="5621021" y="1706879"/>
            <a:ext cx="993775" cy="574040"/>
          </a:xfrm>
          <a:prstGeom prst="rect">
            <a:avLst/>
          </a:prstGeom>
        </p:spPr>
        <p:txBody>
          <a:bodyPr vert="horz" wrap="square" lIns="0" tIns="12700" rIns="0" bIns="0" rtlCol="0">
            <a:spAutoFit/>
          </a:bodyPr>
          <a:lstStyle/>
          <a:p>
            <a:pPr marL="70485" marR="5080" indent="-58419">
              <a:spcBef>
                <a:spcPts val="100"/>
              </a:spcBef>
            </a:pPr>
            <a:r>
              <a:rPr b="1" dirty="0">
                <a:solidFill>
                  <a:srgbClr val="FFFFEE"/>
                </a:solidFill>
                <a:latin typeface="Arial"/>
                <a:cs typeface="Arial"/>
              </a:rPr>
              <a:t>Pl</a:t>
            </a:r>
            <a:r>
              <a:rPr b="1" spc="-5" dirty="0">
                <a:solidFill>
                  <a:srgbClr val="FFFFEE"/>
                </a:solidFill>
                <a:latin typeface="Arial"/>
                <a:cs typeface="Arial"/>
              </a:rPr>
              <a:t>a</a:t>
            </a:r>
            <a:r>
              <a:rPr b="1" dirty="0">
                <a:solidFill>
                  <a:srgbClr val="FFFFEE"/>
                </a:solidFill>
                <a:latin typeface="Arial"/>
                <a:cs typeface="Arial"/>
              </a:rPr>
              <a:t>n</a:t>
            </a:r>
            <a:r>
              <a:rPr b="1" spc="10" dirty="0">
                <a:solidFill>
                  <a:srgbClr val="FFFFEE"/>
                </a:solidFill>
                <a:latin typeface="Arial"/>
                <a:cs typeface="Arial"/>
              </a:rPr>
              <a:t>n</a:t>
            </a:r>
            <a:r>
              <a:rPr b="1" dirty="0">
                <a:solidFill>
                  <a:srgbClr val="FFFFEE"/>
                </a:solidFill>
                <a:latin typeface="Arial"/>
                <a:cs typeface="Arial"/>
              </a:rPr>
              <a:t>i</a:t>
            </a:r>
            <a:r>
              <a:rPr b="1" spc="10" dirty="0">
                <a:solidFill>
                  <a:srgbClr val="FFFFEE"/>
                </a:solidFill>
                <a:latin typeface="Arial"/>
                <a:cs typeface="Arial"/>
              </a:rPr>
              <a:t>n</a:t>
            </a:r>
            <a:r>
              <a:rPr b="1" dirty="0">
                <a:solidFill>
                  <a:srgbClr val="FFFFEE"/>
                </a:solidFill>
                <a:latin typeface="Arial"/>
                <a:cs typeface="Arial"/>
              </a:rPr>
              <a:t>g  </a:t>
            </a:r>
            <a:r>
              <a:rPr b="1" spc="-5" dirty="0">
                <a:solidFill>
                  <a:srgbClr val="FFFFEE"/>
                </a:solidFill>
                <a:latin typeface="Arial"/>
                <a:cs typeface="Arial"/>
              </a:rPr>
              <a:t>Horizon</a:t>
            </a:r>
            <a:endParaRPr>
              <a:latin typeface="Arial"/>
              <a:cs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22" name="AutoShape 2">
            <a:extLst>
              <a:ext uri="{FF2B5EF4-FFF2-40B4-BE49-F238E27FC236}">
                <a16:creationId xmlns:a16="http://schemas.microsoft.com/office/drawing/2014/main" id="{34158C7B-484F-496E-8208-E69CD684DC77}"/>
              </a:ext>
            </a:extLst>
          </p:cNvPr>
          <p:cNvSpPr>
            <a:spLocks noGrp="1" noChangeArrowheads="1"/>
          </p:cNvSpPr>
          <p:nvPr>
            <p:ph type="title"/>
          </p:nvPr>
        </p:nvSpPr>
        <p:spPr>
          <a:xfrm>
            <a:off x="93423" y="255461"/>
            <a:ext cx="9458960" cy="851297"/>
          </a:xfrm>
        </p:spPr>
        <p:txBody>
          <a:bodyPr/>
          <a:lstStyle/>
          <a:p>
            <a:pPr eaLnBrk="1" hangingPunct="1">
              <a:defRPr/>
            </a:pPr>
            <a:r>
              <a:rPr lang="en-US" dirty="0"/>
              <a:t>Factors Influencing the Quality of Estimates</a:t>
            </a:r>
          </a:p>
        </p:txBody>
      </p:sp>
      <p:pic>
        <p:nvPicPr>
          <p:cNvPr id="2" name="Picture 1">
            <a:extLst>
              <a:ext uri="{FF2B5EF4-FFF2-40B4-BE49-F238E27FC236}">
                <a16:creationId xmlns:a16="http://schemas.microsoft.com/office/drawing/2014/main" id="{65D5579C-3848-4474-A2B5-6E1D36E50BBF}"/>
              </a:ext>
            </a:extLst>
          </p:cNvPr>
          <p:cNvPicPr>
            <a:picLocks noChangeAspect="1"/>
          </p:cNvPicPr>
          <p:nvPr/>
        </p:nvPicPr>
        <p:blipFill>
          <a:blip r:embed="rId3"/>
          <a:stretch>
            <a:fillRect/>
          </a:stretch>
        </p:blipFill>
        <p:spPr>
          <a:xfrm>
            <a:off x="10964623" y="0"/>
            <a:ext cx="1133954" cy="1012024"/>
          </a:xfrm>
          <a:prstGeom prst="rect">
            <a:avLst/>
          </a:prstGeom>
        </p:spPr>
      </p:pic>
      <p:sp>
        <p:nvSpPr>
          <p:cNvPr id="8" name="TextBox 7">
            <a:extLst>
              <a:ext uri="{FF2B5EF4-FFF2-40B4-BE49-F238E27FC236}">
                <a16:creationId xmlns:a16="http://schemas.microsoft.com/office/drawing/2014/main" id="{5E534F72-82B9-4A90-A85B-1A252EC22545}"/>
              </a:ext>
            </a:extLst>
          </p:cNvPr>
          <p:cNvSpPr txBox="1"/>
          <p:nvPr/>
        </p:nvSpPr>
        <p:spPr>
          <a:xfrm>
            <a:off x="93423" y="1397675"/>
            <a:ext cx="11958877" cy="2747612"/>
          </a:xfrm>
          <a:prstGeom prst="rect">
            <a:avLst/>
          </a:prstGeom>
          <a:noFill/>
        </p:spPr>
        <p:txBody>
          <a:bodyPr wrap="square">
            <a:spAutoFit/>
          </a:bodyPr>
          <a:lstStyle/>
          <a:p>
            <a:pPr algn="just">
              <a:lnSpc>
                <a:spcPct val="125000"/>
              </a:lnSpc>
            </a:pPr>
            <a:r>
              <a:rPr lang="en-US" sz="2000" dirty="0"/>
              <a:t>A typical statement in the field is the desire to “have a 95 percent probability of meeting time and cost estimates.” Experience is a good starting point for developing time and cost estimates. But experience estimates must almost always be refined by other considerations to reach the 95 percent probability level. Factors related to the uniqueness of the project will have a strong influence on the accuracy of estimates. Project, people, and external factors all need to be considered to improve quality of estimates for project times and costs.</a:t>
            </a:r>
          </a:p>
          <a:p>
            <a:pPr algn="just">
              <a:lnSpc>
                <a:spcPct val="125000"/>
              </a:lnSpc>
            </a:pPr>
            <a:endParaRPr lang="en-US" sz="2000" dirty="0"/>
          </a:p>
        </p:txBody>
      </p:sp>
      <p:sp>
        <p:nvSpPr>
          <p:cNvPr id="10" name="TextBox 9">
            <a:extLst>
              <a:ext uri="{FF2B5EF4-FFF2-40B4-BE49-F238E27FC236}">
                <a16:creationId xmlns:a16="http://schemas.microsoft.com/office/drawing/2014/main" id="{9DB0DB31-BCE2-40F2-BFE1-1E4805CCD0B6}"/>
              </a:ext>
            </a:extLst>
          </p:cNvPr>
          <p:cNvSpPr txBox="1"/>
          <p:nvPr/>
        </p:nvSpPr>
        <p:spPr>
          <a:xfrm>
            <a:off x="139700" y="3920571"/>
            <a:ext cx="11912600" cy="2717603"/>
          </a:xfrm>
          <a:prstGeom prst="rect">
            <a:avLst/>
          </a:prstGeom>
          <a:noFill/>
        </p:spPr>
        <p:txBody>
          <a:bodyPr wrap="square">
            <a:spAutoFit/>
          </a:bodyPr>
          <a:lstStyle/>
          <a:p>
            <a:pPr algn="just">
              <a:lnSpc>
                <a:spcPct val="120000"/>
              </a:lnSpc>
            </a:pPr>
            <a:r>
              <a:rPr lang="en-US" sz="2400" b="1" i="1" u="sng" dirty="0">
                <a:solidFill>
                  <a:schemeClr val="accent6">
                    <a:lumMod val="75000"/>
                  </a:schemeClr>
                </a:solidFill>
              </a:rPr>
              <a:t>1. Planning Horizon</a:t>
            </a:r>
          </a:p>
          <a:p>
            <a:pPr algn="just">
              <a:lnSpc>
                <a:spcPct val="120000"/>
              </a:lnSpc>
            </a:pPr>
            <a:r>
              <a:rPr lang="en-US" sz="2000" dirty="0"/>
              <a:t>The quality of the estimate depends on the planning horizon; estimates of current events are close to 100 percent accurate but are reduced for more distant events. </a:t>
            </a:r>
          </a:p>
          <a:p>
            <a:pPr algn="just">
              <a:lnSpc>
                <a:spcPct val="120000"/>
              </a:lnSpc>
            </a:pPr>
            <a:r>
              <a:rPr lang="en-US" sz="2000" dirty="0"/>
              <a:t>For example, cost estimates for a party you are organizing this weekend should be much more accurate than the estimates for a party that will take place in six months. The accuracy of time and cost estimates should improve as you move from the conceptual phase to the point where individual work packages are defined. Long-duration projects increase the uncertainty in estimates.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81922"/>
                                        </p:tgtEl>
                                        <p:attrNameLst>
                                          <p:attrName>style.visibility</p:attrName>
                                        </p:attrNameLst>
                                      </p:cBhvr>
                                      <p:to>
                                        <p:strVal val="visible"/>
                                      </p:to>
                                    </p:set>
                                    <p:animEffect transition="in" filter="box(out)">
                                      <p:cBhvr>
                                        <p:cTn id="7" dur="500"/>
                                        <p:tgtEl>
                                          <p:spTgt spid="819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22" grpId="0" animBg="1"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7E3DFAC-ABB5-4FCB-9A8D-D320DF2F6C6D}"/>
              </a:ext>
            </a:extLst>
          </p:cNvPr>
          <p:cNvPicPr>
            <a:picLocks noChangeAspect="1"/>
          </p:cNvPicPr>
          <p:nvPr/>
        </p:nvPicPr>
        <p:blipFill>
          <a:blip r:embed="rId3"/>
          <a:stretch>
            <a:fillRect/>
          </a:stretch>
        </p:blipFill>
        <p:spPr>
          <a:xfrm>
            <a:off x="10966655" y="-9144"/>
            <a:ext cx="1133954" cy="1012024"/>
          </a:xfrm>
          <a:prstGeom prst="rect">
            <a:avLst/>
          </a:prstGeom>
        </p:spPr>
      </p:pic>
      <p:sp>
        <p:nvSpPr>
          <p:cNvPr id="4" name="Title 3">
            <a:extLst>
              <a:ext uri="{FF2B5EF4-FFF2-40B4-BE49-F238E27FC236}">
                <a16:creationId xmlns:a16="http://schemas.microsoft.com/office/drawing/2014/main" id="{4E020309-A58F-4396-A24B-CDC7376BDA98}"/>
              </a:ext>
            </a:extLst>
          </p:cNvPr>
          <p:cNvSpPr>
            <a:spLocks noGrp="1"/>
          </p:cNvSpPr>
          <p:nvPr>
            <p:ph type="title"/>
          </p:nvPr>
        </p:nvSpPr>
        <p:spPr>
          <a:xfrm>
            <a:off x="0" y="87770"/>
            <a:ext cx="10363200" cy="851297"/>
          </a:xfrm>
        </p:spPr>
        <p:txBody>
          <a:bodyPr/>
          <a:lstStyle/>
          <a:p>
            <a:r>
              <a:rPr lang="en-US" dirty="0"/>
              <a:t>Factors Influencing the Quality of Estimates</a:t>
            </a:r>
          </a:p>
        </p:txBody>
      </p:sp>
      <p:sp>
        <p:nvSpPr>
          <p:cNvPr id="8" name="TextBox 7">
            <a:extLst>
              <a:ext uri="{FF2B5EF4-FFF2-40B4-BE49-F238E27FC236}">
                <a16:creationId xmlns:a16="http://schemas.microsoft.com/office/drawing/2014/main" id="{ED52AC86-4995-45D1-9A83-B0B783B9CEB3}"/>
              </a:ext>
            </a:extLst>
          </p:cNvPr>
          <p:cNvSpPr txBox="1"/>
          <p:nvPr/>
        </p:nvSpPr>
        <p:spPr>
          <a:xfrm>
            <a:off x="-1" y="1002880"/>
            <a:ext cx="12100609" cy="1488036"/>
          </a:xfrm>
          <a:prstGeom prst="rect">
            <a:avLst/>
          </a:prstGeom>
          <a:noFill/>
        </p:spPr>
        <p:txBody>
          <a:bodyPr wrap="square">
            <a:spAutoFit/>
          </a:bodyPr>
          <a:lstStyle/>
          <a:p>
            <a:pPr algn="just">
              <a:lnSpc>
                <a:spcPct val="110000"/>
              </a:lnSpc>
            </a:pPr>
            <a:r>
              <a:rPr lang="en-US" sz="2400" b="1" i="1" u="sng" dirty="0">
                <a:solidFill>
                  <a:schemeClr val="accent6">
                    <a:lumMod val="75000"/>
                  </a:schemeClr>
                </a:solidFill>
              </a:rPr>
              <a:t>2</a:t>
            </a:r>
            <a:r>
              <a:rPr lang="en-US" sz="2000" b="1" i="1" u="sng" dirty="0">
                <a:solidFill>
                  <a:srgbClr val="1C3746"/>
                </a:solidFill>
                <a:latin typeface="+mj-lt"/>
              </a:rPr>
              <a:t>. </a:t>
            </a:r>
            <a:r>
              <a:rPr lang="en-US" sz="2000" b="1" i="1" u="sng" dirty="0">
                <a:solidFill>
                  <a:schemeClr val="accent2">
                    <a:lumMod val="75000"/>
                  </a:schemeClr>
                </a:solidFill>
                <a:effectLst/>
                <a:latin typeface="+mj-lt"/>
              </a:rPr>
              <a:t>Project Duration</a:t>
            </a:r>
          </a:p>
          <a:p>
            <a:pPr algn="just">
              <a:lnSpc>
                <a:spcPct val="110000"/>
              </a:lnSpc>
            </a:pPr>
            <a:r>
              <a:rPr lang="en-US" sz="2000" dirty="0">
                <a:latin typeface="+mj-lt"/>
              </a:rPr>
              <a:t>Time to implement new technology has a habit of expanding in an increasing, nonlinear fashion. Sometimes poorly written scope specifications for new technology result in errors in estimating times and costs</a:t>
            </a:r>
          </a:p>
        </p:txBody>
      </p:sp>
      <p:sp>
        <p:nvSpPr>
          <p:cNvPr id="10" name="TextBox 9">
            <a:extLst>
              <a:ext uri="{FF2B5EF4-FFF2-40B4-BE49-F238E27FC236}">
                <a16:creationId xmlns:a16="http://schemas.microsoft.com/office/drawing/2014/main" id="{BF47E2F3-1218-431F-B801-82E35FCA7BBA}"/>
              </a:ext>
            </a:extLst>
          </p:cNvPr>
          <p:cNvSpPr txBox="1"/>
          <p:nvPr/>
        </p:nvSpPr>
        <p:spPr>
          <a:xfrm>
            <a:off x="0" y="2490916"/>
            <a:ext cx="12192000" cy="1488036"/>
          </a:xfrm>
          <a:prstGeom prst="rect">
            <a:avLst/>
          </a:prstGeom>
          <a:noFill/>
        </p:spPr>
        <p:txBody>
          <a:bodyPr wrap="square">
            <a:spAutoFit/>
          </a:bodyPr>
          <a:lstStyle/>
          <a:p>
            <a:pPr algn="just">
              <a:lnSpc>
                <a:spcPct val="110000"/>
              </a:lnSpc>
            </a:pPr>
            <a:r>
              <a:rPr lang="en-US" sz="2400" b="1" i="1" u="sng" dirty="0">
                <a:solidFill>
                  <a:schemeClr val="accent6">
                    <a:lumMod val="75000"/>
                  </a:schemeClr>
                </a:solidFill>
              </a:rPr>
              <a:t>3. People</a:t>
            </a:r>
          </a:p>
          <a:p>
            <a:pPr algn="just">
              <a:lnSpc>
                <a:spcPct val="110000"/>
              </a:lnSpc>
            </a:pPr>
            <a:r>
              <a:rPr lang="en-US" sz="2000" dirty="0"/>
              <a:t>The people factor can influence the quality of time and cost estimates. For example, accuracy of estimates depends on the skills of the people making the estimates. How familiar are they with the task they are estimating?</a:t>
            </a:r>
          </a:p>
        </p:txBody>
      </p:sp>
      <p:sp>
        <p:nvSpPr>
          <p:cNvPr id="14" name="TextBox 13">
            <a:extLst>
              <a:ext uri="{FF2B5EF4-FFF2-40B4-BE49-F238E27FC236}">
                <a16:creationId xmlns:a16="http://schemas.microsoft.com/office/drawing/2014/main" id="{38F89CD9-3E54-42B7-A672-90C152FD6E08}"/>
              </a:ext>
            </a:extLst>
          </p:cNvPr>
          <p:cNvSpPr txBox="1"/>
          <p:nvPr/>
        </p:nvSpPr>
        <p:spPr>
          <a:xfrm>
            <a:off x="0" y="3978952"/>
            <a:ext cx="12192000" cy="2531399"/>
          </a:xfrm>
          <a:prstGeom prst="rect">
            <a:avLst/>
          </a:prstGeom>
          <a:noFill/>
        </p:spPr>
        <p:txBody>
          <a:bodyPr wrap="square">
            <a:spAutoFit/>
          </a:bodyPr>
          <a:lstStyle/>
          <a:p>
            <a:pPr algn="just">
              <a:lnSpc>
                <a:spcPct val="130000"/>
              </a:lnSpc>
            </a:pPr>
            <a:r>
              <a:rPr lang="en-US" sz="2400" b="1" i="1" u="sng" dirty="0">
                <a:solidFill>
                  <a:schemeClr val="accent6">
                    <a:lumMod val="75000"/>
                  </a:schemeClr>
                </a:solidFill>
              </a:rPr>
              <a:t>4. Project Structure and Organization</a:t>
            </a:r>
          </a:p>
          <a:p>
            <a:pPr algn="just">
              <a:lnSpc>
                <a:spcPct val="130000"/>
              </a:lnSpc>
            </a:pPr>
            <a:r>
              <a:rPr lang="en-US" sz="2000" dirty="0"/>
              <a:t>Which project structure is chosen to manage the project will influence time and cost estimates. One of the major advantages of a dedicated project team  is the speed gained from concentrated focus and localized project decisions. </a:t>
            </a:r>
            <a:r>
              <a:rPr lang="en-US" sz="2000" u="sng" dirty="0"/>
              <a:t>This speed comes at an additional cost of tying up personnel full time. Conversely, projects operating in a matrix environment may reduce costs by more efficiently sharing personnel across projects but may take longer to complete since attention is divided and coordination demands are higher.</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0DF963-C58D-4672-AF33-BB11317B458E}"/>
              </a:ext>
            </a:extLst>
          </p:cNvPr>
          <p:cNvSpPr>
            <a:spLocks noGrp="1"/>
          </p:cNvSpPr>
          <p:nvPr>
            <p:ph type="title"/>
          </p:nvPr>
        </p:nvSpPr>
        <p:spPr>
          <a:xfrm>
            <a:off x="99568" y="57151"/>
            <a:ext cx="9568688" cy="851297"/>
          </a:xfrm>
        </p:spPr>
        <p:txBody>
          <a:bodyPr/>
          <a:lstStyle/>
          <a:p>
            <a:r>
              <a:rPr lang="en-US"/>
              <a:t>Factors Influencing the Quality of Estimates</a:t>
            </a:r>
            <a:endParaRPr lang="en-US" dirty="0"/>
          </a:p>
        </p:txBody>
      </p:sp>
      <p:pic>
        <p:nvPicPr>
          <p:cNvPr id="4" name="Picture 3">
            <a:extLst>
              <a:ext uri="{FF2B5EF4-FFF2-40B4-BE49-F238E27FC236}">
                <a16:creationId xmlns:a16="http://schemas.microsoft.com/office/drawing/2014/main" id="{D8E1D6E0-0BE5-4C12-B2C1-570A8AC127DC}"/>
              </a:ext>
            </a:extLst>
          </p:cNvPr>
          <p:cNvPicPr>
            <a:picLocks noChangeAspect="1"/>
          </p:cNvPicPr>
          <p:nvPr/>
        </p:nvPicPr>
        <p:blipFill>
          <a:blip r:embed="rId2"/>
          <a:stretch>
            <a:fillRect/>
          </a:stretch>
        </p:blipFill>
        <p:spPr>
          <a:xfrm>
            <a:off x="11058046" y="-64758"/>
            <a:ext cx="1133954" cy="1012024"/>
          </a:xfrm>
          <a:prstGeom prst="rect">
            <a:avLst/>
          </a:prstGeom>
        </p:spPr>
      </p:pic>
      <p:sp>
        <p:nvSpPr>
          <p:cNvPr id="8" name="TextBox 7">
            <a:extLst>
              <a:ext uri="{FF2B5EF4-FFF2-40B4-BE49-F238E27FC236}">
                <a16:creationId xmlns:a16="http://schemas.microsoft.com/office/drawing/2014/main" id="{08DBA744-1840-4E24-BF9B-9A0EEECD58CA}"/>
              </a:ext>
            </a:extLst>
          </p:cNvPr>
          <p:cNvSpPr txBox="1"/>
          <p:nvPr/>
        </p:nvSpPr>
        <p:spPr>
          <a:xfrm>
            <a:off x="51816" y="1043731"/>
            <a:ext cx="12088368" cy="5967724"/>
          </a:xfrm>
          <a:prstGeom prst="rect">
            <a:avLst/>
          </a:prstGeom>
          <a:noFill/>
        </p:spPr>
        <p:txBody>
          <a:bodyPr wrap="square">
            <a:spAutoFit/>
          </a:bodyPr>
          <a:lstStyle/>
          <a:p>
            <a:r>
              <a:rPr lang="en-US" sz="2400" b="1" i="1" u="sng" dirty="0">
                <a:solidFill>
                  <a:schemeClr val="accent6">
                    <a:lumMod val="75000"/>
                  </a:schemeClr>
                </a:solidFill>
              </a:rPr>
              <a:t>5. Padding Estimates</a:t>
            </a:r>
          </a:p>
          <a:p>
            <a:pPr>
              <a:lnSpc>
                <a:spcPct val="70000"/>
              </a:lnSpc>
            </a:pPr>
            <a:endParaRPr lang="en-US" sz="2400" b="1" i="1" u="sng" dirty="0">
              <a:solidFill>
                <a:schemeClr val="accent6">
                  <a:lumMod val="75000"/>
                </a:schemeClr>
              </a:solidFill>
            </a:endParaRPr>
          </a:p>
          <a:p>
            <a:pPr algn="just">
              <a:lnSpc>
                <a:spcPct val="120000"/>
              </a:lnSpc>
            </a:pPr>
            <a:r>
              <a:rPr lang="en-US" sz="2000" dirty="0"/>
              <a:t>In some cases, people are inclined to pad estimates. For example, if you are asked how long it takes you to drive to the airport, you might give an average time of 30 minutes, assuming a 50/50 chance of getting there in 30 minutes. If you are asked the fastest you could possibly get there, you might reduce the driving time to 20 minutes. Finally, if you are asked how long the drive would take if you absolutely had to be there to meet with the president, it is likely you would increase the estimate to say 50 minutes to ensure not being late.</a:t>
            </a:r>
          </a:p>
          <a:p>
            <a:pPr algn="just">
              <a:lnSpc>
                <a:spcPct val="120000"/>
              </a:lnSpc>
            </a:pPr>
            <a:endParaRPr lang="en-US" sz="2000" dirty="0"/>
          </a:p>
          <a:p>
            <a:pPr algn="just">
              <a:lnSpc>
                <a:spcPct val="120000"/>
              </a:lnSpc>
            </a:pPr>
            <a:r>
              <a:rPr lang="en-US" sz="2000" dirty="0"/>
              <a:t>In work situations where you are asked for time and cost estimates, most of us are inclined to add a little padding to increase the probability and reduce the risk of being late. If everyone at all levels of the project adds a little padding to reduce risk, the project duration and cost are seriously overstated. This phenomenon causes some managers or owners to call for a 10–15 percent cut in time and/or cost for the project. Of course, the next time the game is played, the person estimating cost and/or time will pad the estimate to 20 percent or more. Clearly such games defeat chances for realistic estimates, which is what is needed to be competitive</a:t>
            </a:r>
          </a:p>
        </p:txBody>
      </p:sp>
    </p:spTree>
    <p:extLst>
      <p:ext uri="{BB962C8B-B14F-4D97-AF65-F5344CB8AC3E}">
        <p14:creationId xmlns:p14="http://schemas.microsoft.com/office/powerpoint/2010/main" val="34711357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8F1575-9FF5-4EAA-BB70-9C77642EA5CE}"/>
              </a:ext>
            </a:extLst>
          </p:cNvPr>
          <p:cNvSpPr>
            <a:spLocks noGrp="1"/>
          </p:cNvSpPr>
          <p:nvPr>
            <p:ph type="title"/>
          </p:nvPr>
        </p:nvSpPr>
        <p:spPr>
          <a:xfrm>
            <a:off x="0" y="80363"/>
            <a:ext cx="9838944" cy="851297"/>
          </a:xfrm>
        </p:spPr>
        <p:txBody>
          <a:bodyPr/>
          <a:lstStyle/>
          <a:p>
            <a:r>
              <a:rPr lang="en-US" dirty="0"/>
              <a:t>Factors Influencing the Quality of Estimates</a:t>
            </a:r>
          </a:p>
        </p:txBody>
      </p:sp>
      <p:pic>
        <p:nvPicPr>
          <p:cNvPr id="5" name="Picture 4">
            <a:extLst>
              <a:ext uri="{FF2B5EF4-FFF2-40B4-BE49-F238E27FC236}">
                <a16:creationId xmlns:a16="http://schemas.microsoft.com/office/drawing/2014/main" id="{1B4EE431-C494-4D50-9E88-A7C103922A6F}"/>
              </a:ext>
            </a:extLst>
          </p:cNvPr>
          <p:cNvPicPr>
            <a:picLocks noChangeAspect="1"/>
          </p:cNvPicPr>
          <p:nvPr/>
        </p:nvPicPr>
        <p:blipFill>
          <a:blip r:embed="rId2"/>
          <a:stretch>
            <a:fillRect/>
          </a:stretch>
        </p:blipFill>
        <p:spPr>
          <a:xfrm>
            <a:off x="11058046" y="0"/>
            <a:ext cx="1133954" cy="1012024"/>
          </a:xfrm>
          <a:prstGeom prst="rect">
            <a:avLst/>
          </a:prstGeom>
        </p:spPr>
      </p:pic>
      <p:sp>
        <p:nvSpPr>
          <p:cNvPr id="7" name="TextBox 6">
            <a:extLst>
              <a:ext uri="{FF2B5EF4-FFF2-40B4-BE49-F238E27FC236}">
                <a16:creationId xmlns:a16="http://schemas.microsoft.com/office/drawing/2014/main" id="{ED9704DB-D31E-4EB7-B31C-F0E3F6B3000C}"/>
              </a:ext>
            </a:extLst>
          </p:cNvPr>
          <p:cNvSpPr txBox="1"/>
          <p:nvPr/>
        </p:nvSpPr>
        <p:spPr>
          <a:xfrm>
            <a:off x="0" y="1175511"/>
            <a:ext cx="12191999" cy="3576300"/>
          </a:xfrm>
          <a:prstGeom prst="rect">
            <a:avLst/>
          </a:prstGeom>
          <a:noFill/>
        </p:spPr>
        <p:txBody>
          <a:bodyPr wrap="square">
            <a:spAutoFit/>
          </a:bodyPr>
          <a:lstStyle/>
          <a:p>
            <a:pPr algn="just">
              <a:lnSpc>
                <a:spcPct val="140000"/>
              </a:lnSpc>
            </a:pPr>
            <a:r>
              <a:rPr lang="en-US" sz="2400" b="1" i="1" u="sng" dirty="0">
                <a:solidFill>
                  <a:schemeClr val="accent6">
                    <a:lumMod val="75000"/>
                  </a:schemeClr>
                </a:solidFill>
              </a:rPr>
              <a:t>6. Organization Culture</a:t>
            </a:r>
          </a:p>
          <a:p>
            <a:pPr algn="just">
              <a:lnSpc>
                <a:spcPct val="140000"/>
              </a:lnSpc>
            </a:pPr>
            <a:r>
              <a:rPr lang="en-US" sz="2000" dirty="0"/>
              <a:t>Organization culture can significantly influence project estimates</a:t>
            </a:r>
            <a:r>
              <a:rPr lang="en-US" sz="2000" u="sng" dirty="0"/>
              <a:t>. In some organizations padding estimates is tolerated and even privately encouraged. Other organizations place a premium on accuracy and strongly discourage estimating gamesmanship.</a:t>
            </a:r>
            <a:r>
              <a:rPr lang="en-US" sz="2000" dirty="0"/>
              <a:t> </a:t>
            </a:r>
            <a:r>
              <a:rPr lang="en-US" sz="2000" u="sng" dirty="0"/>
              <a:t>Organizations vary in the importance they attach to estimates. The prevailing belief in some organizations is that detailed estimating takes too much time and is not worth the effort or that it’s impossible to predict the future. Other organizations subscribe to the belief that accurate estimates are the bedrock of effective project management. </a:t>
            </a:r>
            <a:r>
              <a:rPr lang="en-US" sz="2000" dirty="0"/>
              <a:t>Organization culture shapes every dimension of project management; estimating is not immune to this influence</a:t>
            </a:r>
            <a:r>
              <a:rPr lang="en-US" dirty="0"/>
              <a:t>.</a:t>
            </a:r>
          </a:p>
        </p:txBody>
      </p:sp>
      <p:sp>
        <p:nvSpPr>
          <p:cNvPr id="9" name="TextBox 8">
            <a:extLst>
              <a:ext uri="{FF2B5EF4-FFF2-40B4-BE49-F238E27FC236}">
                <a16:creationId xmlns:a16="http://schemas.microsoft.com/office/drawing/2014/main" id="{D4CFD7B4-67F6-449E-9B28-18588887DB8D}"/>
              </a:ext>
            </a:extLst>
          </p:cNvPr>
          <p:cNvSpPr txBox="1"/>
          <p:nvPr/>
        </p:nvSpPr>
        <p:spPr>
          <a:xfrm>
            <a:off x="0" y="5035786"/>
            <a:ext cx="12192000" cy="1620380"/>
          </a:xfrm>
          <a:prstGeom prst="rect">
            <a:avLst/>
          </a:prstGeom>
          <a:noFill/>
        </p:spPr>
        <p:txBody>
          <a:bodyPr wrap="square">
            <a:spAutoFit/>
          </a:bodyPr>
          <a:lstStyle/>
          <a:p>
            <a:r>
              <a:rPr lang="en-US" sz="2400" b="1" i="1" u="sng" dirty="0">
                <a:solidFill>
                  <a:schemeClr val="accent6">
                    <a:lumMod val="75000"/>
                  </a:schemeClr>
                </a:solidFill>
              </a:rPr>
              <a:t>7. Other Factors</a:t>
            </a:r>
          </a:p>
          <a:p>
            <a:pPr algn="just">
              <a:lnSpc>
                <a:spcPct val="130000"/>
              </a:lnSpc>
            </a:pPr>
            <a:r>
              <a:rPr lang="en-US" sz="2000" dirty="0"/>
              <a:t>Finally, non project factors can impact time and cost estimates. For example, equipment down-time can alter time estimates. National holidays, vacations, and legal limits can influence project estimates. Project priority can influence resource assignment and impact time and cost.</a:t>
            </a:r>
          </a:p>
        </p:txBody>
      </p:sp>
    </p:spTree>
    <p:extLst>
      <p:ext uri="{BB962C8B-B14F-4D97-AF65-F5344CB8AC3E}">
        <p14:creationId xmlns:p14="http://schemas.microsoft.com/office/powerpoint/2010/main" val="35670818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AutoShape 2">
            <a:extLst>
              <a:ext uri="{FF2B5EF4-FFF2-40B4-BE49-F238E27FC236}">
                <a16:creationId xmlns:a16="http://schemas.microsoft.com/office/drawing/2014/main" id="{223DA54B-5CA7-4D13-99BE-E3E6BF67377E}"/>
              </a:ext>
            </a:extLst>
          </p:cNvPr>
          <p:cNvSpPr>
            <a:spLocks noGrp="1" noChangeArrowheads="1"/>
          </p:cNvSpPr>
          <p:nvPr>
            <p:ph type="title"/>
          </p:nvPr>
        </p:nvSpPr>
        <p:spPr>
          <a:xfrm>
            <a:off x="196851" y="0"/>
            <a:ext cx="10318749" cy="851297"/>
          </a:xfrm>
          <a:gradFill rotWithShape="1">
            <a:gsLst>
              <a:gs pos="0">
                <a:srgbClr val="336699"/>
              </a:gs>
              <a:gs pos="50000">
                <a:srgbClr val="336699">
                  <a:gamma/>
                  <a:shade val="46275"/>
                  <a:invGamma/>
                </a:srgbClr>
              </a:gs>
              <a:gs pos="100000">
                <a:srgbClr val="336699"/>
              </a:gs>
            </a:gsLst>
            <a:lin ang="2700000" scaled="1"/>
          </a:gradFill>
          <a:ln w="9525">
            <a:solidFill>
              <a:srgbClr val="4D4D4D"/>
            </a:solidFill>
            <a:round/>
            <a:headEnd/>
            <a:tailEnd/>
          </a:ln>
          <a:effectLst>
            <a:outerShdw dist="107763" dir="2700000" algn="ctr" rotWithShape="0">
              <a:schemeClr val="bg2">
                <a:alpha val="50000"/>
              </a:schemeClr>
            </a:outerShdw>
          </a:effectLst>
        </p:spPr>
        <p:txBody>
          <a:bodyPr vert="horz" wrap="square" lIns="91440" tIns="137160" rIns="91440" bIns="137160" numCol="1" anchor="t" anchorCtr="0" compatLnSpc="1">
            <a:prstTxWarp prst="textNoShape">
              <a:avLst/>
            </a:prstTxWarp>
            <a:spAutoFit/>
          </a:bodyPr>
          <a:lstStyle/>
          <a:p>
            <a:pPr eaLnBrk="1" hangingPunct="1"/>
            <a:r>
              <a:rPr lang="en-US" dirty="0"/>
              <a:t>Estimating Guidelines for Times, Costs, and Resources</a:t>
            </a:r>
          </a:p>
        </p:txBody>
      </p:sp>
      <p:pic>
        <p:nvPicPr>
          <p:cNvPr id="2" name="Picture 1">
            <a:extLst>
              <a:ext uri="{FF2B5EF4-FFF2-40B4-BE49-F238E27FC236}">
                <a16:creationId xmlns:a16="http://schemas.microsoft.com/office/drawing/2014/main" id="{233D3D06-E71E-4FB6-AC74-1C6C8A4D80D4}"/>
              </a:ext>
            </a:extLst>
          </p:cNvPr>
          <p:cNvPicPr>
            <a:picLocks noChangeAspect="1"/>
          </p:cNvPicPr>
          <p:nvPr/>
        </p:nvPicPr>
        <p:blipFill>
          <a:blip r:embed="rId3"/>
          <a:stretch>
            <a:fillRect/>
          </a:stretch>
        </p:blipFill>
        <p:spPr>
          <a:xfrm>
            <a:off x="10956446" y="0"/>
            <a:ext cx="1133954" cy="1012024"/>
          </a:xfrm>
          <a:prstGeom prst="rect">
            <a:avLst/>
          </a:prstGeom>
        </p:spPr>
      </p:pic>
      <p:sp>
        <p:nvSpPr>
          <p:cNvPr id="8" name="TextBox 7">
            <a:extLst>
              <a:ext uri="{FF2B5EF4-FFF2-40B4-BE49-F238E27FC236}">
                <a16:creationId xmlns:a16="http://schemas.microsoft.com/office/drawing/2014/main" id="{5089259A-BD5F-4446-93B2-AD70486966CD}"/>
              </a:ext>
            </a:extLst>
          </p:cNvPr>
          <p:cNvSpPr txBox="1"/>
          <p:nvPr/>
        </p:nvSpPr>
        <p:spPr>
          <a:xfrm>
            <a:off x="-31748" y="1127542"/>
            <a:ext cx="12223747" cy="2274405"/>
          </a:xfrm>
          <a:prstGeom prst="rect">
            <a:avLst/>
          </a:prstGeom>
          <a:noFill/>
        </p:spPr>
        <p:txBody>
          <a:bodyPr wrap="square">
            <a:spAutoFit/>
          </a:bodyPr>
          <a:lstStyle/>
          <a:p>
            <a:pPr algn="just">
              <a:lnSpc>
                <a:spcPct val="120000"/>
              </a:lnSpc>
            </a:pPr>
            <a:r>
              <a:rPr lang="en-US" sz="2000" dirty="0"/>
              <a:t>Managers recognize time, cost, and resource estimates must be accurate if project planning, scheduling, and controlling are to be effective. However, there is substantial evidence suggesting poor estimates are a major contributor to projects that have failed. Therefore, every effort should be made to see that initial estimates are as accurate as possible since the choice of no estimates leaves a great deal to luck and is not palatable to serious project managers. Even though a project has never been done before, </a:t>
            </a:r>
            <a:r>
              <a:rPr lang="en-US" sz="2000" b="1" i="1" u="sng" dirty="0">
                <a:solidFill>
                  <a:schemeClr val="accent6">
                    <a:lumMod val="75000"/>
                  </a:schemeClr>
                </a:solidFill>
              </a:rPr>
              <a:t>a manager can follow seven guidelines to develop useful work package estimates.</a:t>
            </a:r>
          </a:p>
        </p:txBody>
      </p:sp>
      <p:sp>
        <p:nvSpPr>
          <p:cNvPr id="9" name="TextBox 8">
            <a:extLst>
              <a:ext uri="{FF2B5EF4-FFF2-40B4-BE49-F238E27FC236}">
                <a16:creationId xmlns:a16="http://schemas.microsoft.com/office/drawing/2014/main" id="{8B6769EC-56CD-4A9F-927A-F2A218D2D0EE}"/>
              </a:ext>
            </a:extLst>
          </p:cNvPr>
          <p:cNvSpPr txBox="1"/>
          <p:nvPr/>
        </p:nvSpPr>
        <p:spPr>
          <a:xfrm>
            <a:off x="0" y="3517465"/>
            <a:ext cx="12192000" cy="3382401"/>
          </a:xfrm>
          <a:prstGeom prst="rect">
            <a:avLst/>
          </a:prstGeom>
          <a:noFill/>
        </p:spPr>
        <p:txBody>
          <a:bodyPr wrap="square">
            <a:spAutoFit/>
          </a:bodyPr>
          <a:lstStyle/>
          <a:p>
            <a:pPr marL="800100" lvl="1" indent="-342900">
              <a:buAutoNum type="arabicPeriod"/>
            </a:pPr>
            <a:r>
              <a:rPr lang="en-US" sz="2400" b="1" i="1" dirty="0">
                <a:solidFill>
                  <a:schemeClr val="accent6">
                    <a:lumMod val="75000"/>
                  </a:schemeClr>
                </a:solidFill>
                <a:effectLst>
                  <a:outerShdw blurRad="38100" dist="38100" dir="2700000" algn="tl">
                    <a:srgbClr val="000000">
                      <a:alpha val="43137"/>
                    </a:srgbClr>
                  </a:outerShdw>
                </a:effectLst>
              </a:rPr>
              <a:t>Responsibility. </a:t>
            </a:r>
          </a:p>
          <a:p>
            <a:pPr algn="just">
              <a:lnSpc>
                <a:spcPct val="120000"/>
              </a:lnSpc>
            </a:pPr>
            <a:r>
              <a:rPr lang="en-US" sz="2000" dirty="0"/>
              <a:t>At the work package level, estimates should be made by the person(s) most familiar with the task. Draw on their expertise! Except for super technical tasks, those responsible for getting the job done on schedule and within budget are usually first-line supervisors or technicians who are experienced and familiar with the type of work involved. These people will not have some preconceived, imposed duration for a deliverable in mind. They will give an estimate based on experience and best judgment. If those involved are not consulted, it will be difficult to hold them responsible for failure to achieve the estimated time. Finally, drawing on the expertise of team members who will be responsible helps to build communication channels early.</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AutoShape 2">
            <a:extLst>
              <a:ext uri="{FF2B5EF4-FFF2-40B4-BE49-F238E27FC236}">
                <a16:creationId xmlns:a16="http://schemas.microsoft.com/office/drawing/2014/main" id="{569F2E34-039B-4AD8-8D4A-DC0DEE7CC51F}"/>
              </a:ext>
            </a:extLst>
          </p:cNvPr>
          <p:cNvSpPr>
            <a:spLocks noGrp="1" noChangeArrowheads="1"/>
          </p:cNvSpPr>
          <p:nvPr>
            <p:ph type="title"/>
          </p:nvPr>
        </p:nvSpPr>
        <p:spPr>
          <a:xfrm>
            <a:off x="146305" y="0"/>
            <a:ext cx="10619232" cy="851297"/>
          </a:xfrm>
          <a:gradFill rotWithShape="1">
            <a:gsLst>
              <a:gs pos="0">
                <a:srgbClr val="336699"/>
              </a:gs>
              <a:gs pos="50000">
                <a:srgbClr val="336699">
                  <a:gamma/>
                  <a:shade val="46275"/>
                  <a:invGamma/>
                </a:srgbClr>
              </a:gs>
              <a:gs pos="100000">
                <a:srgbClr val="336699"/>
              </a:gs>
            </a:gsLst>
            <a:lin ang="2700000" scaled="1"/>
          </a:gradFill>
          <a:ln w="9525">
            <a:solidFill>
              <a:srgbClr val="4D4D4D"/>
            </a:solidFill>
            <a:round/>
            <a:headEnd/>
            <a:tailEnd/>
          </a:ln>
          <a:effectLst>
            <a:outerShdw dist="107763" dir="2700000" algn="ctr" rotWithShape="0">
              <a:schemeClr val="bg2">
                <a:alpha val="50000"/>
              </a:schemeClr>
            </a:outerShdw>
          </a:effectLst>
        </p:spPr>
        <p:txBody>
          <a:bodyPr vert="horz" wrap="square" lIns="91440" tIns="137160" rIns="91440" bIns="137160" numCol="1" anchor="t" anchorCtr="0" compatLnSpc="1">
            <a:prstTxWarp prst="textNoShape">
              <a:avLst/>
            </a:prstTxWarp>
            <a:spAutoFit/>
          </a:bodyPr>
          <a:lstStyle/>
          <a:p>
            <a:pPr eaLnBrk="1" hangingPunct="1"/>
            <a:r>
              <a:rPr lang="en-US" dirty="0"/>
              <a:t>Estimating Guidelines for Times, Costs, and Resources</a:t>
            </a:r>
          </a:p>
        </p:txBody>
      </p:sp>
      <p:pic>
        <p:nvPicPr>
          <p:cNvPr id="2" name="Picture 1">
            <a:extLst>
              <a:ext uri="{FF2B5EF4-FFF2-40B4-BE49-F238E27FC236}">
                <a16:creationId xmlns:a16="http://schemas.microsoft.com/office/drawing/2014/main" id="{03E0C261-3BE3-4E2F-8A83-B06118D93E02}"/>
              </a:ext>
            </a:extLst>
          </p:cNvPr>
          <p:cNvPicPr>
            <a:picLocks noChangeAspect="1"/>
          </p:cNvPicPr>
          <p:nvPr/>
        </p:nvPicPr>
        <p:blipFill>
          <a:blip r:embed="rId3"/>
          <a:stretch>
            <a:fillRect/>
          </a:stretch>
        </p:blipFill>
        <p:spPr>
          <a:xfrm>
            <a:off x="11058046" y="0"/>
            <a:ext cx="1133954" cy="1012024"/>
          </a:xfrm>
          <a:prstGeom prst="rect">
            <a:avLst/>
          </a:prstGeom>
        </p:spPr>
      </p:pic>
      <p:sp>
        <p:nvSpPr>
          <p:cNvPr id="8" name="TextBox 7">
            <a:extLst>
              <a:ext uri="{FF2B5EF4-FFF2-40B4-BE49-F238E27FC236}">
                <a16:creationId xmlns:a16="http://schemas.microsoft.com/office/drawing/2014/main" id="{40A69F94-5955-437B-9162-C663F92493A8}"/>
              </a:ext>
            </a:extLst>
          </p:cNvPr>
          <p:cNvSpPr txBox="1"/>
          <p:nvPr/>
        </p:nvSpPr>
        <p:spPr>
          <a:xfrm>
            <a:off x="146305" y="1814457"/>
            <a:ext cx="12045695" cy="3359318"/>
          </a:xfrm>
          <a:prstGeom prst="rect">
            <a:avLst/>
          </a:prstGeom>
          <a:noFill/>
        </p:spPr>
        <p:txBody>
          <a:bodyPr wrap="square">
            <a:spAutoFit/>
          </a:bodyPr>
          <a:lstStyle/>
          <a:p>
            <a:pPr algn="just">
              <a:lnSpc>
                <a:spcPct val="150000"/>
              </a:lnSpc>
            </a:pPr>
            <a:r>
              <a:rPr lang="en-US" sz="2400" b="1" i="1" dirty="0">
                <a:solidFill>
                  <a:schemeClr val="accent6">
                    <a:lumMod val="75000"/>
                  </a:schemeClr>
                </a:solidFill>
                <a:effectLst>
                  <a:outerShdw blurRad="38100" dist="38100" dir="2700000" algn="tl">
                    <a:srgbClr val="000000">
                      <a:alpha val="43137"/>
                    </a:srgbClr>
                  </a:outerShdw>
                </a:effectLst>
              </a:rPr>
              <a:t>2. Use several people to estimate</a:t>
            </a:r>
            <a:r>
              <a:rPr lang="en-US" dirty="0"/>
              <a:t>. </a:t>
            </a:r>
          </a:p>
          <a:p>
            <a:pPr algn="just">
              <a:lnSpc>
                <a:spcPct val="150000"/>
              </a:lnSpc>
            </a:pPr>
            <a:r>
              <a:rPr lang="en-US" sz="2000" dirty="0"/>
              <a:t>It is well known that a cost or time estimate usually has a better chance of being reasonable and realistic when several people with relevant experience and/or knowledge of the task are used (sometimes called “crowdsourcing”</a:t>
            </a:r>
            <a:r>
              <a:rPr lang="ar-EG" sz="2000" dirty="0"/>
              <a:t> </a:t>
            </a:r>
            <a:r>
              <a:rPr lang="ar-EG" sz="2000" b="0" i="0" dirty="0" err="1">
                <a:solidFill>
                  <a:srgbClr val="4D5156"/>
                </a:solidFill>
                <a:effectLst/>
                <a:latin typeface="arial" panose="020B0604020202020204" pitchFamily="34" charset="0"/>
              </a:rPr>
              <a:t>التعهيد</a:t>
            </a:r>
            <a:r>
              <a:rPr lang="ar-EG" sz="2000" b="0" i="0" dirty="0">
                <a:solidFill>
                  <a:srgbClr val="4D5156"/>
                </a:solidFill>
                <a:effectLst/>
                <a:latin typeface="arial" panose="020B0604020202020204" pitchFamily="34" charset="0"/>
              </a:rPr>
              <a:t> الجماعي</a:t>
            </a:r>
            <a:r>
              <a:rPr lang="en-US" sz="2000" dirty="0"/>
              <a:t>). True, people bring different biases based on their experience. But discussion of the individual differences in their estimate leads to consensus and tends to eliminate extreme estimate errors.</a:t>
            </a:r>
          </a:p>
          <a:p>
            <a:pPr algn="just">
              <a:lnSpc>
                <a:spcPct val="150000"/>
              </a:lnSpc>
            </a:pPr>
            <a:endParaRPr lang="en-US" sz="20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AutoShape 2">
            <a:extLst>
              <a:ext uri="{FF2B5EF4-FFF2-40B4-BE49-F238E27FC236}">
                <a16:creationId xmlns:a16="http://schemas.microsoft.com/office/drawing/2014/main" id="{A43A3A75-BD58-4929-8499-8B704362ABC2}"/>
              </a:ext>
            </a:extLst>
          </p:cNvPr>
          <p:cNvSpPr>
            <a:spLocks noGrp="1" noChangeArrowheads="1"/>
          </p:cNvSpPr>
          <p:nvPr>
            <p:ph type="title"/>
          </p:nvPr>
        </p:nvSpPr>
        <p:spPr>
          <a:xfrm>
            <a:off x="99060" y="-105813"/>
            <a:ext cx="10530840" cy="918614"/>
          </a:xfrm>
        </p:spPr>
        <p:txBody>
          <a:bodyPr/>
          <a:lstStyle/>
          <a:p>
            <a:pPr eaLnBrk="1" hangingPunct="1"/>
            <a:r>
              <a:rPr lang="en-US" dirty="0"/>
              <a:t>Estimating Guidelines for Times, Costs, and Resources</a:t>
            </a:r>
            <a:endParaRPr lang="en-US" altLang="en-US" dirty="0"/>
          </a:p>
        </p:txBody>
      </p:sp>
      <p:pic>
        <p:nvPicPr>
          <p:cNvPr id="3" name="Picture 2">
            <a:extLst>
              <a:ext uri="{FF2B5EF4-FFF2-40B4-BE49-F238E27FC236}">
                <a16:creationId xmlns:a16="http://schemas.microsoft.com/office/drawing/2014/main" id="{3EE04EFA-2CEE-499C-A9FC-8F1C8006FF73}"/>
              </a:ext>
            </a:extLst>
          </p:cNvPr>
          <p:cNvPicPr>
            <a:picLocks noChangeAspect="1"/>
          </p:cNvPicPr>
          <p:nvPr/>
        </p:nvPicPr>
        <p:blipFill>
          <a:blip r:embed="rId3"/>
          <a:stretch>
            <a:fillRect/>
          </a:stretch>
        </p:blipFill>
        <p:spPr>
          <a:xfrm>
            <a:off x="11058046" y="-80364"/>
            <a:ext cx="1133954" cy="1012024"/>
          </a:xfrm>
          <a:prstGeom prst="rect">
            <a:avLst/>
          </a:prstGeom>
        </p:spPr>
      </p:pic>
      <p:sp>
        <p:nvSpPr>
          <p:cNvPr id="8" name="TextBox 7">
            <a:extLst>
              <a:ext uri="{FF2B5EF4-FFF2-40B4-BE49-F238E27FC236}">
                <a16:creationId xmlns:a16="http://schemas.microsoft.com/office/drawing/2014/main" id="{A44D43CD-462F-4F55-818E-3ED9AA30207F}"/>
              </a:ext>
            </a:extLst>
          </p:cNvPr>
          <p:cNvSpPr txBox="1"/>
          <p:nvPr/>
        </p:nvSpPr>
        <p:spPr>
          <a:xfrm>
            <a:off x="285596" y="1290313"/>
            <a:ext cx="11906404" cy="5570756"/>
          </a:xfrm>
          <a:prstGeom prst="rect">
            <a:avLst/>
          </a:prstGeom>
          <a:noFill/>
        </p:spPr>
        <p:txBody>
          <a:bodyPr wrap="square">
            <a:spAutoFit/>
          </a:bodyPr>
          <a:lstStyle/>
          <a:p>
            <a:pPr algn="just">
              <a:lnSpc>
                <a:spcPct val="150000"/>
              </a:lnSpc>
            </a:pPr>
            <a:r>
              <a:rPr lang="en-US" sz="2400" b="1" i="1" dirty="0">
                <a:solidFill>
                  <a:schemeClr val="accent6">
                    <a:lumMod val="75000"/>
                  </a:schemeClr>
                </a:solidFill>
                <a:effectLst>
                  <a:outerShdw blurRad="38100" dist="38100" dir="2700000" algn="tl">
                    <a:srgbClr val="000000">
                      <a:alpha val="43137"/>
                    </a:srgbClr>
                  </a:outerShdw>
                </a:effectLst>
              </a:rPr>
              <a:t>3. Normal conditions</a:t>
            </a:r>
            <a:r>
              <a:rPr lang="en-US" dirty="0"/>
              <a:t>.</a:t>
            </a:r>
          </a:p>
          <a:p>
            <a:pPr algn="just">
              <a:lnSpc>
                <a:spcPct val="150000"/>
              </a:lnSpc>
            </a:pPr>
            <a:r>
              <a:rPr lang="en-US" sz="2000" dirty="0">
                <a:latin typeface="+mj-lt"/>
              </a:rPr>
              <a:t>When task time, cost, and resource estimates are determined, they are based on certain assumptions. Estimates should be based on normal conditions, efficient methods, and a normal level of resources. Normal conditions are sometimes difficult to discern, but it is necessary to have a consensus in the organization as to what normal conditions mean in this project. If the normal workday is eight hours, the time estimate should be based on an eight-hour day. Similarly, if the normal workday is two shifts, the time estimate should be based on a two-shift workday. Any time estimate should reflect efficient methods for the resources normally available. The time estimate should represent the normal level of resources— people or equipment. For example, if three programmers are available for coding or two road graders are available for road construction, time and cost estimates should be based on these normal levels of resources unless it is anticipated the project will </a:t>
            </a:r>
            <a:r>
              <a:rPr lang="en-US" sz="2000" b="0" i="0" u="none" strike="noStrike" baseline="0" dirty="0">
                <a:latin typeface="+mj-lt"/>
              </a:rPr>
              <a:t>change what is currently viewed as “normal.”</a:t>
            </a:r>
            <a:endParaRPr lang="en-US" sz="2000" dirty="0">
              <a:latin typeface="+mj-lt"/>
            </a:endParaRPr>
          </a:p>
          <a:p>
            <a:endParaRPr lang="en-US" sz="2000" dirty="0">
              <a:latin typeface="+mj-lt"/>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6F9C14-4AD7-4C0E-ABC4-D347054EDF0B}"/>
              </a:ext>
            </a:extLst>
          </p:cNvPr>
          <p:cNvSpPr>
            <a:spLocks noGrp="1"/>
          </p:cNvSpPr>
          <p:nvPr>
            <p:ph type="title"/>
          </p:nvPr>
        </p:nvSpPr>
        <p:spPr>
          <a:xfrm>
            <a:off x="0" y="51674"/>
            <a:ext cx="10909300" cy="732097"/>
          </a:xfrm>
        </p:spPr>
        <p:txBody>
          <a:bodyPr/>
          <a:lstStyle/>
          <a:p>
            <a:r>
              <a:rPr lang="en-US" dirty="0"/>
              <a:t>Estimating Guidelines for Times, Costs, and Resources</a:t>
            </a:r>
          </a:p>
        </p:txBody>
      </p:sp>
      <p:pic>
        <p:nvPicPr>
          <p:cNvPr id="5" name="Picture 4">
            <a:extLst>
              <a:ext uri="{FF2B5EF4-FFF2-40B4-BE49-F238E27FC236}">
                <a16:creationId xmlns:a16="http://schemas.microsoft.com/office/drawing/2014/main" id="{F9E4BD00-53F9-4E1F-96B2-B35F21F7F5F0}"/>
              </a:ext>
            </a:extLst>
          </p:cNvPr>
          <p:cNvPicPr>
            <a:picLocks noChangeAspect="1"/>
          </p:cNvPicPr>
          <p:nvPr/>
        </p:nvPicPr>
        <p:blipFill>
          <a:blip r:embed="rId2"/>
          <a:stretch>
            <a:fillRect/>
          </a:stretch>
        </p:blipFill>
        <p:spPr>
          <a:xfrm>
            <a:off x="11058046" y="0"/>
            <a:ext cx="1133954" cy="1012024"/>
          </a:xfrm>
          <a:prstGeom prst="rect">
            <a:avLst/>
          </a:prstGeom>
        </p:spPr>
      </p:pic>
      <p:sp>
        <p:nvSpPr>
          <p:cNvPr id="7" name="TextBox 6">
            <a:extLst>
              <a:ext uri="{FF2B5EF4-FFF2-40B4-BE49-F238E27FC236}">
                <a16:creationId xmlns:a16="http://schemas.microsoft.com/office/drawing/2014/main" id="{8ED3EBAE-FEFC-437F-8FC9-984FDD719F4F}"/>
              </a:ext>
            </a:extLst>
          </p:cNvPr>
          <p:cNvSpPr txBox="1"/>
          <p:nvPr/>
        </p:nvSpPr>
        <p:spPr>
          <a:xfrm>
            <a:off x="0" y="1012024"/>
            <a:ext cx="12192000" cy="5730736"/>
          </a:xfrm>
          <a:prstGeom prst="rect">
            <a:avLst/>
          </a:prstGeom>
          <a:noFill/>
        </p:spPr>
        <p:txBody>
          <a:bodyPr wrap="square">
            <a:spAutoFit/>
          </a:bodyPr>
          <a:lstStyle/>
          <a:p>
            <a:pPr algn="just">
              <a:lnSpc>
                <a:spcPct val="140000"/>
              </a:lnSpc>
            </a:pPr>
            <a:r>
              <a:rPr lang="en-US" sz="2400" b="1" i="1" dirty="0">
                <a:solidFill>
                  <a:schemeClr val="accent6">
                    <a:lumMod val="75000"/>
                  </a:schemeClr>
                </a:solidFill>
                <a:effectLst>
                  <a:outerShdw blurRad="38100" dist="38100" dir="2700000" algn="tl">
                    <a:srgbClr val="000000">
                      <a:alpha val="43137"/>
                    </a:srgbClr>
                  </a:outerShdw>
                </a:effectLst>
              </a:rPr>
              <a:t>4.Time units</a:t>
            </a:r>
            <a:r>
              <a:rPr lang="en-US" dirty="0"/>
              <a:t>. </a:t>
            </a:r>
          </a:p>
          <a:p>
            <a:pPr algn="just">
              <a:lnSpc>
                <a:spcPct val="140000"/>
              </a:lnSpc>
            </a:pPr>
            <a:r>
              <a:rPr lang="en-US" sz="2000" dirty="0"/>
              <a:t>Specific time units to use should be selected early in the development phase of the project network. All task time estimates need consistent time units. Estimates of time must consider whether normal time is represented by calendar days, workdays, workweeks, person days, single shift, hours, minutes, etc. In practice the use of workdays is the dominant choice for expressing task duration. However, in projects such as a heart transplant operation, minutes probably would be more appropriate as a time unit. One such project that used minutes as the time unit was the movement of patients from an old hospital to an elegant new one across town. Since there were several life-endangering moves, minutes were used to ensure patient safety so proper emergency life-support systems would be available if needed. The point is, network analysis requires a standard unit of time. When computer programs allow more than one option, some notation should be made of any</a:t>
            </a:r>
          </a:p>
          <a:p>
            <a:pPr algn="just">
              <a:lnSpc>
                <a:spcPct val="140000"/>
              </a:lnSpc>
            </a:pPr>
            <a:r>
              <a:rPr lang="en-US" sz="2000" dirty="0"/>
              <a:t>variance from the standard unit of time. If the standard unit of time is a five-day workweek and the estimated activity duration is in calendar days, it must be converted to the normal workweek.</a:t>
            </a:r>
          </a:p>
        </p:txBody>
      </p:sp>
    </p:spTree>
    <p:extLst>
      <p:ext uri="{BB962C8B-B14F-4D97-AF65-F5344CB8AC3E}">
        <p14:creationId xmlns:p14="http://schemas.microsoft.com/office/powerpoint/2010/main" val="15879662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7DC0D8-E8A4-4B16-A2B9-5D87440E7B43}"/>
              </a:ext>
            </a:extLst>
          </p:cNvPr>
          <p:cNvSpPr>
            <a:spLocks noGrp="1"/>
          </p:cNvSpPr>
          <p:nvPr>
            <p:ph type="title"/>
          </p:nvPr>
        </p:nvSpPr>
        <p:spPr>
          <a:xfrm>
            <a:off x="0" y="0"/>
            <a:ext cx="10502900" cy="802433"/>
          </a:xfrm>
        </p:spPr>
        <p:txBody>
          <a:bodyPr/>
          <a:lstStyle/>
          <a:p>
            <a:r>
              <a:rPr lang="en-US" dirty="0"/>
              <a:t>Estimating Guidelines for Times, Costs, and Resources</a:t>
            </a:r>
          </a:p>
        </p:txBody>
      </p:sp>
      <p:pic>
        <p:nvPicPr>
          <p:cNvPr id="7" name="Picture 6">
            <a:extLst>
              <a:ext uri="{FF2B5EF4-FFF2-40B4-BE49-F238E27FC236}">
                <a16:creationId xmlns:a16="http://schemas.microsoft.com/office/drawing/2014/main" id="{16ACE0E9-9997-4DD8-82EF-75F538D7693B}"/>
              </a:ext>
            </a:extLst>
          </p:cNvPr>
          <p:cNvPicPr>
            <a:picLocks noChangeAspect="1"/>
          </p:cNvPicPr>
          <p:nvPr/>
        </p:nvPicPr>
        <p:blipFill>
          <a:blip r:embed="rId2"/>
          <a:stretch>
            <a:fillRect/>
          </a:stretch>
        </p:blipFill>
        <p:spPr>
          <a:xfrm>
            <a:off x="11058046" y="-8327"/>
            <a:ext cx="1133954" cy="1012024"/>
          </a:xfrm>
          <a:prstGeom prst="rect">
            <a:avLst/>
          </a:prstGeom>
        </p:spPr>
      </p:pic>
      <p:sp>
        <p:nvSpPr>
          <p:cNvPr id="8" name="TextBox 7">
            <a:extLst>
              <a:ext uri="{FF2B5EF4-FFF2-40B4-BE49-F238E27FC236}">
                <a16:creationId xmlns:a16="http://schemas.microsoft.com/office/drawing/2014/main" id="{399F4AEB-8622-4713-AA56-3DF6534BA621}"/>
              </a:ext>
            </a:extLst>
          </p:cNvPr>
          <p:cNvSpPr txBox="1"/>
          <p:nvPr/>
        </p:nvSpPr>
        <p:spPr>
          <a:xfrm>
            <a:off x="0" y="1003697"/>
            <a:ext cx="12192000" cy="5205977"/>
          </a:xfrm>
          <a:prstGeom prst="rect">
            <a:avLst/>
          </a:prstGeom>
          <a:noFill/>
        </p:spPr>
        <p:txBody>
          <a:bodyPr wrap="square">
            <a:spAutoFit/>
          </a:bodyPr>
          <a:lstStyle/>
          <a:p>
            <a:pPr algn="just">
              <a:lnSpc>
                <a:spcPct val="150000"/>
              </a:lnSpc>
            </a:pPr>
            <a:r>
              <a:rPr lang="en-US" sz="2400" b="1" i="1" dirty="0">
                <a:solidFill>
                  <a:schemeClr val="accent6">
                    <a:lumMod val="75000"/>
                  </a:schemeClr>
                </a:solidFill>
                <a:effectLst>
                  <a:outerShdw blurRad="38100" dist="38100" dir="2700000" algn="tl">
                    <a:srgbClr val="000000">
                      <a:alpha val="43137"/>
                    </a:srgbClr>
                  </a:outerShdw>
                </a:effectLst>
              </a:rPr>
              <a:t>5.Independence</a:t>
            </a:r>
            <a:r>
              <a:rPr lang="en-US" dirty="0"/>
              <a:t>. </a:t>
            </a:r>
          </a:p>
          <a:p>
            <a:pPr algn="just">
              <a:lnSpc>
                <a:spcPct val="150000"/>
              </a:lnSpc>
            </a:pPr>
            <a:r>
              <a:rPr lang="en-US" sz="2000" dirty="0"/>
              <a:t>Estimators should treat each task as independent of other tasks that might be integrated by the WBS. Use of first-line managers usually results in considering tasks independently; this is good. Top managers are prone to aggregate many tasks into one time estimate and then deductively make the individual task time estimates add to the total. If tasks are in a chain and performed by the same group or department, it is best not to ask for all the time estimates in the sequence at once to avoid the tendency for a planner or a supervisor to look at the whole path and try to adjust individual task times in the sequence to meet an arbitrary imposed schedule or some rough “guesstimate” of the total time for the whole path or segment of the project. </a:t>
            </a:r>
            <a:r>
              <a:rPr lang="en-US" sz="2000" u="sng" dirty="0"/>
              <a:t>This tendency does not reflect the uncertainties of individual activities and generally results in optimistic task time estimates. In summary, each task time estimate should be considered independently of other activities</a:t>
            </a:r>
          </a:p>
        </p:txBody>
      </p:sp>
    </p:spTree>
    <p:extLst>
      <p:ext uri="{BB962C8B-B14F-4D97-AF65-F5344CB8AC3E}">
        <p14:creationId xmlns:p14="http://schemas.microsoft.com/office/powerpoint/2010/main" val="3198973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AutoShape 2">
            <a:extLst>
              <a:ext uri="{FF2B5EF4-FFF2-40B4-BE49-F238E27FC236}">
                <a16:creationId xmlns:a16="http://schemas.microsoft.com/office/drawing/2014/main" id="{77AC6768-73FE-4287-BD0F-53490D5A0CE1}"/>
              </a:ext>
            </a:extLst>
          </p:cNvPr>
          <p:cNvSpPr>
            <a:spLocks noGrp="1" noChangeArrowheads="1"/>
          </p:cNvSpPr>
          <p:nvPr>
            <p:ph type="title"/>
          </p:nvPr>
        </p:nvSpPr>
        <p:spPr>
          <a:xfrm>
            <a:off x="0" y="-41546"/>
            <a:ext cx="10957051" cy="851297"/>
          </a:xfrm>
          <a:gradFill rotWithShape="1">
            <a:gsLst>
              <a:gs pos="0">
                <a:srgbClr val="336699"/>
              </a:gs>
              <a:gs pos="50000">
                <a:srgbClr val="336699">
                  <a:gamma/>
                  <a:shade val="46275"/>
                  <a:invGamma/>
                </a:srgbClr>
              </a:gs>
              <a:gs pos="100000">
                <a:srgbClr val="336699"/>
              </a:gs>
            </a:gsLst>
            <a:lin ang="2700000" scaled="1"/>
          </a:gradFill>
          <a:ln w="9525">
            <a:solidFill>
              <a:srgbClr val="4D4D4D"/>
            </a:solidFill>
            <a:round/>
            <a:headEnd/>
            <a:tailEnd/>
          </a:ln>
          <a:effectLst>
            <a:outerShdw dist="107763" dir="2700000" algn="ctr" rotWithShape="0">
              <a:schemeClr val="bg2">
                <a:alpha val="50000"/>
              </a:schemeClr>
            </a:outerShdw>
          </a:effectLst>
        </p:spPr>
        <p:txBody>
          <a:bodyPr vert="horz" wrap="square" lIns="91440" tIns="137160" rIns="91440" bIns="137160" numCol="1" anchor="t" anchorCtr="0" compatLnSpc="1">
            <a:prstTxWarp prst="textNoShape">
              <a:avLst/>
            </a:prstTxWarp>
            <a:spAutoFit/>
          </a:bodyPr>
          <a:lstStyle/>
          <a:p>
            <a:pPr eaLnBrk="1" hangingPunct="1"/>
            <a:r>
              <a:rPr kumimoji="0" lang="en-US" sz="3200" b="0" i="0" u="none" strike="noStrike" kern="0" cap="none" spc="0" normalizeH="0" baseline="0" noProof="0" dirty="0">
                <a:ln>
                  <a:noFill/>
                </a:ln>
                <a:solidFill>
                  <a:srgbClr val="FFFFFF"/>
                </a:solidFill>
                <a:effectLst>
                  <a:outerShdw blurRad="38100" dist="38100" dir="2700000" algn="tl">
                    <a:srgbClr val="000000"/>
                  </a:outerShdw>
                </a:effectLst>
                <a:uLnTx/>
                <a:uFillTx/>
                <a:latin typeface="Arial"/>
                <a:ea typeface="+mj-ea"/>
                <a:cs typeface="+mj-cs"/>
              </a:rPr>
              <a:t>Estimating Guidelines for Times, Costs, and Resources</a:t>
            </a:r>
            <a:endParaRPr lang="en-US" dirty="0"/>
          </a:p>
        </p:txBody>
      </p:sp>
      <p:pic>
        <p:nvPicPr>
          <p:cNvPr id="2" name="Picture 1">
            <a:extLst>
              <a:ext uri="{FF2B5EF4-FFF2-40B4-BE49-F238E27FC236}">
                <a16:creationId xmlns:a16="http://schemas.microsoft.com/office/drawing/2014/main" id="{C4A139B1-2E3F-4DEC-98D2-BB0F4DF2D5F5}"/>
              </a:ext>
            </a:extLst>
          </p:cNvPr>
          <p:cNvPicPr>
            <a:picLocks noChangeAspect="1"/>
          </p:cNvPicPr>
          <p:nvPr/>
        </p:nvPicPr>
        <p:blipFill>
          <a:blip r:embed="rId3"/>
          <a:stretch>
            <a:fillRect/>
          </a:stretch>
        </p:blipFill>
        <p:spPr>
          <a:xfrm>
            <a:off x="11173919" y="-41546"/>
            <a:ext cx="1133954" cy="1012024"/>
          </a:xfrm>
          <a:prstGeom prst="rect">
            <a:avLst/>
          </a:prstGeom>
        </p:spPr>
      </p:pic>
      <p:sp>
        <p:nvSpPr>
          <p:cNvPr id="6" name="TextBox 5">
            <a:extLst>
              <a:ext uri="{FF2B5EF4-FFF2-40B4-BE49-F238E27FC236}">
                <a16:creationId xmlns:a16="http://schemas.microsoft.com/office/drawing/2014/main" id="{26449A4F-5FE8-4F66-B30B-105F9500DED0}"/>
              </a:ext>
            </a:extLst>
          </p:cNvPr>
          <p:cNvSpPr txBox="1"/>
          <p:nvPr/>
        </p:nvSpPr>
        <p:spPr>
          <a:xfrm>
            <a:off x="139700" y="1145900"/>
            <a:ext cx="11912600" cy="2435988"/>
          </a:xfrm>
          <a:prstGeom prst="rect">
            <a:avLst/>
          </a:prstGeom>
          <a:noFill/>
        </p:spPr>
        <p:txBody>
          <a:bodyPr wrap="square">
            <a:spAutoFit/>
          </a:bodyPr>
          <a:lstStyle/>
          <a:p>
            <a:pPr algn="just">
              <a:lnSpc>
                <a:spcPct val="150000"/>
              </a:lnSpc>
            </a:pPr>
            <a:r>
              <a:rPr lang="en-US" sz="2400" b="1" i="1" dirty="0">
                <a:solidFill>
                  <a:schemeClr val="accent6">
                    <a:lumMod val="75000"/>
                  </a:schemeClr>
                </a:solidFill>
                <a:effectLst>
                  <a:outerShdw blurRad="38100" dist="38100" dir="2700000" algn="tl">
                    <a:srgbClr val="000000">
                      <a:alpha val="43137"/>
                    </a:srgbClr>
                  </a:outerShdw>
                </a:effectLst>
              </a:rPr>
              <a:t>6. Contingencies.</a:t>
            </a:r>
            <a:r>
              <a:rPr lang="en-US" dirty="0"/>
              <a:t> </a:t>
            </a:r>
          </a:p>
          <a:p>
            <a:pPr algn="just">
              <a:lnSpc>
                <a:spcPct val="150000"/>
              </a:lnSpc>
            </a:pPr>
            <a:r>
              <a:rPr lang="en-US" sz="2000" dirty="0"/>
              <a:t>Work package estimates should not include allowances for contingencies. The estimate should assume normal or average conditions even though every work package will not materialize as planned. For this reason, top management needs to create an extra fund for contingencies that can be used to cover unforeseen events.</a:t>
            </a:r>
          </a:p>
        </p:txBody>
      </p:sp>
      <p:sp>
        <p:nvSpPr>
          <p:cNvPr id="8" name="TextBox 7">
            <a:extLst>
              <a:ext uri="{FF2B5EF4-FFF2-40B4-BE49-F238E27FC236}">
                <a16:creationId xmlns:a16="http://schemas.microsoft.com/office/drawing/2014/main" id="{67F346E5-841F-4ACC-9D0F-ED0C9C2B9401}"/>
              </a:ext>
            </a:extLst>
          </p:cNvPr>
          <p:cNvSpPr txBox="1"/>
          <p:nvPr/>
        </p:nvSpPr>
        <p:spPr>
          <a:xfrm>
            <a:off x="69850" y="3789967"/>
            <a:ext cx="12052300" cy="3359318"/>
          </a:xfrm>
          <a:prstGeom prst="rect">
            <a:avLst/>
          </a:prstGeom>
          <a:noFill/>
        </p:spPr>
        <p:txBody>
          <a:bodyPr wrap="square">
            <a:spAutoFit/>
          </a:bodyPr>
          <a:lstStyle/>
          <a:p>
            <a:pPr algn="just">
              <a:lnSpc>
                <a:spcPct val="150000"/>
              </a:lnSpc>
            </a:pPr>
            <a:r>
              <a:rPr lang="en-US" sz="2400" b="1" i="1" dirty="0">
                <a:solidFill>
                  <a:schemeClr val="accent6">
                    <a:lumMod val="75000"/>
                  </a:schemeClr>
                </a:solidFill>
                <a:effectLst>
                  <a:outerShdw blurRad="38100" dist="38100" dir="2700000" algn="tl">
                    <a:srgbClr val="000000">
                      <a:alpha val="43137"/>
                    </a:srgbClr>
                  </a:outerShdw>
                </a:effectLst>
              </a:rPr>
              <a:t>7. Adding risk assessment </a:t>
            </a:r>
          </a:p>
          <a:p>
            <a:pPr algn="just">
              <a:lnSpc>
                <a:spcPct val="150000"/>
              </a:lnSpc>
            </a:pPr>
            <a:r>
              <a:rPr lang="en-US" sz="2000" dirty="0">
                <a:solidFill>
                  <a:schemeClr val="tx1">
                    <a:lumMod val="95000"/>
                    <a:lumOff val="5000"/>
                  </a:schemeClr>
                </a:solidFill>
                <a:effectLst>
                  <a:outerShdw blurRad="38100" dist="38100" dir="2700000" algn="tl">
                    <a:srgbClr val="000000">
                      <a:alpha val="43137"/>
                    </a:srgbClr>
                  </a:outerShdw>
                </a:effectLst>
              </a:rPr>
              <a:t>Adding risk assessment </a:t>
            </a:r>
            <a:r>
              <a:rPr lang="en-US" sz="2000" dirty="0"/>
              <a:t>to the estimate helps to avoid surprises to stakeholders. It is obvious some tasks carry more time and cost risks than others. For example, a new technology usually carries more time and cost risks than a proven process. Simply identifying the degree of risk lets stakeholders consider alternative methods and alter process decisions. A simple breakdown by optimistic, most likely, and pessimistic for task time could provide valuable information regarding time and cost.</a:t>
            </a:r>
          </a:p>
          <a:p>
            <a:pPr algn="just">
              <a:lnSpc>
                <a:spcPct val="150000"/>
              </a:lnSpc>
            </a:pPr>
            <a:r>
              <a:rPr lang="en-US" sz="2000" b="1" i="1" dirty="0">
                <a:solidFill>
                  <a:schemeClr val="accent6">
                    <a:lumMod val="75000"/>
                  </a:schemeClr>
                </a:solidFill>
                <a:effectLst>
                  <a:outerShdw blurRad="38100" dist="38100" dir="2700000" algn="tl">
                    <a:srgbClr val="000000">
                      <a:alpha val="43137"/>
                    </a:srgbClr>
                  </a:outerShdw>
                </a:effectLst>
              </a:rPr>
              <a:t>  </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AutoShape 2">
            <a:extLst>
              <a:ext uri="{FF2B5EF4-FFF2-40B4-BE49-F238E27FC236}">
                <a16:creationId xmlns:a16="http://schemas.microsoft.com/office/drawing/2014/main" id="{8857E81F-099B-419D-9AA1-0BAC300E69C8}"/>
              </a:ext>
            </a:extLst>
          </p:cNvPr>
          <p:cNvSpPr>
            <a:spLocks noGrp="1" noChangeArrowheads="1"/>
          </p:cNvSpPr>
          <p:nvPr>
            <p:ph type="title"/>
          </p:nvPr>
        </p:nvSpPr>
        <p:spPr>
          <a:xfrm>
            <a:off x="91440" y="0"/>
            <a:ext cx="8156575" cy="851297"/>
          </a:xfrm>
          <a:gradFill rotWithShape="1">
            <a:gsLst>
              <a:gs pos="0">
                <a:srgbClr val="336699"/>
              </a:gs>
              <a:gs pos="50000">
                <a:srgbClr val="336699">
                  <a:gamma/>
                  <a:shade val="46275"/>
                  <a:invGamma/>
                </a:srgbClr>
              </a:gs>
              <a:gs pos="100000">
                <a:srgbClr val="336699"/>
              </a:gs>
            </a:gsLst>
            <a:lin ang="2700000" scaled="1"/>
          </a:gradFill>
          <a:ln w="9525">
            <a:solidFill>
              <a:srgbClr val="4D4D4D"/>
            </a:solidFill>
            <a:round/>
            <a:headEnd/>
            <a:tailEnd/>
          </a:ln>
          <a:effectLst>
            <a:outerShdw dist="107763" dir="2700000" algn="ctr" rotWithShape="0">
              <a:schemeClr val="bg2">
                <a:alpha val="50000"/>
              </a:schemeClr>
            </a:outerShdw>
          </a:effectLst>
        </p:spPr>
        <p:txBody>
          <a:bodyPr vert="horz" wrap="square" lIns="91440" tIns="137160" rIns="91440" bIns="137160" numCol="1" anchor="t" anchorCtr="0" compatLnSpc="1">
            <a:prstTxWarp prst="textNoShape">
              <a:avLst/>
            </a:prstTxWarp>
            <a:spAutoFit/>
          </a:bodyPr>
          <a:lstStyle/>
          <a:p>
            <a:pPr eaLnBrk="1" hangingPunct="1"/>
            <a:r>
              <a:rPr lang="en-US" dirty="0"/>
              <a:t>Top-Down versus Bottom-Up Estimating</a:t>
            </a:r>
          </a:p>
        </p:txBody>
      </p:sp>
      <p:pic>
        <p:nvPicPr>
          <p:cNvPr id="4" name="Picture 3">
            <a:extLst>
              <a:ext uri="{FF2B5EF4-FFF2-40B4-BE49-F238E27FC236}">
                <a16:creationId xmlns:a16="http://schemas.microsoft.com/office/drawing/2014/main" id="{9CD93EB5-264D-486B-ADAA-84FFBF5B53F8}"/>
              </a:ext>
            </a:extLst>
          </p:cNvPr>
          <p:cNvPicPr>
            <a:picLocks noChangeAspect="1"/>
          </p:cNvPicPr>
          <p:nvPr/>
        </p:nvPicPr>
        <p:blipFill>
          <a:blip r:embed="rId3"/>
          <a:stretch>
            <a:fillRect/>
          </a:stretch>
        </p:blipFill>
        <p:spPr>
          <a:xfrm>
            <a:off x="11058046" y="0"/>
            <a:ext cx="1133954" cy="1012024"/>
          </a:xfrm>
          <a:prstGeom prst="rect">
            <a:avLst/>
          </a:prstGeom>
        </p:spPr>
      </p:pic>
      <p:sp>
        <p:nvSpPr>
          <p:cNvPr id="9" name="TextBox 8">
            <a:extLst>
              <a:ext uri="{FF2B5EF4-FFF2-40B4-BE49-F238E27FC236}">
                <a16:creationId xmlns:a16="http://schemas.microsoft.com/office/drawing/2014/main" id="{481E74C0-2C05-46D6-A5FC-73DD465DA6E2}"/>
              </a:ext>
            </a:extLst>
          </p:cNvPr>
          <p:cNvSpPr txBox="1"/>
          <p:nvPr/>
        </p:nvSpPr>
        <p:spPr>
          <a:xfrm>
            <a:off x="91439" y="1313747"/>
            <a:ext cx="12100561" cy="5009833"/>
          </a:xfrm>
          <a:prstGeom prst="rect">
            <a:avLst/>
          </a:prstGeom>
          <a:noFill/>
        </p:spPr>
        <p:txBody>
          <a:bodyPr wrap="square">
            <a:spAutoFit/>
          </a:bodyPr>
          <a:lstStyle/>
          <a:p>
            <a:pPr algn="just">
              <a:lnSpc>
                <a:spcPct val="150000"/>
              </a:lnSpc>
            </a:pPr>
            <a:r>
              <a:rPr lang="en-US" sz="2400" dirty="0"/>
              <a:t>Since estimating efforts cost</a:t>
            </a:r>
            <a:r>
              <a:rPr lang="en-US" sz="2400" u="sng" dirty="0"/>
              <a:t> money</a:t>
            </a:r>
            <a:r>
              <a:rPr lang="en-US" sz="2400" dirty="0"/>
              <a:t>, </a:t>
            </a:r>
            <a:r>
              <a:rPr lang="en-US" sz="2400" u="sng" dirty="0"/>
              <a:t>the time </a:t>
            </a:r>
            <a:r>
              <a:rPr lang="en-US" sz="2400" dirty="0"/>
              <a:t>and</a:t>
            </a:r>
            <a:r>
              <a:rPr lang="en-US" sz="2400" u="sng" dirty="0"/>
              <a:t> detail </a:t>
            </a:r>
            <a:r>
              <a:rPr lang="en-US" sz="2400" dirty="0"/>
              <a:t>devoted to estimating are</a:t>
            </a:r>
            <a:r>
              <a:rPr lang="ar-EG" sz="2400" dirty="0"/>
              <a:t> </a:t>
            </a:r>
            <a:r>
              <a:rPr lang="en-US" sz="2400" dirty="0"/>
              <a:t>important decisions. Yet, when estimating is considered, you as a project manager may hear statements such as these:</a:t>
            </a:r>
          </a:p>
          <a:p>
            <a:pPr algn="just">
              <a:lnSpc>
                <a:spcPct val="150000"/>
              </a:lnSpc>
            </a:pPr>
            <a:r>
              <a:rPr lang="en-US" sz="2400" dirty="0"/>
              <a:t>Rough order of magnitude is good enough. Spending time on detailed estimating</a:t>
            </a:r>
            <a:r>
              <a:rPr lang="ar-EG" sz="2400" dirty="0"/>
              <a:t> </a:t>
            </a:r>
            <a:r>
              <a:rPr lang="en-US" sz="2400" dirty="0"/>
              <a:t>wastes money.</a:t>
            </a:r>
          </a:p>
          <a:p>
            <a:pPr algn="just">
              <a:lnSpc>
                <a:spcPct val="150000"/>
              </a:lnSpc>
            </a:pPr>
            <a:r>
              <a:rPr lang="en-US" sz="2400" dirty="0"/>
              <a:t>Time is everything; our survival depends on getting there first! Time and cost</a:t>
            </a:r>
            <a:r>
              <a:rPr lang="ar-EG" sz="2400" dirty="0"/>
              <a:t> </a:t>
            </a:r>
            <a:r>
              <a:rPr lang="en-US" sz="2400" dirty="0"/>
              <a:t>accuracy is not an issue.</a:t>
            </a:r>
          </a:p>
          <a:p>
            <a:pPr algn="just">
              <a:lnSpc>
                <a:spcPct val="150000"/>
              </a:lnSpc>
            </a:pPr>
            <a:r>
              <a:rPr lang="en-US" sz="2400" dirty="0"/>
              <a:t>The project is internal. We don’t need to worry about cost.</a:t>
            </a:r>
          </a:p>
          <a:p>
            <a:pPr algn="just">
              <a:lnSpc>
                <a:spcPct val="150000"/>
              </a:lnSpc>
            </a:pPr>
            <a:r>
              <a:rPr lang="en-US" sz="2400" dirty="0"/>
              <a:t>The project is so small, we don’t need to bother with estimates. Just do it.</a:t>
            </a:r>
          </a:p>
        </p:txBody>
      </p:sp>
      <p:pic>
        <p:nvPicPr>
          <p:cNvPr id="2" name="Graphic 21">
            <a:extLst>
              <a:ext uri="{FF2B5EF4-FFF2-40B4-BE49-F238E27FC236}">
                <a16:creationId xmlns:a16="http://schemas.microsoft.com/office/drawing/2014/main" id="{41652281-CAE2-CEAA-FD49-B18FC50F1C8C}"/>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8500460" y="6179"/>
            <a:ext cx="2305141" cy="1076343"/>
          </a:xfrm>
          <a:prstGeom prst="rect">
            <a:avLst/>
          </a:prstGeom>
        </p:spPr>
      </p:pic>
    </p:spTree>
    <p:extLst>
      <p:ext uri="{BB962C8B-B14F-4D97-AF65-F5344CB8AC3E}">
        <p14:creationId xmlns:p14="http://schemas.microsoft.com/office/powerpoint/2010/main" val="7431479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CF80F1A-8983-41D1-B9B0-12208BBB90C9}"/>
              </a:ext>
            </a:extLst>
          </p:cNvPr>
          <p:cNvPicPr>
            <a:picLocks noChangeAspect="1"/>
          </p:cNvPicPr>
          <p:nvPr/>
        </p:nvPicPr>
        <p:blipFill>
          <a:blip r:embed="rId3"/>
          <a:stretch>
            <a:fillRect/>
          </a:stretch>
        </p:blipFill>
        <p:spPr>
          <a:xfrm>
            <a:off x="11058046" y="-58689"/>
            <a:ext cx="1133954" cy="1012024"/>
          </a:xfrm>
          <a:prstGeom prst="rect">
            <a:avLst/>
          </a:prstGeom>
        </p:spPr>
      </p:pic>
      <p:sp>
        <p:nvSpPr>
          <p:cNvPr id="11" name="TextBox 10">
            <a:extLst>
              <a:ext uri="{FF2B5EF4-FFF2-40B4-BE49-F238E27FC236}">
                <a16:creationId xmlns:a16="http://schemas.microsoft.com/office/drawing/2014/main" id="{490128BB-587C-43BD-A048-79901AD46DAA}"/>
              </a:ext>
            </a:extLst>
          </p:cNvPr>
          <p:cNvSpPr txBox="1"/>
          <p:nvPr/>
        </p:nvSpPr>
        <p:spPr>
          <a:xfrm>
            <a:off x="0" y="953335"/>
            <a:ext cx="12192000" cy="5575309"/>
          </a:xfrm>
          <a:prstGeom prst="rect">
            <a:avLst/>
          </a:prstGeom>
          <a:noFill/>
        </p:spPr>
        <p:txBody>
          <a:bodyPr wrap="square">
            <a:spAutoFit/>
          </a:bodyPr>
          <a:lstStyle/>
          <a:p>
            <a:pPr algn="just">
              <a:lnSpc>
                <a:spcPct val="150000"/>
              </a:lnSpc>
            </a:pPr>
            <a:r>
              <a:rPr lang="en-US" sz="2000" dirty="0"/>
              <a:t>However, there are sound reasons for using top-down or bottom-up estimates. Table 5.1 depicts conditions that suggest when one approach is preferred over another. Top-down estimates usually are derived from someone who uses experience and/ or information to determine the project duration and total cost. However, these estimates are sometimes made by top managers who have very little knowledge of the component activities used to complete the project. For example, a mayor of a major city making a speech noted that a new law building would be constructed at a cost of $23 million and would be ready for occupancy in two and one-half years. Although the mayor probably asked for an estimate from someone, the estimate could have come from a luncheon meeting with a local contractor who wrote an estimate (guesstimate) on a napkin. This is an extreme example, but in a relative sense this scenario is frequently played out in practice. The question actually is, do these estimates represent low cost, efficient methods? Seldom. </a:t>
            </a:r>
            <a:r>
              <a:rPr lang="en-US" sz="2000" u="sng" dirty="0"/>
              <a:t>The fact that the estimate came from the top can influence people responsible to “do what it takes to make the estimate.”</a:t>
            </a:r>
          </a:p>
        </p:txBody>
      </p:sp>
      <p:sp>
        <p:nvSpPr>
          <p:cNvPr id="7" name="AutoShape 2">
            <a:extLst>
              <a:ext uri="{FF2B5EF4-FFF2-40B4-BE49-F238E27FC236}">
                <a16:creationId xmlns:a16="http://schemas.microsoft.com/office/drawing/2014/main" id="{A2B56DE9-27D1-472A-8096-7FBA932FB5EC}"/>
              </a:ext>
            </a:extLst>
          </p:cNvPr>
          <p:cNvSpPr>
            <a:spLocks noGrp="1" noChangeArrowheads="1"/>
          </p:cNvSpPr>
          <p:nvPr>
            <p:ph type="title"/>
          </p:nvPr>
        </p:nvSpPr>
        <p:spPr>
          <a:xfrm>
            <a:off x="91440" y="0"/>
            <a:ext cx="8156575" cy="851297"/>
          </a:xfrm>
          <a:gradFill rotWithShape="1">
            <a:gsLst>
              <a:gs pos="0">
                <a:srgbClr val="336699"/>
              </a:gs>
              <a:gs pos="50000">
                <a:srgbClr val="336699">
                  <a:gamma/>
                  <a:shade val="46275"/>
                  <a:invGamma/>
                </a:srgbClr>
              </a:gs>
              <a:gs pos="100000">
                <a:srgbClr val="336699"/>
              </a:gs>
            </a:gsLst>
            <a:lin ang="2700000" scaled="1"/>
          </a:gradFill>
          <a:ln w="9525">
            <a:solidFill>
              <a:srgbClr val="4D4D4D"/>
            </a:solidFill>
            <a:round/>
            <a:headEnd/>
            <a:tailEnd/>
          </a:ln>
          <a:effectLst>
            <a:outerShdw dist="107763" dir="2700000" algn="ctr" rotWithShape="0">
              <a:schemeClr val="bg2">
                <a:alpha val="50000"/>
              </a:schemeClr>
            </a:outerShdw>
          </a:effectLst>
        </p:spPr>
        <p:txBody>
          <a:bodyPr vert="horz" wrap="square" lIns="91440" tIns="137160" rIns="91440" bIns="137160" numCol="1" anchor="t" anchorCtr="0" compatLnSpc="1">
            <a:prstTxWarp prst="textNoShape">
              <a:avLst/>
            </a:prstTxWarp>
            <a:spAutoFit/>
          </a:bodyPr>
          <a:lstStyle/>
          <a:p>
            <a:pPr eaLnBrk="1" hangingPunct="1"/>
            <a:r>
              <a:rPr lang="en-US" dirty="0"/>
              <a:t>Top-Down versus Bottom-Up Estimating</a:t>
            </a:r>
          </a:p>
        </p:txBody>
      </p:sp>
      <p:pic>
        <p:nvPicPr>
          <p:cNvPr id="2" name="Graphic 21">
            <a:extLst>
              <a:ext uri="{FF2B5EF4-FFF2-40B4-BE49-F238E27FC236}">
                <a16:creationId xmlns:a16="http://schemas.microsoft.com/office/drawing/2014/main" id="{874A84A1-D278-216A-3F01-A12F87A9E038}"/>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8500460" y="-90848"/>
            <a:ext cx="2305141" cy="1076343"/>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CF80F1A-8983-41D1-B9B0-12208BBB90C9}"/>
              </a:ext>
            </a:extLst>
          </p:cNvPr>
          <p:cNvPicPr>
            <a:picLocks noChangeAspect="1"/>
          </p:cNvPicPr>
          <p:nvPr/>
        </p:nvPicPr>
        <p:blipFill>
          <a:blip r:embed="rId3"/>
          <a:stretch>
            <a:fillRect/>
          </a:stretch>
        </p:blipFill>
        <p:spPr>
          <a:xfrm>
            <a:off x="11058046" y="-58689"/>
            <a:ext cx="1133954" cy="1012024"/>
          </a:xfrm>
          <a:prstGeom prst="rect">
            <a:avLst/>
          </a:prstGeom>
        </p:spPr>
      </p:pic>
      <p:pic>
        <p:nvPicPr>
          <p:cNvPr id="6" name="Picture 5">
            <a:extLst>
              <a:ext uri="{FF2B5EF4-FFF2-40B4-BE49-F238E27FC236}">
                <a16:creationId xmlns:a16="http://schemas.microsoft.com/office/drawing/2014/main" id="{10D68311-8A7D-4CCF-B573-1B6B13E7D488}"/>
              </a:ext>
            </a:extLst>
          </p:cNvPr>
          <p:cNvPicPr>
            <a:picLocks noChangeAspect="1"/>
          </p:cNvPicPr>
          <p:nvPr/>
        </p:nvPicPr>
        <p:blipFill>
          <a:blip r:embed="rId4"/>
          <a:stretch>
            <a:fillRect/>
          </a:stretch>
        </p:blipFill>
        <p:spPr>
          <a:xfrm>
            <a:off x="146504" y="1474238"/>
            <a:ext cx="11478519" cy="4460032"/>
          </a:xfrm>
          <a:prstGeom prst="rect">
            <a:avLst/>
          </a:prstGeom>
        </p:spPr>
      </p:pic>
      <p:sp>
        <p:nvSpPr>
          <p:cNvPr id="7" name="AutoShape 2">
            <a:extLst>
              <a:ext uri="{FF2B5EF4-FFF2-40B4-BE49-F238E27FC236}">
                <a16:creationId xmlns:a16="http://schemas.microsoft.com/office/drawing/2014/main" id="{A2B56DE9-27D1-472A-8096-7FBA932FB5EC}"/>
              </a:ext>
            </a:extLst>
          </p:cNvPr>
          <p:cNvSpPr>
            <a:spLocks noGrp="1" noChangeArrowheads="1"/>
          </p:cNvSpPr>
          <p:nvPr>
            <p:ph type="title"/>
          </p:nvPr>
        </p:nvSpPr>
        <p:spPr>
          <a:xfrm>
            <a:off x="91440" y="0"/>
            <a:ext cx="8156575" cy="851297"/>
          </a:xfrm>
          <a:gradFill rotWithShape="1">
            <a:gsLst>
              <a:gs pos="0">
                <a:srgbClr val="336699"/>
              </a:gs>
              <a:gs pos="50000">
                <a:srgbClr val="336699">
                  <a:gamma/>
                  <a:shade val="46275"/>
                  <a:invGamma/>
                </a:srgbClr>
              </a:gs>
              <a:gs pos="100000">
                <a:srgbClr val="336699"/>
              </a:gs>
            </a:gsLst>
            <a:lin ang="2700000" scaled="1"/>
          </a:gradFill>
          <a:ln w="9525">
            <a:solidFill>
              <a:srgbClr val="4D4D4D"/>
            </a:solidFill>
            <a:round/>
            <a:headEnd/>
            <a:tailEnd/>
          </a:ln>
          <a:effectLst>
            <a:outerShdw dist="107763" dir="2700000" algn="ctr" rotWithShape="0">
              <a:schemeClr val="bg2">
                <a:alpha val="50000"/>
              </a:schemeClr>
            </a:outerShdw>
          </a:effectLst>
        </p:spPr>
        <p:txBody>
          <a:bodyPr vert="horz" wrap="square" lIns="91440" tIns="137160" rIns="91440" bIns="137160" numCol="1" anchor="t" anchorCtr="0" compatLnSpc="1">
            <a:prstTxWarp prst="textNoShape">
              <a:avLst/>
            </a:prstTxWarp>
            <a:spAutoFit/>
          </a:bodyPr>
          <a:lstStyle/>
          <a:p>
            <a:pPr eaLnBrk="1" hangingPunct="1"/>
            <a:r>
              <a:rPr lang="en-US" dirty="0"/>
              <a:t>Top-Down versus Bottom-Up Estimating</a:t>
            </a:r>
          </a:p>
        </p:txBody>
      </p:sp>
      <p:pic>
        <p:nvPicPr>
          <p:cNvPr id="2" name="Graphic 21">
            <a:extLst>
              <a:ext uri="{FF2B5EF4-FFF2-40B4-BE49-F238E27FC236}">
                <a16:creationId xmlns:a16="http://schemas.microsoft.com/office/drawing/2014/main" id="{BFB339B7-1202-DA95-1312-DF3115A486A0}"/>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8752905" y="22587"/>
            <a:ext cx="2305141" cy="1076343"/>
          </a:xfrm>
          <a:prstGeom prst="rect">
            <a:avLst/>
          </a:prstGeom>
        </p:spPr>
      </p:pic>
    </p:spTree>
    <p:extLst>
      <p:ext uri="{BB962C8B-B14F-4D97-AF65-F5344CB8AC3E}">
        <p14:creationId xmlns:p14="http://schemas.microsoft.com/office/powerpoint/2010/main" val="264707689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AutoShape 2">
            <a:extLst>
              <a:ext uri="{FF2B5EF4-FFF2-40B4-BE49-F238E27FC236}">
                <a16:creationId xmlns:a16="http://schemas.microsoft.com/office/drawing/2014/main" id="{689194E9-32FC-40CE-BFEF-35FDA49E30E8}"/>
              </a:ext>
            </a:extLst>
          </p:cNvPr>
          <p:cNvSpPr>
            <a:spLocks noGrp="1" noChangeArrowheads="1"/>
          </p:cNvSpPr>
          <p:nvPr>
            <p:ph type="title"/>
          </p:nvPr>
        </p:nvSpPr>
        <p:spPr>
          <a:xfrm>
            <a:off x="87376" y="42510"/>
            <a:ext cx="9081008" cy="741261"/>
          </a:xfrm>
        </p:spPr>
        <p:txBody>
          <a:bodyPr/>
          <a:lstStyle/>
          <a:p>
            <a:pPr eaLnBrk="1" hangingPunct="1">
              <a:defRPr/>
            </a:pPr>
            <a:r>
              <a:rPr lang="en-US" dirty="0"/>
              <a:t>Top-Down versus Bottom-Up Estimating</a:t>
            </a:r>
          </a:p>
        </p:txBody>
      </p:sp>
      <p:pic>
        <p:nvPicPr>
          <p:cNvPr id="2" name="Picture 1">
            <a:extLst>
              <a:ext uri="{FF2B5EF4-FFF2-40B4-BE49-F238E27FC236}">
                <a16:creationId xmlns:a16="http://schemas.microsoft.com/office/drawing/2014/main" id="{34E6436A-3E83-4A94-8839-C6939A7BF9FA}"/>
              </a:ext>
            </a:extLst>
          </p:cNvPr>
          <p:cNvPicPr>
            <a:picLocks noChangeAspect="1"/>
          </p:cNvPicPr>
          <p:nvPr/>
        </p:nvPicPr>
        <p:blipFill>
          <a:blip r:embed="rId3"/>
          <a:stretch>
            <a:fillRect/>
          </a:stretch>
        </p:blipFill>
        <p:spPr>
          <a:xfrm>
            <a:off x="11117072" y="-13840"/>
            <a:ext cx="1133954" cy="1012024"/>
          </a:xfrm>
          <a:prstGeom prst="rect">
            <a:avLst/>
          </a:prstGeom>
        </p:spPr>
      </p:pic>
      <p:sp>
        <p:nvSpPr>
          <p:cNvPr id="8" name="TextBox 7">
            <a:extLst>
              <a:ext uri="{FF2B5EF4-FFF2-40B4-BE49-F238E27FC236}">
                <a16:creationId xmlns:a16="http://schemas.microsoft.com/office/drawing/2014/main" id="{07F6280D-9135-4F5E-8B26-6EAB66D5D6D3}"/>
              </a:ext>
            </a:extLst>
          </p:cNvPr>
          <p:cNvSpPr txBox="1"/>
          <p:nvPr/>
        </p:nvSpPr>
        <p:spPr>
          <a:xfrm>
            <a:off x="0" y="876695"/>
            <a:ext cx="13156163" cy="4191276"/>
          </a:xfrm>
          <a:prstGeom prst="rect">
            <a:avLst/>
          </a:prstGeom>
          <a:noFill/>
        </p:spPr>
        <p:txBody>
          <a:bodyPr wrap="square">
            <a:spAutoFit/>
          </a:bodyPr>
          <a:lstStyle/>
          <a:p>
            <a:pPr marL="185420" marR="1072515" indent="155575" algn="just">
              <a:lnSpc>
                <a:spcPct val="150000"/>
              </a:lnSpc>
              <a:spcBef>
                <a:spcPts val="0"/>
              </a:spcBef>
              <a:spcAft>
                <a:spcPts val="0"/>
              </a:spcAft>
            </a:pP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If</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possible</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practical,</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you</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want</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push</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estimating</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process</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down</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work package level for bottom-up estimates that establish low-cost, efficient meth-</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err="1">
                <a:solidFill>
                  <a:srgbClr val="231F21"/>
                </a:solidFill>
                <a:effectLst/>
                <a:latin typeface="Georgia" panose="02040502050405020303" pitchFamily="18" charset="0"/>
                <a:ea typeface="Georgia" panose="02040502050405020303" pitchFamily="18" charset="0"/>
                <a:cs typeface="Georgia" panose="02040502050405020303" pitchFamily="18" charset="0"/>
              </a:rPr>
              <a:t>ods</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t>
            </a:r>
            <a:r>
              <a:rPr lang="en-US" sz="20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This</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process</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can</a:t>
            </a:r>
            <a:r>
              <a:rPr lang="en-US" sz="20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take</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place</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after</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has</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been</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defined</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detail.</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Good</a:t>
            </a:r>
            <a:r>
              <a:rPr lang="en-US" sz="20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sense suggests project estimates should come from the people most knowledgeable</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about the estimate needed. The use of several people with relevant experience with</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task can improve the time and cost estimate. The </a:t>
            </a:r>
            <a:r>
              <a:rPr lang="en-US" sz="2000" dirty="0">
                <a:solidFill>
                  <a:srgbClr val="231F21"/>
                </a:solidFill>
                <a:effectLst/>
                <a:latin typeface="Cambria" panose="02040503050406030204" pitchFamily="18" charset="0"/>
                <a:ea typeface="Georgia" panose="02040502050405020303" pitchFamily="18" charset="0"/>
                <a:cs typeface="Georgia" panose="02040502050405020303" pitchFamily="18" charset="0"/>
              </a:rPr>
              <a:t>bottom-up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approach at the</a:t>
            </a:r>
            <a:r>
              <a:rPr lang="en-US" sz="20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work package level can serve as a check on cost elements in the WBS by rolling up</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work</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packages</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0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associated</a:t>
            </a:r>
            <a:r>
              <a:rPr lang="en-US" sz="20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cost</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accounts</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major</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deliverables.</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Similarly,</a:t>
            </a:r>
            <a:r>
              <a:rPr lang="en-US" sz="20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resource requirements can be checked. Later, the time, resource, and cost estimates</a:t>
            </a:r>
            <a:r>
              <a:rPr lang="en-US" sz="2000" spc="-2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from the work packages can be consolidated into time-phased networks, resource</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schedules,</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 budgets</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that</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used</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control.</a:t>
            </a:r>
            <a:endParaRPr lang="en-US" sz="2000" dirty="0">
              <a:effectLst/>
              <a:latin typeface="Georgia" panose="02040502050405020303" pitchFamily="18" charset="0"/>
              <a:ea typeface="Georgia" panose="02040502050405020303" pitchFamily="18" charset="0"/>
              <a:cs typeface="Georgia" panose="02040502050405020303" pitchFamily="18"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5C4805-0011-4ABA-B2D6-8FB23B1F466A}"/>
              </a:ext>
            </a:extLst>
          </p:cNvPr>
          <p:cNvSpPr>
            <a:spLocks noGrp="1"/>
          </p:cNvSpPr>
          <p:nvPr>
            <p:ph type="title"/>
          </p:nvPr>
        </p:nvSpPr>
        <p:spPr>
          <a:xfrm>
            <a:off x="196565" y="1"/>
            <a:ext cx="9727184" cy="765110"/>
          </a:xfrm>
        </p:spPr>
        <p:txBody>
          <a:bodyPr/>
          <a:lstStyle/>
          <a:p>
            <a:r>
              <a:rPr lang="en-US" dirty="0"/>
              <a:t>Top-Down versus Bottom-Up Estimating</a:t>
            </a:r>
          </a:p>
        </p:txBody>
      </p:sp>
      <p:pic>
        <p:nvPicPr>
          <p:cNvPr id="5" name="Picture 4">
            <a:extLst>
              <a:ext uri="{FF2B5EF4-FFF2-40B4-BE49-F238E27FC236}">
                <a16:creationId xmlns:a16="http://schemas.microsoft.com/office/drawing/2014/main" id="{7B43AC00-273E-4371-84F7-8211920D1267}"/>
              </a:ext>
            </a:extLst>
          </p:cNvPr>
          <p:cNvPicPr>
            <a:picLocks noChangeAspect="1"/>
          </p:cNvPicPr>
          <p:nvPr/>
        </p:nvPicPr>
        <p:blipFill>
          <a:blip r:embed="rId2"/>
          <a:stretch>
            <a:fillRect/>
          </a:stretch>
        </p:blipFill>
        <p:spPr>
          <a:xfrm>
            <a:off x="11058046" y="0"/>
            <a:ext cx="1133954" cy="1012024"/>
          </a:xfrm>
          <a:prstGeom prst="rect">
            <a:avLst/>
          </a:prstGeom>
        </p:spPr>
      </p:pic>
      <p:sp>
        <p:nvSpPr>
          <p:cNvPr id="7" name="TextBox 6">
            <a:extLst>
              <a:ext uri="{FF2B5EF4-FFF2-40B4-BE49-F238E27FC236}">
                <a16:creationId xmlns:a16="http://schemas.microsoft.com/office/drawing/2014/main" id="{EDC4EBA9-8F09-45F4-B5CA-0E85090B3D65}"/>
              </a:ext>
            </a:extLst>
          </p:cNvPr>
          <p:cNvSpPr txBox="1"/>
          <p:nvPr/>
        </p:nvSpPr>
        <p:spPr>
          <a:xfrm>
            <a:off x="0" y="3220697"/>
            <a:ext cx="12070080" cy="4447371"/>
          </a:xfrm>
          <a:prstGeom prst="rect">
            <a:avLst/>
          </a:prstGeom>
          <a:noFill/>
        </p:spPr>
        <p:txBody>
          <a:bodyPr wrap="square">
            <a:spAutoFit/>
          </a:bodyPr>
          <a:lstStyle/>
          <a:p>
            <a:pPr algn="just">
              <a:lnSpc>
                <a:spcPct val="150000"/>
              </a:lnSpc>
            </a:pP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Similar</a:t>
            </a:r>
            <a:r>
              <a:rPr lang="en-US" sz="1900" spc="-6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trade-offs</a:t>
            </a:r>
            <a:r>
              <a:rPr lang="en-US" sz="19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can</a:t>
            </a:r>
            <a:r>
              <a:rPr lang="en-US" sz="19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 compared for different levels of resources or increases in technical performance.</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assumption is any movement away from the low-cost, efficient method will</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increase costs—e.g., overtime. The preferred approach in defining the project is</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 make rough top-down estimates, develop the WBS/OBS, make bottom-up</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estimates,</a:t>
            </a:r>
            <a:r>
              <a:rPr lang="en-US" sz="19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develop</a:t>
            </a:r>
            <a:r>
              <a:rPr lang="en-US" sz="19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schedules</a:t>
            </a:r>
            <a:r>
              <a:rPr lang="en-US" sz="19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9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budgets,</a:t>
            </a:r>
            <a:r>
              <a:rPr lang="en-US" sz="19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9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reconcile</a:t>
            </a:r>
            <a:r>
              <a:rPr lang="en-US" sz="19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differences</a:t>
            </a:r>
            <a:r>
              <a:rPr lang="en-US" sz="19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between</a:t>
            </a:r>
            <a:r>
              <a:rPr lang="en-US" sz="19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top-</a:t>
            </a:r>
            <a:r>
              <a:rPr lang="en-US" sz="19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down and bottom-up estimates. Hopefully, these steps will be done </a:t>
            </a:r>
            <a:r>
              <a:rPr lang="en-US" sz="1900" i="1"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before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final</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negotiation</a:t>
            </a:r>
            <a:r>
              <a:rPr lang="en-US" sz="19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with</a:t>
            </a:r>
            <a:r>
              <a:rPr lang="en-US" sz="19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either</a:t>
            </a:r>
            <a:r>
              <a:rPr lang="en-US" sz="19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a:t>
            </a:r>
            <a:r>
              <a:rPr lang="en-US" sz="19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internal</a:t>
            </a:r>
            <a:r>
              <a:rPr lang="en-US" sz="19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or</a:t>
            </a:r>
            <a:r>
              <a:rPr lang="en-US" sz="19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external</a:t>
            </a:r>
            <a:r>
              <a:rPr lang="en-US" sz="19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customer.</a:t>
            </a:r>
            <a:r>
              <a:rPr lang="en-US" sz="19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19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conclusion,</a:t>
            </a:r>
            <a:r>
              <a:rPr lang="en-US" sz="19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9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ideal</a:t>
            </a:r>
            <a:r>
              <a:rPr lang="en-US" sz="19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approach</a:t>
            </a:r>
            <a:r>
              <a:rPr lang="en-US" sz="19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19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9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manager</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allow</a:t>
            </a:r>
            <a:r>
              <a:rPr lang="en-US" sz="19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enough</a:t>
            </a:r>
            <a:r>
              <a:rPr lang="en-US" sz="19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time</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both</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top-down and bottom-up estimates to be worked out so a complete plan based on reliable</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estimates</a:t>
            </a:r>
            <a:r>
              <a:rPr lang="en-US" sz="19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can</a:t>
            </a:r>
            <a:r>
              <a:rPr lang="en-US" sz="19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a:t>
            </a:r>
            <a:r>
              <a:rPr lang="en-US" sz="19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offered</a:t>
            </a:r>
            <a:r>
              <a:rPr lang="en-US" sz="19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19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9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customer.</a:t>
            </a:r>
            <a:r>
              <a:rPr lang="en-US" sz="19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19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this</a:t>
            </a:r>
            <a:r>
              <a:rPr lang="en-US" sz="19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way</a:t>
            </a:r>
            <a:r>
              <a:rPr lang="en-US" sz="19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false</a:t>
            </a:r>
            <a:r>
              <a:rPr lang="en-US" sz="19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expectations</a:t>
            </a:r>
            <a:r>
              <a:rPr lang="en-US" sz="19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19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minimized</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 all</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stakeholders</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9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negotiation</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reduced.</a:t>
            </a:r>
            <a:endParaRPr lang="en-US" sz="1900" dirty="0"/>
          </a:p>
          <a:p>
            <a:pPr algn="just"/>
            <a:endParaRPr lang="en-US" sz="1900" dirty="0"/>
          </a:p>
          <a:p>
            <a:pPr algn="just"/>
            <a:endParaRPr lang="en-US" dirty="0"/>
          </a:p>
          <a:p>
            <a:pPr algn="just"/>
            <a:endParaRPr lang="en-US" dirty="0"/>
          </a:p>
        </p:txBody>
      </p:sp>
      <p:sp>
        <p:nvSpPr>
          <p:cNvPr id="6" name="TextBox 5">
            <a:extLst>
              <a:ext uri="{FF2B5EF4-FFF2-40B4-BE49-F238E27FC236}">
                <a16:creationId xmlns:a16="http://schemas.microsoft.com/office/drawing/2014/main" id="{84A589FF-41E2-404E-9537-D8B5FE1AD8DA}"/>
              </a:ext>
            </a:extLst>
          </p:cNvPr>
          <p:cNvSpPr txBox="1"/>
          <p:nvPr/>
        </p:nvSpPr>
        <p:spPr>
          <a:xfrm>
            <a:off x="60960" y="979019"/>
            <a:ext cx="12070080" cy="2231829"/>
          </a:xfrm>
          <a:prstGeom prst="rect">
            <a:avLst/>
          </a:prstGeom>
          <a:noFill/>
        </p:spPr>
        <p:txBody>
          <a:bodyPr wrap="square">
            <a:spAutoFit/>
          </a:bodyPr>
          <a:lstStyle/>
          <a:p>
            <a:pPr algn="just">
              <a:lnSpc>
                <a:spcPct val="150000"/>
              </a:lnSpc>
            </a:pP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bottom-up approach also provides the customer with an opportunity to</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compare</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9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low-cost,</a:t>
            </a:r>
            <a:r>
              <a:rPr lang="en-US" sz="19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efficient</a:t>
            </a:r>
            <a:r>
              <a:rPr lang="en-US" sz="19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method</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approach</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with</a:t>
            </a:r>
            <a:r>
              <a:rPr lang="en-US" sz="19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any</a:t>
            </a:r>
            <a:r>
              <a:rPr lang="en-US" sz="19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imposed</a:t>
            </a:r>
            <a:r>
              <a:rPr lang="en-US" sz="19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restrictions.</a:t>
            </a:r>
            <a:r>
              <a:rPr lang="en-US" sz="19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 example, if the project completion duration is imposed at two years and your</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bottom-up</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analysis</a:t>
            </a:r>
            <a:r>
              <a:rPr lang="en-US" sz="19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tells</a:t>
            </a:r>
            <a:r>
              <a:rPr lang="en-US" sz="19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you</a:t>
            </a:r>
            <a:r>
              <a:rPr lang="en-US" sz="19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19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will</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take</a:t>
            </a:r>
            <a:r>
              <a:rPr lang="en-US" sz="19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two</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9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one-half</a:t>
            </a:r>
            <a:r>
              <a:rPr lang="en-US" sz="19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years,</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9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client can now consider the trade-off of the low-cost method versus compressing the</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19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19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two</a:t>
            </a:r>
            <a:r>
              <a:rPr lang="en-US" sz="19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years—or</a:t>
            </a:r>
            <a:r>
              <a:rPr lang="en-US" sz="19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19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rare</a:t>
            </a:r>
            <a:r>
              <a:rPr lang="en-US" sz="19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cases</a:t>
            </a:r>
            <a:r>
              <a:rPr lang="en-US" sz="19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canceling</a:t>
            </a:r>
            <a:r>
              <a:rPr lang="en-US" sz="19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9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endParaRPr lang="en-US" sz="1900" dirty="0"/>
          </a:p>
        </p:txBody>
      </p:sp>
    </p:spTree>
    <p:extLst>
      <p:ext uri="{BB962C8B-B14F-4D97-AF65-F5344CB8AC3E}">
        <p14:creationId xmlns:p14="http://schemas.microsoft.com/office/powerpoint/2010/main" val="239119746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64B848-47CE-4E42-B856-26A9FB8894DD}"/>
              </a:ext>
            </a:extLst>
          </p:cNvPr>
          <p:cNvSpPr>
            <a:spLocks noGrp="1"/>
          </p:cNvSpPr>
          <p:nvPr>
            <p:ph type="title"/>
          </p:nvPr>
        </p:nvSpPr>
        <p:spPr>
          <a:xfrm>
            <a:off x="97536" y="80364"/>
            <a:ext cx="10189464" cy="763314"/>
          </a:xfrm>
        </p:spPr>
        <p:txBody>
          <a:bodyPr/>
          <a:lstStyle/>
          <a:p>
            <a:pPr algn="l"/>
            <a:r>
              <a:rPr lang="en-US" dirty="0"/>
              <a:t>Methods for Estimating Project Times and Costs</a:t>
            </a:r>
          </a:p>
        </p:txBody>
      </p:sp>
      <p:pic>
        <p:nvPicPr>
          <p:cNvPr id="5" name="Picture 4">
            <a:extLst>
              <a:ext uri="{FF2B5EF4-FFF2-40B4-BE49-F238E27FC236}">
                <a16:creationId xmlns:a16="http://schemas.microsoft.com/office/drawing/2014/main" id="{CB4B3E8B-39C1-4253-91E9-CA6FC1DB1AB0}"/>
              </a:ext>
            </a:extLst>
          </p:cNvPr>
          <p:cNvPicPr>
            <a:picLocks noChangeAspect="1"/>
          </p:cNvPicPr>
          <p:nvPr/>
        </p:nvPicPr>
        <p:blipFill>
          <a:blip r:embed="rId2"/>
          <a:stretch>
            <a:fillRect/>
          </a:stretch>
        </p:blipFill>
        <p:spPr>
          <a:xfrm>
            <a:off x="11058046" y="0"/>
            <a:ext cx="1133954" cy="1012024"/>
          </a:xfrm>
          <a:prstGeom prst="rect">
            <a:avLst/>
          </a:prstGeom>
        </p:spPr>
      </p:pic>
      <p:sp>
        <p:nvSpPr>
          <p:cNvPr id="7" name="TextBox 6">
            <a:extLst>
              <a:ext uri="{FF2B5EF4-FFF2-40B4-BE49-F238E27FC236}">
                <a16:creationId xmlns:a16="http://schemas.microsoft.com/office/drawing/2014/main" id="{BE58CE3A-6775-478B-92D8-4AFA22CDB733}"/>
              </a:ext>
            </a:extLst>
          </p:cNvPr>
          <p:cNvSpPr txBox="1"/>
          <p:nvPr/>
        </p:nvSpPr>
        <p:spPr>
          <a:xfrm>
            <a:off x="97536" y="1016342"/>
            <a:ext cx="12094464" cy="2862322"/>
          </a:xfrm>
          <a:prstGeom prst="rect">
            <a:avLst/>
          </a:prstGeom>
          <a:noFill/>
        </p:spPr>
        <p:txBody>
          <a:bodyPr wrap="square">
            <a:spAutoFit/>
          </a:bodyPr>
          <a:lstStyle/>
          <a:p>
            <a:pPr algn="just"/>
            <a:r>
              <a:rPr lang="en-US" sz="2400" b="1" dirty="0">
                <a:highlight>
                  <a:srgbClr val="FFFF00"/>
                </a:highlight>
              </a:rPr>
              <a:t>Top-Down Approaches for Estimating Project Times and Costs</a:t>
            </a:r>
          </a:p>
          <a:p>
            <a:pPr algn="just"/>
            <a:endParaRPr lang="en-US" dirty="0"/>
          </a:p>
          <a:p>
            <a:pPr algn="just">
              <a:lnSpc>
                <a:spcPct val="150000"/>
              </a:lnSpc>
            </a:pP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At</a:t>
            </a:r>
            <a:r>
              <a:rPr lang="en-US" sz="19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9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strategic</a:t>
            </a:r>
            <a:r>
              <a:rPr lang="en-US" sz="19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level</a:t>
            </a:r>
            <a:r>
              <a:rPr lang="en-US" sz="1900" spc="-6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top-down</a:t>
            </a:r>
            <a:r>
              <a:rPr lang="en-US" sz="19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estimating</a:t>
            </a:r>
            <a:r>
              <a:rPr lang="en-US" sz="19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methods</a:t>
            </a:r>
            <a:r>
              <a:rPr lang="en-US" sz="19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19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used</a:t>
            </a:r>
            <a:r>
              <a:rPr lang="en-US" sz="1900" spc="-6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19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evaluate</a:t>
            </a:r>
            <a:r>
              <a:rPr lang="en-US" sz="19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9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ect</a:t>
            </a:r>
            <a:r>
              <a:rPr lang="en-US" sz="19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proposal.</a:t>
            </a:r>
            <a:r>
              <a:rPr lang="en-US" sz="19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Sometimes</a:t>
            </a:r>
            <a:r>
              <a:rPr lang="en-US" sz="19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much</a:t>
            </a:r>
            <a:r>
              <a:rPr lang="en-US" sz="19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19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9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information</a:t>
            </a:r>
            <a:r>
              <a:rPr lang="en-US" sz="19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needed</a:t>
            </a:r>
            <a:r>
              <a:rPr lang="en-US" sz="19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19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derive</a:t>
            </a:r>
            <a:r>
              <a:rPr lang="en-US" sz="19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accurate</a:t>
            </a:r>
            <a:r>
              <a:rPr lang="en-US" sz="19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time</a:t>
            </a:r>
            <a:r>
              <a:rPr lang="en-US" sz="19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 cost estimates is not available in the initial phase of the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project—for example,</a:t>
            </a:r>
            <a:r>
              <a:rPr lang="en-US" sz="1900" spc="-2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design is not finalized. In these situations top-down estimates are used until the</a:t>
            </a:r>
            <a:r>
              <a:rPr lang="en-US" sz="19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tasks</a:t>
            </a:r>
            <a:r>
              <a:rPr lang="en-US" sz="19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19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9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WBS</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clearly</a:t>
            </a:r>
            <a:r>
              <a:rPr lang="en-US" sz="19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defined.</a:t>
            </a:r>
            <a:endParaRPr lang="en-US" sz="1900" dirty="0">
              <a:effectLst/>
              <a:latin typeface="Georgia" panose="02040502050405020303" pitchFamily="18" charset="0"/>
              <a:ea typeface="Georgia" panose="02040502050405020303" pitchFamily="18" charset="0"/>
              <a:cs typeface="Georgia" panose="02040502050405020303" pitchFamily="18" charset="0"/>
            </a:endParaRPr>
          </a:p>
          <a:p>
            <a:pPr algn="just"/>
            <a:endParaRPr lang="en-US" dirty="0"/>
          </a:p>
        </p:txBody>
      </p:sp>
      <p:sp>
        <p:nvSpPr>
          <p:cNvPr id="11" name="TextBox 10">
            <a:extLst>
              <a:ext uri="{FF2B5EF4-FFF2-40B4-BE49-F238E27FC236}">
                <a16:creationId xmlns:a16="http://schemas.microsoft.com/office/drawing/2014/main" id="{885F2238-3F52-4286-9139-12D3D8451CC3}"/>
              </a:ext>
            </a:extLst>
          </p:cNvPr>
          <p:cNvSpPr txBox="1"/>
          <p:nvPr/>
        </p:nvSpPr>
        <p:spPr>
          <a:xfrm>
            <a:off x="0" y="3429000"/>
            <a:ext cx="12192000" cy="3426579"/>
          </a:xfrm>
          <a:prstGeom prst="rect">
            <a:avLst/>
          </a:prstGeom>
          <a:noFill/>
        </p:spPr>
        <p:txBody>
          <a:bodyPr wrap="square">
            <a:spAutoFit/>
          </a:bodyPr>
          <a:lstStyle/>
          <a:p>
            <a:r>
              <a:rPr lang="en-US" sz="2200" b="1" dirty="0">
                <a:highlight>
                  <a:srgbClr val="FFFF00"/>
                </a:highlight>
              </a:rPr>
              <a:t>1. Consensus Methods</a:t>
            </a:r>
          </a:p>
          <a:p>
            <a:endParaRPr lang="en-US" dirty="0"/>
          </a:p>
          <a:p>
            <a:pPr algn="just">
              <a:lnSpc>
                <a:spcPct val="150000"/>
              </a:lnSpc>
            </a:pP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This method simply uses the pooled experience of senior and/or middle managers</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 estimate the total project duration and cost. This typically involves a meeting</a:t>
            </a:r>
            <a:r>
              <a:rPr lang="en-US" sz="18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where experts discuss, argue, and ultimately reach a decision as to their best guess</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 Firms seeking greater rigor will use the Delphi Method to make these</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macro</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estimates.</a:t>
            </a:r>
          </a:p>
          <a:p>
            <a:pPr algn="just"/>
            <a:endPar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endParaRPr>
          </a:p>
          <a:p>
            <a:pPr algn="just">
              <a:lnSpc>
                <a:spcPct val="150000"/>
              </a:lnSpc>
            </a:pPr>
            <a:r>
              <a:rPr lang="en-US" b="0" i="0" dirty="0">
                <a:solidFill>
                  <a:srgbClr val="202124"/>
                </a:solidFill>
                <a:effectLst/>
                <a:highlight>
                  <a:srgbClr val="00FFFF"/>
                </a:highlight>
                <a:latin typeface="arial" panose="020B0604020202020204" pitchFamily="34" charset="0"/>
              </a:rPr>
              <a:t>The </a:t>
            </a:r>
            <a:r>
              <a:rPr lang="en-US" b="1" i="0" dirty="0">
                <a:solidFill>
                  <a:srgbClr val="202124"/>
                </a:solidFill>
                <a:effectLst/>
                <a:highlight>
                  <a:srgbClr val="00FFFF"/>
                </a:highlight>
                <a:latin typeface="arial" panose="020B0604020202020204" pitchFamily="34" charset="0"/>
              </a:rPr>
              <a:t>Delphi method</a:t>
            </a:r>
            <a:r>
              <a:rPr lang="en-US" b="0" i="0" dirty="0">
                <a:solidFill>
                  <a:srgbClr val="202124"/>
                </a:solidFill>
                <a:effectLst/>
                <a:highlight>
                  <a:srgbClr val="00FFFF"/>
                </a:highlight>
                <a:latin typeface="arial" panose="020B0604020202020204" pitchFamily="34" charset="0"/>
              </a:rPr>
              <a:t> </a:t>
            </a:r>
            <a:r>
              <a:rPr lang="en-US" b="0" i="0" dirty="0">
                <a:solidFill>
                  <a:srgbClr val="202124"/>
                </a:solidFill>
                <a:effectLst/>
                <a:latin typeface="arial" panose="020B0604020202020204" pitchFamily="34" charset="0"/>
              </a:rPr>
              <a:t>is a </a:t>
            </a:r>
            <a:r>
              <a:rPr lang="en-US" b="1" i="0" dirty="0">
                <a:solidFill>
                  <a:srgbClr val="202124"/>
                </a:solidFill>
                <a:effectLst/>
                <a:latin typeface="arial" panose="020B0604020202020204" pitchFamily="34" charset="0"/>
              </a:rPr>
              <a:t>process</a:t>
            </a:r>
            <a:r>
              <a:rPr lang="en-US" b="0" i="0" dirty="0">
                <a:solidFill>
                  <a:srgbClr val="202124"/>
                </a:solidFill>
                <a:effectLst/>
                <a:latin typeface="arial" panose="020B0604020202020204" pitchFamily="34" charset="0"/>
              </a:rPr>
              <a:t> used to arrive at a group opinion or decision by surveying a panel of experts. Experts respond to several rounds of questionnaires, and the responses are aggregated and shared with the group after each round.</a:t>
            </a:r>
            <a:endParaRPr lang="en-US" dirty="0"/>
          </a:p>
        </p:txBody>
      </p:sp>
    </p:spTree>
    <p:extLst>
      <p:ext uri="{BB962C8B-B14F-4D97-AF65-F5344CB8AC3E}">
        <p14:creationId xmlns:p14="http://schemas.microsoft.com/office/powerpoint/2010/main" val="85898461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64D4D86-664F-4D77-8DF4-FA2D6B3BCCCA}"/>
              </a:ext>
            </a:extLst>
          </p:cNvPr>
          <p:cNvPicPr>
            <a:picLocks noChangeAspect="1"/>
          </p:cNvPicPr>
          <p:nvPr/>
        </p:nvPicPr>
        <p:blipFill>
          <a:blip r:embed="rId2"/>
          <a:stretch>
            <a:fillRect/>
          </a:stretch>
        </p:blipFill>
        <p:spPr>
          <a:xfrm>
            <a:off x="11082430" y="0"/>
            <a:ext cx="1133954" cy="1012024"/>
          </a:xfrm>
          <a:prstGeom prst="rect">
            <a:avLst/>
          </a:prstGeom>
        </p:spPr>
      </p:pic>
      <p:sp>
        <p:nvSpPr>
          <p:cNvPr id="7" name="TextBox 6">
            <a:extLst>
              <a:ext uri="{FF2B5EF4-FFF2-40B4-BE49-F238E27FC236}">
                <a16:creationId xmlns:a16="http://schemas.microsoft.com/office/drawing/2014/main" id="{6C64538C-E949-42C9-869C-9DD1A84B98D0}"/>
              </a:ext>
            </a:extLst>
          </p:cNvPr>
          <p:cNvSpPr txBox="1"/>
          <p:nvPr/>
        </p:nvSpPr>
        <p:spPr>
          <a:xfrm>
            <a:off x="245872" y="1287145"/>
            <a:ext cx="11715973" cy="4801314"/>
          </a:xfrm>
          <a:prstGeom prst="rect">
            <a:avLst/>
          </a:prstGeom>
          <a:noFill/>
        </p:spPr>
        <p:txBody>
          <a:bodyPr wrap="square">
            <a:spAutoFit/>
          </a:bodyPr>
          <a:lstStyle/>
          <a:p>
            <a:pPr algn="just">
              <a:lnSpc>
                <a:spcPct val="150000"/>
              </a:lnSpc>
            </a:pP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It</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2000" spc="2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important</a:t>
            </a:r>
            <a:r>
              <a:rPr lang="en-US" sz="2000" spc="2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000" spc="2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recognize that</a:t>
            </a:r>
            <a:r>
              <a:rPr lang="en-US" sz="2000" spc="2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these</a:t>
            </a:r>
            <a:r>
              <a:rPr lang="en-US" sz="2000" spc="2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first</a:t>
            </a:r>
            <a:r>
              <a:rPr lang="en-US" sz="2000" spc="2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top-down</a:t>
            </a:r>
            <a:r>
              <a:rPr lang="en-US" sz="2000" spc="2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estimates</a:t>
            </a:r>
            <a:r>
              <a:rPr lang="en-US" sz="2000" spc="2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2000" spc="2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only</a:t>
            </a:r>
            <a:r>
              <a:rPr lang="en-US" sz="20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2000" spc="1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rough</a:t>
            </a:r>
            <a:r>
              <a:rPr lang="en-US" sz="2000" spc="1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cut</a:t>
            </a:r>
            <a:r>
              <a:rPr lang="en-US" sz="2000" spc="1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000" spc="1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typically</a:t>
            </a:r>
            <a:r>
              <a:rPr lang="en-US" sz="2000" spc="16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occur</a:t>
            </a:r>
            <a:r>
              <a:rPr lang="en-US" sz="2000" spc="16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2000" spc="1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18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“conceptual”</a:t>
            </a:r>
            <a:r>
              <a:rPr lang="en-US" sz="2000" spc="9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stage</a:t>
            </a:r>
            <a:r>
              <a:rPr lang="en-US" sz="2000" spc="1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1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2000" spc="1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top-down estimates are helpful in initial development of a complete plan. However,</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such estimates are sometimes significantly off the mark because little detailed</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information</a:t>
            </a:r>
            <a:r>
              <a:rPr lang="en-US" sz="2000" spc="6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2000" spc="7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gathered.</a:t>
            </a:r>
            <a:r>
              <a:rPr lang="en-US" sz="2000" spc="8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At</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this</a:t>
            </a:r>
            <a:r>
              <a:rPr lang="en-US" sz="2000" spc="1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level</a:t>
            </a:r>
            <a:r>
              <a:rPr lang="en-US" sz="2000" spc="8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individual</a:t>
            </a:r>
            <a:r>
              <a:rPr lang="en-US" sz="2000" spc="8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work</a:t>
            </a:r>
            <a:r>
              <a:rPr lang="en-US" sz="2000" spc="7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items</a:t>
            </a:r>
            <a:r>
              <a:rPr lang="en-US" sz="20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2000" spc="9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not</a:t>
            </a:r>
            <a:r>
              <a:rPr lang="en-US" sz="2000" spc="8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identified.</a:t>
            </a:r>
            <a:r>
              <a:rPr lang="en-US" sz="2000" spc="7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Or,</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few</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cases,</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top-down</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estimates</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not</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realistic</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because</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top</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management</a:t>
            </a:r>
            <a:r>
              <a:rPr lang="en-US" sz="20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“wants the project.” Nevertheless, the initial top-down estimates are helpful in</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determining whether the project warrants more formal planning, which would</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include</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more</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detailed</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estimates.</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careful</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that</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macro</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estimates</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made</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by</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senior</a:t>
            </a:r>
            <a:r>
              <a:rPr lang="en-US" sz="2000" spc="-2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managers are not dictated to lower level managers who might feel compelled to</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accept</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estimates</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even</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if</a:t>
            </a:r>
            <a:r>
              <a:rPr lang="en-US" sz="2000" spc="9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they</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believe</a:t>
            </a:r>
            <a:r>
              <a:rPr lang="en-US" sz="20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resources</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inadequate.</a:t>
            </a:r>
            <a:endParaRPr lang="en-US" sz="2000" dirty="0">
              <a:effectLst/>
              <a:latin typeface="Georgia" panose="02040502050405020303" pitchFamily="18" charset="0"/>
              <a:ea typeface="Georgia" panose="02040502050405020303" pitchFamily="18" charset="0"/>
              <a:cs typeface="Georgia" panose="02040502050405020303" pitchFamily="18" charset="0"/>
            </a:endParaRPr>
          </a:p>
          <a:p>
            <a:endParaRPr lang="en-US" sz="1800" dirty="0">
              <a:effectLst/>
              <a:latin typeface="Georgia" panose="02040502050405020303" pitchFamily="18" charset="0"/>
              <a:ea typeface="Georgia" panose="02040502050405020303" pitchFamily="18" charset="0"/>
              <a:cs typeface="Georgia" panose="02040502050405020303" pitchFamily="18" charset="0"/>
            </a:endParaRPr>
          </a:p>
          <a:p>
            <a:endParaRPr lang="en-US" dirty="0"/>
          </a:p>
        </p:txBody>
      </p:sp>
      <p:sp>
        <p:nvSpPr>
          <p:cNvPr id="6" name="TextBox 5">
            <a:extLst>
              <a:ext uri="{FF2B5EF4-FFF2-40B4-BE49-F238E27FC236}">
                <a16:creationId xmlns:a16="http://schemas.microsoft.com/office/drawing/2014/main" id="{6AF73038-5356-4754-BAD9-9121FC9E2178}"/>
              </a:ext>
            </a:extLst>
          </p:cNvPr>
          <p:cNvSpPr txBox="1"/>
          <p:nvPr/>
        </p:nvSpPr>
        <p:spPr>
          <a:xfrm>
            <a:off x="245872" y="506012"/>
            <a:ext cx="6111550" cy="461665"/>
          </a:xfrm>
          <a:prstGeom prst="rect">
            <a:avLst/>
          </a:prstGeom>
          <a:noFill/>
        </p:spPr>
        <p:txBody>
          <a:bodyPr wrap="square">
            <a:spAutoFit/>
          </a:bodyPr>
          <a:lstStyle/>
          <a:p>
            <a:r>
              <a:rPr lang="en-US" sz="2400" b="1" dirty="0">
                <a:highlight>
                  <a:srgbClr val="FFFF00"/>
                </a:highlight>
              </a:rPr>
              <a:t>1. Consensus Methods</a:t>
            </a:r>
          </a:p>
        </p:txBody>
      </p:sp>
    </p:spTree>
    <p:extLst>
      <p:ext uri="{BB962C8B-B14F-4D97-AF65-F5344CB8AC3E}">
        <p14:creationId xmlns:p14="http://schemas.microsoft.com/office/powerpoint/2010/main" val="60983387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FC186EA-FEE7-442A-BB1D-205250F14AC7}"/>
              </a:ext>
            </a:extLst>
          </p:cNvPr>
          <p:cNvPicPr>
            <a:picLocks noChangeAspect="1"/>
          </p:cNvPicPr>
          <p:nvPr/>
        </p:nvPicPr>
        <p:blipFill>
          <a:blip r:embed="rId2"/>
          <a:stretch>
            <a:fillRect/>
          </a:stretch>
        </p:blipFill>
        <p:spPr>
          <a:xfrm>
            <a:off x="11186111" y="0"/>
            <a:ext cx="1133954" cy="1012024"/>
          </a:xfrm>
          <a:prstGeom prst="rect">
            <a:avLst/>
          </a:prstGeom>
        </p:spPr>
      </p:pic>
      <p:sp>
        <p:nvSpPr>
          <p:cNvPr id="7" name="TextBox 6">
            <a:extLst>
              <a:ext uri="{FF2B5EF4-FFF2-40B4-BE49-F238E27FC236}">
                <a16:creationId xmlns:a16="http://schemas.microsoft.com/office/drawing/2014/main" id="{3B88FCF8-F0F8-4211-AEB4-3EF51F2C8B89}"/>
              </a:ext>
            </a:extLst>
          </p:cNvPr>
          <p:cNvSpPr txBox="1"/>
          <p:nvPr/>
        </p:nvSpPr>
        <p:spPr>
          <a:xfrm>
            <a:off x="253999" y="1311345"/>
            <a:ext cx="11763829" cy="4801314"/>
          </a:xfrm>
          <a:prstGeom prst="rect">
            <a:avLst/>
          </a:prstGeom>
          <a:noFill/>
        </p:spPr>
        <p:txBody>
          <a:bodyPr wrap="square">
            <a:spAutoFit/>
          </a:bodyPr>
          <a:lstStyle/>
          <a:p>
            <a:r>
              <a:rPr lang="en-US" sz="2400" b="1" dirty="0">
                <a:highlight>
                  <a:srgbClr val="FFFF00"/>
                </a:highlight>
              </a:rPr>
              <a:t>2. Ratio Methods</a:t>
            </a:r>
          </a:p>
          <a:p>
            <a:endParaRPr lang="en-US" sz="2400" b="1" dirty="0">
              <a:highlight>
                <a:srgbClr val="FFFF00"/>
              </a:highlight>
            </a:endParaRPr>
          </a:p>
          <a:p>
            <a:pPr algn="just">
              <a:lnSpc>
                <a:spcPct val="150000"/>
              </a:lnSpc>
            </a:pP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Top-down methods (sometimes called parametric) usually use ratios to</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a:t>
            </a:r>
            <a:r>
              <a:rPr lang="en-US" sz="20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times</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or</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costs.</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Top-down</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approaches</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often</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used</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20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concept or “need” phase of</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 project to get an initial duration and cost</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 for the project. For example, contractors frequently use number of</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square feet to estimate the cost and time to build a house; that is, a house of</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2,700 square feet might cost $160 per square foot (2,700 feet </a:t>
            </a:r>
            <a:r>
              <a:rPr lang="en-US" sz="2000" dirty="0">
                <a:solidFill>
                  <a:srgbClr val="231F21"/>
                </a:solidFill>
                <a:effectLst/>
                <a:latin typeface="Cambria" panose="02040503050406030204" pitchFamily="18" charset="0"/>
                <a:ea typeface="Georgia" panose="02040502050405020303" pitchFamily="18" charset="0"/>
                <a:cs typeface="Georgia" panose="02040502050405020303" pitchFamily="18" charset="0"/>
              </a:rPr>
              <a:t>3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$160 per foot</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equals $432,000). Likewise, knowing the square feet and dollars per square</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foot, experience suggests it should take approximately 100 days to complete.</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Two other common examples of top-down cost estimates are the cost for a new</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plant estimated by capacity size, or a software product estimated by features</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complexity.</a:t>
            </a:r>
            <a:endParaRPr lang="en-US" sz="2000" dirty="0">
              <a:effectLst/>
              <a:latin typeface="Georgia" panose="02040502050405020303" pitchFamily="18" charset="0"/>
              <a:ea typeface="Georgia" panose="02040502050405020303" pitchFamily="18" charset="0"/>
              <a:cs typeface="Georgia" panose="02040502050405020303" pitchFamily="18" charset="0"/>
            </a:endParaRPr>
          </a:p>
          <a:p>
            <a:endParaRPr lang="en-US" dirty="0"/>
          </a:p>
        </p:txBody>
      </p:sp>
    </p:spTree>
    <p:extLst>
      <p:ext uri="{BB962C8B-B14F-4D97-AF65-F5344CB8AC3E}">
        <p14:creationId xmlns:p14="http://schemas.microsoft.com/office/powerpoint/2010/main" val="364135808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237D043-E792-4C50-97EE-983D666DC550}"/>
              </a:ext>
            </a:extLst>
          </p:cNvPr>
          <p:cNvPicPr>
            <a:picLocks noChangeAspect="1"/>
          </p:cNvPicPr>
          <p:nvPr/>
        </p:nvPicPr>
        <p:blipFill>
          <a:blip r:embed="rId2"/>
          <a:stretch>
            <a:fillRect/>
          </a:stretch>
        </p:blipFill>
        <p:spPr>
          <a:xfrm>
            <a:off x="11058046" y="0"/>
            <a:ext cx="1133954" cy="1012024"/>
          </a:xfrm>
          <a:prstGeom prst="rect">
            <a:avLst/>
          </a:prstGeom>
        </p:spPr>
      </p:pic>
      <p:sp>
        <p:nvSpPr>
          <p:cNvPr id="9" name="TextBox 8">
            <a:extLst>
              <a:ext uri="{FF2B5EF4-FFF2-40B4-BE49-F238E27FC236}">
                <a16:creationId xmlns:a16="http://schemas.microsoft.com/office/drawing/2014/main" id="{92DFFCCB-4FFD-4C76-808C-889BB9CDDB8B}"/>
              </a:ext>
            </a:extLst>
          </p:cNvPr>
          <p:cNvSpPr txBox="1"/>
          <p:nvPr/>
        </p:nvSpPr>
        <p:spPr>
          <a:xfrm>
            <a:off x="142698" y="0"/>
            <a:ext cx="12658901" cy="7010830"/>
          </a:xfrm>
          <a:prstGeom prst="rect">
            <a:avLst/>
          </a:prstGeom>
          <a:noFill/>
        </p:spPr>
        <p:txBody>
          <a:bodyPr wrap="square">
            <a:spAutoFit/>
          </a:bodyPr>
          <a:lstStyle/>
          <a:p>
            <a:r>
              <a:rPr lang="en-US" sz="2200" b="1" dirty="0">
                <a:highlight>
                  <a:srgbClr val="FFFF00"/>
                </a:highlight>
              </a:rPr>
              <a:t>3. Apportion Methods</a:t>
            </a:r>
            <a:r>
              <a:rPr lang="ar-EG" sz="2200" b="1" dirty="0">
                <a:highlight>
                  <a:srgbClr val="FFFF00"/>
                </a:highlight>
              </a:rPr>
              <a:t>    </a:t>
            </a:r>
            <a:r>
              <a:rPr lang="en-US" sz="2200" b="1" dirty="0">
                <a:highlight>
                  <a:srgbClr val="FFFF00"/>
                </a:highlight>
              </a:rPr>
              <a:t> </a:t>
            </a:r>
            <a:r>
              <a:rPr lang="ar-EG" sz="2200" b="1" dirty="0">
                <a:highlight>
                  <a:srgbClr val="FFFF00"/>
                </a:highlight>
              </a:rPr>
              <a:t>طريقة التقسيم</a:t>
            </a:r>
          </a:p>
          <a:p>
            <a:pPr marR="762000" algn="just">
              <a:lnSpc>
                <a:spcPct val="102000"/>
              </a:lnSpc>
              <a:spcBef>
                <a:spcPts val="295"/>
              </a:spcBef>
              <a:spcAft>
                <a:spcPts val="0"/>
              </a:spcAft>
            </a:pPr>
            <a:endPar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endParaRPr>
          </a:p>
          <a:p>
            <a:pPr marR="762000" algn="just">
              <a:spcBef>
                <a:spcPts val="295"/>
              </a:spcBef>
              <a:spcAft>
                <a:spcPts val="0"/>
              </a:spcAft>
            </a:pPr>
            <a:endPar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endParaRPr>
          </a:p>
          <a:p>
            <a:pPr marR="762000" algn="just">
              <a:lnSpc>
                <a:spcPct val="150000"/>
              </a:lnSpc>
              <a:spcBef>
                <a:spcPts val="295"/>
              </a:spcBef>
              <a:spcAft>
                <a:spcPts val="0"/>
              </a:spcAft>
            </a:pP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This method is an extension to the ratio method. </a:t>
            </a:r>
            <a:r>
              <a:rPr lang="en-US" sz="1800" dirty="0">
                <a:solidFill>
                  <a:srgbClr val="231F21"/>
                </a:solidFill>
                <a:effectLst/>
                <a:latin typeface="Cambria" panose="02040503050406030204" pitchFamily="18" charset="0"/>
                <a:ea typeface="Georgia" panose="02040502050405020303" pitchFamily="18" charset="0"/>
                <a:cs typeface="Georgia" panose="02040502050405020303" pitchFamily="18" charset="0"/>
              </a:rPr>
              <a:t>Apportionment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 used when</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projects closely follow past projects in features and costs. Given good historical</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data, estimates can be made quickly with little effort and reasonable accuracy.</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This method is very common in projects that are relatively standard but have some</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small</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variation</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or</a:t>
            </a:r>
            <a:r>
              <a:rPr lang="en-US" sz="18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customization.</a:t>
            </a:r>
            <a:endParaRPr lang="en-US" sz="1800" dirty="0">
              <a:effectLst/>
              <a:latin typeface="Georgia" panose="02040502050405020303" pitchFamily="18" charset="0"/>
              <a:ea typeface="Georgia" panose="02040502050405020303" pitchFamily="18" charset="0"/>
              <a:cs typeface="Georgia" panose="02040502050405020303" pitchFamily="18" charset="0"/>
            </a:endParaRPr>
          </a:p>
          <a:p>
            <a:pPr marR="760095" algn="just">
              <a:lnSpc>
                <a:spcPct val="150000"/>
              </a:lnSpc>
              <a:spcBef>
                <a:spcPts val="5"/>
              </a:spcBef>
              <a:spcAft>
                <a:spcPts val="0"/>
              </a:spcAft>
            </a:pP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Anyone who has borrowed money from a bank to build a house has been</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exposed to this process. Given an estimated total cost for the house, banks and</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FHA (Federal Housing Authority) authorize pay to the contractor by completion</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specific</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segments</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house.</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example,</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foundation</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might</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represent 3 percent of</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total</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loan,</a:t>
            </a:r>
            <a:r>
              <a:rPr lang="en-US" sz="1800" spc="2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framing 25 percent, electric,</a:t>
            </a:r>
            <a:r>
              <a:rPr lang="en-US" sz="1800" spc="2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plumbing</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 heating 15 percent, etc. Payments are made as these items are completed.</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 analogous process is used by some companies that apportion costs to deliverables in the</a:t>
            </a:r>
            <a:r>
              <a:rPr lang="en-US" sz="1800" spc="2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WBS—given average cost percentages from</a:t>
            </a:r>
            <a:r>
              <a:rPr lang="en-US" sz="1800" spc="2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past projects. Figure 5.1 presents an example similar to one found in practice. Assuming the total</a:t>
            </a:r>
            <a:r>
              <a:rPr lang="en-US" sz="18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 cost is estimated, using a top-down estimate, to be $500,000, the costs</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 apportioned as a percentage of the total cost. For example, the costs apportioned to the “Document” deliverable are</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5 percent</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2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total, or</a:t>
            </a:r>
            <a:r>
              <a:rPr lang="en-US" sz="1800" spc="2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$25,000.</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sub deliverables “Doc-1 and Doc-2” are allocated 2 and 3 percent of</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total—$10,000</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$15,000,</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respectively.</a:t>
            </a:r>
            <a:endParaRPr lang="en-US" sz="1800" dirty="0">
              <a:effectLst/>
              <a:latin typeface="Georgia" panose="02040502050405020303" pitchFamily="18" charset="0"/>
              <a:ea typeface="Georgia" panose="02040502050405020303" pitchFamily="18" charset="0"/>
              <a:cs typeface="Georgia" panose="02040502050405020303" pitchFamily="18" charset="0"/>
            </a:endParaRPr>
          </a:p>
        </p:txBody>
      </p:sp>
    </p:spTree>
    <p:extLst>
      <p:ext uri="{BB962C8B-B14F-4D97-AF65-F5344CB8AC3E}">
        <p14:creationId xmlns:p14="http://schemas.microsoft.com/office/powerpoint/2010/main" val="311580104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58A71D7-400A-40B7-B661-288AD53523A4}"/>
              </a:ext>
            </a:extLst>
          </p:cNvPr>
          <p:cNvPicPr>
            <a:picLocks noChangeAspect="1"/>
          </p:cNvPicPr>
          <p:nvPr/>
        </p:nvPicPr>
        <p:blipFill>
          <a:blip r:embed="rId3"/>
          <a:stretch>
            <a:fillRect/>
          </a:stretch>
        </p:blipFill>
        <p:spPr>
          <a:xfrm>
            <a:off x="11058046" y="0"/>
            <a:ext cx="1133954" cy="1012024"/>
          </a:xfrm>
          <a:prstGeom prst="rect">
            <a:avLst/>
          </a:prstGeom>
        </p:spPr>
      </p:pic>
      <p:pic>
        <p:nvPicPr>
          <p:cNvPr id="5" name="Picture 4">
            <a:extLst>
              <a:ext uri="{FF2B5EF4-FFF2-40B4-BE49-F238E27FC236}">
                <a16:creationId xmlns:a16="http://schemas.microsoft.com/office/drawing/2014/main" id="{4EFECDE2-4E49-40CC-B22A-DA9AADCA3C7A}"/>
              </a:ext>
            </a:extLst>
          </p:cNvPr>
          <p:cNvPicPr>
            <a:picLocks noChangeAspect="1"/>
          </p:cNvPicPr>
          <p:nvPr/>
        </p:nvPicPr>
        <p:blipFill>
          <a:blip r:embed="rId4"/>
          <a:stretch>
            <a:fillRect/>
          </a:stretch>
        </p:blipFill>
        <p:spPr>
          <a:xfrm>
            <a:off x="1079500" y="1193800"/>
            <a:ext cx="9702800" cy="5067300"/>
          </a:xfrm>
          <a:prstGeom prst="rect">
            <a:avLst/>
          </a:prstGeom>
        </p:spPr>
      </p:pic>
      <p:pic>
        <p:nvPicPr>
          <p:cNvPr id="4" name="Picture 3">
            <a:extLst>
              <a:ext uri="{FF2B5EF4-FFF2-40B4-BE49-F238E27FC236}">
                <a16:creationId xmlns:a16="http://schemas.microsoft.com/office/drawing/2014/main" id="{0A446411-93C4-4514-AFE6-033EAFF787FE}"/>
              </a:ext>
            </a:extLst>
          </p:cNvPr>
          <p:cNvPicPr>
            <a:picLocks noChangeAspect="1"/>
          </p:cNvPicPr>
          <p:nvPr/>
        </p:nvPicPr>
        <p:blipFill>
          <a:blip r:embed="rId5"/>
          <a:stretch>
            <a:fillRect/>
          </a:stretch>
        </p:blipFill>
        <p:spPr>
          <a:xfrm>
            <a:off x="1363416" y="196948"/>
            <a:ext cx="8863796" cy="576775"/>
          </a:xfrm>
          <a:prstGeom prst="rect">
            <a:avLst/>
          </a:prstGeo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4BFAE380-00C0-4E94-A070-819A8A84C126}"/>
              </a:ext>
            </a:extLst>
          </p:cNvPr>
          <p:cNvPicPr>
            <a:picLocks noChangeAspect="1"/>
          </p:cNvPicPr>
          <p:nvPr/>
        </p:nvPicPr>
        <p:blipFill>
          <a:blip r:embed="rId3"/>
          <a:stretch>
            <a:fillRect/>
          </a:stretch>
        </p:blipFill>
        <p:spPr>
          <a:xfrm>
            <a:off x="11058046" y="0"/>
            <a:ext cx="1133954" cy="1012024"/>
          </a:xfrm>
          <a:prstGeom prst="rect">
            <a:avLst/>
          </a:prstGeom>
        </p:spPr>
      </p:pic>
      <p:sp>
        <p:nvSpPr>
          <p:cNvPr id="8" name="TextBox 7">
            <a:extLst>
              <a:ext uri="{FF2B5EF4-FFF2-40B4-BE49-F238E27FC236}">
                <a16:creationId xmlns:a16="http://schemas.microsoft.com/office/drawing/2014/main" id="{84EAB09D-3021-4933-90B2-96ADAFEB1DDA}"/>
              </a:ext>
            </a:extLst>
          </p:cNvPr>
          <p:cNvSpPr txBox="1"/>
          <p:nvPr/>
        </p:nvSpPr>
        <p:spPr>
          <a:xfrm>
            <a:off x="72546" y="1051591"/>
            <a:ext cx="11798300" cy="4611519"/>
          </a:xfrm>
          <a:prstGeom prst="rect">
            <a:avLst/>
          </a:prstGeom>
          <a:noFill/>
        </p:spPr>
        <p:txBody>
          <a:bodyPr wrap="square">
            <a:spAutoFit/>
          </a:bodyPr>
          <a:lstStyle/>
          <a:p>
            <a:pPr algn="just">
              <a:lnSpc>
                <a:spcPct val="150000"/>
              </a:lnSpc>
            </a:pPr>
            <a:r>
              <a:rPr lang="en-US" dirty="0"/>
              <a:t>Some projects require that the same task, group of tasks, or product be repeated several times. Managers know intuitively that the time to perform a task improves with repetition. This phenomenon is especially true of tasks that are labor intensive</a:t>
            </a:r>
            <a:r>
              <a:rPr lang="en-US" u="sng" dirty="0"/>
              <a:t>. In these circumstances the pattern of improvement phenomenon can be used to predict the reduction in time to perform the task</a:t>
            </a:r>
            <a:r>
              <a:rPr lang="en-US" dirty="0"/>
              <a:t>. From empirical evidence across all industries, the pattern of this improvement has been quantified in the learning curve (also known as improvement curve, experience curve, and industrial progress curve), which is described by the following relationship:</a:t>
            </a:r>
          </a:p>
          <a:p>
            <a:pPr algn="just"/>
            <a:endParaRPr lang="en-US" dirty="0"/>
          </a:p>
          <a:p>
            <a:pPr algn="just">
              <a:lnSpc>
                <a:spcPct val="150000"/>
              </a:lnSpc>
            </a:pPr>
            <a:r>
              <a:rPr lang="en-US" dirty="0"/>
              <a:t>Each time the output quantity doubles, the unit labor hours are reduced at a constant rate. In practice the improvement ratio may vary from 60 percent, representing very large improvement, to 100 percent, representing no improvement at all. </a:t>
            </a:r>
          </a:p>
          <a:p>
            <a:pPr algn="just">
              <a:lnSpc>
                <a:spcPct val="150000"/>
              </a:lnSpc>
            </a:pPr>
            <a:endParaRPr lang="en-US" dirty="0"/>
          </a:p>
        </p:txBody>
      </p:sp>
      <p:sp>
        <p:nvSpPr>
          <p:cNvPr id="9" name="TextBox 8">
            <a:extLst>
              <a:ext uri="{FF2B5EF4-FFF2-40B4-BE49-F238E27FC236}">
                <a16:creationId xmlns:a16="http://schemas.microsoft.com/office/drawing/2014/main" id="{96962724-88DC-4464-A3F4-C2245B2E8761}"/>
              </a:ext>
            </a:extLst>
          </p:cNvPr>
          <p:cNvSpPr txBox="1"/>
          <p:nvPr/>
        </p:nvSpPr>
        <p:spPr>
          <a:xfrm>
            <a:off x="28978" y="5225793"/>
            <a:ext cx="12163022" cy="2169825"/>
          </a:xfrm>
          <a:prstGeom prst="rect">
            <a:avLst/>
          </a:prstGeom>
          <a:noFill/>
        </p:spPr>
        <p:txBody>
          <a:bodyPr wrap="square">
            <a:spAutoFit/>
          </a:bodyPr>
          <a:lstStyle/>
          <a:p>
            <a:pPr>
              <a:lnSpc>
                <a:spcPct val="150000"/>
              </a:lnSpc>
            </a:pPr>
            <a:r>
              <a:rPr lang="en-US" dirty="0"/>
              <a:t>The main disadvantage of top-down approaches to estimating is simply that the time and cost for a specific task are not considered. Grouping many tasks into a common basket encourages errors of omission and the use of imposed times and costs. Micro estimating methods are usually more accurate than macro methods.   </a:t>
            </a:r>
          </a:p>
          <a:p>
            <a:endParaRPr lang="en-US" dirty="0"/>
          </a:p>
          <a:p>
            <a:endParaRPr lang="en-US" dirty="0"/>
          </a:p>
          <a:p>
            <a:endParaRPr lang="en-US" dirty="0"/>
          </a:p>
        </p:txBody>
      </p:sp>
      <p:sp>
        <p:nvSpPr>
          <p:cNvPr id="11" name="TextBox 10">
            <a:extLst>
              <a:ext uri="{FF2B5EF4-FFF2-40B4-BE49-F238E27FC236}">
                <a16:creationId xmlns:a16="http://schemas.microsoft.com/office/drawing/2014/main" id="{84302CCD-3F9C-4E3A-AAEE-94A37FD141C4}"/>
              </a:ext>
            </a:extLst>
          </p:cNvPr>
          <p:cNvSpPr txBox="1"/>
          <p:nvPr/>
        </p:nvSpPr>
        <p:spPr>
          <a:xfrm>
            <a:off x="72546" y="136680"/>
            <a:ext cx="6092890" cy="461665"/>
          </a:xfrm>
          <a:prstGeom prst="rect">
            <a:avLst/>
          </a:prstGeom>
          <a:noFill/>
        </p:spPr>
        <p:txBody>
          <a:bodyPr wrap="square">
            <a:spAutoFit/>
          </a:bodyPr>
          <a:lstStyle/>
          <a:p>
            <a:r>
              <a:rPr kumimoji="0" lang="en-US" sz="2400" b="1" i="0" u="none" strike="noStrike" kern="1200" cap="none" spc="0" normalizeH="0" baseline="0" noProof="0" dirty="0">
                <a:ln>
                  <a:noFill/>
                </a:ln>
                <a:solidFill>
                  <a:srgbClr val="000000"/>
                </a:solidFill>
                <a:effectLst/>
                <a:highlight>
                  <a:srgbClr val="FFFF00"/>
                </a:highlight>
                <a:uLnTx/>
                <a:uFillTx/>
                <a:latin typeface="Arial"/>
                <a:ea typeface="+mn-ea"/>
                <a:cs typeface="+mn-cs"/>
              </a:rPr>
              <a:t>4. Learning curves</a:t>
            </a:r>
            <a:endParaRPr lang="en-US" sz="2400" b="1" dirty="0">
              <a:highlight>
                <a:srgbClr val="FFFF00"/>
              </a:highlight>
            </a:endParaRPr>
          </a:p>
        </p:txBody>
      </p:sp>
    </p:spTree>
    <p:extLst>
      <p:ext uri="{BB962C8B-B14F-4D97-AF65-F5344CB8AC3E}">
        <p14:creationId xmlns:p14="http://schemas.microsoft.com/office/powerpoint/2010/main" val="137736733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1" name="AutoShape 3">
            <a:extLst>
              <a:ext uri="{FF2B5EF4-FFF2-40B4-BE49-F238E27FC236}">
                <a16:creationId xmlns:a16="http://schemas.microsoft.com/office/drawing/2014/main" id="{7E357253-1992-4000-B567-7B664991451E}"/>
              </a:ext>
            </a:extLst>
          </p:cNvPr>
          <p:cNvSpPr>
            <a:spLocks noGrp="1" noChangeArrowheads="1"/>
          </p:cNvSpPr>
          <p:nvPr>
            <p:ph type="title"/>
          </p:nvPr>
        </p:nvSpPr>
        <p:spPr>
          <a:xfrm>
            <a:off x="0" y="52225"/>
            <a:ext cx="10731500" cy="1396127"/>
          </a:xfrm>
          <a:gradFill rotWithShape="1">
            <a:gsLst>
              <a:gs pos="0">
                <a:srgbClr val="336699"/>
              </a:gs>
              <a:gs pos="50000">
                <a:srgbClr val="336699">
                  <a:gamma/>
                  <a:shade val="46275"/>
                  <a:invGamma/>
                </a:srgbClr>
              </a:gs>
              <a:gs pos="100000">
                <a:srgbClr val="336699"/>
              </a:gs>
            </a:gsLst>
            <a:lin ang="2700000" scaled="1"/>
          </a:gradFill>
          <a:ln w="9525">
            <a:solidFill>
              <a:srgbClr val="4D4D4D"/>
            </a:solidFill>
            <a:round/>
            <a:headEnd/>
            <a:tailEnd/>
          </a:ln>
          <a:effectLst>
            <a:outerShdw dist="107763" dir="2700000" algn="ctr" rotWithShape="0">
              <a:schemeClr val="bg2">
                <a:alpha val="50000"/>
              </a:schemeClr>
            </a:outerShdw>
          </a:effectLst>
        </p:spPr>
        <p:txBody>
          <a:bodyPr vert="horz" wrap="square" lIns="91440" tIns="137160" rIns="91440" bIns="137160" numCol="1" anchor="t" anchorCtr="0" compatLnSpc="1">
            <a:prstTxWarp prst="textNoShape">
              <a:avLst/>
            </a:prstTxWarp>
            <a:spAutoFit/>
          </a:bodyPr>
          <a:lstStyle/>
          <a:p>
            <a:pPr eaLnBrk="1" hangingPunct="1"/>
            <a:r>
              <a:rPr lang="en-US" dirty="0"/>
              <a:t>Bottom-Up Approaches for Estimating Project Times and Costs</a:t>
            </a:r>
          </a:p>
        </p:txBody>
      </p:sp>
      <p:pic>
        <p:nvPicPr>
          <p:cNvPr id="3" name="Picture 2">
            <a:extLst>
              <a:ext uri="{FF2B5EF4-FFF2-40B4-BE49-F238E27FC236}">
                <a16:creationId xmlns:a16="http://schemas.microsoft.com/office/drawing/2014/main" id="{1EC7002F-6550-47A4-B609-25E6B68CDD81}"/>
              </a:ext>
            </a:extLst>
          </p:cNvPr>
          <p:cNvPicPr>
            <a:picLocks noChangeAspect="1"/>
          </p:cNvPicPr>
          <p:nvPr/>
        </p:nvPicPr>
        <p:blipFill>
          <a:blip r:embed="rId3"/>
          <a:stretch>
            <a:fillRect/>
          </a:stretch>
        </p:blipFill>
        <p:spPr>
          <a:xfrm>
            <a:off x="11058046" y="-28138"/>
            <a:ext cx="1133954" cy="1012024"/>
          </a:xfrm>
          <a:prstGeom prst="rect">
            <a:avLst/>
          </a:prstGeom>
        </p:spPr>
      </p:pic>
      <p:sp>
        <p:nvSpPr>
          <p:cNvPr id="7" name="TextBox 6">
            <a:extLst>
              <a:ext uri="{FF2B5EF4-FFF2-40B4-BE49-F238E27FC236}">
                <a16:creationId xmlns:a16="http://schemas.microsoft.com/office/drawing/2014/main" id="{E605800F-050F-46B8-9974-E79F5A753474}"/>
              </a:ext>
            </a:extLst>
          </p:cNvPr>
          <p:cNvSpPr txBox="1"/>
          <p:nvPr/>
        </p:nvSpPr>
        <p:spPr>
          <a:xfrm>
            <a:off x="1" y="1997839"/>
            <a:ext cx="12758056" cy="4137415"/>
          </a:xfrm>
          <a:prstGeom prst="rect">
            <a:avLst/>
          </a:prstGeom>
          <a:noFill/>
        </p:spPr>
        <p:txBody>
          <a:bodyPr wrap="square">
            <a:spAutoFit/>
          </a:bodyPr>
          <a:lstStyle/>
          <a:p>
            <a:r>
              <a:rPr lang="en-US" sz="2400" b="1" dirty="0">
                <a:highlight>
                  <a:srgbClr val="FFFF00"/>
                </a:highlight>
              </a:rPr>
              <a:t>1. Template Methods</a:t>
            </a:r>
          </a:p>
          <a:p>
            <a:pPr marR="760095" algn="just">
              <a:lnSpc>
                <a:spcPct val="150000"/>
              </a:lnSpc>
              <a:spcBef>
                <a:spcPts val="330"/>
              </a:spcBef>
              <a:spcAft>
                <a:spcPts val="0"/>
              </a:spcAft>
            </a:pP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If</a:t>
            </a:r>
            <a:r>
              <a:rPr lang="en-US" sz="2000" spc="1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similar</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past</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projects,</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costs</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from</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past projects</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can</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used</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as</a:t>
            </a:r>
            <a:r>
              <a:rPr lang="en-US" sz="2000" spc="-2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 starting point for the new project. Differences in the new project can be noted</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past</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times</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costs</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adjusted</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reflect</a:t>
            </a:r>
            <a:r>
              <a:rPr lang="en-US" sz="20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these</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differences.</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example,</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2000" spc="-6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ship</a:t>
            </a:r>
            <a:r>
              <a:rPr lang="en-US" sz="20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repair</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drydock</a:t>
            </a:r>
            <a:r>
              <a:rPr lang="ar-EG"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firm</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has</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set</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standard</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repair</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projects</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(i.e.,</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templates</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over-</a:t>
            </a:r>
            <a:r>
              <a:rPr lang="en-US" sz="20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haul</a:t>
            </a:r>
            <a:r>
              <a:rPr lang="ar-EG"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قوالب للإصلاح الشامل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electrical, mechanical) that are used as starting points for estimating the cost</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 duration of any new project. Differences from the appropriate standardized</a:t>
            </a:r>
            <a:r>
              <a:rPr lang="en-US" sz="20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 are noted (for times, costs, and resources) and changes are made. This</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approach enables the firm to develop a potential schedule, estimate costs, and</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develop a budget in a very short time span. Development of such templates in a</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database</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can quickly</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reduce</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errors.</a:t>
            </a:r>
            <a:endParaRPr lang="en-US" sz="2000" dirty="0">
              <a:effectLst/>
              <a:latin typeface="Georgia" panose="02040502050405020303" pitchFamily="18" charset="0"/>
              <a:ea typeface="Georgia" panose="02040502050405020303" pitchFamily="18" charset="0"/>
              <a:cs typeface="Georgia" panose="02040502050405020303" pitchFamily="18"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2C3F6039-FBA8-43AB-9D0F-10C8D793D110}"/>
              </a:ext>
            </a:extLst>
          </p:cNvPr>
          <p:cNvPicPr>
            <a:picLocks noChangeAspect="1"/>
          </p:cNvPicPr>
          <p:nvPr/>
        </p:nvPicPr>
        <p:blipFill>
          <a:blip r:embed="rId2"/>
          <a:stretch>
            <a:fillRect/>
          </a:stretch>
        </p:blipFill>
        <p:spPr>
          <a:xfrm>
            <a:off x="11155582" y="-31225"/>
            <a:ext cx="1133954" cy="1012024"/>
          </a:xfrm>
          <a:prstGeom prst="rect">
            <a:avLst/>
          </a:prstGeom>
        </p:spPr>
      </p:pic>
      <p:sp>
        <p:nvSpPr>
          <p:cNvPr id="8" name="TextBox 7">
            <a:extLst>
              <a:ext uri="{FF2B5EF4-FFF2-40B4-BE49-F238E27FC236}">
                <a16:creationId xmlns:a16="http://schemas.microsoft.com/office/drawing/2014/main" id="{8317B1D7-6B38-4526-8803-7ED48AC84DD5}"/>
              </a:ext>
            </a:extLst>
          </p:cNvPr>
          <p:cNvSpPr txBox="1"/>
          <p:nvPr/>
        </p:nvSpPr>
        <p:spPr>
          <a:xfrm>
            <a:off x="0" y="600145"/>
            <a:ext cx="12192000" cy="4616648"/>
          </a:xfrm>
          <a:prstGeom prst="rect">
            <a:avLst/>
          </a:prstGeom>
          <a:noFill/>
        </p:spPr>
        <p:txBody>
          <a:bodyPr wrap="square">
            <a:spAutoFit/>
          </a:bodyPr>
          <a:lstStyle/>
          <a:p>
            <a:r>
              <a:rPr lang="en-US" b="1" dirty="0">
                <a:highlight>
                  <a:srgbClr val="FFFF00"/>
                </a:highlight>
              </a:rPr>
              <a:t>2. </a:t>
            </a:r>
            <a:r>
              <a:rPr lang="en-US" sz="2000" b="1" dirty="0">
                <a:highlight>
                  <a:srgbClr val="FFFF00"/>
                </a:highlight>
              </a:rPr>
              <a:t>Parametric Procedures Applied to Specific Tasks</a:t>
            </a:r>
            <a:endParaRPr lang="ar-EG" sz="2000" b="1" dirty="0">
              <a:highlight>
                <a:srgbClr val="FFFF00"/>
              </a:highlight>
            </a:endParaRPr>
          </a:p>
          <a:p>
            <a:endParaRPr lang="ar-EG" b="1" dirty="0">
              <a:highlight>
                <a:srgbClr val="FFFF00"/>
              </a:highlight>
            </a:endParaRPr>
          </a:p>
          <a:p>
            <a:pPr algn="just">
              <a:lnSpc>
                <a:spcPct val="150000"/>
              </a:lnSpc>
            </a:pP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Just as parametric techniques such as cost per square foot can be the source of</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top-down</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estimates,</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same</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technique</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can be</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applied</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specific</a:t>
            </a:r>
            <a:r>
              <a:rPr lang="en-US" sz="20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tasks. For</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ex-</a:t>
            </a:r>
            <a:r>
              <a:rPr lang="en-US" sz="20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ample,</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as</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part</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MS</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Office</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conversion</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36</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different</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computer</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worksta</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tions needed to be converted. Based on past conversion projects, the project</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manager determined that on average one person could convert three workstations</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per day. Therefore the task of converting the 36 workstations would take three</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technicians four days [(36/3)/3]. Similarly, to estimate the wallpapering allowance</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on</a:t>
            </a:r>
            <a:r>
              <a:rPr lang="en-US" sz="20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20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house</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remodel,</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contractor</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figured</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20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cost</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$5</a:t>
            </a:r>
            <a:r>
              <a:rPr lang="en-US" sz="20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per</a:t>
            </a:r>
            <a:r>
              <a:rPr lang="en-US" sz="20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square</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yard</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wallpaper and $2 per yard to install it, for a total cost of $7. By measuring the length and</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height</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all</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walls</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she</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was</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able</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0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calculate</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total</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square</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yards</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000" spc="-2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multiply</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it</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by</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$7.</a:t>
            </a:r>
            <a:endParaRPr lang="en-US" sz="2000" dirty="0">
              <a:effectLst/>
              <a:latin typeface="Georgia" panose="02040502050405020303" pitchFamily="18" charset="0"/>
              <a:ea typeface="Georgia" panose="02040502050405020303" pitchFamily="18" charset="0"/>
              <a:cs typeface="Georgia" panose="02040502050405020303" pitchFamily="18" charset="0"/>
            </a:endParaRPr>
          </a:p>
          <a:p>
            <a:endParaRPr lang="en-US" b="1" dirty="0">
              <a:highlight>
                <a:srgbClr val="FFFF00"/>
              </a:highlight>
            </a:endParaRPr>
          </a:p>
        </p:txBody>
      </p:sp>
    </p:spTree>
    <p:extLst>
      <p:ext uri="{BB962C8B-B14F-4D97-AF65-F5344CB8AC3E}">
        <p14:creationId xmlns:p14="http://schemas.microsoft.com/office/powerpoint/2010/main" val="390306807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D26FE05B-094B-4787-94AC-99F1194A8242}"/>
              </a:ext>
            </a:extLst>
          </p:cNvPr>
          <p:cNvPicPr>
            <a:picLocks noChangeAspect="1"/>
          </p:cNvPicPr>
          <p:nvPr/>
        </p:nvPicPr>
        <p:blipFill>
          <a:blip r:embed="rId3"/>
          <a:stretch>
            <a:fillRect/>
          </a:stretch>
        </p:blipFill>
        <p:spPr>
          <a:xfrm>
            <a:off x="11058046" y="-25461"/>
            <a:ext cx="1133954" cy="1012024"/>
          </a:xfrm>
          <a:prstGeom prst="rect">
            <a:avLst/>
          </a:prstGeom>
        </p:spPr>
      </p:pic>
      <p:sp>
        <p:nvSpPr>
          <p:cNvPr id="7" name="TextBox 6">
            <a:extLst>
              <a:ext uri="{FF2B5EF4-FFF2-40B4-BE49-F238E27FC236}">
                <a16:creationId xmlns:a16="http://schemas.microsoft.com/office/drawing/2014/main" id="{23C16BF8-B65E-41A3-8D22-AE42E9528755}"/>
              </a:ext>
            </a:extLst>
          </p:cNvPr>
          <p:cNvSpPr txBox="1"/>
          <p:nvPr/>
        </p:nvSpPr>
        <p:spPr>
          <a:xfrm>
            <a:off x="0" y="0"/>
            <a:ext cx="11303000" cy="400110"/>
          </a:xfrm>
          <a:prstGeom prst="rect">
            <a:avLst/>
          </a:prstGeom>
          <a:noFill/>
        </p:spPr>
        <p:txBody>
          <a:bodyPr wrap="square">
            <a:spAutoFit/>
          </a:bodyPr>
          <a:lstStyle/>
          <a:p>
            <a:r>
              <a:rPr lang="en-US" sz="2000" b="1" dirty="0">
                <a:highlight>
                  <a:srgbClr val="FFFF00"/>
                </a:highlight>
              </a:rPr>
              <a:t>3. Range Estimating  </a:t>
            </a:r>
            <a:r>
              <a:rPr lang="ar-EG" sz="2000" b="1" dirty="0">
                <a:highlight>
                  <a:srgbClr val="FFFF00"/>
                </a:highlight>
              </a:rPr>
              <a:t>تقدير المدي</a:t>
            </a:r>
            <a:endParaRPr lang="en-US" sz="2000" b="1" dirty="0">
              <a:highlight>
                <a:srgbClr val="FFFF00"/>
              </a:highlight>
            </a:endParaRPr>
          </a:p>
        </p:txBody>
      </p:sp>
      <p:sp>
        <p:nvSpPr>
          <p:cNvPr id="8" name="TextBox 7">
            <a:extLst>
              <a:ext uri="{FF2B5EF4-FFF2-40B4-BE49-F238E27FC236}">
                <a16:creationId xmlns:a16="http://schemas.microsoft.com/office/drawing/2014/main" id="{66EEE6C3-4794-4C39-B1DE-964C443B016B}"/>
              </a:ext>
            </a:extLst>
          </p:cNvPr>
          <p:cNvSpPr txBox="1"/>
          <p:nvPr/>
        </p:nvSpPr>
        <p:spPr>
          <a:xfrm>
            <a:off x="-1943100" y="721564"/>
            <a:ext cx="15210971" cy="5858848"/>
          </a:xfrm>
          <a:prstGeom prst="rect">
            <a:avLst/>
          </a:prstGeom>
          <a:noFill/>
        </p:spPr>
        <p:txBody>
          <a:bodyPr wrap="square">
            <a:spAutoFit/>
          </a:bodyPr>
          <a:lstStyle/>
          <a:p>
            <a:pPr marL="2012950" marR="1071245" algn="just">
              <a:lnSpc>
                <a:spcPct val="150000"/>
              </a:lnSpc>
              <a:spcBef>
                <a:spcPts val="295"/>
              </a:spcBef>
              <a:spcAft>
                <a:spcPts val="0"/>
              </a:spcAft>
            </a:pPr>
            <a:r>
              <a:rPr lang="en-US" i="1"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When do you use range estimating? </a:t>
            </a:r>
            <a:r>
              <a:rPr lang="en-US" dirty="0">
                <a:solidFill>
                  <a:srgbClr val="231F21"/>
                </a:solidFill>
                <a:effectLst/>
                <a:latin typeface="Cambria" panose="02040503050406030204" pitchFamily="18" charset="0"/>
                <a:ea typeface="Georgia" panose="02040502050405020303" pitchFamily="18" charset="0"/>
                <a:cs typeface="Georgia" panose="02040502050405020303" pitchFamily="18" charset="0"/>
              </a:rPr>
              <a:t>Range estimating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works best when work pack-</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ages</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have</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significant</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uncertainty</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associated</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with</a:t>
            </a:r>
            <a:r>
              <a:rPr lang="en-US"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time</a:t>
            </a:r>
            <a:r>
              <a:rPr lang="en-US"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or</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cost</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complete.</a:t>
            </a:r>
            <a:r>
              <a:rPr lang="en-US"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If</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work package is routine and carries little uncertainty, using a person most</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familiar with the work package is usually the best approach. They know from</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experience</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or know</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where</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find</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information</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work</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package</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dura</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tions and costs. However, when work packages have significant uncertainty</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associated with the time or cost to complete, it is a prudent policy to require three</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time</a:t>
            </a:r>
            <a:r>
              <a:rPr lang="en-US"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estimates—low,</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average,</a:t>
            </a:r>
            <a:r>
              <a:rPr lang="en-US"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high</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(borrowed</a:t>
            </a:r>
            <a:r>
              <a:rPr lang="en-US"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off</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PERT</a:t>
            </a:r>
            <a:r>
              <a:rPr lang="en-US" spc="-6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methodology</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that</a:t>
            </a:r>
            <a:r>
              <a:rPr lang="en-US"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uses probability distributions). The low to high give a range within which the</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average</a:t>
            </a:r>
            <a:r>
              <a:rPr lang="en-US"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will</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fall.</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Determining</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low</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high</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estimates</a:t>
            </a:r>
            <a:r>
              <a:rPr lang="en-US"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activity</a:t>
            </a:r>
            <a:r>
              <a:rPr lang="en-US" spc="-2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influenced</a:t>
            </a:r>
            <a:r>
              <a:rPr lang="en-US"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by</a:t>
            </a:r>
            <a:r>
              <a:rPr lang="en-US"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factors</a:t>
            </a:r>
            <a:r>
              <a:rPr lang="en-US"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such</a:t>
            </a:r>
            <a:r>
              <a:rPr lang="en-US"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as</a:t>
            </a:r>
            <a:r>
              <a:rPr lang="en-US" spc="-6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complexity,</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technology,</a:t>
            </a:r>
            <a:r>
              <a:rPr lang="en-US"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newness,</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familiarity.</a:t>
            </a:r>
          </a:p>
          <a:p>
            <a:pPr marL="2012950" marR="1072515" indent="154940" algn="just">
              <a:lnSpc>
                <a:spcPct val="150000"/>
              </a:lnSpc>
              <a:spcBef>
                <a:spcPts val="0"/>
              </a:spcBef>
              <a:spcAft>
                <a:spcPts val="0"/>
              </a:spcAft>
            </a:pPr>
            <a:endParaRPr lang="en-US" dirty="0">
              <a:latin typeface="Georgia" panose="02040502050405020303" pitchFamily="18" charset="0"/>
              <a:ea typeface="Georgia" panose="02040502050405020303" pitchFamily="18" charset="0"/>
              <a:cs typeface="Georgia" panose="02040502050405020303" pitchFamily="18" charset="0"/>
            </a:endParaRPr>
          </a:p>
          <a:p>
            <a:pPr marL="2012950" marR="1072515" indent="154940" algn="just">
              <a:lnSpc>
                <a:spcPct val="150000"/>
              </a:lnSpc>
              <a:spcBef>
                <a:spcPts val="0"/>
              </a:spcBef>
              <a:spcAft>
                <a:spcPts val="0"/>
              </a:spcAft>
            </a:pPr>
            <a:r>
              <a:rPr lang="en-US" i="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a:t>
            </a:r>
            <a:r>
              <a:rPr lang="en-US" i="1"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ow</a:t>
            </a:r>
            <a:r>
              <a:rPr lang="en-US" i="1" spc="-40"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 </a:t>
            </a:r>
            <a:r>
              <a:rPr lang="en-US" i="1"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do</a:t>
            </a:r>
            <a:r>
              <a:rPr lang="en-US" i="1" spc="-30"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 </a:t>
            </a:r>
            <a:r>
              <a:rPr lang="en-US" i="1"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you</a:t>
            </a:r>
            <a:r>
              <a:rPr lang="en-US" i="1" spc="-40"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 </a:t>
            </a:r>
            <a:r>
              <a:rPr lang="en-US" i="1"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get</a:t>
            </a:r>
            <a:r>
              <a:rPr lang="en-US" i="1" spc="-10"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 </a:t>
            </a:r>
            <a:r>
              <a:rPr lang="en-US" i="1"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the</a:t>
            </a:r>
            <a:r>
              <a:rPr lang="en-US" i="1" spc="-60"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 </a:t>
            </a:r>
            <a:r>
              <a:rPr lang="en-US" i="1"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estimates?</a:t>
            </a:r>
            <a:r>
              <a:rPr lang="en-US" i="1" spc="-45"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Since</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range</a:t>
            </a:r>
            <a:r>
              <a:rPr lang="en-US"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estimating</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works</a:t>
            </a:r>
            <a:r>
              <a:rPr lang="en-US"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best</a:t>
            </a:r>
            <a:r>
              <a:rPr lang="en-US"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work</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pack-</a:t>
            </a:r>
            <a:r>
              <a:rPr lang="en-US"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ages</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that</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have</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significant</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uncertainty,</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having</a:t>
            </a:r>
            <a:r>
              <a:rPr lang="en-US"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group</a:t>
            </a:r>
            <a:r>
              <a:rPr lang="en-US"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determine</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low,</a:t>
            </a:r>
            <a:r>
              <a:rPr lang="en-US"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average,</a:t>
            </a:r>
            <a:r>
              <a:rPr lang="en-US" spc="-2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 high cost or duration gives best results. Group estimating tends to refine</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extremes by bringing more evaluative judgments to the estimate and potential</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risks. The judgment of others in a group helps to moderate extreme perceived risks</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associated with a time or cost estimate. Involving others in making activity estimates</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gains</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buy</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 credibility to</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estimate.</a:t>
            </a:r>
            <a:endParaRPr lang="en-US" dirty="0">
              <a:effectLst/>
              <a:latin typeface="Georgia" panose="02040502050405020303" pitchFamily="18" charset="0"/>
              <a:ea typeface="Georgia" panose="02040502050405020303" pitchFamily="18" charset="0"/>
              <a:cs typeface="Georgia" panose="02040502050405020303" pitchFamily="18" charset="0"/>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6D72E1C6-A575-4D56-9CE4-E0B63417E83B}"/>
              </a:ext>
            </a:extLst>
          </p:cNvPr>
          <p:cNvPicPr>
            <a:picLocks noChangeAspect="1"/>
          </p:cNvPicPr>
          <p:nvPr/>
        </p:nvPicPr>
        <p:blipFill>
          <a:blip r:embed="rId2"/>
          <a:stretch>
            <a:fillRect/>
          </a:stretch>
        </p:blipFill>
        <p:spPr>
          <a:xfrm>
            <a:off x="11058046" y="0"/>
            <a:ext cx="1133954" cy="1012024"/>
          </a:xfrm>
          <a:prstGeom prst="rect">
            <a:avLst/>
          </a:prstGeom>
        </p:spPr>
      </p:pic>
      <p:sp>
        <p:nvSpPr>
          <p:cNvPr id="7" name="TextBox 6">
            <a:extLst>
              <a:ext uri="{FF2B5EF4-FFF2-40B4-BE49-F238E27FC236}">
                <a16:creationId xmlns:a16="http://schemas.microsoft.com/office/drawing/2014/main" id="{F5310F7D-955D-4045-99F5-5163A314A6A3}"/>
              </a:ext>
            </a:extLst>
          </p:cNvPr>
          <p:cNvSpPr txBox="1"/>
          <p:nvPr/>
        </p:nvSpPr>
        <p:spPr>
          <a:xfrm>
            <a:off x="-1930400" y="906200"/>
            <a:ext cx="15151100" cy="6273512"/>
          </a:xfrm>
          <a:prstGeom prst="rect">
            <a:avLst/>
          </a:prstGeom>
          <a:noFill/>
        </p:spPr>
        <p:txBody>
          <a:bodyPr wrap="square">
            <a:spAutoFit/>
          </a:bodyPr>
          <a:lstStyle/>
          <a:p>
            <a:pPr marL="2012950" marR="1071245" indent="155575" algn="just">
              <a:lnSpc>
                <a:spcPct val="150000"/>
              </a:lnSpc>
              <a:spcBef>
                <a:spcPts val="0"/>
              </a:spcBef>
              <a:spcAft>
                <a:spcPts val="0"/>
              </a:spcAft>
            </a:pP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Figure 5.2 presents an abridged estimating template using three time estimates</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work</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packages</a:t>
            </a:r>
            <a:r>
              <a:rPr lang="en-US"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developed</a:t>
            </a:r>
            <a:r>
              <a:rPr lang="en-US"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by</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cross</a:t>
            </a:r>
            <a:r>
              <a:rPr lang="en-US"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functional</a:t>
            </a:r>
            <a:r>
              <a:rPr lang="en-US"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group(s)</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stakeholders.</a:t>
            </a:r>
            <a:r>
              <a:rPr lang="en-US"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group</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estimates</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show</a:t>
            </a:r>
            <a:r>
              <a:rPr lang="en-US"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low,</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average,</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high</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each</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work</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package.</a:t>
            </a:r>
            <a:r>
              <a:rPr lang="en-US"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Risk Level column is the group’s independent assessment of the degree of</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confidence</a:t>
            </a:r>
            <a:r>
              <a:rPr lang="en-US" spc="2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that the actual time</a:t>
            </a:r>
            <a:r>
              <a:rPr lang="en-US" spc="2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will be very close to the estimate.</a:t>
            </a:r>
            <a:r>
              <a:rPr lang="en-US" spc="2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 a sense</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this number represents the group’s evaluation of many factors (e.g., complexity,</a:t>
            </a:r>
            <a:r>
              <a:rPr lang="en-US"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technology) that might impact the average time estimate. In our example, the</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group feels work packages 104, 108, 110, 111, and 114 have a high chance that</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average</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time</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may</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vary from</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expected.</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Likewise,</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group’s</a:t>
            </a:r>
            <a:r>
              <a:rPr lang="en-US"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confidence feels</a:t>
            </a:r>
            <a:r>
              <a:rPr lang="en-US"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risk</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pc="6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work</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packages</a:t>
            </a:r>
            <a:r>
              <a:rPr lang="en-US"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102,</a:t>
            </a:r>
            <a:r>
              <a:rPr lang="en-US"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105</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112</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not</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materializing</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as</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expected</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low.</a:t>
            </a:r>
          </a:p>
          <a:p>
            <a:pPr marL="2012950" marR="1071245" indent="155575" algn="just">
              <a:lnSpc>
                <a:spcPct val="150000"/>
              </a:lnSpc>
              <a:spcBef>
                <a:spcPts val="0"/>
              </a:spcBef>
              <a:spcAft>
                <a:spcPts val="0"/>
              </a:spcAft>
            </a:pPr>
            <a:endParaRPr lang="en-US" dirty="0">
              <a:effectLst/>
              <a:latin typeface="Georgia" panose="02040502050405020303" pitchFamily="18" charset="0"/>
              <a:ea typeface="Georgia" panose="02040502050405020303" pitchFamily="18" charset="0"/>
              <a:cs typeface="Georgia" panose="02040502050405020303" pitchFamily="18" charset="0"/>
            </a:endParaRPr>
          </a:p>
          <a:p>
            <a:pPr marL="2012950" marR="1071245" indent="154940" algn="just">
              <a:lnSpc>
                <a:spcPct val="150000"/>
              </a:lnSpc>
              <a:spcBef>
                <a:spcPts val="0"/>
              </a:spcBef>
              <a:spcAft>
                <a:spcPts val="0"/>
              </a:spcAft>
            </a:pPr>
            <a:r>
              <a:rPr lang="en-US" i="1"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How</a:t>
            </a:r>
            <a:r>
              <a:rPr lang="en-US" i="1" spc="-40"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 </a:t>
            </a:r>
            <a:r>
              <a:rPr lang="en-US" i="1"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do</a:t>
            </a:r>
            <a:r>
              <a:rPr lang="en-US" i="1" spc="-30"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 </a:t>
            </a:r>
            <a:r>
              <a:rPr lang="en-US" i="1"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you</a:t>
            </a:r>
            <a:r>
              <a:rPr lang="en-US" i="1" spc="-45"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 </a:t>
            </a:r>
            <a:r>
              <a:rPr lang="en-US" i="1"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use</a:t>
            </a:r>
            <a:r>
              <a:rPr lang="en-US" i="1" spc="-30"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 </a:t>
            </a:r>
            <a:r>
              <a:rPr lang="en-US" i="1"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the</a:t>
            </a:r>
            <a:r>
              <a:rPr lang="en-US" i="1" spc="-55"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 </a:t>
            </a:r>
            <a:r>
              <a:rPr lang="en-US" i="1"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estimate?</a:t>
            </a:r>
            <a:r>
              <a:rPr lang="en-US" i="1" spc="-35"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Group</a:t>
            </a:r>
            <a:r>
              <a:rPr lang="en-US"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range</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estimating</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gives</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manager</a:t>
            </a:r>
            <a:r>
              <a:rPr lang="en-US"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owner</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a:t>
            </a:r>
            <a:r>
              <a:rPr lang="en-US"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opportunity</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assess</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confidence</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associated</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with</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times</a:t>
            </a:r>
            <a:r>
              <a:rPr lang="en-US"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(and/or</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costs).</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approach</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helps</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reduce</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surprises</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as</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progresses.</a:t>
            </a:r>
            <a:r>
              <a:rPr lang="en-US"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range estimating method also provides a basis for assessing risk, managing resources, and determining the project contingency fund. Range estimating is popular in software and new</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product projects where up-front requirements are fuzzy and not well known. Group</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range</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estimating</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often</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used</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with</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phase</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estimating,</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which</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discussed</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next.</a:t>
            </a:r>
            <a:endParaRPr lang="en-US" dirty="0">
              <a:effectLst/>
              <a:latin typeface="Georgia" panose="02040502050405020303" pitchFamily="18" charset="0"/>
              <a:ea typeface="Georgia" panose="02040502050405020303" pitchFamily="18" charset="0"/>
              <a:cs typeface="Georgia" panose="02040502050405020303" pitchFamily="18" charset="0"/>
            </a:endParaRPr>
          </a:p>
          <a:p>
            <a:pPr>
              <a:lnSpc>
                <a:spcPct val="150000"/>
              </a:lnSpc>
            </a:pPr>
            <a:endParaRPr lang="en-US" dirty="0"/>
          </a:p>
        </p:txBody>
      </p:sp>
      <p:sp>
        <p:nvSpPr>
          <p:cNvPr id="5" name="TextBox 4">
            <a:extLst>
              <a:ext uri="{FF2B5EF4-FFF2-40B4-BE49-F238E27FC236}">
                <a16:creationId xmlns:a16="http://schemas.microsoft.com/office/drawing/2014/main" id="{875CA60C-1284-4E1E-B392-7DFDC589C702}"/>
              </a:ext>
            </a:extLst>
          </p:cNvPr>
          <p:cNvSpPr txBox="1"/>
          <p:nvPr/>
        </p:nvSpPr>
        <p:spPr>
          <a:xfrm>
            <a:off x="0" y="163386"/>
            <a:ext cx="11303000" cy="400110"/>
          </a:xfrm>
          <a:prstGeom prst="rect">
            <a:avLst/>
          </a:prstGeom>
          <a:noFill/>
        </p:spPr>
        <p:txBody>
          <a:bodyPr wrap="square">
            <a:spAutoFit/>
          </a:bodyPr>
          <a:lstStyle/>
          <a:p>
            <a:r>
              <a:rPr lang="en-US" sz="2000" b="1" dirty="0">
                <a:highlight>
                  <a:srgbClr val="FFFF00"/>
                </a:highlight>
              </a:rPr>
              <a:t>3. Range Estimating  </a:t>
            </a:r>
            <a:r>
              <a:rPr lang="ar-EG" sz="2000" b="1" dirty="0">
                <a:highlight>
                  <a:srgbClr val="FFFF00"/>
                </a:highlight>
              </a:rPr>
              <a:t>تقدير المدي</a:t>
            </a:r>
            <a:endParaRPr lang="en-US" sz="2000" b="1" dirty="0">
              <a:highlight>
                <a:srgbClr val="FFFF00"/>
              </a:highlight>
            </a:endParaRPr>
          </a:p>
        </p:txBody>
      </p:sp>
    </p:spTree>
    <p:extLst>
      <p:ext uri="{BB962C8B-B14F-4D97-AF65-F5344CB8AC3E}">
        <p14:creationId xmlns:p14="http://schemas.microsoft.com/office/powerpoint/2010/main" val="57220425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AutoShape 2">
            <a:extLst>
              <a:ext uri="{FF2B5EF4-FFF2-40B4-BE49-F238E27FC236}">
                <a16:creationId xmlns:a16="http://schemas.microsoft.com/office/drawing/2014/main" id="{7C3FCF53-65A0-429E-A380-1C21CE79108C}"/>
              </a:ext>
            </a:extLst>
          </p:cNvPr>
          <p:cNvSpPr>
            <a:spLocks noGrp="1" noChangeArrowheads="1"/>
          </p:cNvSpPr>
          <p:nvPr>
            <p:ph type="title"/>
          </p:nvPr>
        </p:nvSpPr>
        <p:spPr>
          <a:xfrm>
            <a:off x="136144" y="178182"/>
            <a:ext cx="10141712" cy="851297"/>
          </a:xfrm>
        </p:spPr>
        <p:txBody>
          <a:bodyPr/>
          <a:lstStyle/>
          <a:p>
            <a:pPr eaLnBrk="1" hangingPunct="1">
              <a:defRPr/>
            </a:pPr>
            <a:r>
              <a:rPr lang="en-US" dirty="0"/>
              <a:t>Range Estimating Template</a:t>
            </a:r>
          </a:p>
        </p:txBody>
      </p:sp>
      <p:pic>
        <p:nvPicPr>
          <p:cNvPr id="4" name="Picture 3">
            <a:extLst>
              <a:ext uri="{FF2B5EF4-FFF2-40B4-BE49-F238E27FC236}">
                <a16:creationId xmlns:a16="http://schemas.microsoft.com/office/drawing/2014/main" id="{BC4508CB-41F5-4178-9AC2-C2BD720F1C87}"/>
              </a:ext>
            </a:extLst>
          </p:cNvPr>
          <p:cNvPicPr>
            <a:picLocks noChangeAspect="1"/>
          </p:cNvPicPr>
          <p:nvPr/>
        </p:nvPicPr>
        <p:blipFill>
          <a:blip r:embed="rId3"/>
          <a:stretch>
            <a:fillRect/>
          </a:stretch>
        </p:blipFill>
        <p:spPr>
          <a:xfrm>
            <a:off x="11086543" y="-64841"/>
            <a:ext cx="1133954" cy="1012024"/>
          </a:xfrm>
          <a:prstGeom prst="rect">
            <a:avLst/>
          </a:prstGeom>
        </p:spPr>
      </p:pic>
      <p:pic>
        <p:nvPicPr>
          <p:cNvPr id="7" name="Picture 6">
            <a:extLst>
              <a:ext uri="{FF2B5EF4-FFF2-40B4-BE49-F238E27FC236}">
                <a16:creationId xmlns:a16="http://schemas.microsoft.com/office/drawing/2014/main" id="{70B122C5-41AE-4CB7-9164-E28CA8310DA4}"/>
              </a:ext>
            </a:extLst>
          </p:cNvPr>
          <p:cNvPicPr>
            <a:picLocks noChangeAspect="1"/>
          </p:cNvPicPr>
          <p:nvPr/>
        </p:nvPicPr>
        <p:blipFill>
          <a:blip r:embed="rId4"/>
          <a:stretch>
            <a:fillRect/>
          </a:stretch>
        </p:blipFill>
        <p:spPr>
          <a:xfrm>
            <a:off x="444499" y="1231900"/>
            <a:ext cx="10642043" cy="5118100"/>
          </a:xfrm>
          <a:prstGeom prst="rect">
            <a:avLst/>
          </a:prstGeom>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463E181D-481E-4CE3-A936-110A3BB0B80F}"/>
              </a:ext>
            </a:extLst>
          </p:cNvPr>
          <p:cNvPicPr>
            <a:picLocks noChangeAspect="1"/>
          </p:cNvPicPr>
          <p:nvPr/>
        </p:nvPicPr>
        <p:blipFill>
          <a:blip r:embed="rId2"/>
          <a:stretch>
            <a:fillRect/>
          </a:stretch>
        </p:blipFill>
        <p:spPr>
          <a:xfrm>
            <a:off x="11058046" y="0"/>
            <a:ext cx="1133954" cy="1012024"/>
          </a:xfrm>
          <a:prstGeom prst="rect">
            <a:avLst/>
          </a:prstGeom>
        </p:spPr>
      </p:pic>
      <p:sp>
        <p:nvSpPr>
          <p:cNvPr id="8" name="TextBox 7">
            <a:extLst>
              <a:ext uri="{FF2B5EF4-FFF2-40B4-BE49-F238E27FC236}">
                <a16:creationId xmlns:a16="http://schemas.microsoft.com/office/drawing/2014/main" id="{C22E5EAA-4DD9-4CFE-B927-9D9D86DAE6A8}"/>
              </a:ext>
            </a:extLst>
          </p:cNvPr>
          <p:cNvSpPr txBox="1"/>
          <p:nvPr/>
        </p:nvSpPr>
        <p:spPr>
          <a:xfrm>
            <a:off x="535214" y="506012"/>
            <a:ext cx="6096000" cy="369332"/>
          </a:xfrm>
          <a:prstGeom prst="rect">
            <a:avLst/>
          </a:prstGeom>
          <a:noFill/>
        </p:spPr>
        <p:txBody>
          <a:bodyPr wrap="square">
            <a:spAutoFit/>
          </a:bodyPr>
          <a:lstStyle/>
          <a:p>
            <a:r>
              <a:rPr lang="en-US" b="1" dirty="0">
                <a:highlight>
                  <a:srgbClr val="FFFF00"/>
                </a:highlight>
              </a:rPr>
              <a:t>4. A Hybrid: Phase Estimating</a:t>
            </a:r>
          </a:p>
        </p:txBody>
      </p:sp>
      <p:sp>
        <p:nvSpPr>
          <p:cNvPr id="9" name="TextBox 8">
            <a:extLst>
              <a:ext uri="{FF2B5EF4-FFF2-40B4-BE49-F238E27FC236}">
                <a16:creationId xmlns:a16="http://schemas.microsoft.com/office/drawing/2014/main" id="{B6C20D70-CC0D-4F48-816F-03098FF15BCF}"/>
              </a:ext>
            </a:extLst>
          </p:cNvPr>
          <p:cNvSpPr txBox="1"/>
          <p:nvPr/>
        </p:nvSpPr>
        <p:spPr>
          <a:xfrm>
            <a:off x="-246744" y="1304924"/>
            <a:ext cx="13004800" cy="5217197"/>
          </a:xfrm>
          <a:prstGeom prst="rect">
            <a:avLst/>
          </a:prstGeom>
          <a:noFill/>
        </p:spPr>
        <p:txBody>
          <a:bodyPr wrap="square">
            <a:spAutoFit/>
          </a:bodyPr>
          <a:lstStyle/>
          <a:p>
            <a:pPr marL="351790" marR="760095" algn="just">
              <a:lnSpc>
                <a:spcPct val="150000"/>
              </a:lnSpc>
              <a:spcBef>
                <a:spcPts val="435"/>
              </a:spcBef>
              <a:spcAft>
                <a:spcPts val="0"/>
              </a:spcAft>
            </a:pP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This approach begins with a top-down estimate for the project and then refines estimates</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phases</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as</a:t>
            </a:r>
            <a:r>
              <a:rPr lang="en-US" sz="20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it</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implemented.</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Some</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projects</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by</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their</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nat</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ure</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cannot</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rigorously defined</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because</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uncertainty</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0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design</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or</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final</a:t>
            </a:r>
            <a:r>
              <a:rPr lang="en-US" sz="20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product. Although rare, such projects do exist. These projects are often found in</a:t>
            </a:r>
            <a:r>
              <a:rPr lang="en-US" sz="20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aerospace projects, IT projects, new technology projects, and construction projects</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where design is incomplete. In these projects, phase or life-cycle estimating is</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frequently</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used.</a:t>
            </a:r>
          </a:p>
          <a:p>
            <a:pPr marL="351790" marR="760095" algn="just">
              <a:lnSpc>
                <a:spcPct val="150000"/>
              </a:lnSpc>
              <a:spcBef>
                <a:spcPts val="435"/>
              </a:spcBef>
              <a:spcAft>
                <a:spcPts val="0"/>
              </a:spcAft>
            </a:pPr>
            <a:endPar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endParaRPr>
          </a:p>
          <a:p>
            <a:pPr marL="351790" marR="760095" algn="just">
              <a:lnSpc>
                <a:spcPct val="150000"/>
              </a:lnSpc>
              <a:spcBef>
                <a:spcPts val="435"/>
              </a:spcBef>
              <a:spcAft>
                <a:spcPts val="0"/>
              </a:spcAft>
            </a:pPr>
            <a:r>
              <a:rPr lang="en-US" sz="2000" dirty="0">
                <a:solidFill>
                  <a:srgbClr val="231F21"/>
                </a:solidFill>
                <a:latin typeface="Georgia" panose="02040502050405020303" pitchFamily="18" charset="0"/>
                <a:ea typeface="Georgia" panose="02040502050405020303" pitchFamily="18" charset="0"/>
                <a:cs typeface="Georgia" panose="02040502050405020303" pitchFamily="18" charset="0"/>
              </a:rPr>
              <a:t>P</a:t>
            </a:r>
            <a:r>
              <a:rPr lang="en-US" sz="2000" dirty="0">
                <a:solidFill>
                  <a:srgbClr val="231F21"/>
                </a:solidFill>
                <a:effectLst/>
                <a:latin typeface="Cambria" panose="02040503050406030204" pitchFamily="18" charset="0"/>
                <a:ea typeface="Georgia" panose="02040502050405020303" pitchFamily="18" charset="0"/>
                <a:cs typeface="Georgia" panose="02040502050405020303" pitchFamily="18" charset="0"/>
              </a:rPr>
              <a:t>hase estimating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 used when an unusual amount of uncertainty surrounds a</a:t>
            </a:r>
            <a:r>
              <a:rPr lang="en-US" sz="20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 and it is impractical to estimate times and costs for the entire project.</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Phase estimating uses a two-estimate system over the life of the project. A detailed</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developed</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immediate</a:t>
            </a:r>
            <a:r>
              <a:rPr lang="en-US" sz="20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phase</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macro</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20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made</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20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remaining phases of the project. Figure 5.3 depicts the phases of a project and</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progression</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000" spc="8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estimates</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over</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its</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life.</a:t>
            </a:r>
            <a:endParaRPr lang="en-US" sz="2000" dirty="0">
              <a:effectLst/>
              <a:latin typeface="Georgia" panose="02040502050405020303" pitchFamily="18" charset="0"/>
              <a:ea typeface="Georgia" panose="02040502050405020303" pitchFamily="18" charset="0"/>
              <a:cs typeface="Georgia" panose="02040502050405020303" pitchFamily="18" charset="0"/>
            </a:endParaRPr>
          </a:p>
        </p:txBody>
      </p:sp>
    </p:spTree>
    <p:extLst>
      <p:ext uri="{BB962C8B-B14F-4D97-AF65-F5344CB8AC3E}">
        <p14:creationId xmlns:p14="http://schemas.microsoft.com/office/powerpoint/2010/main" val="70089470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AutoShape 2">
            <a:extLst>
              <a:ext uri="{FF2B5EF4-FFF2-40B4-BE49-F238E27FC236}">
                <a16:creationId xmlns:a16="http://schemas.microsoft.com/office/drawing/2014/main" id="{9D333509-6C79-446D-9E09-97771D12686B}"/>
              </a:ext>
            </a:extLst>
          </p:cNvPr>
          <p:cNvSpPr>
            <a:spLocks noGrp="1" noChangeArrowheads="1"/>
          </p:cNvSpPr>
          <p:nvPr>
            <p:ph type="title"/>
          </p:nvPr>
        </p:nvSpPr>
        <p:spPr>
          <a:xfrm>
            <a:off x="0" y="25782"/>
            <a:ext cx="9534144" cy="851297"/>
          </a:xfrm>
        </p:spPr>
        <p:txBody>
          <a:bodyPr/>
          <a:lstStyle/>
          <a:p>
            <a:pPr eaLnBrk="1" hangingPunct="1">
              <a:defRPr/>
            </a:pPr>
            <a:r>
              <a:rPr lang="en-US" dirty="0"/>
              <a:t>Phase Estimating over Project Life Cycle</a:t>
            </a:r>
          </a:p>
        </p:txBody>
      </p:sp>
      <p:pic>
        <p:nvPicPr>
          <p:cNvPr id="2" name="Picture 1">
            <a:extLst>
              <a:ext uri="{FF2B5EF4-FFF2-40B4-BE49-F238E27FC236}">
                <a16:creationId xmlns:a16="http://schemas.microsoft.com/office/drawing/2014/main" id="{A5E4B99A-AC6B-4730-8C6E-D1341D2CCADE}"/>
              </a:ext>
            </a:extLst>
          </p:cNvPr>
          <p:cNvPicPr>
            <a:picLocks noChangeAspect="1"/>
          </p:cNvPicPr>
          <p:nvPr/>
        </p:nvPicPr>
        <p:blipFill>
          <a:blip r:embed="rId3"/>
          <a:stretch>
            <a:fillRect/>
          </a:stretch>
        </p:blipFill>
        <p:spPr>
          <a:xfrm>
            <a:off x="11058046" y="-54582"/>
            <a:ext cx="1133954" cy="1012024"/>
          </a:xfrm>
          <a:prstGeom prst="rect">
            <a:avLst/>
          </a:prstGeom>
        </p:spPr>
      </p:pic>
      <p:pic>
        <p:nvPicPr>
          <p:cNvPr id="7" name="Picture 6">
            <a:extLst>
              <a:ext uri="{FF2B5EF4-FFF2-40B4-BE49-F238E27FC236}">
                <a16:creationId xmlns:a16="http://schemas.microsoft.com/office/drawing/2014/main" id="{62516665-4777-426F-A5AD-0459679D4F01}"/>
              </a:ext>
            </a:extLst>
          </p:cNvPr>
          <p:cNvPicPr>
            <a:picLocks noChangeAspect="1"/>
          </p:cNvPicPr>
          <p:nvPr/>
        </p:nvPicPr>
        <p:blipFill>
          <a:blip r:embed="rId4"/>
          <a:stretch>
            <a:fillRect/>
          </a:stretch>
        </p:blipFill>
        <p:spPr>
          <a:xfrm>
            <a:off x="1663701" y="1562878"/>
            <a:ext cx="8917213" cy="4559299"/>
          </a:xfrm>
          <a:prstGeom prst="rect">
            <a:avLst/>
          </a:prstGeom>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80161D3-45B2-48AF-AD7C-FD42C4AB26A1}"/>
              </a:ext>
            </a:extLst>
          </p:cNvPr>
          <p:cNvPicPr>
            <a:picLocks noChangeAspect="1"/>
          </p:cNvPicPr>
          <p:nvPr/>
        </p:nvPicPr>
        <p:blipFill>
          <a:blip r:embed="rId3"/>
          <a:stretch>
            <a:fillRect/>
          </a:stretch>
        </p:blipFill>
        <p:spPr>
          <a:xfrm>
            <a:off x="11058046" y="-19121"/>
            <a:ext cx="1133954" cy="1012024"/>
          </a:xfrm>
          <a:prstGeom prst="rect">
            <a:avLst/>
          </a:prstGeom>
        </p:spPr>
      </p:pic>
      <p:sp>
        <p:nvSpPr>
          <p:cNvPr id="7" name="TextBox 6">
            <a:extLst>
              <a:ext uri="{FF2B5EF4-FFF2-40B4-BE49-F238E27FC236}">
                <a16:creationId xmlns:a16="http://schemas.microsoft.com/office/drawing/2014/main" id="{A10D129F-353D-4E46-9E5B-5D2811A73C22}"/>
              </a:ext>
            </a:extLst>
          </p:cNvPr>
          <p:cNvSpPr txBox="1"/>
          <p:nvPr/>
        </p:nvSpPr>
        <p:spPr>
          <a:xfrm>
            <a:off x="-1857828" y="1153555"/>
            <a:ext cx="15065828" cy="6961265"/>
          </a:xfrm>
          <a:prstGeom prst="rect">
            <a:avLst/>
          </a:prstGeom>
          <a:noFill/>
        </p:spPr>
        <p:txBody>
          <a:bodyPr wrap="square">
            <a:spAutoFit/>
          </a:bodyPr>
          <a:lstStyle/>
          <a:p>
            <a:pPr marL="2012950" marR="1071245" algn="just">
              <a:lnSpc>
                <a:spcPct val="150000"/>
              </a:lnSpc>
              <a:spcBef>
                <a:spcPts val="0"/>
              </a:spcBef>
              <a:spcAft>
                <a:spcPts val="0"/>
              </a:spcAft>
            </a:pP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 example, when the project need is determined, a macro estimate of the</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cost</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duration</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made</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so</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analysis</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decisions</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can</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made.</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Simulta</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neously</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detailed</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made</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deriving</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2000" spc="6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specifications</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macro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remainder</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As</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progresses</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0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specifications are solidified, a detailed estimate for design is made and a macro estimate for</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remainder of</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project is computed. Clearly, as the project progresses</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through its life cycle and more information is available, the reliability of the</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estimates</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should</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improving.</a:t>
            </a:r>
            <a:endParaRPr lang="en-US" sz="2000" dirty="0">
              <a:effectLst/>
              <a:latin typeface="Georgia" panose="02040502050405020303" pitchFamily="18" charset="0"/>
              <a:ea typeface="Georgia" panose="02040502050405020303" pitchFamily="18" charset="0"/>
              <a:cs typeface="Georgia" panose="02040502050405020303" pitchFamily="18" charset="0"/>
            </a:endParaRPr>
          </a:p>
          <a:p>
            <a:pPr marL="2012950" marR="1072515" indent="155575" algn="just">
              <a:lnSpc>
                <a:spcPct val="150000"/>
              </a:lnSpc>
              <a:spcBef>
                <a:spcPts val="0"/>
              </a:spcBef>
              <a:spcAft>
                <a:spcPts val="0"/>
              </a:spcAft>
            </a:pP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Phase estimating is preferred by those working on projects where the final prod</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uct</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not</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known</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uncertainty</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very</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large—for</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example,</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integration</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wireless phones and computers. The commitment to cost and schedule is only</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necessary over the next phase of the project and commitment to unrealistic future</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schedules and costs based on poor information is avoided. This progressive macro/</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micro</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method</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provides</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stronger</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basis</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using schedule</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cost</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estimates</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000" spc="-2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manage</a:t>
            </a:r>
            <a:r>
              <a:rPr lang="en-US" sz="20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progress</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during</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next</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phase.</a:t>
            </a:r>
            <a:endParaRPr lang="en-US" sz="2000" dirty="0">
              <a:effectLst/>
              <a:latin typeface="Georgia" panose="02040502050405020303" pitchFamily="18" charset="0"/>
              <a:ea typeface="Georgia" panose="02040502050405020303" pitchFamily="18" charset="0"/>
              <a:cs typeface="Georgia" panose="02040502050405020303" pitchFamily="18" charset="0"/>
            </a:endParaRPr>
          </a:p>
          <a:p>
            <a:pPr marL="351790" marR="760095" indent="155575" algn="just">
              <a:lnSpc>
                <a:spcPct val="150000"/>
              </a:lnSpc>
              <a:spcBef>
                <a:spcPts val="0"/>
              </a:spcBef>
              <a:spcAft>
                <a:spcPts val="0"/>
              </a:spcAft>
            </a:pPr>
            <a:endParaRPr lang="en-US" sz="2000" dirty="0">
              <a:effectLst/>
              <a:latin typeface="Georgia" panose="02040502050405020303" pitchFamily="18" charset="0"/>
              <a:ea typeface="Georgia" panose="02040502050405020303" pitchFamily="18" charset="0"/>
              <a:cs typeface="Georgia" panose="02040502050405020303" pitchFamily="18" charset="0"/>
            </a:endParaRPr>
          </a:p>
          <a:p>
            <a:pPr marL="0" marR="0" algn="just">
              <a:lnSpc>
                <a:spcPct val="150000"/>
              </a:lnSpc>
              <a:spcBef>
                <a:spcPts val="15"/>
              </a:spcBef>
              <a:spcAft>
                <a:spcPts val="0"/>
              </a:spcAft>
            </a:pPr>
            <a:br>
              <a:rPr lang="en-US" sz="2000" dirty="0">
                <a:effectLst/>
                <a:latin typeface="Georgia" panose="02040502050405020303" pitchFamily="18" charset="0"/>
                <a:ea typeface="Georgia" panose="02040502050405020303" pitchFamily="18" charset="0"/>
                <a:cs typeface="Georgia" panose="02040502050405020303" pitchFamily="18" charset="0"/>
              </a:rPr>
            </a:br>
            <a:r>
              <a:rPr lang="en-US" sz="2000" dirty="0">
                <a:effectLst/>
                <a:latin typeface="Georgia" panose="02040502050405020303" pitchFamily="18" charset="0"/>
                <a:ea typeface="Georgia" panose="02040502050405020303" pitchFamily="18" charset="0"/>
                <a:cs typeface="Georgia" panose="02040502050405020303" pitchFamily="18" charset="0"/>
              </a:rPr>
              <a:t> </a:t>
            </a:r>
          </a:p>
        </p:txBody>
      </p:sp>
      <p:sp>
        <p:nvSpPr>
          <p:cNvPr id="6" name="TextBox 5">
            <a:extLst>
              <a:ext uri="{FF2B5EF4-FFF2-40B4-BE49-F238E27FC236}">
                <a16:creationId xmlns:a16="http://schemas.microsoft.com/office/drawing/2014/main" id="{BBAB46C2-F922-43E5-8B84-2B6A8F117167}"/>
              </a:ext>
            </a:extLst>
          </p:cNvPr>
          <p:cNvSpPr txBox="1"/>
          <p:nvPr/>
        </p:nvSpPr>
        <p:spPr>
          <a:xfrm>
            <a:off x="384628" y="486891"/>
            <a:ext cx="7532914" cy="369332"/>
          </a:xfrm>
          <a:prstGeom prst="rect">
            <a:avLst/>
          </a:prstGeom>
          <a:noFill/>
        </p:spPr>
        <p:txBody>
          <a:bodyPr wrap="square">
            <a:spAutoFit/>
          </a:bodyPr>
          <a:lstStyle/>
          <a:p>
            <a:r>
              <a:rPr lang="en-US" b="1" dirty="0">
                <a:highlight>
                  <a:srgbClr val="FFFF00"/>
                </a:highlight>
              </a:rPr>
              <a:t>4. A Hybrid: Phase Estimating</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2E06B11-DC24-4832-A041-FDEE18566229}"/>
              </a:ext>
            </a:extLst>
          </p:cNvPr>
          <p:cNvPicPr>
            <a:picLocks noChangeAspect="1"/>
          </p:cNvPicPr>
          <p:nvPr/>
        </p:nvPicPr>
        <p:blipFill>
          <a:blip r:embed="rId3"/>
          <a:stretch>
            <a:fillRect/>
          </a:stretch>
        </p:blipFill>
        <p:spPr>
          <a:xfrm>
            <a:off x="11058046" y="-2777"/>
            <a:ext cx="1133954" cy="1012024"/>
          </a:xfrm>
          <a:prstGeom prst="rect">
            <a:avLst/>
          </a:prstGeom>
        </p:spPr>
      </p:pic>
      <p:sp>
        <p:nvSpPr>
          <p:cNvPr id="7" name="TextBox 6">
            <a:extLst>
              <a:ext uri="{FF2B5EF4-FFF2-40B4-BE49-F238E27FC236}">
                <a16:creationId xmlns:a16="http://schemas.microsoft.com/office/drawing/2014/main" id="{5FCFA20A-7DA5-4F7D-9CE9-354EBEBBE389}"/>
              </a:ext>
            </a:extLst>
          </p:cNvPr>
          <p:cNvSpPr txBox="1"/>
          <p:nvPr/>
        </p:nvSpPr>
        <p:spPr>
          <a:xfrm>
            <a:off x="-1944914" y="1114120"/>
            <a:ext cx="15123886" cy="6463308"/>
          </a:xfrm>
          <a:prstGeom prst="rect">
            <a:avLst/>
          </a:prstGeom>
          <a:noFill/>
        </p:spPr>
        <p:txBody>
          <a:bodyPr wrap="square">
            <a:spAutoFit/>
          </a:bodyPr>
          <a:lstStyle/>
          <a:p>
            <a:pPr marL="2012950" marR="1071880" indent="155575" algn="just">
              <a:lnSpc>
                <a:spcPct val="150000"/>
              </a:lnSpc>
            </a:pP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Unfortunately your owner or project sponsor—internal or external—will want an accurate</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schedule</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8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cost</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moment</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decision</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made</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implement</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 Additionally, the owner/ </a:t>
            </a:r>
            <a:r>
              <a:rPr lang="en-US" sz="1800" dirty="0" err="1">
                <a:solidFill>
                  <a:srgbClr val="231F21"/>
                </a:solidFill>
                <a:effectLst/>
                <a:latin typeface="Georgia" panose="02040502050405020303" pitchFamily="18" charset="0"/>
                <a:ea typeface="Georgia" panose="02040502050405020303" pitchFamily="18" charset="0"/>
                <a:cs typeface="Georgia" panose="02040502050405020303" pitchFamily="18" charset="0"/>
              </a:rPr>
              <a:t>sponser</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who is paying for the project often perceives</a:t>
            </a:r>
            <a:r>
              <a:rPr lang="en-US" sz="18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phase</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estimating</a:t>
            </a:r>
            <a:r>
              <a:rPr lang="en-US" sz="18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as</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 blank</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check</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because</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costs</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schedules</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not</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firm</a:t>
            </a:r>
            <a:r>
              <a:rPr lang="en-US" sz="18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over</a:t>
            </a:r>
            <a:r>
              <a:rPr lang="en-US" sz="18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most of the project life cycle. Even though the reasons for phase estimating are</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sound and legitimate, most customers have to be sold on its legitimacy. A major</a:t>
            </a:r>
            <a:r>
              <a:rPr lang="en-US" sz="18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advantage</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customer</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opportunity</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features,</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re-evaluate,</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or</a:t>
            </a:r>
            <a:r>
              <a:rPr lang="en-US" sz="1800" spc="-2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even</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cancel</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18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each</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new</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phase.</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conclusion,</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phase</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estimating</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very</a:t>
            </a:r>
            <a:r>
              <a:rPr lang="en-US" sz="18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useful in projects that possess huge uncertainties concerning the final nature</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(shape,</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size,</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features) of</a:t>
            </a:r>
            <a:r>
              <a:rPr lang="en-US" sz="1800" spc="9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See</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Figure</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5.4</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1800" spc="-6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summary</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differences</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between</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top-down</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bottom-up</a:t>
            </a:r>
            <a:r>
              <a:rPr lang="en-US" sz="1800" spc="-2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estimates.</a:t>
            </a:r>
          </a:p>
          <a:p>
            <a:pPr marL="2012950" marR="1071880" indent="155575" algn="just">
              <a:lnSpc>
                <a:spcPct val="150000"/>
              </a:lnSpc>
            </a:pPr>
            <a:endParaRPr lang="en-US" dirty="0">
              <a:latin typeface="Georgia" panose="02040502050405020303" pitchFamily="18" charset="0"/>
              <a:ea typeface="Georgia" panose="02040502050405020303" pitchFamily="18" charset="0"/>
              <a:cs typeface="Georgia" panose="02040502050405020303" pitchFamily="18" charset="0"/>
            </a:endParaRPr>
          </a:p>
          <a:p>
            <a:pPr marL="2012950" marR="1071880" indent="155575" algn="just">
              <a:lnSpc>
                <a:spcPct val="150000"/>
              </a:lnSpc>
            </a:pP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Obtaining accurate estimates is a challenge. Committed organizations accept</a:t>
            </a:r>
            <a:r>
              <a:rPr lang="en-US" sz="18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challenge of coming up with meaningful estimates and invest heavily in developing</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their</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capacity</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do</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so.</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Accurate</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estimates</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reduce</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uncertainty</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support</a:t>
            </a:r>
            <a:r>
              <a:rPr lang="en-US" sz="18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 discipline</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 effectively managing</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projects.</a:t>
            </a:r>
            <a:endParaRPr lang="en-US" sz="1800" dirty="0">
              <a:effectLst/>
              <a:latin typeface="Georgia" panose="02040502050405020303" pitchFamily="18" charset="0"/>
              <a:ea typeface="Georgia" panose="02040502050405020303" pitchFamily="18" charset="0"/>
              <a:cs typeface="Georgia" panose="02040502050405020303" pitchFamily="18" charset="0"/>
            </a:endParaRPr>
          </a:p>
          <a:p>
            <a:pPr algn="just">
              <a:lnSpc>
                <a:spcPct val="150000"/>
              </a:lnSpc>
            </a:pPr>
            <a:endParaRPr lang="en-US" dirty="0"/>
          </a:p>
          <a:p>
            <a:pPr algn="just">
              <a:lnSpc>
                <a:spcPct val="150000"/>
              </a:lnSpc>
            </a:pPr>
            <a:endParaRPr lang="en-US" dirty="0"/>
          </a:p>
          <a:p>
            <a:pPr algn="just"/>
            <a:endParaRPr lang="en-US" dirty="0"/>
          </a:p>
          <a:p>
            <a:endParaRPr lang="en-US"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A7A650F-ECC7-4667-89AB-6147C6908A31}"/>
              </a:ext>
            </a:extLst>
          </p:cNvPr>
          <p:cNvPicPr>
            <a:picLocks noChangeAspect="1"/>
          </p:cNvPicPr>
          <p:nvPr/>
        </p:nvPicPr>
        <p:blipFill>
          <a:blip r:embed="rId3"/>
          <a:stretch>
            <a:fillRect/>
          </a:stretch>
        </p:blipFill>
        <p:spPr>
          <a:xfrm>
            <a:off x="11058046" y="0"/>
            <a:ext cx="1133954" cy="1012024"/>
          </a:xfrm>
          <a:prstGeom prst="rect">
            <a:avLst/>
          </a:prstGeom>
        </p:spPr>
      </p:pic>
      <p:pic>
        <p:nvPicPr>
          <p:cNvPr id="6" name="Picture 5">
            <a:extLst>
              <a:ext uri="{FF2B5EF4-FFF2-40B4-BE49-F238E27FC236}">
                <a16:creationId xmlns:a16="http://schemas.microsoft.com/office/drawing/2014/main" id="{CF757A87-8DF6-4D2C-BAC1-7794F54DC517}"/>
              </a:ext>
            </a:extLst>
          </p:cNvPr>
          <p:cNvPicPr>
            <a:picLocks noChangeAspect="1"/>
          </p:cNvPicPr>
          <p:nvPr/>
        </p:nvPicPr>
        <p:blipFill>
          <a:blip r:embed="rId4"/>
          <a:stretch>
            <a:fillRect/>
          </a:stretch>
        </p:blipFill>
        <p:spPr>
          <a:xfrm>
            <a:off x="2071915" y="1012024"/>
            <a:ext cx="8059056" cy="5715000"/>
          </a:xfrm>
          <a:prstGeom prst="rect">
            <a:avLst/>
          </a:prstGeom>
        </p:spPr>
      </p:pic>
      <p:sp>
        <p:nvSpPr>
          <p:cNvPr id="5" name="TextBox 4">
            <a:extLst>
              <a:ext uri="{FF2B5EF4-FFF2-40B4-BE49-F238E27FC236}">
                <a16:creationId xmlns:a16="http://schemas.microsoft.com/office/drawing/2014/main" id="{18F06C7A-E951-4BCD-9AE4-85C5A7FA2853}"/>
              </a:ext>
            </a:extLst>
          </p:cNvPr>
          <p:cNvSpPr txBox="1"/>
          <p:nvPr/>
        </p:nvSpPr>
        <p:spPr>
          <a:xfrm>
            <a:off x="1494971" y="182846"/>
            <a:ext cx="9056915" cy="369332"/>
          </a:xfrm>
          <a:prstGeom prst="rect">
            <a:avLst/>
          </a:prstGeom>
          <a:noFill/>
        </p:spPr>
        <p:txBody>
          <a:bodyPr wrap="square">
            <a:spAutoFit/>
          </a:bodyPr>
          <a:lstStyle/>
          <a:p>
            <a:r>
              <a:rPr lang="en-US" b="1" dirty="0"/>
              <a:t>summary of the differences between top-down and bottom-up estimates.</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131BAD53-4E89-4F62-BBB7-26359763ED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Shape 12">
            <a:extLst>
              <a:ext uri="{FF2B5EF4-FFF2-40B4-BE49-F238E27FC236}">
                <a16:creationId xmlns:a16="http://schemas.microsoft.com/office/drawing/2014/main" id="{62756DA2-40EB-4C6F-B962-5822FFB54F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653438" cy="6858000"/>
          </a:xfrm>
          <a:custGeom>
            <a:avLst/>
            <a:gdLst>
              <a:gd name="connsiteX0" fmla="*/ 0 w 6096000"/>
              <a:gd name="connsiteY0" fmla="*/ 0 h 6858000"/>
              <a:gd name="connsiteX1" fmla="*/ 5567517 w 6096000"/>
              <a:gd name="connsiteY1" fmla="*/ 0 h 6858000"/>
              <a:gd name="connsiteX2" fmla="*/ 5566938 w 6096000"/>
              <a:gd name="connsiteY2" fmla="*/ 1705 h 6858000"/>
              <a:gd name="connsiteX3" fmla="*/ 5551594 w 6096000"/>
              <a:gd name="connsiteY3" fmla="*/ 17287 h 6858000"/>
              <a:gd name="connsiteX4" fmla="*/ 5545641 w 6096000"/>
              <a:gd name="connsiteY4" fmla="*/ 130336 h 6858000"/>
              <a:gd name="connsiteX5" fmla="*/ 5538289 w 6096000"/>
              <a:gd name="connsiteY5" fmla="*/ 187093 h 6858000"/>
              <a:gd name="connsiteX6" fmla="*/ 5545790 w 6096000"/>
              <a:gd name="connsiteY6" fmla="*/ 265704 h 6858000"/>
              <a:gd name="connsiteX7" fmla="*/ 5542313 w 6096000"/>
              <a:gd name="connsiteY7" fmla="*/ 354566 h 6858000"/>
              <a:gd name="connsiteX8" fmla="*/ 5524126 w 6096000"/>
              <a:gd name="connsiteY8" fmla="*/ 472000 h 6858000"/>
              <a:gd name="connsiteX9" fmla="*/ 5522170 w 6096000"/>
              <a:gd name="connsiteY9" fmla="*/ 473782 h 6858000"/>
              <a:gd name="connsiteX10" fmla="*/ 5521798 w 6096000"/>
              <a:gd name="connsiteY10" fmla="*/ 491380 h 6858000"/>
              <a:gd name="connsiteX11" fmla="*/ 5536419 w 6096000"/>
              <a:gd name="connsiteY11" fmla="*/ 531675 h 6858000"/>
              <a:gd name="connsiteX12" fmla="*/ 5533435 w 6096000"/>
              <a:gd name="connsiteY12" fmla="*/ 536015 h 6858000"/>
              <a:gd name="connsiteX13" fmla="*/ 5538088 w 6096000"/>
              <a:gd name="connsiteY13" fmla="*/ 572092 h 6858000"/>
              <a:gd name="connsiteX14" fmla="*/ 5536061 w 6096000"/>
              <a:gd name="connsiteY14" fmla="*/ 572511 h 6858000"/>
              <a:gd name="connsiteX15" fmla="*/ 5528218 w 6096000"/>
              <a:gd name="connsiteY15" fmla="*/ 582332 h 6858000"/>
              <a:gd name="connsiteX16" fmla="*/ 5518011 w 6096000"/>
              <a:gd name="connsiteY16" fmla="*/ 601285 h 6858000"/>
              <a:gd name="connsiteX17" fmla="*/ 5473174 w 6096000"/>
              <a:gd name="connsiteY17" fmla="*/ 681608 h 6858000"/>
              <a:gd name="connsiteX18" fmla="*/ 5472963 w 6096000"/>
              <a:gd name="connsiteY18" fmla="*/ 689151 h 6858000"/>
              <a:gd name="connsiteX19" fmla="*/ 5472485 w 6096000"/>
              <a:gd name="connsiteY19" fmla="*/ 689289 h 6858000"/>
              <a:gd name="connsiteX20" fmla="*/ 5471326 w 6096000"/>
              <a:gd name="connsiteY20" fmla="*/ 697222 h 6858000"/>
              <a:gd name="connsiteX21" fmla="*/ 5472164 w 6096000"/>
              <a:gd name="connsiteY21" fmla="*/ 717531 h 6858000"/>
              <a:gd name="connsiteX22" fmla="*/ 5468891 w 6096000"/>
              <a:gd name="connsiteY22" fmla="*/ 722494 h 6858000"/>
              <a:gd name="connsiteX23" fmla="*/ 5463081 w 6096000"/>
              <a:gd name="connsiteY23" fmla="*/ 724368 h 6858000"/>
              <a:gd name="connsiteX24" fmla="*/ 5446981 w 6096000"/>
              <a:gd name="connsiteY24" fmla="*/ 752692 h 6858000"/>
              <a:gd name="connsiteX25" fmla="*/ 5417190 w 6096000"/>
              <a:gd name="connsiteY25" fmla="*/ 816346 h 6858000"/>
              <a:gd name="connsiteX26" fmla="*/ 5388958 w 6096000"/>
              <a:gd name="connsiteY26" fmla="*/ 889417 h 6858000"/>
              <a:gd name="connsiteX27" fmla="*/ 5307044 w 6096000"/>
              <a:gd name="connsiteY27" fmla="*/ 1063288 h 6858000"/>
              <a:gd name="connsiteX28" fmla="*/ 5303837 w 6096000"/>
              <a:gd name="connsiteY28" fmla="*/ 1157176 h 6858000"/>
              <a:gd name="connsiteX29" fmla="*/ 5286494 w 6096000"/>
              <a:gd name="connsiteY29" fmla="*/ 1210776 h 6858000"/>
              <a:gd name="connsiteX30" fmla="*/ 5282463 w 6096000"/>
              <a:gd name="connsiteY30" fmla="*/ 1301993 h 6858000"/>
              <a:gd name="connsiteX31" fmla="*/ 5252235 w 6096000"/>
              <a:gd name="connsiteY31" fmla="*/ 1360879 h 6858000"/>
              <a:gd name="connsiteX32" fmla="*/ 5244497 w 6096000"/>
              <a:gd name="connsiteY32" fmla="*/ 1404045 h 6858000"/>
              <a:gd name="connsiteX33" fmla="*/ 5223823 w 6096000"/>
              <a:gd name="connsiteY33" fmla="*/ 1429568 h 6858000"/>
              <a:gd name="connsiteX34" fmla="*/ 5224851 w 6096000"/>
              <a:gd name="connsiteY34" fmla="*/ 1430305 h 6858000"/>
              <a:gd name="connsiteX35" fmla="*/ 5212394 w 6096000"/>
              <a:gd name="connsiteY35" fmla="*/ 1463304 h 6858000"/>
              <a:gd name="connsiteX36" fmla="*/ 5209958 w 6096000"/>
              <a:gd name="connsiteY36" fmla="*/ 1514846 h 6858000"/>
              <a:gd name="connsiteX37" fmla="*/ 5206417 w 6096000"/>
              <a:gd name="connsiteY37" fmla="*/ 1519731 h 6858000"/>
              <a:gd name="connsiteX38" fmla="*/ 5206640 w 6096000"/>
              <a:gd name="connsiteY38" fmla="*/ 1519929 h 6858000"/>
              <a:gd name="connsiteX39" fmla="*/ 5207632 w 6096000"/>
              <a:gd name="connsiteY39" fmla="*/ 1546022 h 6858000"/>
              <a:gd name="connsiteX40" fmla="*/ 5212030 w 6096000"/>
              <a:gd name="connsiteY40" fmla="*/ 1578752 h 6858000"/>
              <a:gd name="connsiteX41" fmla="*/ 5203533 w 6096000"/>
              <a:gd name="connsiteY41" fmla="*/ 1647555 h 6858000"/>
              <a:gd name="connsiteX42" fmla="*/ 5190877 w 6096000"/>
              <a:gd name="connsiteY42" fmla="*/ 1715685 h 6858000"/>
              <a:gd name="connsiteX43" fmla="*/ 5184235 w 6096000"/>
              <a:gd name="connsiteY43" fmla="*/ 1740358 h 6858000"/>
              <a:gd name="connsiteX44" fmla="*/ 5181475 w 6096000"/>
              <a:gd name="connsiteY44" fmla="*/ 1784314 h 6858000"/>
              <a:gd name="connsiteX45" fmla="*/ 5185845 w 6096000"/>
              <a:gd name="connsiteY45" fmla="*/ 1804434 h 6858000"/>
              <a:gd name="connsiteX46" fmla="*/ 5185068 w 6096000"/>
              <a:gd name="connsiteY46" fmla="*/ 1805316 h 6858000"/>
              <a:gd name="connsiteX47" fmla="*/ 5188593 w 6096000"/>
              <a:gd name="connsiteY47" fmla="*/ 1807109 h 6858000"/>
              <a:gd name="connsiteX48" fmla="*/ 5185920 w 6096000"/>
              <a:gd name="connsiteY48" fmla="*/ 1821003 h 6858000"/>
              <a:gd name="connsiteX49" fmla="*/ 5183543 w 6096000"/>
              <a:gd name="connsiteY49" fmla="*/ 1824832 h 6858000"/>
              <a:gd name="connsiteX50" fmla="*/ 5182235 w 6096000"/>
              <a:gd name="connsiteY50" fmla="*/ 1830429 h 6858000"/>
              <a:gd name="connsiteX51" fmla="*/ 5182525 w 6096000"/>
              <a:gd name="connsiteY51" fmla="*/ 1830569 h 6858000"/>
              <a:gd name="connsiteX52" fmla="*/ 5180663 w 6096000"/>
              <a:gd name="connsiteY52" fmla="*/ 1835810 h 6858000"/>
              <a:gd name="connsiteX53" fmla="*/ 5167452 w 6096000"/>
              <a:gd name="connsiteY53" fmla="*/ 1861483 h 6858000"/>
              <a:gd name="connsiteX54" fmla="*/ 5174266 w 6096000"/>
              <a:gd name="connsiteY54" fmla="*/ 1892417 h 6858000"/>
              <a:gd name="connsiteX55" fmla="*/ 5189262 w 6096000"/>
              <a:gd name="connsiteY55" fmla="*/ 1895114 h 6858000"/>
              <a:gd name="connsiteX56" fmla="*/ 5187100 w 6096000"/>
              <a:gd name="connsiteY56" fmla="*/ 1899379 h 6858000"/>
              <a:gd name="connsiteX57" fmla="*/ 5180471 w 6096000"/>
              <a:gd name="connsiteY57" fmla="*/ 1907867 h 6858000"/>
              <a:gd name="connsiteX58" fmla="*/ 5181361 w 6096000"/>
              <a:gd name="connsiteY58" fmla="*/ 1910265 h 6858000"/>
              <a:gd name="connsiteX59" fmla="*/ 5178268 w 6096000"/>
              <a:gd name="connsiteY59" fmla="*/ 1935584 h 6858000"/>
              <a:gd name="connsiteX60" fmla="*/ 5183619 w 6096000"/>
              <a:gd name="connsiteY60" fmla="*/ 1942021 h 6858000"/>
              <a:gd name="connsiteX61" fmla="*/ 5184480 w 6096000"/>
              <a:gd name="connsiteY61" fmla="*/ 1945112 h 6858000"/>
              <a:gd name="connsiteX62" fmla="*/ 5172776 w 6096000"/>
              <a:gd name="connsiteY62" fmla="*/ 1961162 h 6858000"/>
              <a:gd name="connsiteX63" fmla="*/ 5168513 w 6096000"/>
              <a:gd name="connsiteY63" fmla="*/ 1969445 h 6858000"/>
              <a:gd name="connsiteX64" fmla="*/ 5126597 w 6096000"/>
              <a:gd name="connsiteY64" fmla="*/ 2024270 h 6858000"/>
              <a:gd name="connsiteX65" fmla="*/ 5119528 w 6096000"/>
              <a:gd name="connsiteY65" fmla="*/ 2107942 h 6858000"/>
              <a:gd name="connsiteX66" fmla="*/ 5110356 w 6096000"/>
              <a:gd name="connsiteY66" fmla="*/ 2193455 h 6858000"/>
              <a:gd name="connsiteX67" fmla="*/ 5104992 w 6096000"/>
              <a:gd name="connsiteY67" fmla="*/ 2260088 h 6858000"/>
              <a:gd name="connsiteX68" fmla="*/ 5059439 w 6096000"/>
              <a:gd name="connsiteY68" fmla="*/ 2335735 h 6858000"/>
              <a:gd name="connsiteX69" fmla="*/ 5022061 w 6096000"/>
              <a:gd name="connsiteY69" fmla="*/ 2408995 h 6858000"/>
              <a:gd name="connsiteX70" fmla="*/ 5022253 w 6096000"/>
              <a:gd name="connsiteY70" fmla="*/ 2445869 h 6858000"/>
              <a:gd name="connsiteX71" fmla="*/ 5011426 w 6096000"/>
              <a:gd name="connsiteY71" fmla="*/ 2496499 h 6858000"/>
              <a:gd name="connsiteX72" fmla="*/ 4994224 w 6096000"/>
              <a:gd name="connsiteY72" fmla="*/ 2549900 h 6858000"/>
              <a:gd name="connsiteX73" fmla="*/ 4995245 w 6096000"/>
              <a:gd name="connsiteY73" fmla="*/ 2596456 h 6858000"/>
              <a:gd name="connsiteX74" fmla="*/ 4988570 w 6096000"/>
              <a:gd name="connsiteY74" fmla="*/ 2606088 h 6858000"/>
              <a:gd name="connsiteX75" fmla="*/ 4988371 w 6096000"/>
              <a:gd name="connsiteY75" fmla="*/ 2635351 h 6858000"/>
              <a:gd name="connsiteX76" fmla="*/ 4983212 w 6096000"/>
              <a:gd name="connsiteY76" fmla="*/ 2665666 h 6858000"/>
              <a:gd name="connsiteX77" fmla="*/ 4968234 w 6096000"/>
              <a:gd name="connsiteY77" fmla="*/ 2715895 h 6858000"/>
              <a:gd name="connsiteX78" fmla="*/ 4975888 w 6096000"/>
              <a:gd name="connsiteY78" fmla="*/ 2725052 h 6858000"/>
              <a:gd name="connsiteX79" fmla="*/ 4980195 w 6096000"/>
              <a:gd name="connsiteY79" fmla="*/ 2726489 h 6858000"/>
              <a:gd name="connsiteX80" fmla="*/ 4976218 w 6096000"/>
              <a:gd name="connsiteY80" fmla="*/ 2740278 h 6858000"/>
              <a:gd name="connsiteX81" fmla="*/ 4980571 w 6096000"/>
              <a:gd name="connsiteY81" fmla="*/ 2751112 h 6858000"/>
              <a:gd name="connsiteX82" fmla="*/ 4973893 w 6096000"/>
              <a:gd name="connsiteY82" fmla="*/ 2760208 h 6858000"/>
              <a:gd name="connsiteX83" fmla="*/ 4979005 w 6096000"/>
              <a:gd name="connsiteY83" fmla="*/ 2790136 h 6858000"/>
              <a:gd name="connsiteX84" fmla="*/ 4986137 w 6096000"/>
              <a:gd name="connsiteY84" fmla="*/ 2804183 h 6858000"/>
              <a:gd name="connsiteX85" fmla="*/ 4986175 w 6096000"/>
              <a:gd name="connsiteY85" fmla="*/ 2825860 h 6858000"/>
              <a:gd name="connsiteX86" fmla="*/ 4993936 w 6096000"/>
              <a:gd name="connsiteY86" fmla="*/ 2911749 h 6858000"/>
              <a:gd name="connsiteX87" fmla="*/ 4992563 w 6096000"/>
              <a:gd name="connsiteY87" fmla="*/ 2977278 h 6858000"/>
              <a:gd name="connsiteX88" fmla="*/ 4980516 w 6096000"/>
              <a:gd name="connsiteY88" fmla="*/ 2991092 h 6858000"/>
              <a:gd name="connsiteX89" fmla="*/ 4992801 w 6096000"/>
              <a:gd name="connsiteY89" fmla="*/ 3020247 h 6858000"/>
              <a:gd name="connsiteX90" fmla="*/ 5014805 w 6096000"/>
              <a:gd name="connsiteY90" fmla="*/ 3065434 h 6858000"/>
              <a:gd name="connsiteX91" fmla="*/ 5002733 w 6096000"/>
              <a:gd name="connsiteY91" fmla="*/ 3103777 h 6858000"/>
              <a:gd name="connsiteX92" fmla="*/ 5002941 w 6096000"/>
              <a:gd name="connsiteY92" fmla="*/ 3151828 h 6858000"/>
              <a:gd name="connsiteX93" fmla="*/ 5002883 w 6096000"/>
              <a:gd name="connsiteY93" fmla="*/ 3180546 h 6858000"/>
              <a:gd name="connsiteX94" fmla="*/ 5016711 w 6096000"/>
              <a:gd name="connsiteY94" fmla="*/ 3258677 h 6858000"/>
              <a:gd name="connsiteX95" fmla="*/ 5017918 w 6096000"/>
              <a:gd name="connsiteY95" fmla="*/ 3262610 h 6858000"/>
              <a:gd name="connsiteX96" fmla="*/ 5011672 w 6096000"/>
              <a:gd name="connsiteY96" fmla="*/ 3277179 h 6858000"/>
              <a:gd name="connsiteX97" fmla="*/ 5009344 w 6096000"/>
              <a:gd name="connsiteY97" fmla="*/ 3278130 h 6858000"/>
              <a:gd name="connsiteX98" fmla="*/ 5026770 w 6096000"/>
              <a:gd name="connsiteY98" fmla="*/ 3325671 h 6858000"/>
              <a:gd name="connsiteX99" fmla="*/ 5024571 w 6096000"/>
              <a:gd name="connsiteY99" fmla="*/ 3332072 h 6858000"/>
              <a:gd name="connsiteX100" fmla="*/ 5041705 w 6096000"/>
              <a:gd name="connsiteY100" fmla="*/ 3362948 h 6858000"/>
              <a:gd name="connsiteX101" fmla="*/ 5047477 w 6096000"/>
              <a:gd name="connsiteY101" fmla="*/ 3378959 h 6858000"/>
              <a:gd name="connsiteX102" fmla="*/ 5060758 w 6096000"/>
              <a:gd name="connsiteY102" fmla="*/ 3407057 h 6858000"/>
              <a:gd name="connsiteX103" fmla="*/ 5058968 w 6096000"/>
              <a:gd name="connsiteY103" fmla="*/ 3409825 h 6858000"/>
              <a:gd name="connsiteX104" fmla="*/ 5062667 w 6096000"/>
              <a:gd name="connsiteY104" fmla="*/ 3415218 h 6858000"/>
              <a:gd name="connsiteX105" fmla="*/ 5060928 w 6096000"/>
              <a:gd name="connsiteY105" fmla="*/ 3419880 h 6858000"/>
              <a:gd name="connsiteX106" fmla="*/ 5062923 w 6096000"/>
              <a:gd name="connsiteY106" fmla="*/ 3424545 h 6858000"/>
              <a:gd name="connsiteX107" fmla="*/ 5064623 w 6096000"/>
              <a:gd name="connsiteY107" fmla="*/ 3476412 h 6858000"/>
              <a:gd name="connsiteX108" fmla="*/ 5069684 w 6096000"/>
              <a:gd name="connsiteY108" fmla="*/ 3486850 h 6858000"/>
              <a:gd name="connsiteX109" fmla="*/ 5063339 w 6096000"/>
              <a:gd name="connsiteY109" fmla="*/ 3496391 h 6858000"/>
              <a:gd name="connsiteX110" fmla="*/ 5070139 w 6096000"/>
              <a:gd name="connsiteY110" fmla="*/ 3531201 h 6858000"/>
              <a:gd name="connsiteX111" fmla="*/ 5079896 w 6096000"/>
              <a:gd name="connsiteY111" fmla="*/ 3542019 h 6858000"/>
              <a:gd name="connsiteX112" fmla="*/ 5087540 w 6096000"/>
              <a:gd name="connsiteY112" fmla="*/ 3552249 h 6858000"/>
              <a:gd name="connsiteX113" fmla="*/ 5087902 w 6096000"/>
              <a:gd name="connsiteY113" fmla="*/ 3553678 h 6858000"/>
              <a:gd name="connsiteX114" fmla="*/ 5091509 w 6096000"/>
              <a:gd name="connsiteY114" fmla="*/ 3568021 h 6858000"/>
              <a:gd name="connsiteX115" fmla="*/ 5091934 w 6096000"/>
              <a:gd name="connsiteY115" fmla="*/ 3569719 h 6858000"/>
              <a:gd name="connsiteX116" fmla="*/ 5089362 w 6096000"/>
              <a:gd name="connsiteY116" fmla="*/ 3586412 h 6858000"/>
              <a:gd name="connsiteX117" fmla="*/ 5092358 w 6096000"/>
              <a:gd name="connsiteY117" fmla="*/ 3597336 h 6858000"/>
              <a:gd name="connsiteX118" fmla="*/ 5084254 w 6096000"/>
              <a:gd name="connsiteY118" fmla="*/ 3606007 h 6858000"/>
              <a:gd name="connsiteX119" fmla="*/ 5084281 w 6096000"/>
              <a:gd name="connsiteY119" fmla="*/ 3641228 h 6858000"/>
              <a:gd name="connsiteX120" fmla="*/ 5091848 w 6096000"/>
              <a:gd name="connsiteY120" fmla="*/ 3653088 h 6858000"/>
              <a:gd name="connsiteX121" fmla="*/ 5097436 w 6096000"/>
              <a:gd name="connsiteY121" fmla="*/ 3664114 h 6858000"/>
              <a:gd name="connsiteX122" fmla="*/ 5097518 w 6096000"/>
              <a:gd name="connsiteY122" fmla="*/ 3665569 h 6858000"/>
              <a:gd name="connsiteX123" fmla="*/ 5099829 w 6096000"/>
              <a:gd name="connsiteY123" fmla="*/ 3707357 h 6858000"/>
              <a:gd name="connsiteX124" fmla="*/ 5114696 w 6096000"/>
              <a:gd name="connsiteY124" fmla="*/ 3778166 h 6858000"/>
              <a:gd name="connsiteX125" fmla="*/ 5135379 w 6096000"/>
              <a:gd name="connsiteY125" fmla="*/ 3878222 h 6858000"/>
              <a:gd name="connsiteX126" fmla="*/ 5130138 w 6096000"/>
              <a:gd name="connsiteY126" fmla="*/ 4048117 h 6858000"/>
              <a:gd name="connsiteX127" fmla="*/ 5090040 w 6096000"/>
              <a:gd name="connsiteY127" fmla="*/ 4219510 h 6858000"/>
              <a:gd name="connsiteX128" fmla="*/ 5092812 w 6096000"/>
              <a:gd name="connsiteY128" fmla="*/ 4411258 h 6858000"/>
              <a:gd name="connsiteX129" fmla="*/ 5084599 w 6096000"/>
              <a:gd name="connsiteY129" fmla="*/ 4488531 h 6858000"/>
              <a:gd name="connsiteX130" fmla="*/ 5084072 w 6096000"/>
              <a:gd name="connsiteY130" fmla="*/ 4539168 h 6858000"/>
              <a:gd name="connsiteX131" fmla="*/ 5068936 w 6096000"/>
              <a:gd name="connsiteY131" fmla="*/ 4625153 h 6858000"/>
              <a:gd name="connsiteX132" fmla="*/ 5059114 w 6096000"/>
              <a:gd name="connsiteY132" fmla="*/ 4733115 h 6858000"/>
              <a:gd name="connsiteX133" fmla="*/ 5037209 w 6096000"/>
              <a:gd name="connsiteY133" fmla="*/ 4844323 h 6858000"/>
              <a:gd name="connsiteX134" fmla="*/ 5020638 w 6096000"/>
              <a:gd name="connsiteY134" fmla="*/ 4877992 h 6858000"/>
              <a:gd name="connsiteX135" fmla="*/ 5006413 w 6096000"/>
              <a:gd name="connsiteY135" fmla="*/ 4925805 h 6858000"/>
              <a:gd name="connsiteX136" fmla="*/ 4971037 w 6096000"/>
              <a:gd name="connsiteY136" fmla="*/ 5009272 h 6858000"/>
              <a:gd name="connsiteX137" fmla="*/ 4963105 w 6096000"/>
              <a:gd name="connsiteY137" fmla="*/ 5111369 h 6858000"/>
              <a:gd name="connsiteX138" fmla="*/ 4976341 w 6096000"/>
              <a:gd name="connsiteY138" fmla="*/ 5210876 h 6858000"/>
              <a:gd name="connsiteX139" fmla="*/ 4980617 w 6096000"/>
              <a:gd name="connsiteY139" fmla="*/ 5269726 h 6858000"/>
              <a:gd name="connsiteX140" fmla="*/ 4997733 w 6096000"/>
              <a:gd name="connsiteY140" fmla="*/ 5464225 h 6858000"/>
              <a:gd name="connsiteX141" fmla="*/ 5001400 w 6096000"/>
              <a:gd name="connsiteY141" fmla="*/ 5594585 h 6858000"/>
              <a:gd name="connsiteX142" fmla="*/ 4983700 w 6096000"/>
              <a:gd name="connsiteY142" fmla="*/ 5667896 h 6858000"/>
              <a:gd name="connsiteX143" fmla="*/ 4968506 w 6096000"/>
              <a:gd name="connsiteY143" fmla="*/ 5769225 h 6858000"/>
              <a:gd name="connsiteX144" fmla="*/ 4969765 w 6096000"/>
              <a:gd name="connsiteY144" fmla="*/ 5823324 h 6858000"/>
              <a:gd name="connsiteX145" fmla="*/ 4966129 w 6096000"/>
              <a:gd name="connsiteY145" fmla="*/ 5862699 h 6858000"/>
              <a:gd name="connsiteX146" fmla="*/ 4970695 w 6096000"/>
              <a:gd name="connsiteY146" fmla="*/ 5906467 h 6858000"/>
              <a:gd name="connsiteX147" fmla="*/ 4991568 w 6096000"/>
              <a:gd name="connsiteY147" fmla="*/ 5939847 h 6858000"/>
              <a:gd name="connsiteX148" fmla="*/ 4986815 w 6096000"/>
              <a:gd name="connsiteY148" fmla="*/ 5973994 h 6858000"/>
              <a:gd name="connsiteX149" fmla="*/ 4987776 w 6096000"/>
              <a:gd name="connsiteY149" fmla="*/ 6089693 h 6858000"/>
              <a:gd name="connsiteX150" fmla="*/ 4991621 w 6096000"/>
              <a:gd name="connsiteY150" fmla="*/ 6224938 h 6858000"/>
              <a:gd name="connsiteX151" fmla="*/ 5017157 w 6096000"/>
              <a:gd name="connsiteY151" fmla="*/ 6370251 h 6858000"/>
              <a:gd name="connsiteX152" fmla="*/ 5040797 w 6096000"/>
              <a:gd name="connsiteY152" fmla="*/ 6541313 h 6858000"/>
              <a:gd name="connsiteX153" fmla="*/ 5045375 w 6096000"/>
              <a:gd name="connsiteY153" fmla="*/ 6640957 h 6858000"/>
              <a:gd name="connsiteX154" fmla="*/ 5058442 w 6096000"/>
              <a:gd name="connsiteY154" fmla="*/ 6705297 h 6858000"/>
              <a:gd name="connsiteX155" fmla="*/ 5071125 w 6096000"/>
              <a:gd name="connsiteY155" fmla="*/ 6759582 h 6858000"/>
              <a:gd name="connsiteX156" fmla="*/ 5069172 w 6096000"/>
              <a:gd name="connsiteY156" fmla="*/ 6817746 h 6858000"/>
              <a:gd name="connsiteX157" fmla="*/ 5072322 w 6096000"/>
              <a:gd name="connsiteY157" fmla="*/ 6843646 h 6858000"/>
              <a:gd name="connsiteX158" fmla="*/ 5091388 w 6096000"/>
              <a:gd name="connsiteY158" fmla="*/ 6857998 h 6858000"/>
              <a:gd name="connsiteX159" fmla="*/ 6096000 w 6096000"/>
              <a:gd name="connsiteY159" fmla="*/ 6857998 h 6858000"/>
              <a:gd name="connsiteX160" fmla="*/ 6096000 w 6096000"/>
              <a:gd name="connsiteY160" fmla="*/ 6858000 h 6858000"/>
              <a:gd name="connsiteX161" fmla="*/ 0 w 6096000"/>
              <a:gd name="connsiteY16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Lst>
            <a:rect l="l" t="t" r="r" b="b"/>
            <a:pathLst>
              <a:path w="6096000" h="6858000">
                <a:moveTo>
                  <a:pt x="0" y="0"/>
                </a:moveTo>
                <a:lnTo>
                  <a:pt x="5567517" y="0"/>
                </a:lnTo>
                <a:lnTo>
                  <a:pt x="5566938" y="1705"/>
                </a:lnTo>
                <a:cubicBezTo>
                  <a:pt x="5563126" y="8440"/>
                  <a:pt x="5558112" y="13784"/>
                  <a:pt x="5551594" y="17287"/>
                </a:cubicBezTo>
                <a:cubicBezTo>
                  <a:pt x="5562364" y="82036"/>
                  <a:pt x="5510349" y="69804"/>
                  <a:pt x="5545641" y="130336"/>
                </a:cubicBezTo>
                <a:cubicBezTo>
                  <a:pt x="5526953" y="117589"/>
                  <a:pt x="5536978" y="162458"/>
                  <a:pt x="5538289" y="187093"/>
                </a:cubicBezTo>
                <a:cubicBezTo>
                  <a:pt x="5536205" y="226511"/>
                  <a:pt x="5545722" y="205530"/>
                  <a:pt x="5545790" y="265704"/>
                </a:cubicBezTo>
                <a:cubicBezTo>
                  <a:pt x="5542296" y="317533"/>
                  <a:pt x="5543813" y="325288"/>
                  <a:pt x="5542313" y="354566"/>
                </a:cubicBezTo>
                <a:lnTo>
                  <a:pt x="5524126" y="472000"/>
                </a:lnTo>
                <a:lnTo>
                  <a:pt x="5522170" y="473782"/>
                </a:lnTo>
                <a:cubicBezTo>
                  <a:pt x="5517847" y="482008"/>
                  <a:pt x="5518682" y="487340"/>
                  <a:pt x="5521798" y="491380"/>
                </a:cubicBezTo>
                <a:lnTo>
                  <a:pt x="5536419" y="531675"/>
                </a:lnTo>
                <a:lnTo>
                  <a:pt x="5533435" y="536015"/>
                </a:lnTo>
                <a:lnTo>
                  <a:pt x="5538088" y="572092"/>
                </a:lnTo>
                <a:lnTo>
                  <a:pt x="5536061" y="572511"/>
                </a:lnTo>
                <a:cubicBezTo>
                  <a:pt x="5531611" y="574271"/>
                  <a:pt x="5528529" y="577121"/>
                  <a:pt x="5528218" y="582332"/>
                </a:cubicBezTo>
                <a:cubicBezTo>
                  <a:pt x="5498002" y="573171"/>
                  <a:pt x="5516262" y="585107"/>
                  <a:pt x="5518011" y="601285"/>
                </a:cubicBezTo>
                <a:cubicBezTo>
                  <a:pt x="5508838" y="617831"/>
                  <a:pt x="5480684" y="666964"/>
                  <a:pt x="5473174" y="681608"/>
                </a:cubicBezTo>
                <a:cubicBezTo>
                  <a:pt x="5473102" y="684122"/>
                  <a:pt x="5473033" y="686637"/>
                  <a:pt x="5472963" y="689151"/>
                </a:cubicBezTo>
                <a:lnTo>
                  <a:pt x="5472485" y="689289"/>
                </a:lnTo>
                <a:cubicBezTo>
                  <a:pt x="5471434" y="690905"/>
                  <a:pt x="5470986" y="693376"/>
                  <a:pt x="5471326" y="697222"/>
                </a:cubicBezTo>
                <a:cubicBezTo>
                  <a:pt x="5471606" y="703992"/>
                  <a:pt x="5471884" y="710761"/>
                  <a:pt x="5472164" y="717531"/>
                </a:cubicBezTo>
                <a:lnTo>
                  <a:pt x="5468891" y="722494"/>
                </a:lnTo>
                <a:lnTo>
                  <a:pt x="5463081" y="724368"/>
                </a:lnTo>
                <a:lnTo>
                  <a:pt x="5446981" y="752692"/>
                </a:lnTo>
                <a:cubicBezTo>
                  <a:pt x="5454691" y="764380"/>
                  <a:pt x="5422719" y="808083"/>
                  <a:pt x="5417190" y="816346"/>
                </a:cubicBezTo>
                <a:lnTo>
                  <a:pt x="5388958" y="889417"/>
                </a:lnTo>
                <a:cubicBezTo>
                  <a:pt x="5320491" y="969963"/>
                  <a:pt x="5321907" y="1005331"/>
                  <a:pt x="5307044" y="1063288"/>
                </a:cubicBezTo>
                <a:cubicBezTo>
                  <a:pt x="5313332" y="1111028"/>
                  <a:pt x="5317096" y="1110140"/>
                  <a:pt x="5303837" y="1157176"/>
                </a:cubicBezTo>
                <a:cubicBezTo>
                  <a:pt x="5301103" y="1192124"/>
                  <a:pt x="5301884" y="1197232"/>
                  <a:pt x="5286494" y="1210776"/>
                </a:cubicBezTo>
                <a:lnTo>
                  <a:pt x="5282463" y="1301993"/>
                </a:lnTo>
                <a:lnTo>
                  <a:pt x="5252235" y="1360879"/>
                </a:lnTo>
                <a:lnTo>
                  <a:pt x="5244497" y="1404045"/>
                </a:lnTo>
                <a:lnTo>
                  <a:pt x="5223823" y="1429568"/>
                </a:lnTo>
                <a:lnTo>
                  <a:pt x="5224851" y="1430305"/>
                </a:lnTo>
                <a:cubicBezTo>
                  <a:pt x="5226697" y="1432466"/>
                  <a:pt x="5214738" y="1459891"/>
                  <a:pt x="5212394" y="1463304"/>
                </a:cubicBezTo>
                <a:cubicBezTo>
                  <a:pt x="5209912" y="1477394"/>
                  <a:pt x="5213027" y="1501295"/>
                  <a:pt x="5209958" y="1514846"/>
                </a:cubicBezTo>
                <a:lnTo>
                  <a:pt x="5206417" y="1519731"/>
                </a:lnTo>
                <a:lnTo>
                  <a:pt x="5206640" y="1519929"/>
                </a:lnTo>
                <a:cubicBezTo>
                  <a:pt x="5206490" y="1521210"/>
                  <a:pt x="5209710" y="1543635"/>
                  <a:pt x="5207632" y="1546022"/>
                </a:cubicBezTo>
                <a:lnTo>
                  <a:pt x="5212030" y="1578752"/>
                </a:lnTo>
                <a:cubicBezTo>
                  <a:pt x="5206147" y="1605585"/>
                  <a:pt x="5226381" y="1622803"/>
                  <a:pt x="5203533" y="1647555"/>
                </a:cubicBezTo>
                <a:cubicBezTo>
                  <a:pt x="5198128" y="1672675"/>
                  <a:pt x="5203213" y="1694404"/>
                  <a:pt x="5190877" y="1715685"/>
                </a:cubicBezTo>
                <a:cubicBezTo>
                  <a:pt x="5196815" y="1724301"/>
                  <a:pt x="5198098" y="1732435"/>
                  <a:pt x="5184235" y="1740358"/>
                </a:cubicBezTo>
                <a:cubicBezTo>
                  <a:pt x="5182625" y="1763793"/>
                  <a:pt x="5198368" y="1769422"/>
                  <a:pt x="5181475" y="1784314"/>
                </a:cubicBezTo>
                <a:cubicBezTo>
                  <a:pt x="5205987" y="1797417"/>
                  <a:pt x="5195246" y="1798221"/>
                  <a:pt x="5185845" y="1804434"/>
                </a:cubicBezTo>
                <a:lnTo>
                  <a:pt x="5185068" y="1805316"/>
                </a:lnTo>
                <a:lnTo>
                  <a:pt x="5188593" y="1807109"/>
                </a:lnTo>
                <a:lnTo>
                  <a:pt x="5185920" y="1821003"/>
                </a:lnTo>
                <a:lnTo>
                  <a:pt x="5183543" y="1824832"/>
                </a:lnTo>
                <a:cubicBezTo>
                  <a:pt x="5182284" y="1827468"/>
                  <a:pt x="5181937" y="1829219"/>
                  <a:pt x="5182235" y="1830429"/>
                </a:cubicBezTo>
                <a:lnTo>
                  <a:pt x="5182525" y="1830569"/>
                </a:lnTo>
                <a:lnTo>
                  <a:pt x="5180663" y="1835810"/>
                </a:lnTo>
                <a:cubicBezTo>
                  <a:pt x="5176779" y="1844665"/>
                  <a:pt x="5172297" y="1853278"/>
                  <a:pt x="5167452" y="1861483"/>
                </a:cubicBezTo>
                <a:cubicBezTo>
                  <a:pt x="5179827" y="1866643"/>
                  <a:pt x="5166788" y="1884999"/>
                  <a:pt x="5174266" y="1892417"/>
                </a:cubicBezTo>
                <a:lnTo>
                  <a:pt x="5189262" y="1895114"/>
                </a:lnTo>
                <a:lnTo>
                  <a:pt x="5187100" y="1899379"/>
                </a:lnTo>
                <a:lnTo>
                  <a:pt x="5180471" y="1907867"/>
                </a:lnTo>
                <a:cubicBezTo>
                  <a:pt x="5179609" y="1909162"/>
                  <a:pt x="5179647" y="1909994"/>
                  <a:pt x="5181361" y="1910265"/>
                </a:cubicBezTo>
                <a:cubicBezTo>
                  <a:pt x="5180995" y="1914884"/>
                  <a:pt x="5177893" y="1930292"/>
                  <a:pt x="5178268" y="1935584"/>
                </a:cubicBezTo>
                <a:lnTo>
                  <a:pt x="5183619" y="1942021"/>
                </a:lnTo>
                <a:lnTo>
                  <a:pt x="5184480" y="1945112"/>
                </a:lnTo>
                <a:lnTo>
                  <a:pt x="5172776" y="1961162"/>
                </a:lnTo>
                <a:lnTo>
                  <a:pt x="5168513" y="1969445"/>
                </a:lnTo>
                <a:lnTo>
                  <a:pt x="5126597" y="2024270"/>
                </a:lnTo>
                <a:lnTo>
                  <a:pt x="5119528" y="2107942"/>
                </a:lnTo>
                <a:cubicBezTo>
                  <a:pt x="5089290" y="2138038"/>
                  <a:pt x="5110415" y="2159228"/>
                  <a:pt x="5110356" y="2193455"/>
                </a:cubicBezTo>
                <a:cubicBezTo>
                  <a:pt x="5101302" y="2220953"/>
                  <a:pt x="5110381" y="2224200"/>
                  <a:pt x="5104992" y="2260088"/>
                </a:cubicBezTo>
                <a:cubicBezTo>
                  <a:pt x="5096504" y="2291744"/>
                  <a:pt x="5078225" y="2299003"/>
                  <a:pt x="5059439" y="2335735"/>
                </a:cubicBezTo>
                <a:cubicBezTo>
                  <a:pt x="5029465" y="2329020"/>
                  <a:pt x="5058046" y="2407546"/>
                  <a:pt x="5022061" y="2408995"/>
                </a:cubicBezTo>
                <a:cubicBezTo>
                  <a:pt x="5023289" y="2413465"/>
                  <a:pt x="5019654" y="2441580"/>
                  <a:pt x="5022253" y="2445869"/>
                </a:cubicBezTo>
                <a:cubicBezTo>
                  <a:pt x="5022440" y="2449625"/>
                  <a:pt x="5011241" y="2492743"/>
                  <a:pt x="5011426" y="2496499"/>
                </a:cubicBezTo>
                <a:lnTo>
                  <a:pt x="4994224" y="2549900"/>
                </a:lnTo>
                <a:cubicBezTo>
                  <a:pt x="4992353" y="2564757"/>
                  <a:pt x="4998952" y="2582253"/>
                  <a:pt x="4995245" y="2596456"/>
                </a:cubicBezTo>
                <a:lnTo>
                  <a:pt x="4988570" y="2606088"/>
                </a:lnTo>
                <a:cubicBezTo>
                  <a:pt x="4988504" y="2615842"/>
                  <a:pt x="4988436" y="2625597"/>
                  <a:pt x="4988371" y="2635351"/>
                </a:cubicBezTo>
                <a:lnTo>
                  <a:pt x="4983212" y="2665666"/>
                </a:lnTo>
                <a:lnTo>
                  <a:pt x="4968234" y="2715895"/>
                </a:lnTo>
                <a:lnTo>
                  <a:pt x="4975888" y="2725052"/>
                </a:lnTo>
                <a:lnTo>
                  <a:pt x="4980195" y="2726489"/>
                </a:lnTo>
                <a:lnTo>
                  <a:pt x="4976218" y="2740278"/>
                </a:lnTo>
                <a:lnTo>
                  <a:pt x="4980571" y="2751112"/>
                </a:lnTo>
                <a:lnTo>
                  <a:pt x="4973893" y="2760208"/>
                </a:lnTo>
                <a:lnTo>
                  <a:pt x="4979005" y="2790136"/>
                </a:lnTo>
                <a:lnTo>
                  <a:pt x="4986137" y="2804183"/>
                </a:lnTo>
                <a:cubicBezTo>
                  <a:pt x="4986150" y="2811409"/>
                  <a:pt x="4986162" y="2818634"/>
                  <a:pt x="4986175" y="2825860"/>
                </a:cubicBezTo>
                <a:cubicBezTo>
                  <a:pt x="4987474" y="2843788"/>
                  <a:pt x="4992871" y="2886513"/>
                  <a:pt x="4993936" y="2911749"/>
                </a:cubicBezTo>
                <a:cubicBezTo>
                  <a:pt x="4993313" y="2946689"/>
                  <a:pt x="4980300" y="2954448"/>
                  <a:pt x="4992563" y="2977278"/>
                </a:cubicBezTo>
                <a:cubicBezTo>
                  <a:pt x="4985688" y="2983455"/>
                  <a:pt x="4982051" y="2987749"/>
                  <a:pt x="4980516" y="2991092"/>
                </a:cubicBezTo>
                <a:cubicBezTo>
                  <a:pt x="4975910" y="3001119"/>
                  <a:pt x="4990216" y="3002537"/>
                  <a:pt x="4992801" y="3020247"/>
                </a:cubicBezTo>
                <a:cubicBezTo>
                  <a:pt x="4998517" y="3032637"/>
                  <a:pt x="5013148" y="3051512"/>
                  <a:pt x="5014805" y="3065434"/>
                </a:cubicBezTo>
                <a:cubicBezTo>
                  <a:pt x="4998836" y="3057428"/>
                  <a:pt x="5016840" y="3105196"/>
                  <a:pt x="5002733" y="3103777"/>
                </a:cubicBezTo>
                <a:cubicBezTo>
                  <a:pt x="5022381" y="3124610"/>
                  <a:pt x="4997365" y="3128169"/>
                  <a:pt x="5002941" y="3151828"/>
                </a:cubicBezTo>
                <a:cubicBezTo>
                  <a:pt x="5010264" y="3163902"/>
                  <a:pt x="5011356" y="3171780"/>
                  <a:pt x="5002883" y="3180546"/>
                </a:cubicBezTo>
                <a:cubicBezTo>
                  <a:pt x="5038586" y="3236545"/>
                  <a:pt x="5003723" y="3210316"/>
                  <a:pt x="5016711" y="3258677"/>
                </a:cubicBezTo>
                <a:lnTo>
                  <a:pt x="5017918" y="3262610"/>
                </a:lnTo>
                <a:lnTo>
                  <a:pt x="5011672" y="3277179"/>
                </a:lnTo>
                <a:lnTo>
                  <a:pt x="5009344" y="3278130"/>
                </a:lnTo>
                <a:lnTo>
                  <a:pt x="5026770" y="3325671"/>
                </a:lnTo>
                <a:lnTo>
                  <a:pt x="5024571" y="3332072"/>
                </a:lnTo>
                <a:lnTo>
                  <a:pt x="5041705" y="3362948"/>
                </a:lnTo>
                <a:lnTo>
                  <a:pt x="5047477" y="3378959"/>
                </a:lnTo>
                <a:lnTo>
                  <a:pt x="5060758" y="3407057"/>
                </a:lnTo>
                <a:lnTo>
                  <a:pt x="5058968" y="3409825"/>
                </a:lnTo>
                <a:lnTo>
                  <a:pt x="5062667" y="3415218"/>
                </a:lnTo>
                <a:lnTo>
                  <a:pt x="5060928" y="3419880"/>
                </a:lnTo>
                <a:lnTo>
                  <a:pt x="5062923" y="3424545"/>
                </a:lnTo>
                <a:cubicBezTo>
                  <a:pt x="5063537" y="3433967"/>
                  <a:pt x="5063494" y="3466028"/>
                  <a:pt x="5064623" y="3476412"/>
                </a:cubicBezTo>
                <a:lnTo>
                  <a:pt x="5069684" y="3486850"/>
                </a:lnTo>
                <a:lnTo>
                  <a:pt x="5063339" y="3496391"/>
                </a:lnTo>
                <a:lnTo>
                  <a:pt x="5070139" y="3531201"/>
                </a:lnTo>
                <a:lnTo>
                  <a:pt x="5079896" y="3542019"/>
                </a:lnTo>
                <a:lnTo>
                  <a:pt x="5087540" y="3552249"/>
                </a:lnTo>
                <a:lnTo>
                  <a:pt x="5087902" y="3553678"/>
                </a:lnTo>
                <a:lnTo>
                  <a:pt x="5091509" y="3568021"/>
                </a:lnTo>
                <a:lnTo>
                  <a:pt x="5091934" y="3569719"/>
                </a:lnTo>
                <a:lnTo>
                  <a:pt x="5089362" y="3586412"/>
                </a:lnTo>
                <a:lnTo>
                  <a:pt x="5092358" y="3597336"/>
                </a:lnTo>
                <a:lnTo>
                  <a:pt x="5084254" y="3606007"/>
                </a:lnTo>
                <a:cubicBezTo>
                  <a:pt x="5084262" y="3617747"/>
                  <a:pt x="5084273" y="3629488"/>
                  <a:pt x="5084281" y="3641228"/>
                </a:cubicBezTo>
                <a:lnTo>
                  <a:pt x="5091848" y="3653088"/>
                </a:lnTo>
                <a:lnTo>
                  <a:pt x="5097436" y="3664114"/>
                </a:lnTo>
                <a:cubicBezTo>
                  <a:pt x="5097463" y="3664599"/>
                  <a:pt x="5097491" y="3665084"/>
                  <a:pt x="5097518" y="3665569"/>
                </a:cubicBezTo>
                <a:cubicBezTo>
                  <a:pt x="5097915" y="3672776"/>
                  <a:pt x="5096966" y="3688591"/>
                  <a:pt x="5099829" y="3707357"/>
                </a:cubicBezTo>
                <a:cubicBezTo>
                  <a:pt x="5100505" y="3724716"/>
                  <a:pt x="5118078" y="3760234"/>
                  <a:pt x="5114696" y="3778166"/>
                </a:cubicBezTo>
                <a:cubicBezTo>
                  <a:pt x="5141627" y="3845122"/>
                  <a:pt x="5125427" y="3821305"/>
                  <a:pt x="5135379" y="3878222"/>
                </a:cubicBezTo>
                <a:cubicBezTo>
                  <a:pt x="5161519" y="3905047"/>
                  <a:pt x="5125417" y="4015047"/>
                  <a:pt x="5130138" y="4048117"/>
                </a:cubicBezTo>
                <a:cubicBezTo>
                  <a:pt x="5081804" y="4192084"/>
                  <a:pt x="5096262" y="4158987"/>
                  <a:pt x="5090040" y="4219510"/>
                </a:cubicBezTo>
                <a:cubicBezTo>
                  <a:pt x="5104553" y="4280033"/>
                  <a:pt x="5065380" y="4345686"/>
                  <a:pt x="5092812" y="4411258"/>
                </a:cubicBezTo>
                <a:cubicBezTo>
                  <a:pt x="5090630" y="4437329"/>
                  <a:pt x="5083878" y="4473140"/>
                  <a:pt x="5084599" y="4488531"/>
                </a:cubicBezTo>
                <a:cubicBezTo>
                  <a:pt x="5084423" y="4505410"/>
                  <a:pt x="5084248" y="4522289"/>
                  <a:pt x="5084072" y="4539168"/>
                </a:cubicBezTo>
                <a:cubicBezTo>
                  <a:pt x="5072114" y="4567830"/>
                  <a:pt x="5064305" y="4588197"/>
                  <a:pt x="5068936" y="4625153"/>
                </a:cubicBezTo>
                <a:cubicBezTo>
                  <a:pt x="5077433" y="4662889"/>
                  <a:pt x="5065899" y="4679357"/>
                  <a:pt x="5059114" y="4733115"/>
                </a:cubicBezTo>
                <a:cubicBezTo>
                  <a:pt x="5068687" y="4752352"/>
                  <a:pt x="5055370" y="4832308"/>
                  <a:pt x="5037209" y="4844323"/>
                </a:cubicBezTo>
                <a:cubicBezTo>
                  <a:pt x="5033444" y="4857054"/>
                  <a:pt x="5040194" y="4871554"/>
                  <a:pt x="5020638" y="4877992"/>
                </a:cubicBezTo>
                <a:cubicBezTo>
                  <a:pt x="4997151" y="4888353"/>
                  <a:pt x="5034418" y="4931200"/>
                  <a:pt x="5006413" y="4925805"/>
                </a:cubicBezTo>
                <a:cubicBezTo>
                  <a:pt x="5031964" y="4956261"/>
                  <a:pt x="4982840" y="4982633"/>
                  <a:pt x="4971037" y="5009272"/>
                </a:cubicBezTo>
                <a:cubicBezTo>
                  <a:pt x="4973259" y="5034036"/>
                  <a:pt x="4968375" y="5053859"/>
                  <a:pt x="4963105" y="5111369"/>
                </a:cubicBezTo>
                <a:cubicBezTo>
                  <a:pt x="4973224" y="5141336"/>
                  <a:pt x="4937413" y="5161742"/>
                  <a:pt x="4976341" y="5210876"/>
                </a:cubicBezTo>
                <a:cubicBezTo>
                  <a:pt x="4972455" y="5212581"/>
                  <a:pt x="4977054" y="5227501"/>
                  <a:pt x="4980617" y="5269726"/>
                </a:cubicBezTo>
                <a:cubicBezTo>
                  <a:pt x="4984182" y="5311951"/>
                  <a:pt x="4990390" y="5400671"/>
                  <a:pt x="4997733" y="5464225"/>
                </a:cubicBezTo>
                <a:cubicBezTo>
                  <a:pt x="5001765" y="5536542"/>
                  <a:pt x="4990225" y="5517959"/>
                  <a:pt x="5001400" y="5594585"/>
                </a:cubicBezTo>
                <a:cubicBezTo>
                  <a:pt x="4999908" y="5619318"/>
                  <a:pt x="4974042" y="5647975"/>
                  <a:pt x="4983700" y="5667896"/>
                </a:cubicBezTo>
                <a:cubicBezTo>
                  <a:pt x="4976834" y="5696311"/>
                  <a:pt x="4975579" y="5738356"/>
                  <a:pt x="4968506" y="5769225"/>
                </a:cubicBezTo>
                <a:cubicBezTo>
                  <a:pt x="4968926" y="5787258"/>
                  <a:pt x="4969344" y="5805291"/>
                  <a:pt x="4969765" y="5823324"/>
                </a:cubicBezTo>
                <a:cubicBezTo>
                  <a:pt x="4966122" y="5853058"/>
                  <a:pt x="4965608" y="5838948"/>
                  <a:pt x="4966129" y="5862699"/>
                </a:cubicBezTo>
                <a:lnTo>
                  <a:pt x="4970695" y="5906467"/>
                </a:lnTo>
                <a:lnTo>
                  <a:pt x="4991568" y="5939847"/>
                </a:lnTo>
                <a:cubicBezTo>
                  <a:pt x="4998848" y="5955713"/>
                  <a:pt x="4974731" y="5940131"/>
                  <a:pt x="4986815" y="5973994"/>
                </a:cubicBezTo>
                <a:cubicBezTo>
                  <a:pt x="4961187" y="5997051"/>
                  <a:pt x="4983444" y="6032039"/>
                  <a:pt x="4987776" y="6089693"/>
                </a:cubicBezTo>
                <a:lnTo>
                  <a:pt x="4991621" y="6224938"/>
                </a:lnTo>
                <a:cubicBezTo>
                  <a:pt x="4988442" y="6270972"/>
                  <a:pt x="5008962" y="6317522"/>
                  <a:pt x="5017157" y="6370251"/>
                </a:cubicBezTo>
                <a:cubicBezTo>
                  <a:pt x="5025353" y="6422980"/>
                  <a:pt x="5039938" y="6490855"/>
                  <a:pt x="5040797" y="6541313"/>
                </a:cubicBezTo>
                <a:cubicBezTo>
                  <a:pt x="5039898" y="6576319"/>
                  <a:pt x="5031912" y="6591883"/>
                  <a:pt x="5045375" y="6640957"/>
                </a:cubicBezTo>
                <a:cubicBezTo>
                  <a:pt x="5057505" y="6669536"/>
                  <a:pt x="5052276" y="6675394"/>
                  <a:pt x="5058442" y="6705297"/>
                </a:cubicBezTo>
                <a:cubicBezTo>
                  <a:pt x="5057367" y="6727133"/>
                  <a:pt x="5067901" y="6732087"/>
                  <a:pt x="5071125" y="6759582"/>
                </a:cubicBezTo>
                <a:cubicBezTo>
                  <a:pt x="5055614" y="6796071"/>
                  <a:pt x="5051656" y="6769544"/>
                  <a:pt x="5069172" y="6817746"/>
                </a:cubicBezTo>
                <a:cubicBezTo>
                  <a:pt x="5060956" y="6828354"/>
                  <a:pt x="5064525" y="6836369"/>
                  <a:pt x="5072322" y="6843646"/>
                </a:cubicBezTo>
                <a:lnTo>
                  <a:pt x="5091388" y="6857998"/>
                </a:lnTo>
                <a:lnTo>
                  <a:pt x="6096000" y="6857998"/>
                </a:lnTo>
                <a:lnTo>
                  <a:pt x="6096000" y="6858000"/>
                </a:lnTo>
                <a:lnTo>
                  <a:pt x="0" y="6858000"/>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EA245746-1834-4C8A-8F2D-F7DBD0B9474A}"/>
              </a:ext>
            </a:extLst>
          </p:cNvPr>
          <p:cNvSpPr>
            <a:spLocks noGrp="1"/>
          </p:cNvSpPr>
          <p:nvPr>
            <p:ph idx="1"/>
          </p:nvPr>
        </p:nvSpPr>
        <p:spPr>
          <a:xfrm>
            <a:off x="862366" y="175025"/>
            <a:ext cx="3427001" cy="5927663"/>
          </a:xfrm>
        </p:spPr>
        <p:txBody>
          <a:bodyPr>
            <a:normAutofit fontScale="92500" lnSpcReduction="20000"/>
          </a:bodyPr>
          <a:lstStyle/>
          <a:p>
            <a:pPr marL="0" indent="0">
              <a:lnSpc>
                <a:spcPct val="200000"/>
              </a:lnSpc>
              <a:buNone/>
            </a:pPr>
            <a:r>
              <a:rPr lang="en-US" sz="2000" b="1" i="0" dirty="0">
                <a:effectLst/>
                <a:latin typeface="CIDFont+F124"/>
              </a:rPr>
              <a:t>Apportionment</a:t>
            </a:r>
            <a:br>
              <a:rPr lang="en-US" sz="2000" b="1" i="1" dirty="0">
                <a:effectLst/>
                <a:latin typeface="CIDFont+F122"/>
              </a:rPr>
            </a:br>
            <a:r>
              <a:rPr lang="en-US" sz="2000" b="1" i="0" dirty="0">
                <a:effectLst/>
                <a:latin typeface="CIDFont+F124"/>
              </a:rPr>
              <a:t>Bottom-up estimates</a:t>
            </a:r>
            <a:br>
              <a:rPr lang="en-US" sz="2000" b="1" i="0" dirty="0">
                <a:effectLst/>
                <a:latin typeface="CIDFont+F124"/>
              </a:rPr>
            </a:br>
            <a:r>
              <a:rPr lang="en-US" sz="2000" b="1" i="0" dirty="0">
                <a:effectLst/>
                <a:latin typeface="CIDFont+F124"/>
              </a:rPr>
              <a:t>Delphi Method</a:t>
            </a:r>
            <a:r>
              <a:rPr lang="en-US" sz="2000" b="1" dirty="0"/>
              <a:t> </a:t>
            </a:r>
            <a:br>
              <a:rPr lang="en-US" sz="2000" b="1" dirty="0"/>
            </a:br>
            <a:r>
              <a:rPr lang="en-US" sz="2000" b="1" i="0" dirty="0">
                <a:effectLst/>
                <a:latin typeface="CIDFont+F124"/>
              </a:rPr>
              <a:t>Learning curves</a:t>
            </a:r>
            <a:br>
              <a:rPr lang="en-US" sz="2000" b="1" i="1" dirty="0">
                <a:effectLst/>
                <a:latin typeface="CIDFont+F122"/>
              </a:rPr>
            </a:br>
            <a:r>
              <a:rPr lang="en-US" sz="2000" b="1" i="0" dirty="0">
                <a:effectLst/>
                <a:latin typeface="CIDFont+F124"/>
              </a:rPr>
              <a:t>Padding estimates</a:t>
            </a:r>
            <a:br>
              <a:rPr lang="en-US" sz="2000" b="1" i="1" dirty="0">
                <a:effectLst/>
                <a:latin typeface="CIDFont+F122"/>
              </a:rPr>
            </a:br>
            <a:r>
              <a:rPr lang="en-US" sz="2000" b="1" i="0" dirty="0">
                <a:effectLst/>
                <a:latin typeface="CIDFont+F124"/>
              </a:rPr>
              <a:t>Phase estimating</a:t>
            </a:r>
            <a:br>
              <a:rPr lang="en-US" sz="2000" b="1" i="1" dirty="0">
                <a:effectLst/>
                <a:latin typeface="CIDFont+F122"/>
              </a:rPr>
            </a:br>
            <a:r>
              <a:rPr lang="en-US" sz="2000" b="1" i="0" dirty="0">
                <a:effectLst/>
                <a:latin typeface="CIDFont+F124"/>
              </a:rPr>
              <a:t>Range estimating</a:t>
            </a:r>
            <a:br>
              <a:rPr lang="en-US" sz="2000" b="1" i="1" dirty="0">
                <a:effectLst/>
                <a:latin typeface="CIDFont+F122"/>
              </a:rPr>
            </a:br>
            <a:r>
              <a:rPr lang="en-US" sz="2000" b="1" i="0" dirty="0">
                <a:effectLst/>
                <a:latin typeface="CIDFont+F124"/>
              </a:rPr>
              <a:t>Ratio methods</a:t>
            </a:r>
            <a:br>
              <a:rPr lang="en-US" sz="2000" b="1" dirty="0"/>
            </a:br>
            <a:r>
              <a:rPr lang="en-US" sz="2000" b="1" i="0" dirty="0">
                <a:effectLst/>
                <a:latin typeface="CIDFont+F124"/>
              </a:rPr>
              <a:t>Template method</a:t>
            </a:r>
            <a:br>
              <a:rPr lang="en-US" sz="2000" b="1" i="1" dirty="0">
                <a:effectLst/>
                <a:latin typeface="CIDFont+F122"/>
              </a:rPr>
            </a:br>
            <a:r>
              <a:rPr lang="en-US" sz="2000" b="1" i="0" dirty="0">
                <a:effectLst/>
                <a:latin typeface="CIDFont+F124"/>
              </a:rPr>
              <a:t>Top-down estimates</a:t>
            </a:r>
            <a:br>
              <a:rPr lang="en-US" sz="2000" b="1" dirty="0"/>
            </a:br>
            <a:endParaRPr lang="en-US" sz="2000" b="1" dirty="0"/>
          </a:p>
        </p:txBody>
      </p:sp>
      <p:pic>
        <p:nvPicPr>
          <p:cNvPr id="6" name="Picture 5">
            <a:extLst>
              <a:ext uri="{FF2B5EF4-FFF2-40B4-BE49-F238E27FC236}">
                <a16:creationId xmlns:a16="http://schemas.microsoft.com/office/drawing/2014/main" id="{3FDB8856-5B64-4EF1-BAA5-7C297B991587}"/>
              </a:ext>
            </a:extLst>
          </p:cNvPr>
          <p:cNvPicPr>
            <a:picLocks noChangeAspect="1"/>
          </p:cNvPicPr>
          <p:nvPr/>
        </p:nvPicPr>
        <p:blipFill>
          <a:blip r:embed="rId2"/>
          <a:stretch>
            <a:fillRect/>
          </a:stretch>
        </p:blipFill>
        <p:spPr>
          <a:xfrm>
            <a:off x="5445457" y="1392887"/>
            <a:ext cx="6155141" cy="4095966"/>
          </a:xfrm>
          <a:prstGeom prst="rect">
            <a:avLst/>
          </a:prstGeom>
        </p:spPr>
      </p:pic>
      <p:pic>
        <p:nvPicPr>
          <p:cNvPr id="4" name="Picture 3">
            <a:extLst>
              <a:ext uri="{FF2B5EF4-FFF2-40B4-BE49-F238E27FC236}">
                <a16:creationId xmlns:a16="http://schemas.microsoft.com/office/drawing/2014/main" id="{537AFA09-44FC-487C-AAC2-1C5982B5D59E}"/>
              </a:ext>
            </a:extLst>
          </p:cNvPr>
          <p:cNvPicPr>
            <a:picLocks noChangeAspect="1"/>
          </p:cNvPicPr>
          <p:nvPr/>
        </p:nvPicPr>
        <p:blipFill>
          <a:blip r:embed="rId3"/>
          <a:stretch>
            <a:fillRect/>
          </a:stretch>
        </p:blipFill>
        <p:spPr>
          <a:xfrm>
            <a:off x="10786823" y="175025"/>
            <a:ext cx="1133954" cy="1012024"/>
          </a:xfrm>
          <a:prstGeom prst="rect">
            <a:avLst/>
          </a:prstGeom>
        </p:spPr>
      </p:pic>
    </p:spTree>
    <p:extLst>
      <p:ext uri="{BB962C8B-B14F-4D97-AF65-F5344CB8AC3E}">
        <p14:creationId xmlns:p14="http://schemas.microsoft.com/office/powerpoint/2010/main" val="103367828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6.5|2.2|2.8|4.4|9.3|12|8.8"/>
</p:tagLst>
</file>

<file path=ppt/tags/tag2.xml><?xml version="1.0" encoding="utf-8"?>
<p:tagLst xmlns:a="http://schemas.openxmlformats.org/drawingml/2006/main" xmlns:r="http://schemas.openxmlformats.org/officeDocument/2006/relationships" xmlns:p="http://schemas.openxmlformats.org/presentationml/2006/main">
  <p:tag name="TIMING" val="|4.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Project Management 5e. - Gray and Larson">
  <a:themeElements>
    <a:clrScheme name="">
      <a:dk1>
        <a:srgbClr val="000000"/>
      </a:dk1>
      <a:lt1>
        <a:srgbClr val="FFFFEF"/>
      </a:lt1>
      <a:dk2>
        <a:srgbClr val="000000"/>
      </a:dk2>
      <a:lt2>
        <a:srgbClr val="808080"/>
      </a:lt2>
      <a:accent1>
        <a:srgbClr val="00CC99"/>
      </a:accent1>
      <a:accent2>
        <a:srgbClr val="3333CC"/>
      </a:accent2>
      <a:accent3>
        <a:srgbClr val="FFFFF6"/>
      </a:accent3>
      <a:accent4>
        <a:srgbClr val="000000"/>
      </a:accent4>
      <a:accent5>
        <a:srgbClr val="AAE2CA"/>
      </a:accent5>
      <a:accent6>
        <a:srgbClr val="2D2DB9"/>
      </a:accent6>
      <a:hlink>
        <a:srgbClr val="CCCCFF"/>
      </a:hlink>
      <a:folHlink>
        <a:srgbClr val="B2B2B2"/>
      </a:folHlink>
    </a:clrScheme>
    <a:fontScheme name="Project Management 5e. - Gray and Larso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FF0000"/>
        </a:solid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0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rgbClr val="FF0000"/>
        </a:solid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000" b="0" i="0" u="none" strike="noStrike" cap="none" normalizeH="0" baseline="0" smtClean="0">
            <a:ln>
              <a:noFill/>
            </a:ln>
            <a:solidFill>
              <a:schemeClr val="tx1"/>
            </a:solidFill>
            <a:effectLst/>
            <a:latin typeface="Arial" charset="0"/>
          </a:defRPr>
        </a:defPPr>
      </a:lstStyle>
    </a:lnDef>
  </a:objectDefaults>
  <a:extraClrSchemeLst>
    <a:extraClrScheme>
      <a:clrScheme name="Project Management 5e. - Gray and Larso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Project Management 5e. - Gray and Larso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oject Management 5e. - Gray and Larso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Project Management 5e. - Gray and Larso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Project Management 5e. - Gray and Lars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Project Management 5e. - Gray and Lars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Project Management 5e. - Gray and Lars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5674</TotalTime>
  <Words>5631</Words>
  <Application>Microsoft Office PowerPoint</Application>
  <PresentationFormat>Widescreen</PresentationFormat>
  <Paragraphs>176</Paragraphs>
  <Slides>40</Slides>
  <Notes>21</Notes>
  <HiddenSlides>0</HiddenSlides>
  <MMClips>0</MMClips>
  <ScaleCrop>false</ScaleCrop>
  <HeadingPairs>
    <vt:vector size="6" baseType="variant">
      <vt:variant>
        <vt:lpstr>Fonts Used</vt:lpstr>
      </vt:variant>
      <vt:variant>
        <vt:i4>11</vt:i4>
      </vt:variant>
      <vt:variant>
        <vt:lpstr>Theme</vt:lpstr>
      </vt:variant>
      <vt:variant>
        <vt:i4>3</vt:i4>
      </vt:variant>
      <vt:variant>
        <vt:lpstr>Slide Titles</vt:lpstr>
      </vt:variant>
      <vt:variant>
        <vt:i4>40</vt:i4>
      </vt:variant>
    </vt:vector>
  </HeadingPairs>
  <TitlesOfParts>
    <vt:vector size="54" baseType="lpstr">
      <vt:lpstr>arial</vt:lpstr>
      <vt:lpstr>arial</vt:lpstr>
      <vt:lpstr>Calibri</vt:lpstr>
      <vt:lpstr>Calibri Light</vt:lpstr>
      <vt:lpstr>Cambria</vt:lpstr>
      <vt:lpstr>CIDFont+F122</vt:lpstr>
      <vt:lpstr>CIDFont+F124</vt:lpstr>
      <vt:lpstr>Georgia</vt:lpstr>
      <vt:lpstr>Tahoma</vt:lpstr>
      <vt:lpstr>Times New Roman</vt:lpstr>
      <vt:lpstr>Wingdings</vt:lpstr>
      <vt:lpstr>Office Theme</vt:lpstr>
      <vt:lpstr>Project Management 5e. - Gray and Larson</vt:lpstr>
      <vt:lpstr>1_Office Theme</vt:lpstr>
      <vt:lpstr>PowerPoint Presentation</vt:lpstr>
      <vt:lpstr>Learning Outcomes</vt:lpstr>
      <vt:lpstr>PowerPoint Presentation</vt:lpstr>
      <vt:lpstr>Understand estimating project times and costs are the foundation for project planning and control</vt:lpstr>
      <vt:lpstr>Understand estimating project times and costs are the foundation for project planning and control</vt:lpstr>
      <vt:lpstr>What Is a Work Package in Project Management? </vt:lpstr>
      <vt:lpstr>Factors Influencing the Quality of Estimates</vt:lpstr>
      <vt:lpstr>Factors Influencing the Quality of Estimates</vt:lpstr>
      <vt:lpstr>Factors Influencing the Quality of Estimates</vt:lpstr>
      <vt:lpstr>Factors Influencing the Quality of Estimates</vt:lpstr>
      <vt:lpstr>Factors Influencing the Quality of Estimates</vt:lpstr>
      <vt:lpstr>Estimating Guidelines for Times, Costs, and Resources</vt:lpstr>
      <vt:lpstr>Estimating Guidelines for Times, Costs, and Resources</vt:lpstr>
      <vt:lpstr>Estimating Guidelines for Times, Costs, and Resources</vt:lpstr>
      <vt:lpstr>Estimating Guidelines for Times, Costs, and Resources</vt:lpstr>
      <vt:lpstr>Estimating Guidelines for Times, Costs, and Resources</vt:lpstr>
      <vt:lpstr>Estimating Guidelines for Times, Costs, and Resources</vt:lpstr>
      <vt:lpstr>Top-Down versus Bottom-Up Estimating</vt:lpstr>
      <vt:lpstr>Top-Down versus Bottom-Up Estimating</vt:lpstr>
      <vt:lpstr>Top-Down versus Bottom-Up Estimating</vt:lpstr>
      <vt:lpstr>Top-Down versus Bottom-Up Estimating</vt:lpstr>
      <vt:lpstr>Top-Down versus Bottom-Up Estimating</vt:lpstr>
      <vt:lpstr>Methods for Estimating Project Times and Costs</vt:lpstr>
      <vt:lpstr>PowerPoint Presentation</vt:lpstr>
      <vt:lpstr>PowerPoint Presentation</vt:lpstr>
      <vt:lpstr>PowerPoint Presentation</vt:lpstr>
      <vt:lpstr>PowerPoint Presentation</vt:lpstr>
      <vt:lpstr>PowerPoint Presentation</vt:lpstr>
      <vt:lpstr>Bottom-Up Approaches for Estimating Project Times and Costs</vt:lpstr>
      <vt:lpstr>PowerPoint Presentation</vt:lpstr>
      <vt:lpstr>PowerPoint Presentation</vt:lpstr>
      <vt:lpstr>PowerPoint Presentation</vt:lpstr>
      <vt:lpstr>Range Estimating Template</vt:lpstr>
      <vt:lpstr>PowerPoint Presentation</vt:lpstr>
      <vt:lpstr>Phase Estimating over Project Life Cycle</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 Abdel Rehim Nader</dc:creator>
  <cp:lastModifiedBy>Abdel Raheem Nader</cp:lastModifiedBy>
  <cp:revision>304</cp:revision>
  <dcterms:created xsi:type="dcterms:W3CDTF">2020-10-15T07:04:09Z</dcterms:created>
  <dcterms:modified xsi:type="dcterms:W3CDTF">2023-12-06T09:02:09Z</dcterms:modified>
</cp:coreProperties>
</file>