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</p:sldIdLst>
  <p:sldSz cx="12192000" cy="6858000"/>
  <p:notesSz cx="6858000" cy="9144000"/>
  <p:photoAlbum/>
  <p:defaultTextStyle>
    <a:defPPr>
      <a:defRPr lang="en-US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0" d="100"/>
          <a:sy n="60" d="100"/>
        </p:scale>
        <p:origin x="88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F4FA5A13-4B36-A1AA-EDC2-3216B670C08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id="{BADA11F4-0F1D-30EE-0D09-9B4E9A34BAF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ar-SA"/>
              <a:t>انقر لتحرير نمط العنوان الفرعي للشكل الرئيسي</a:t>
            </a:r>
            <a:endParaRPr lang="en-US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CD1BF3FF-7E77-DD01-0330-98481F7B49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E40AAC-1A97-4FF6-8042-EFB8753E752A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19EB3289-321E-59D4-8B5F-666F6C5703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B1697A11-5117-6BFF-894C-AD3A96E1FB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AC7E4-22F0-462C-ABFB-EAB0F06473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945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47F62BE8-1075-0863-09B5-710B926A24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2C24DFDA-4D1C-0714-907C-3332958BE6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A1FF292E-3D4A-85F7-9E93-BA13A49C27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E40AAC-1A97-4FF6-8042-EFB8753E752A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E9EB521A-F32D-B405-6915-72CC3F3516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6FD31686-65C9-A362-C69C-A14609FD83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AC7E4-22F0-462C-ABFB-EAB0F06473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51637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06B11E51-AC33-AA3D-5EF7-7E2ACFFE90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39FE6030-6D79-B1FB-20C1-0BBCF81F84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249F5B76-7BF7-9277-07D0-358A81761A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E40AAC-1A97-4FF6-8042-EFB8753E752A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4E4A71CB-95C1-6936-953A-23AF7A4739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125B3FD8-DD0D-E573-007E-24F9E86963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AC7E4-22F0-462C-ABFB-EAB0F06473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54315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9DFFCD15-EAD4-C3B2-B32B-AADB0F5C8F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53A79EA3-2F5C-B28B-02CE-BCC123B6DCB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:a16="http://schemas.microsoft.com/office/drawing/2014/main" id="{B5901D01-A471-B617-0B60-73F82EE36B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5130F83C-71E9-D06C-50A6-22D375DF36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E40AAC-1A97-4FF6-8042-EFB8753E752A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5215DEDD-25AF-F92A-185B-AFAA860DF2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2D7DEE24-4587-63B2-A944-AD9D4E56CD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AC7E4-22F0-462C-ABFB-EAB0F06473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42577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F587A836-DC24-ACBC-DBC7-04BF545099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C4F30F6F-7A58-68EB-7CF2-C3B33F35B8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عنصر نائب للمحتوى 3">
            <a:extLst>
              <a:ext uri="{FF2B5EF4-FFF2-40B4-BE49-F238E27FC236}">
                <a16:creationId xmlns:a16="http://schemas.microsoft.com/office/drawing/2014/main" id="{BD248C7E-8346-EE11-F74E-C035176B51A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5" name="عنصر نائب للنص 4">
            <a:extLst>
              <a:ext uri="{FF2B5EF4-FFF2-40B4-BE49-F238E27FC236}">
                <a16:creationId xmlns:a16="http://schemas.microsoft.com/office/drawing/2014/main" id="{D9415495-0ABE-B7F8-40CC-49603A363C5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6" name="عنصر نائب للمحتوى 5">
            <a:extLst>
              <a:ext uri="{FF2B5EF4-FFF2-40B4-BE49-F238E27FC236}">
                <a16:creationId xmlns:a16="http://schemas.microsoft.com/office/drawing/2014/main" id="{C377C7B7-0584-3DF6-D218-0EFD268A33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7" name="عنصر نائب للتاريخ 6">
            <a:extLst>
              <a:ext uri="{FF2B5EF4-FFF2-40B4-BE49-F238E27FC236}">
                <a16:creationId xmlns:a16="http://schemas.microsoft.com/office/drawing/2014/main" id="{0119BCD9-6730-2E2C-7C11-E586BB8400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E40AAC-1A97-4FF6-8042-EFB8753E752A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8" name="عنصر نائب للتذييل 7">
            <a:extLst>
              <a:ext uri="{FF2B5EF4-FFF2-40B4-BE49-F238E27FC236}">
                <a16:creationId xmlns:a16="http://schemas.microsoft.com/office/drawing/2014/main" id="{6F0662D0-F3E1-D23A-CCA4-E71024834C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عنصر نائب لرقم الشريحة 8">
            <a:extLst>
              <a:ext uri="{FF2B5EF4-FFF2-40B4-BE49-F238E27FC236}">
                <a16:creationId xmlns:a16="http://schemas.microsoft.com/office/drawing/2014/main" id="{E9B6F7D0-A7F5-7365-9135-F12E2A75F2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AC7E4-22F0-462C-ABFB-EAB0F06473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33001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B2FB54A6-5C4A-3E3E-EE26-6F07933C73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تاريخ 2">
            <a:extLst>
              <a:ext uri="{FF2B5EF4-FFF2-40B4-BE49-F238E27FC236}">
                <a16:creationId xmlns:a16="http://schemas.microsoft.com/office/drawing/2014/main" id="{FABC3382-0B86-551D-0B52-F9D8DE414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E40AAC-1A97-4FF6-8042-EFB8753E752A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4" name="عنصر نائب للتذييل 3">
            <a:extLst>
              <a:ext uri="{FF2B5EF4-FFF2-40B4-BE49-F238E27FC236}">
                <a16:creationId xmlns:a16="http://schemas.microsoft.com/office/drawing/2014/main" id="{FFD05E26-D8CA-A073-F7B1-3053A4D17A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عنصر نائب لرقم الشريحة 4">
            <a:extLst>
              <a:ext uri="{FF2B5EF4-FFF2-40B4-BE49-F238E27FC236}">
                <a16:creationId xmlns:a16="http://schemas.microsoft.com/office/drawing/2014/main" id="{96C2C379-8DFB-F79A-544D-708611224F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AC7E4-22F0-462C-ABFB-EAB0F06473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68462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>
            <a:extLst>
              <a:ext uri="{FF2B5EF4-FFF2-40B4-BE49-F238E27FC236}">
                <a16:creationId xmlns:a16="http://schemas.microsoft.com/office/drawing/2014/main" id="{0AE2EBC0-4268-1722-A77F-F220FEC50F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E40AAC-1A97-4FF6-8042-EFB8753E752A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3" name="عنصر نائب للتذييل 2">
            <a:extLst>
              <a:ext uri="{FF2B5EF4-FFF2-40B4-BE49-F238E27FC236}">
                <a16:creationId xmlns:a16="http://schemas.microsoft.com/office/drawing/2014/main" id="{A42B7A98-3C96-BEE1-0353-F83C092368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عنصر نائب لرقم الشريحة 3">
            <a:extLst>
              <a:ext uri="{FF2B5EF4-FFF2-40B4-BE49-F238E27FC236}">
                <a16:creationId xmlns:a16="http://schemas.microsoft.com/office/drawing/2014/main" id="{7B5BCA1A-E159-5EC1-2BA3-3F05F7B76F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AC7E4-22F0-462C-ABFB-EAB0F06473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515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7C72A464-183D-A886-75DD-2960C0B8C6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محتوى 2">
            <a:extLst>
              <a:ext uri="{FF2B5EF4-FFF2-40B4-BE49-F238E27FC236}">
                <a16:creationId xmlns:a16="http://schemas.microsoft.com/office/drawing/2014/main" id="{7D5179E8-6A5A-5128-9D73-AC143AF967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عنصر نائب للنص 3">
            <a:extLst>
              <a:ext uri="{FF2B5EF4-FFF2-40B4-BE49-F238E27FC236}">
                <a16:creationId xmlns:a16="http://schemas.microsoft.com/office/drawing/2014/main" id="{8ED325F2-4E72-F767-C3AF-36369992EC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33CFDFD9-A3FD-939E-B7D1-31091041C6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E40AAC-1A97-4FF6-8042-EFB8753E752A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6CE44CBF-674E-0C51-65AA-1889372110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D32C3A6D-9059-B3FE-A6B2-C4A50131EE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AC7E4-22F0-462C-ABFB-EAB0F06473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64164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0EC62D2E-BC56-684D-BAFD-E105C78593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صورة 2">
            <a:extLst>
              <a:ext uri="{FF2B5EF4-FFF2-40B4-BE49-F238E27FC236}">
                <a16:creationId xmlns:a16="http://schemas.microsoft.com/office/drawing/2014/main" id="{93EFDC56-910D-AFD5-4FB9-8A5E05651B2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عنصر نائب للنص 3">
            <a:extLst>
              <a:ext uri="{FF2B5EF4-FFF2-40B4-BE49-F238E27FC236}">
                <a16:creationId xmlns:a16="http://schemas.microsoft.com/office/drawing/2014/main" id="{2E6A1AFB-B697-B8F4-0353-2F269F7510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عنصر نائب للتاريخ 4">
            <a:extLst>
              <a:ext uri="{FF2B5EF4-FFF2-40B4-BE49-F238E27FC236}">
                <a16:creationId xmlns:a16="http://schemas.microsoft.com/office/drawing/2014/main" id="{8B27931A-356F-C418-28C6-CA5A71E4C2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E40AAC-1A97-4FF6-8042-EFB8753E752A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6" name="عنصر نائب للتذييل 5">
            <a:extLst>
              <a:ext uri="{FF2B5EF4-FFF2-40B4-BE49-F238E27FC236}">
                <a16:creationId xmlns:a16="http://schemas.microsoft.com/office/drawing/2014/main" id="{5228E758-6F87-289C-111B-7621FA4AC6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عنصر نائب لرقم الشريحة 6">
            <a:extLst>
              <a:ext uri="{FF2B5EF4-FFF2-40B4-BE49-F238E27FC236}">
                <a16:creationId xmlns:a16="http://schemas.microsoft.com/office/drawing/2014/main" id="{E44B0219-FB9C-AEC9-8B35-D045EA513A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AC7E4-22F0-462C-ABFB-EAB0F06473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7305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A7C020BA-6127-B60C-1733-E8519D6B15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id="{B149B81D-4DE0-732C-29BC-63745488C3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FD070921-B6AC-09BB-903E-435C09F9F5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E40AAC-1A97-4FF6-8042-EFB8753E752A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9D2F7270-8C69-85E0-C324-26643EAAEE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D7CE2720-BD78-0CE2-C560-82031D372A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AC7E4-22F0-462C-ABFB-EAB0F06473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21821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>
            <a:extLst>
              <a:ext uri="{FF2B5EF4-FFF2-40B4-BE49-F238E27FC236}">
                <a16:creationId xmlns:a16="http://schemas.microsoft.com/office/drawing/2014/main" id="{C384B6BD-C443-5CB9-76A0-9E862BBF657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عنوان العمودي 2">
            <a:extLst>
              <a:ext uri="{FF2B5EF4-FFF2-40B4-BE49-F238E27FC236}">
                <a16:creationId xmlns:a16="http://schemas.microsoft.com/office/drawing/2014/main" id="{B88D00A6-6C95-24E6-5F9C-9FAB95F8603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480F10E3-7342-7874-D0B7-95766978FA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E40AAC-1A97-4FF6-8042-EFB8753E752A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A54281AF-783A-15AC-F4BA-473CD9E5CF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A7DCD0AC-8B2A-08B0-2A14-4E7D4C79CC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AC7E4-22F0-462C-ABFB-EAB0F06473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34188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>
            <a:extLst>
              <a:ext uri="{FF2B5EF4-FFF2-40B4-BE49-F238E27FC236}">
                <a16:creationId xmlns:a16="http://schemas.microsoft.com/office/drawing/2014/main" id="{5A654CF4-65EF-A5B2-5BC3-53DF790C09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8B3EDBE3-D1D2-EB11-3849-71A6C7B547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8214E295-EED3-7460-9FA8-CBC4A4C8B89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BE40AAC-1A97-4FF6-8042-EFB8753E752A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194059EA-5747-866C-4D26-3565CF65BD5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63FD614E-2E09-7080-04F7-37543A23C9D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79AC7E4-22F0-462C-ABFB-EAB0F06473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396716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شريحة1">
            <a:extLst>
              <a:ext uri="{FF2B5EF4-FFF2-40B4-BE49-F238E27FC236}">
                <a16:creationId xmlns:a16="http://schemas.microsoft.com/office/drawing/2014/main" id="{F094DFBC-2ACD-364A-CEEF-BE8CD8674EE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93280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شريحة2">
            <a:extLst>
              <a:ext uri="{FF2B5EF4-FFF2-40B4-BE49-F238E27FC236}">
                <a16:creationId xmlns:a16="http://schemas.microsoft.com/office/drawing/2014/main" id="{BED94C70-0DE9-93BA-90B2-6C24BC1AC00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07187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شريحة3">
            <a:extLst>
              <a:ext uri="{FF2B5EF4-FFF2-40B4-BE49-F238E27FC236}">
                <a16:creationId xmlns:a16="http://schemas.microsoft.com/office/drawing/2014/main" id="{5A027F8F-DAC3-C710-C96F-5B856828120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03931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شريحة4">
            <a:extLst>
              <a:ext uri="{FF2B5EF4-FFF2-40B4-BE49-F238E27FC236}">
                <a16:creationId xmlns:a16="http://schemas.microsoft.com/office/drawing/2014/main" id="{40CEE286-95E0-A712-F3F3-FF054781CB6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34903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شريحة5">
            <a:extLst>
              <a:ext uri="{FF2B5EF4-FFF2-40B4-BE49-F238E27FC236}">
                <a16:creationId xmlns:a16="http://schemas.microsoft.com/office/drawing/2014/main" id="{54D18D63-BB59-715E-18D8-6A69B501966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43380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شريحة6">
            <a:extLst>
              <a:ext uri="{FF2B5EF4-FFF2-40B4-BE49-F238E27FC236}">
                <a16:creationId xmlns:a16="http://schemas.microsoft.com/office/drawing/2014/main" id="{2E2AAA97-E77E-1686-B9A5-D0A5EBA1A6E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63412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شريحة7">
            <a:extLst>
              <a:ext uri="{FF2B5EF4-FFF2-40B4-BE49-F238E27FC236}">
                <a16:creationId xmlns:a16="http://schemas.microsoft.com/office/drawing/2014/main" id="{9B07B0BB-C54D-DCCB-345F-BE5F4CB74F0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18306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شريحة8">
            <a:extLst>
              <a:ext uri="{FF2B5EF4-FFF2-40B4-BE49-F238E27FC236}">
                <a16:creationId xmlns:a16="http://schemas.microsoft.com/office/drawing/2014/main" id="{6DCAAA8E-19BE-B9A8-3D18-C897492B84B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14384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شريحة9">
            <a:extLst>
              <a:ext uri="{FF2B5EF4-FFF2-40B4-BE49-F238E27FC236}">
                <a16:creationId xmlns:a16="http://schemas.microsoft.com/office/drawing/2014/main" id="{B3544D80-C6A4-9F14-7886-5E20A9E14C3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09641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شريحة10">
            <a:extLst>
              <a:ext uri="{FF2B5EF4-FFF2-40B4-BE49-F238E27FC236}">
                <a16:creationId xmlns:a16="http://schemas.microsoft.com/office/drawing/2014/main" id="{64DAD193-8CE8-EE72-4A15-18E945342AB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94695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شريحة11">
            <a:extLst>
              <a:ext uri="{FF2B5EF4-FFF2-40B4-BE49-F238E27FC236}">
                <a16:creationId xmlns:a16="http://schemas.microsoft.com/office/drawing/2014/main" id="{21829340-D379-9755-3725-68420F2E78A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46702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شريحة12">
            <a:extLst>
              <a:ext uri="{FF2B5EF4-FFF2-40B4-BE49-F238E27FC236}">
                <a16:creationId xmlns:a16="http://schemas.microsoft.com/office/drawing/2014/main" id="{83306458-3A7C-5DDB-CBEA-A1E83B564E6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36475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شريحة13">
            <a:extLst>
              <a:ext uri="{FF2B5EF4-FFF2-40B4-BE49-F238E27FC236}">
                <a16:creationId xmlns:a16="http://schemas.microsoft.com/office/drawing/2014/main" id="{79EF83D9-1038-543A-2A62-2B77DAA4226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95901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شريحة14">
            <a:extLst>
              <a:ext uri="{FF2B5EF4-FFF2-40B4-BE49-F238E27FC236}">
                <a16:creationId xmlns:a16="http://schemas.microsoft.com/office/drawing/2014/main" id="{43656237-2AE6-526A-CECB-D43E73452FC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53753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شريحة15">
            <a:extLst>
              <a:ext uri="{FF2B5EF4-FFF2-40B4-BE49-F238E27FC236}">
                <a16:creationId xmlns:a16="http://schemas.microsoft.com/office/drawing/2014/main" id="{DFBEA7BF-D601-A1CC-32C9-006440A5447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532486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شريحة16">
            <a:extLst>
              <a:ext uri="{FF2B5EF4-FFF2-40B4-BE49-F238E27FC236}">
                <a16:creationId xmlns:a16="http://schemas.microsoft.com/office/drawing/2014/main" id="{D608F899-8B32-0302-3ED5-6E2A79FC4A2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544997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شريحة17">
            <a:extLst>
              <a:ext uri="{FF2B5EF4-FFF2-40B4-BE49-F238E27FC236}">
                <a16:creationId xmlns:a16="http://schemas.microsoft.com/office/drawing/2014/main" id="{6C9401C5-4FE1-56D9-DCB7-998DE7D2271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681782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شريحة18">
            <a:extLst>
              <a:ext uri="{FF2B5EF4-FFF2-40B4-BE49-F238E27FC236}">
                <a16:creationId xmlns:a16="http://schemas.microsoft.com/office/drawing/2014/main" id="{1FA25844-2C53-8C74-F85E-CFDB1A965F5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891076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شريحة19">
            <a:extLst>
              <a:ext uri="{FF2B5EF4-FFF2-40B4-BE49-F238E27FC236}">
                <a16:creationId xmlns:a16="http://schemas.microsoft.com/office/drawing/2014/main" id="{2B1AC32D-CB2D-9FA9-9450-05A66FF56E4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791956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شريحة20">
            <a:extLst>
              <a:ext uri="{FF2B5EF4-FFF2-40B4-BE49-F238E27FC236}">
                <a16:creationId xmlns:a16="http://schemas.microsoft.com/office/drawing/2014/main" id="{5926059B-84E0-EA05-753F-A932B7BD0E3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664891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شريحة21">
            <a:extLst>
              <a:ext uri="{FF2B5EF4-FFF2-40B4-BE49-F238E27FC236}">
                <a16:creationId xmlns:a16="http://schemas.microsoft.com/office/drawing/2014/main" id="{808CA508-4C30-E818-A773-A09AE6AE673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112189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شريحة22">
            <a:extLst>
              <a:ext uri="{FF2B5EF4-FFF2-40B4-BE49-F238E27FC236}">
                <a16:creationId xmlns:a16="http://schemas.microsoft.com/office/drawing/2014/main" id="{1AEEE87D-2437-EE3D-CC14-D180E6C3BF1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791824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شريحة23">
            <a:extLst>
              <a:ext uri="{FF2B5EF4-FFF2-40B4-BE49-F238E27FC236}">
                <a16:creationId xmlns:a16="http://schemas.microsoft.com/office/drawing/2014/main" id="{BA785D66-C084-7D4B-DF88-086F5B37606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869077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شريحة24">
            <a:extLst>
              <a:ext uri="{FF2B5EF4-FFF2-40B4-BE49-F238E27FC236}">
                <a16:creationId xmlns:a16="http://schemas.microsoft.com/office/drawing/2014/main" id="{E6EAB396-F1CF-D3A7-75CD-0EA1A4F93F8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670371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شريحة25">
            <a:extLst>
              <a:ext uri="{FF2B5EF4-FFF2-40B4-BE49-F238E27FC236}">
                <a16:creationId xmlns:a16="http://schemas.microsoft.com/office/drawing/2014/main" id="{2A8AE013-AB03-9AF6-4C20-1AAC071D7F9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507535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شريحة26">
            <a:extLst>
              <a:ext uri="{FF2B5EF4-FFF2-40B4-BE49-F238E27FC236}">
                <a16:creationId xmlns:a16="http://schemas.microsoft.com/office/drawing/2014/main" id="{AF48C8AB-AB5B-05D8-E16C-D41B4B44173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931247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شريحة27">
            <a:extLst>
              <a:ext uri="{FF2B5EF4-FFF2-40B4-BE49-F238E27FC236}">
                <a16:creationId xmlns:a16="http://schemas.microsoft.com/office/drawing/2014/main" id="{0CB350B4-4D9A-3E04-8C5B-1BF434781F9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849042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شريحة28">
            <a:extLst>
              <a:ext uri="{FF2B5EF4-FFF2-40B4-BE49-F238E27FC236}">
                <a16:creationId xmlns:a16="http://schemas.microsoft.com/office/drawing/2014/main" id="{8E43701B-EECF-9CCA-29C1-523249E946F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670305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شريحة29">
            <a:extLst>
              <a:ext uri="{FF2B5EF4-FFF2-40B4-BE49-F238E27FC236}">
                <a16:creationId xmlns:a16="http://schemas.microsoft.com/office/drawing/2014/main" id="{6F139D83-D324-84EC-FD56-0FA8B7D7F98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094122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شريحة30">
            <a:extLst>
              <a:ext uri="{FF2B5EF4-FFF2-40B4-BE49-F238E27FC236}">
                <a16:creationId xmlns:a16="http://schemas.microsoft.com/office/drawing/2014/main" id="{93B4AFD3-62D1-6848-59B2-0CC89F795F3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285401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شريحة31">
            <a:extLst>
              <a:ext uri="{FF2B5EF4-FFF2-40B4-BE49-F238E27FC236}">
                <a16:creationId xmlns:a16="http://schemas.microsoft.com/office/drawing/2014/main" id="{7F9FAEE4-D24D-A812-C777-E4BE3694F0F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847425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شريحة32">
            <a:extLst>
              <a:ext uri="{FF2B5EF4-FFF2-40B4-BE49-F238E27FC236}">
                <a16:creationId xmlns:a16="http://schemas.microsoft.com/office/drawing/2014/main" id="{99CC24B4-8325-C9D6-8931-CF9F578F407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23380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شريحة33">
            <a:extLst>
              <a:ext uri="{FF2B5EF4-FFF2-40B4-BE49-F238E27FC236}">
                <a16:creationId xmlns:a16="http://schemas.microsoft.com/office/drawing/2014/main" id="{EC70AB0C-E325-BB7E-35E2-E50DA4A57EC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196857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شريحة34">
            <a:extLst>
              <a:ext uri="{FF2B5EF4-FFF2-40B4-BE49-F238E27FC236}">
                <a16:creationId xmlns:a16="http://schemas.microsoft.com/office/drawing/2014/main" id="{89914245-C8C4-1ABE-832F-E2A01B6C1F6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63717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شريحة35">
            <a:extLst>
              <a:ext uri="{FF2B5EF4-FFF2-40B4-BE49-F238E27FC236}">
                <a16:creationId xmlns:a16="http://schemas.microsoft.com/office/drawing/2014/main" id="{798EE5C1-092E-D993-A10C-5B74AD4E02B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930143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شريحة36">
            <a:extLst>
              <a:ext uri="{FF2B5EF4-FFF2-40B4-BE49-F238E27FC236}">
                <a16:creationId xmlns:a16="http://schemas.microsoft.com/office/drawing/2014/main" id="{D035A1A1-72B7-0CBF-CF8A-10170F47ABC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17443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شريحة37">
            <a:extLst>
              <a:ext uri="{FF2B5EF4-FFF2-40B4-BE49-F238E27FC236}">
                <a16:creationId xmlns:a16="http://schemas.microsoft.com/office/drawing/2014/main" id="{A8782DAC-BB5C-3F89-268D-14150C85130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715722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شريحة38">
            <a:extLst>
              <a:ext uri="{FF2B5EF4-FFF2-40B4-BE49-F238E27FC236}">
                <a16:creationId xmlns:a16="http://schemas.microsoft.com/office/drawing/2014/main" id="{A42FDCB0-5CE4-0B2D-DEFA-857C184B7D1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831521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شريحة39">
            <a:extLst>
              <a:ext uri="{FF2B5EF4-FFF2-40B4-BE49-F238E27FC236}">
                <a16:creationId xmlns:a16="http://schemas.microsoft.com/office/drawing/2014/main" id="{7535179A-20BC-EDA4-6AF6-BB9527193F3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569525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شريحة40">
            <a:extLst>
              <a:ext uri="{FF2B5EF4-FFF2-40B4-BE49-F238E27FC236}">
                <a16:creationId xmlns:a16="http://schemas.microsoft.com/office/drawing/2014/main" id="{8B642A9C-4162-8A59-8F24-B7E8297451B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42999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شريحة41">
            <a:extLst>
              <a:ext uri="{FF2B5EF4-FFF2-40B4-BE49-F238E27FC236}">
                <a16:creationId xmlns:a16="http://schemas.microsoft.com/office/drawing/2014/main" id="{A2DB3158-9F6D-7717-B064-3B104AAACFA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956537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شريحة42">
            <a:extLst>
              <a:ext uri="{FF2B5EF4-FFF2-40B4-BE49-F238E27FC236}">
                <a16:creationId xmlns:a16="http://schemas.microsoft.com/office/drawing/2014/main" id="{5F4749D8-1DF4-324F-7C20-BC6CD58BA81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898028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شريحة43">
            <a:extLst>
              <a:ext uri="{FF2B5EF4-FFF2-40B4-BE49-F238E27FC236}">
                <a16:creationId xmlns:a16="http://schemas.microsoft.com/office/drawing/2014/main" id="{754D9AFC-EABB-64BE-48B2-8B2F67D060B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026985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صورة 2" descr="شريحة44">
            <a:extLst>
              <a:ext uri="{FF2B5EF4-FFF2-40B4-BE49-F238E27FC236}">
                <a16:creationId xmlns:a16="http://schemas.microsoft.com/office/drawing/2014/main" id="{B7E4D2F4-EED4-569D-3C08-915CB7A34C2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7579683"/>
      </p:ext>
    </p:extLst>
  </p:cSld>
  <p:clrMapOvr>
    <a:masterClrMapping/>
  </p:clrMapOvr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0</Words>
  <Application>Microsoft Office PowerPoint</Application>
  <PresentationFormat>شاشة عريضة</PresentationFormat>
  <Paragraphs>0</Paragraphs>
  <Slides>44</Slides>
  <Notes>0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3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44</vt:i4>
      </vt:variant>
    </vt:vector>
  </HeadingPairs>
  <TitlesOfParts>
    <vt:vector size="48" baseType="lpstr">
      <vt:lpstr>Aptos</vt:lpstr>
      <vt:lpstr>Aptos Display</vt:lpstr>
      <vt:lpstr>Arial</vt:lpstr>
      <vt:lpstr>نسق Office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Alaa Amin</dc:creator>
  <cp:lastModifiedBy>Alaa Amin</cp:lastModifiedBy>
  <cp:revision>1</cp:revision>
  <dcterms:created xsi:type="dcterms:W3CDTF">2024-06-27T12:52:41Z</dcterms:created>
  <dcterms:modified xsi:type="dcterms:W3CDTF">2024-06-27T12:58:37Z</dcterms:modified>
</cp:coreProperties>
</file>