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21"/>
  </p:notesMasterIdLst>
  <p:sldIdLst>
    <p:sldId id="480" r:id="rId2"/>
    <p:sldId id="500" r:id="rId3"/>
    <p:sldId id="486" r:id="rId4"/>
    <p:sldId id="499" r:id="rId5"/>
    <p:sldId id="516" r:id="rId6"/>
    <p:sldId id="514" r:id="rId7"/>
    <p:sldId id="517" r:id="rId8"/>
    <p:sldId id="504" r:id="rId9"/>
    <p:sldId id="496" r:id="rId10"/>
    <p:sldId id="507" r:id="rId11"/>
    <p:sldId id="510" r:id="rId12"/>
    <p:sldId id="518" r:id="rId13"/>
    <p:sldId id="519" r:id="rId14"/>
    <p:sldId id="520" r:id="rId15"/>
    <p:sldId id="521" r:id="rId16"/>
    <p:sldId id="522" r:id="rId17"/>
    <p:sldId id="523" r:id="rId18"/>
    <p:sldId id="515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00"/>
            <p14:sldId id="486"/>
            <p14:sldId id="499"/>
            <p14:sldId id="516"/>
            <p14:sldId id="514"/>
            <p14:sldId id="517"/>
            <p14:sldId id="504"/>
            <p14:sldId id="496"/>
            <p14:sldId id="507"/>
            <p14:sldId id="510"/>
            <p14:sldId id="518"/>
            <p14:sldId id="519"/>
            <p14:sldId id="520"/>
            <p14:sldId id="521"/>
            <p14:sldId id="522"/>
            <p14:sldId id="523"/>
            <p14:sldId id="51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3738" autoAdjust="0"/>
  </p:normalViewPr>
  <p:slideViewPr>
    <p:cSldViewPr snapToGrid="0">
      <p:cViewPr varScale="1">
        <p:scale>
          <a:sx n="95" d="100"/>
          <a:sy n="95" d="100"/>
        </p:scale>
        <p:origin x="1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41D999-1E05-47B8-AABF-45951F1D09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7E65F63-3D97-4FCA-86F1-1A817B14129C}">
      <dgm:prSet phldrT="[Text]"/>
      <dgm:spPr/>
      <dgm:t>
        <a:bodyPr/>
        <a:lstStyle/>
        <a:p>
          <a:pPr rtl="1"/>
          <a:r>
            <a:rPr lang="en-US" dirty="0"/>
            <a:t>Our </a:t>
          </a:r>
          <a:r>
            <a:rPr lang="en-US" dirty="0" err="1"/>
            <a:t>lec</a:t>
          </a:r>
          <a:r>
            <a:rPr lang="en-US" dirty="0"/>
            <a:t>. time</a:t>
          </a:r>
          <a:endParaRPr lang="ar-EG" dirty="0"/>
        </a:p>
      </dgm:t>
    </dgm:pt>
    <dgm:pt modelId="{1C65F7F3-0416-424B-A3A5-64AF1C29E29B}" type="parTrans" cxnId="{30A072ED-3415-409F-B560-8DFC71A78F46}">
      <dgm:prSet/>
      <dgm:spPr/>
      <dgm:t>
        <a:bodyPr/>
        <a:lstStyle/>
        <a:p>
          <a:pPr rtl="1"/>
          <a:endParaRPr lang="ar-EG"/>
        </a:p>
      </dgm:t>
    </dgm:pt>
    <dgm:pt modelId="{9DBA943B-6C8A-41F7-A0FC-EC5AC1540862}" type="sibTrans" cxnId="{30A072ED-3415-409F-B560-8DFC71A78F46}">
      <dgm:prSet/>
      <dgm:spPr/>
      <dgm:t>
        <a:bodyPr/>
        <a:lstStyle/>
        <a:p>
          <a:pPr rtl="1"/>
          <a:endParaRPr lang="ar-EG"/>
        </a:p>
      </dgm:t>
    </dgm:pt>
    <dgm:pt modelId="{626351A2-3A6D-47B0-ADEB-02D24E715203}">
      <dgm:prSet phldrT="[Text]"/>
      <dgm:spPr/>
      <dgm:t>
        <a:bodyPr/>
        <a:lstStyle/>
        <a:p>
          <a:pPr rtl="1"/>
          <a:r>
            <a:rPr lang="en-US" dirty="0"/>
            <a:t>Lectures</a:t>
          </a:r>
          <a:endParaRPr lang="ar-EG" dirty="0"/>
        </a:p>
      </dgm:t>
    </dgm:pt>
    <dgm:pt modelId="{E5C5EC9B-A721-471C-A8B7-A4B593696D6E}" type="parTrans" cxnId="{19762917-C6C9-4A25-AE69-95B0B93238E7}">
      <dgm:prSet/>
      <dgm:spPr/>
      <dgm:t>
        <a:bodyPr/>
        <a:lstStyle/>
        <a:p>
          <a:pPr rtl="1"/>
          <a:endParaRPr lang="ar-EG"/>
        </a:p>
      </dgm:t>
    </dgm:pt>
    <dgm:pt modelId="{EBAD5FB0-0817-4C40-A40D-DA002C5241D6}" type="sibTrans" cxnId="{19762917-C6C9-4A25-AE69-95B0B93238E7}">
      <dgm:prSet/>
      <dgm:spPr/>
      <dgm:t>
        <a:bodyPr/>
        <a:lstStyle/>
        <a:p>
          <a:pPr rtl="1"/>
          <a:endParaRPr lang="ar-EG"/>
        </a:p>
      </dgm:t>
    </dgm:pt>
    <dgm:pt modelId="{DEE9AE51-450F-4EA1-B515-7C9807475930}">
      <dgm:prSet phldrT="[Text]"/>
      <dgm:spPr/>
      <dgm:t>
        <a:bodyPr/>
        <a:lstStyle/>
        <a:p>
          <a:pPr rtl="1"/>
          <a:r>
            <a:rPr lang="en-US" dirty="0"/>
            <a:t>Live session </a:t>
          </a:r>
        </a:p>
        <a:p>
          <a:pPr rtl="1"/>
          <a:r>
            <a:rPr lang="en-US" dirty="0"/>
            <a:t>( office hours )</a:t>
          </a:r>
          <a:endParaRPr lang="ar-EG" dirty="0"/>
        </a:p>
      </dgm:t>
    </dgm:pt>
    <dgm:pt modelId="{F1C71ECA-C914-4872-B39F-0E547E4173E9}" type="parTrans" cxnId="{6B4B328B-1996-4ACE-A179-A56D2248195C}">
      <dgm:prSet/>
      <dgm:spPr/>
      <dgm:t>
        <a:bodyPr/>
        <a:lstStyle/>
        <a:p>
          <a:pPr rtl="1"/>
          <a:endParaRPr lang="ar-EG"/>
        </a:p>
      </dgm:t>
    </dgm:pt>
    <dgm:pt modelId="{03FB9DE9-AF51-4DFC-BDBE-435358E24337}" type="sibTrans" cxnId="{6B4B328B-1996-4ACE-A179-A56D2248195C}">
      <dgm:prSet/>
      <dgm:spPr/>
      <dgm:t>
        <a:bodyPr/>
        <a:lstStyle/>
        <a:p>
          <a:pPr rtl="1"/>
          <a:endParaRPr lang="ar-EG"/>
        </a:p>
      </dgm:t>
    </dgm:pt>
    <dgm:pt modelId="{6BEE9A27-B29F-4037-A580-D7B2AF5593E2}">
      <dgm:prSet phldrT="[Text]"/>
      <dgm:spPr/>
      <dgm:t>
        <a:bodyPr/>
        <a:lstStyle/>
        <a:p>
          <a:pPr rtl="1"/>
          <a:r>
            <a:rPr lang="en-US" dirty="0"/>
            <a:t>40 -50 slides</a:t>
          </a:r>
          <a:endParaRPr lang="ar-EG" dirty="0"/>
        </a:p>
      </dgm:t>
    </dgm:pt>
    <dgm:pt modelId="{E3191892-B813-4117-B393-522C0D07CF93}" type="parTrans" cxnId="{B2CFC177-E7E3-4070-A501-FBDB93B37C29}">
      <dgm:prSet/>
      <dgm:spPr/>
      <dgm:t>
        <a:bodyPr/>
        <a:lstStyle/>
        <a:p>
          <a:pPr rtl="1"/>
          <a:endParaRPr lang="ar-EG"/>
        </a:p>
      </dgm:t>
    </dgm:pt>
    <dgm:pt modelId="{973CA4CE-A1BB-483C-B411-EDB316C1649B}" type="sibTrans" cxnId="{B2CFC177-E7E3-4070-A501-FBDB93B37C29}">
      <dgm:prSet/>
      <dgm:spPr/>
      <dgm:t>
        <a:bodyPr/>
        <a:lstStyle/>
        <a:p>
          <a:pPr rtl="1"/>
          <a:endParaRPr lang="ar-EG"/>
        </a:p>
      </dgm:t>
    </dgm:pt>
    <dgm:pt modelId="{DD5D2EB6-6181-4007-8855-8D778809AF6D}">
      <dgm:prSet phldrT="[Text]"/>
      <dgm:spPr/>
      <dgm:t>
        <a:bodyPr/>
        <a:lstStyle/>
        <a:p>
          <a:pPr rtl="1"/>
          <a:r>
            <a:rPr lang="en-US" dirty="0"/>
            <a:t>90 Minutes</a:t>
          </a:r>
          <a:endParaRPr lang="ar-EG" dirty="0"/>
        </a:p>
      </dgm:t>
    </dgm:pt>
    <dgm:pt modelId="{FD1F993D-078E-457B-A098-7F7598D78965}" type="parTrans" cxnId="{AB22E216-36B3-4C8D-820A-45D5CDA8E4AD}">
      <dgm:prSet/>
      <dgm:spPr/>
      <dgm:t>
        <a:bodyPr/>
        <a:lstStyle/>
        <a:p>
          <a:pPr rtl="1"/>
          <a:endParaRPr lang="ar-EG"/>
        </a:p>
      </dgm:t>
    </dgm:pt>
    <dgm:pt modelId="{8BB55ACE-7E41-426F-8C87-6068758123F5}" type="sibTrans" cxnId="{AB22E216-36B3-4C8D-820A-45D5CDA8E4AD}">
      <dgm:prSet/>
      <dgm:spPr/>
      <dgm:t>
        <a:bodyPr/>
        <a:lstStyle/>
        <a:p>
          <a:pPr rtl="1"/>
          <a:endParaRPr lang="ar-EG"/>
        </a:p>
      </dgm:t>
    </dgm:pt>
    <dgm:pt modelId="{2EA5A8E9-B97B-448F-BAA8-40610AEC0202}">
      <dgm:prSet phldrT="[Text]"/>
      <dgm:spPr/>
      <dgm:t>
        <a:bodyPr/>
        <a:lstStyle/>
        <a:p>
          <a:pPr rtl="1"/>
          <a:r>
            <a:rPr lang="en-US" dirty="0"/>
            <a:t> every week</a:t>
          </a:r>
          <a:endParaRPr lang="ar-EG" dirty="0"/>
        </a:p>
      </dgm:t>
    </dgm:pt>
    <dgm:pt modelId="{07F14FAE-7719-4858-8187-3C86E76F0455}" type="parTrans" cxnId="{554B85BE-9A95-4B0C-924B-0739ABB846E3}">
      <dgm:prSet/>
      <dgm:spPr/>
      <dgm:t>
        <a:bodyPr/>
        <a:lstStyle/>
        <a:p>
          <a:pPr rtl="1"/>
          <a:endParaRPr lang="ar-EG"/>
        </a:p>
      </dgm:t>
    </dgm:pt>
    <dgm:pt modelId="{D22A0A92-1437-4FBF-9902-A122D0C532D5}" type="sibTrans" cxnId="{554B85BE-9A95-4B0C-924B-0739ABB846E3}">
      <dgm:prSet/>
      <dgm:spPr/>
      <dgm:t>
        <a:bodyPr/>
        <a:lstStyle/>
        <a:p>
          <a:pPr rtl="1"/>
          <a:endParaRPr lang="ar-EG"/>
        </a:p>
      </dgm:t>
    </dgm:pt>
    <dgm:pt modelId="{7311D2E7-86A1-4D89-8CF2-C2433CE71C5F}" type="pres">
      <dgm:prSet presAssocID="{4D41D999-1E05-47B8-AABF-45951F1D09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31662B6-0E91-4396-897E-64DB81E5CE78}" type="pres">
      <dgm:prSet presAssocID="{C7E65F63-3D97-4FCA-86F1-1A817B14129C}" presName="hierRoot1" presStyleCnt="0"/>
      <dgm:spPr/>
    </dgm:pt>
    <dgm:pt modelId="{F811DED7-CA9A-47BA-AB97-234C73F99B21}" type="pres">
      <dgm:prSet presAssocID="{C7E65F63-3D97-4FCA-86F1-1A817B14129C}" presName="composite" presStyleCnt="0"/>
      <dgm:spPr/>
    </dgm:pt>
    <dgm:pt modelId="{1A8DA13E-338E-45F7-B65A-304FC4B22874}" type="pres">
      <dgm:prSet presAssocID="{C7E65F63-3D97-4FCA-86F1-1A817B14129C}" presName="background" presStyleLbl="node0" presStyleIdx="0" presStyleCnt="1"/>
      <dgm:spPr/>
    </dgm:pt>
    <dgm:pt modelId="{B1F24659-D976-491B-BD7C-E17C862D117B}" type="pres">
      <dgm:prSet presAssocID="{C7E65F63-3D97-4FCA-86F1-1A817B14129C}" presName="text" presStyleLbl="fgAcc0" presStyleIdx="0" presStyleCnt="1">
        <dgm:presLayoutVars>
          <dgm:chPref val="3"/>
        </dgm:presLayoutVars>
      </dgm:prSet>
      <dgm:spPr/>
    </dgm:pt>
    <dgm:pt modelId="{06EA4F65-CE59-4C7A-8D91-DC69967841FA}" type="pres">
      <dgm:prSet presAssocID="{C7E65F63-3D97-4FCA-86F1-1A817B14129C}" presName="hierChild2" presStyleCnt="0"/>
      <dgm:spPr/>
    </dgm:pt>
    <dgm:pt modelId="{9DE9C9C5-3A4B-454C-ABCA-AAABC931DFA4}" type="pres">
      <dgm:prSet presAssocID="{E5C5EC9B-A721-471C-A8B7-A4B593696D6E}" presName="Name10" presStyleLbl="parChTrans1D2" presStyleIdx="0" presStyleCnt="2"/>
      <dgm:spPr/>
    </dgm:pt>
    <dgm:pt modelId="{F55EF150-7AD0-42A5-BD66-6BDBA84641B1}" type="pres">
      <dgm:prSet presAssocID="{626351A2-3A6D-47B0-ADEB-02D24E715203}" presName="hierRoot2" presStyleCnt="0"/>
      <dgm:spPr/>
    </dgm:pt>
    <dgm:pt modelId="{34C6019D-0C55-4F28-9F23-94DA54A3B43E}" type="pres">
      <dgm:prSet presAssocID="{626351A2-3A6D-47B0-ADEB-02D24E715203}" presName="composite2" presStyleCnt="0"/>
      <dgm:spPr/>
    </dgm:pt>
    <dgm:pt modelId="{20426630-0EB6-4B43-A08A-401DD40B9736}" type="pres">
      <dgm:prSet presAssocID="{626351A2-3A6D-47B0-ADEB-02D24E715203}" presName="background2" presStyleLbl="node2" presStyleIdx="0" presStyleCnt="2"/>
      <dgm:spPr/>
    </dgm:pt>
    <dgm:pt modelId="{6D4E0FFC-931D-48AD-ABBB-BE5EF601ED45}" type="pres">
      <dgm:prSet presAssocID="{626351A2-3A6D-47B0-ADEB-02D24E715203}" presName="text2" presStyleLbl="fgAcc2" presStyleIdx="0" presStyleCnt="2" custLinFactNeighborX="-59268">
        <dgm:presLayoutVars>
          <dgm:chPref val="3"/>
        </dgm:presLayoutVars>
      </dgm:prSet>
      <dgm:spPr/>
    </dgm:pt>
    <dgm:pt modelId="{F3EBD1BF-422C-46B7-A758-FCD6B185301E}" type="pres">
      <dgm:prSet presAssocID="{626351A2-3A6D-47B0-ADEB-02D24E715203}" presName="hierChild3" presStyleCnt="0"/>
      <dgm:spPr/>
    </dgm:pt>
    <dgm:pt modelId="{D0180E13-E235-4F82-BF7B-041F8518AC78}" type="pres">
      <dgm:prSet presAssocID="{E3191892-B813-4117-B393-522C0D07CF93}" presName="Name17" presStyleLbl="parChTrans1D3" presStyleIdx="0" presStyleCnt="3"/>
      <dgm:spPr/>
    </dgm:pt>
    <dgm:pt modelId="{4CA6CAEA-0520-40F2-8F35-3414A620E502}" type="pres">
      <dgm:prSet presAssocID="{6BEE9A27-B29F-4037-A580-D7B2AF5593E2}" presName="hierRoot3" presStyleCnt="0"/>
      <dgm:spPr/>
    </dgm:pt>
    <dgm:pt modelId="{822D1EA9-F064-4B8D-B0C4-B9A2DFB8FC7A}" type="pres">
      <dgm:prSet presAssocID="{6BEE9A27-B29F-4037-A580-D7B2AF5593E2}" presName="composite3" presStyleCnt="0"/>
      <dgm:spPr/>
    </dgm:pt>
    <dgm:pt modelId="{F063D409-9C0B-47CF-B457-651027ACABD3}" type="pres">
      <dgm:prSet presAssocID="{6BEE9A27-B29F-4037-A580-D7B2AF5593E2}" presName="background3" presStyleLbl="node3" presStyleIdx="0" presStyleCnt="3"/>
      <dgm:spPr/>
    </dgm:pt>
    <dgm:pt modelId="{D7EA4669-E4D2-4788-8122-10AAE35AE48B}" type="pres">
      <dgm:prSet presAssocID="{6BEE9A27-B29F-4037-A580-D7B2AF5593E2}" presName="text3" presStyleLbl="fgAcc3" presStyleIdx="0" presStyleCnt="3" custLinFactNeighborX="-54444">
        <dgm:presLayoutVars>
          <dgm:chPref val="3"/>
        </dgm:presLayoutVars>
      </dgm:prSet>
      <dgm:spPr/>
    </dgm:pt>
    <dgm:pt modelId="{C3F99E84-119A-45A6-9EA7-2DE50227CEDE}" type="pres">
      <dgm:prSet presAssocID="{6BEE9A27-B29F-4037-A580-D7B2AF5593E2}" presName="hierChild4" presStyleCnt="0"/>
      <dgm:spPr/>
    </dgm:pt>
    <dgm:pt modelId="{607BE77C-6AB6-4542-9358-1F32C975E0A7}" type="pres">
      <dgm:prSet presAssocID="{FD1F993D-078E-457B-A098-7F7598D78965}" presName="Name17" presStyleLbl="parChTrans1D3" presStyleIdx="1" presStyleCnt="3"/>
      <dgm:spPr/>
    </dgm:pt>
    <dgm:pt modelId="{17AAE9BC-4C8B-43C8-A706-3FEF06F77C5C}" type="pres">
      <dgm:prSet presAssocID="{DD5D2EB6-6181-4007-8855-8D778809AF6D}" presName="hierRoot3" presStyleCnt="0"/>
      <dgm:spPr/>
    </dgm:pt>
    <dgm:pt modelId="{B3411981-1284-4F29-A491-987AC17E17BB}" type="pres">
      <dgm:prSet presAssocID="{DD5D2EB6-6181-4007-8855-8D778809AF6D}" presName="composite3" presStyleCnt="0"/>
      <dgm:spPr/>
    </dgm:pt>
    <dgm:pt modelId="{F1E050E0-4602-4C7D-B81C-A3F35314DB24}" type="pres">
      <dgm:prSet presAssocID="{DD5D2EB6-6181-4007-8855-8D778809AF6D}" presName="background3" presStyleLbl="node3" presStyleIdx="1" presStyleCnt="3"/>
      <dgm:spPr/>
    </dgm:pt>
    <dgm:pt modelId="{5E5A4021-D63C-4171-92A9-914E394370EF}" type="pres">
      <dgm:prSet presAssocID="{DD5D2EB6-6181-4007-8855-8D778809AF6D}" presName="text3" presStyleLbl="fgAcc3" presStyleIdx="1" presStyleCnt="3" custLinFactNeighborX="-50754">
        <dgm:presLayoutVars>
          <dgm:chPref val="3"/>
        </dgm:presLayoutVars>
      </dgm:prSet>
      <dgm:spPr/>
    </dgm:pt>
    <dgm:pt modelId="{3695BD5F-7099-4B77-8686-65F0726DF52B}" type="pres">
      <dgm:prSet presAssocID="{DD5D2EB6-6181-4007-8855-8D778809AF6D}" presName="hierChild4" presStyleCnt="0"/>
      <dgm:spPr/>
    </dgm:pt>
    <dgm:pt modelId="{15A1547F-B6DE-4803-9238-E7B90982AD9B}" type="pres">
      <dgm:prSet presAssocID="{F1C71ECA-C914-4872-B39F-0E547E4173E9}" presName="Name10" presStyleLbl="parChTrans1D2" presStyleIdx="1" presStyleCnt="2"/>
      <dgm:spPr/>
    </dgm:pt>
    <dgm:pt modelId="{D49D27EE-FB1F-4F12-9E2D-F2672C54CE47}" type="pres">
      <dgm:prSet presAssocID="{DEE9AE51-450F-4EA1-B515-7C9807475930}" presName="hierRoot2" presStyleCnt="0"/>
      <dgm:spPr/>
    </dgm:pt>
    <dgm:pt modelId="{26A1C4C8-7958-4E5E-95E2-C7ABA2C7F4BD}" type="pres">
      <dgm:prSet presAssocID="{DEE9AE51-450F-4EA1-B515-7C9807475930}" presName="composite2" presStyleCnt="0"/>
      <dgm:spPr/>
    </dgm:pt>
    <dgm:pt modelId="{C23F111A-621F-4F49-86F7-EBF370289EF3}" type="pres">
      <dgm:prSet presAssocID="{DEE9AE51-450F-4EA1-B515-7C9807475930}" presName="background2" presStyleLbl="node2" presStyleIdx="1" presStyleCnt="2"/>
      <dgm:spPr/>
    </dgm:pt>
    <dgm:pt modelId="{DDF0188E-D486-460A-9CA2-D72F67197912}" type="pres">
      <dgm:prSet presAssocID="{DEE9AE51-450F-4EA1-B515-7C9807475930}" presName="text2" presStyleLbl="fgAcc2" presStyleIdx="1" presStyleCnt="2" custLinFactNeighborX="72488">
        <dgm:presLayoutVars>
          <dgm:chPref val="3"/>
        </dgm:presLayoutVars>
      </dgm:prSet>
      <dgm:spPr/>
    </dgm:pt>
    <dgm:pt modelId="{1049FAA1-4B73-48FF-8B56-6AD3C779F2D8}" type="pres">
      <dgm:prSet presAssocID="{DEE9AE51-450F-4EA1-B515-7C9807475930}" presName="hierChild3" presStyleCnt="0"/>
      <dgm:spPr/>
    </dgm:pt>
    <dgm:pt modelId="{4D349D38-2605-4B30-AF21-77A0C15656DB}" type="pres">
      <dgm:prSet presAssocID="{07F14FAE-7719-4858-8187-3C86E76F0455}" presName="Name17" presStyleLbl="parChTrans1D3" presStyleIdx="2" presStyleCnt="3"/>
      <dgm:spPr/>
    </dgm:pt>
    <dgm:pt modelId="{E3C65951-A1CC-4F57-99FB-CE138A0A3747}" type="pres">
      <dgm:prSet presAssocID="{2EA5A8E9-B97B-448F-BAA8-40610AEC0202}" presName="hierRoot3" presStyleCnt="0"/>
      <dgm:spPr/>
    </dgm:pt>
    <dgm:pt modelId="{F2C000D1-3D5E-4FCE-8CED-5A85B1553F6F}" type="pres">
      <dgm:prSet presAssocID="{2EA5A8E9-B97B-448F-BAA8-40610AEC0202}" presName="composite3" presStyleCnt="0"/>
      <dgm:spPr/>
    </dgm:pt>
    <dgm:pt modelId="{A38FA20D-1DE2-4B18-9F5F-799204991837}" type="pres">
      <dgm:prSet presAssocID="{2EA5A8E9-B97B-448F-BAA8-40610AEC0202}" presName="background3" presStyleLbl="node3" presStyleIdx="2" presStyleCnt="3"/>
      <dgm:spPr/>
    </dgm:pt>
    <dgm:pt modelId="{A83E01D3-A518-4CF2-8889-7B0DA6E94699}" type="pres">
      <dgm:prSet presAssocID="{2EA5A8E9-B97B-448F-BAA8-40610AEC0202}" presName="text3" presStyleLbl="fgAcc3" presStyleIdx="2" presStyleCnt="3" custLinFactNeighborX="30875">
        <dgm:presLayoutVars>
          <dgm:chPref val="3"/>
        </dgm:presLayoutVars>
      </dgm:prSet>
      <dgm:spPr/>
    </dgm:pt>
    <dgm:pt modelId="{F8963ACA-1A0C-42D7-BA41-55003D0BF83A}" type="pres">
      <dgm:prSet presAssocID="{2EA5A8E9-B97B-448F-BAA8-40610AEC0202}" presName="hierChild4" presStyleCnt="0"/>
      <dgm:spPr/>
    </dgm:pt>
  </dgm:ptLst>
  <dgm:cxnLst>
    <dgm:cxn modelId="{AB22E216-36B3-4C8D-820A-45D5CDA8E4AD}" srcId="{626351A2-3A6D-47B0-ADEB-02D24E715203}" destId="{DD5D2EB6-6181-4007-8855-8D778809AF6D}" srcOrd="1" destOrd="0" parTransId="{FD1F993D-078E-457B-A098-7F7598D78965}" sibTransId="{8BB55ACE-7E41-426F-8C87-6068758123F5}"/>
    <dgm:cxn modelId="{19762917-C6C9-4A25-AE69-95B0B93238E7}" srcId="{C7E65F63-3D97-4FCA-86F1-1A817B14129C}" destId="{626351A2-3A6D-47B0-ADEB-02D24E715203}" srcOrd="0" destOrd="0" parTransId="{E5C5EC9B-A721-471C-A8B7-A4B593696D6E}" sibTransId="{EBAD5FB0-0817-4C40-A40D-DA002C5241D6}"/>
    <dgm:cxn modelId="{393AA31D-89FD-4510-933B-C645C2AC7AB2}" type="presOf" srcId="{2EA5A8E9-B97B-448F-BAA8-40610AEC0202}" destId="{A83E01D3-A518-4CF2-8889-7B0DA6E94699}" srcOrd="0" destOrd="0" presId="urn:microsoft.com/office/officeart/2005/8/layout/hierarchy1"/>
    <dgm:cxn modelId="{5562855B-7E0E-4C59-A3F5-F321B9C81252}" type="presOf" srcId="{6BEE9A27-B29F-4037-A580-D7B2AF5593E2}" destId="{D7EA4669-E4D2-4788-8122-10AAE35AE48B}" srcOrd="0" destOrd="0" presId="urn:microsoft.com/office/officeart/2005/8/layout/hierarchy1"/>
    <dgm:cxn modelId="{D1FB2B42-A10F-4DC0-B3E3-1A5FB5158E3D}" type="presOf" srcId="{E3191892-B813-4117-B393-522C0D07CF93}" destId="{D0180E13-E235-4F82-BF7B-041F8518AC78}" srcOrd="0" destOrd="0" presId="urn:microsoft.com/office/officeart/2005/8/layout/hierarchy1"/>
    <dgm:cxn modelId="{EBDCC266-8F68-4ADB-BD73-DD2A17E2B9C2}" type="presOf" srcId="{F1C71ECA-C914-4872-B39F-0E547E4173E9}" destId="{15A1547F-B6DE-4803-9238-E7B90982AD9B}" srcOrd="0" destOrd="0" presId="urn:microsoft.com/office/officeart/2005/8/layout/hierarchy1"/>
    <dgm:cxn modelId="{3D00EF48-D233-4849-88DA-1D9526D3744E}" type="presOf" srcId="{4D41D999-1E05-47B8-AABF-45951F1D098A}" destId="{7311D2E7-86A1-4D89-8CF2-C2433CE71C5F}" srcOrd="0" destOrd="0" presId="urn:microsoft.com/office/officeart/2005/8/layout/hierarchy1"/>
    <dgm:cxn modelId="{B2CFC177-E7E3-4070-A501-FBDB93B37C29}" srcId="{626351A2-3A6D-47B0-ADEB-02D24E715203}" destId="{6BEE9A27-B29F-4037-A580-D7B2AF5593E2}" srcOrd="0" destOrd="0" parTransId="{E3191892-B813-4117-B393-522C0D07CF93}" sibTransId="{973CA4CE-A1BB-483C-B411-EDB316C1649B}"/>
    <dgm:cxn modelId="{13571F7D-F69E-452A-A35A-E89556C4C0D4}" type="presOf" srcId="{626351A2-3A6D-47B0-ADEB-02D24E715203}" destId="{6D4E0FFC-931D-48AD-ABBB-BE5EF601ED45}" srcOrd="0" destOrd="0" presId="urn:microsoft.com/office/officeart/2005/8/layout/hierarchy1"/>
    <dgm:cxn modelId="{6B4B328B-1996-4ACE-A179-A56D2248195C}" srcId="{C7E65F63-3D97-4FCA-86F1-1A817B14129C}" destId="{DEE9AE51-450F-4EA1-B515-7C9807475930}" srcOrd="1" destOrd="0" parTransId="{F1C71ECA-C914-4872-B39F-0E547E4173E9}" sibTransId="{03FB9DE9-AF51-4DFC-BDBE-435358E24337}"/>
    <dgm:cxn modelId="{907084A6-B071-4D50-95C7-26A84B2EE9DE}" type="presOf" srcId="{07F14FAE-7719-4858-8187-3C86E76F0455}" destId="{4D349D38-2605-4B30-AF21-77A0C15656DB}" srcOrd="0" destOrd="0" presId="urn:microsoft.com/office/officeart/2005/8/layout/hierarchy1"/>
    <dgm:cxn modelId="{171585AF-C5BD-4DC5-A2AD-DAED893BD0B8}" type="presOf" srcId="{DEE9AE51-450F-4EA1-B515-7C9807475930}" destId="{DDF0188E-D486-460A-9CA2-D72F67197912}" srcOrd="0" destOrd="0" presId="urn:microsoft.com/office/officeart/2005/8/layout/hierarchy1"/>
    <dgm:cxn modelId="{554B85BE-9A95-4B0C-924B-0739ABB846E3}" srcId="{DEE9AE51-450F-4EA1-B515-7C9807475930}" destId="{2EA5A8E9-B97B-448F-BAA8-40610AEC0202}" srcOrd="0" destOrd="0" parTransId="{07F14FAE-7719-4858-8187-3C86E76F0455}" sibTransId="{D22A0A92-1437-4FBF-9902-A122D0C532D5}"/>
    <dgm:cxn modelId="{6A12DEC5-E2B3-48F7-B3F7-117754F3D82B}" type="presOf" srcId="{C7E65F63-3D97-4FCA-86F1-1A817B14129C}" destId="{B1F24659-D976-491B-BD7C-E17C862D117B}" srcOrd="0" destOrd="0" presId="urn:microsoft.com/office/officeart/2005/8/layout/hierarchy1"/>
    <dgm:cxn modelId="{2E66DAD0-8990-4C41-AE27-B06D691CF66C}" type="presOf" srcId="{E5C5EC9B-A721-471C-A8B7-A4B593696D6E}" destId="{9DE9C9C5-3A4B-454C-ABCA-AAABC931DFA4}" srcOrd="0" destOrd="0" presId="urn:microsoft.com/office/officeart/2005/8/layout/hierarchy1"/>
    <dgm:cxn modelId="{4EF358D3-CCBA-4FDC-9C04-4B4351B14423}" type="presOf" srcId="{DD5D2EB6-6181-4007-8855-8D778809AF6D}" destId="{5E5A4021-D63C-4171-92A9-914E394370EF}" srcOrd="0" destOrd="0" presId="urn:microsoft.com/office/officeart/2005/8/layout/hierarchy1"/>
    <dgm:cxn modelId="{CEE844E6-BF50-4570-9546-FFD5A16A6580}" type="presOf" srcId="{FD1F993D-078E-457B-A098-7F7598D78965}" destId="{607BE77C-6AB6-4542-9358-1F32C975E0A7}" srcOrd="0" destOrd="0" presId="urn:microsoft.com/office/officeart/2005/8/layout/hierarchy1"/>
    <dgm:cxn modelId="{30A072ED-3415-409F-B560-8DFC71A78F46}" srcId="{4D41D999-1E05-47B8-AABF-45951F1D098A}" destId="{C7E65F63-3D97-4FCA-86F1-1A817B14129C}" srcOrd="0" destOrd="0" parTransId="{1C65F7F3-0416-424B-A3A5-64AF1C29E29B}" sibTransId="{9DBA943B-6C8A-41F7-A0FC-EC5AC1540862}"/>
    <dgm:cxn modelId="{C6B69A00-112F-489F-AF5F-B80F9C8B3C53}" type="presParOf" srcId="{7311D2E7-86A1-4D89-8CF2-C2433CE71C5F}" destId="{831662B6-0E91-4396-897E-64DB81E5CE78}" srcOrd="0" destOrd="0" presId="urn:microsoft.com/office/officeart/2005/8/layout/hierarchy1"/>
    <dgm:cxn modelId="{840B614A-76B3-4385-A737-861391B66AFD}" type="presParOf" srcId="{831662B6-0E91-4396-897E-64DB81E5CE78}" destId="{F811DED7-CA9A-47BA-AB97-234C73F99B21}" srcOrd="0" destOrd="0" presId="urn:microsoft.com/office/officeart/2005/8/layout/hierarchy1"/>
    <dgm:cxn modelId="{03E6393B-5453-474E-AAE8-DD9960053F5B}" type="presParOf" srcId="{F811DED7-CA9A-47BA-AB97-234C73F99B21}" destId="{1A8DA13E-338E-45F7-B65A-304FC4B22874}" srcOrd="0" destOrd="0" presId="urn:microsoft.com/office/officeart/2005/8/layout/hierarchy1"/>
    <dgm:cxn modelId="{8638CBD4-96DA-4EED-91C4-2AA039CCCD0E}" type="presParOf" srcId="{F811DED7-CA9A-47BA-AB97-234C73F99B21}" destId="{B1F24659-D976-491B-BD7C-E17C862D117B}" srcOrd="1" destOrd="0" presId="urn:microsoft.com/office/officeart/2005/8/layout/hierarchy1"/>
    <dgm:cxn modelId="{79CD79A6-8B6C-4E89-AE23-8A031D011F87}" type="presParOf" srcId="{831662B6-0E91-4396-897E-64DB81E5CE78}" destId="{06EA4F65-CE59-4C7A-8D91-DC69967841FA}" srcOrd="1" destOrd="0" presId="urn:microsoft.com/office/officeart/2005/8/layout/hierarchy1"/>
    <dgm:cxn modelId="{645A8AC1-CF12-43FF-B8D5-CF6E3134423B}" type="presParOf" srcId="{06EA4F65-CE59-4C7A-8D91-DC69967841FA}" destId="{9DE9C9C5-3A4B-454C-ABCA-AAABC931DFA4}" srcOrd="0" destOrd="0" presId="urn:microsoft.com/office/officeart/2005/8/layout/hierarchy1"/>
    <dgm:cxn modelId="{B9CD9D5D-9F4C-4733-B553-C15AC3BC9FE5}" type="presParOf" srcId="{06EA4F65-CE59-4C7A-8D91-DC69967841FA}" destId="{F55EF150-7AD0-42A5-BD66-6BDBA84641B1}" srcOrd="1" destOrd="0" presId="urn:microsoft.com/office/officeart/2005/8/layout/hierarchy1"/>
    <dgm:cxn modelId="{CC7183BE-2324-4566-9391-7E8C51690A59}" type="presParOf" srcId="{F55EF150-7AD0-42A5-BD66-6BDBA84641B1}" destId="{34C6019D-0C55-4F28-9F23-94DA54A3B43E}" srcOrd="0" destOrd="0" presId="urn:microsoft.com/office/officeart/2005/8/layout/hierarchy1"/>
    <dgm:cxn modelId="{965625D5-1DDE-4557-9D7D-2E534C324B70}" type="presParOf" srcId="{34C6019D-0C55-4F28-9F23-94DA54A3B43E}" destId="{20426630-0EB6-4B43-A08A-401DD40B9736}" srcOrd="0" destOrd="0" presId="urn:microsoft.com/office/officeart/2005/8/layout/hierarchy1"/>
    <dgm:cxn modelId="{A2214B2B-87E3-47B7-ADBD-55842C7A2672}" type="presParOf" srcId="{34C6019D-0C55-4F28-9F23-94DA54A3B43E}" destId="{6D4E0FFC-931D-48AD-ABBB-BE5EF601ED45}" srcOrd="1" destOrd="0" presId="urn:microsoft.com/office/officeart/2005/8/layout/hierarchy1"/>
    <dgm:cxn modelId="{BE09D3EC-B795-44A8-869C-88B63206B0E8}" type="presParOf" srcId="{F55EF150-7AD0-42A5-BD66-6BDBA84641B1}" destId="{F3EBD1BF-422C-46B7-A758-FCD6B185301E}" srcOrd="1" destOrd="0" presId="urn:microsoft.com/office/officeart/2005/8/layout/hierarchy1"/>
    <dgm:cxn modelId="{127153B1-FD2E-4259-B1C2-EB4B608D47FF}" type="presParOf" srcId="{F3EBD1BF-422C-46B7-A758-FCD6B185301E}" destId="{D0180E13-E235-4F82-BF7B-041F8518AC78}" srcOrd="0" destOrd="0" presId="urn:microsoft.com/office/officeart/2005/8/layout/hierarchy1"/>
    <dgm:cxn modelId="{FCFDB9D4-601F-43FE-BC08-3368C11BDE25}" type="presParOf" srcId="{F3EBD1BF-422C-46B7-A758-FCD6B185301E}" destId="{4CA6CAEA-0520-40F2-8F35-3414A620E502}" srcOrd="1" destOrd="0" presId="urn:microsoft.com/office/officeart/2005/8/layout/hierarchy1"/>
    <dgm:cxn modelId="{5180ABF3-9D34-4AA7-94B9-09A665EEDAC7}" type="presParOf" srcId="{4CA6CAEA-0520-40F2-8F35-3414A620E502}" destId="{822D1EA9-F064-4B8D-B0C4-B9A2DFB8FC7A}" srcOrd="0" destOrd="0" presId="urn:microsoft.com/office/officeart/2005/8/layout/hierarchy1"/>
    <dgm:cxn modelId="{ECF17FB5-B3DC-433F-BD15-69A2B590B04F}" type="presParOf" srcId="{822D1EA9-F064-4B8D-B0C4-B9A2DFB8FC7A}" destId="{F063D409-9C0B-47CF-B457-651027ACABD3}" srcOrd="0" destOrd="0" presId="urn:microsoft.com/office/officeart/2005/8/layout/hierarchy1"/>
    <dgm:cxn modelId="{5D47169C-690D-41A3-B674-6EBC1E3397BB}" type="presParOf" srcId="{822D1EA9-F064-4B8D-B0C4-B9A2DFB8FC7A}" destId="{D7EA4669-E4D2-4788-8122-10AAE35AE48B}" srcOrd="1" destOrd="0" presId="urn:microsoft.com/office/officeart/2005/8/layout/hierarchy1"/>
    <dgm:cxn modelId="{B81F1668-BC3D-4043-9B93-79396ED4249F}" type="presParOf" srcId="{4CA6CAEA-0520-40F2-8F35-3414A620E502}" destId="{C3F99E84-119A-45A6-9EA7-2DE50227CEDE}" srcOrd="1" destOrd="0" presId="urn:microsoft.com/office/officeart/2005/8/layout/hierarchy1"/>
    <dgm:cxn modelId="{EE75D294-81D0-4B1C-AA7F-43041B7A97F8}" type="presParOf" srcId="{F3EBD1BF-422C-46B7-A758-FCD6B185301E}" destId="{607BE77C-6AB6-4542-9358-1F32C975E0A7}" srcOrd="2" destOrd="0" presId="urn:microsoft.com/office/officeart/2005/8/layout/hierarchy1"/>
    <dgm:cxn modelId="{FBD5DB16-443D-4A8B-A9AF-B007E8726F4F}" type="presParOf" srcId="{F3EBD1BF-422C-46B7-A758-FCD6B185301E}" destId="{17AAE9BC-4C8B-43C8-A706-3FEF06F77C5C}" srcOrd="3" destOrd="0" presId="urn:microsoft.com/office/officeart/2005/8/layout/hierarchy1"/>
    <dgm:cxn modelId="{D9B59F6E-7C20-44C5-B0B3-EDBF161D36EA}" type="presParOf" srcId="{17AAE9BC-4C8B-43C8-A706-3FEF06F77C5C}" destId="{B3411981-1284-4F29-A491-987AC17E17BB}" srcOrd="0" destOrd="0" presId="urn:microsoft.com/office/officeart/2005/8/layout/hierarchy1"/>
    <dgm:cxn modelId="{F6837314-F0B4-4562-B11C-0DDD6F45A514}" type="presParOf" srcId="{B3411981-1284-4F29-A491-987AC17E17BB}" destId="{F1E050E0-4602-4C7D-B81C-A3F35314DB24}" srcOrd="0" destOrd="0" presId="urn:microsoft.com/office/officeart/2005/8/layout/hierarchy1"/>
    <dgm:cxn modelId="{45806419-46F1-4BB7-AF3C-A2BCD863EB30}" type="presParOf" srcId="{B3411981-1284-4F29-A491-987AC17E17BB}" destId="{5E5A4021-D63C-4171-92A9-914E394370EF}" srcOrd="1" destOrd="0" presId="urn:microsoft.com/office/officeart/2005/8/layout/hierarchy1"/>
    <dgm:cxn modelId="{861AAC7D-8B2A-4DBD-BB64-3D81B63A010E}" type="presParOf" srcId="{17AAE9BC-4C8B-43C8-A706-3FEF06F77C5C}" destId="{3695BD5F-7099-4B77-8686-65F0726DF52B}" srcOrd="1" destOrd="0" presId="urn:microsoft.com/office/officeart/2005/8/layout/hierarchy1"/>
    <dgm:cxn modelId="{9C7DFCC5-7370-46ED-AB9E-3BE2907CAFD9}" type="presParOf" srcId="{06EA4F65-CE59-4C7A-8D91-DC69967841FA}" destId="{15A1547F-B6DE-4803-9238-E7B90982AD9B}" srcOrd="2" destOrd="0" presId="urn:microsoft.com/office/officeart/2005/8/layout/hierarchy1"/>
    <dgm:cxn modelId="{384D5AED-12AC-4668-B4A8-44D1B29044DA}" type="presParOf" srcId="{06EA4F65-CE59-4C7A-8D91-DC69967841FA}" destId="{D49D27EE-FB1F-4F12-9E2D-F2672C54CE47}" srcOrd="3" destOrd="0" presId="urn:microsoft.com/office/officeart/2005/8/layout/hierarchy1"/>
    <dgm:cxn modelId="{62809076-05E3-4B8B-8570-78A1F74FAFBF}" type="presParOf" srcId="{D49D27EE-FB1F-4F12-9E2D-F2672C54CE47}" destId="{26A1C4C8-7958-4E5E-95E2-C7ABA2C7F4BD}" srcOrd="0" destOrd="0" presId="urn:microsoft.com/office/officeart/2005/8/layout/hierarchy1"/>
    <dgm:cxn modelId="{606E2635-36AB-4710-B3F4-35CCAD31D494}" type="presParOf" srcId="{26A1C4C8-7958-4E5E-95E2-C7ABA2C7F4BD}" destId="{C23F111A-621F-4F49-86F7-EBF370289EF3}" srcOrd="0" destOrd="0" presId="urn:microsoft.com/office/officeart/2005/8/layout/hierarchy1"/>
    <dgm:cxn modelId="{40944A86-41F2-425A-B4E3-BAD68AF5B66F}" type="presParOf" srcId="{26A1C4C8-7958-4E5E-95E2-C7ABA2C7F4BD}" destId="{DDF0188E-D486-460A-9CA2-D72F67197912}" srcOrd="1" destOrd="0" presId="urn:microsoft.com/office/officeart/2005/8/layout/hierarchy1"/>
    <dgm:cxn modelId="{49720993-77CB-45F7-8781-70FD23326938}" type="presParOf" srcId="{D49D27EE-FB1F-4F12-9E2D-F2672C54CE47}" destId="{1049FAA1-4B73-48FF-8B56-6AD3C779F2D8}" srcOrd="1" destOrd="0" presId="urn:microsoft.com/office/officeart/2005/8/layout/hierarchy1"/>
    <dgm:cxn modelId="{F13DDB89-949B-4868-BD29-E1F5414AA264}" type="presParOf" srcId="{1049FAA1-4B73-48FF-8B56-6AD3C779F2D8}" destId="{4D349D38-2605-4B30-AF21-77A0C15656DB}" srcOrd="0" destOrd="0" presId="urn:microsoft.com/office/officeart/2005/8/layout/hierarchy1"/>
    <dgm:cxn modelId="{04E4B662-5E19-4ABA-ABB9-0ED7A1BDF68A}" type="presParOf" srcId="{1049FAA1-4B73-48FF-8B56-6AD3C779F2D8}" destId="{E3C65951-A1CC-4F57-99FB-CE138A0A3747}" srcOrd="1" destOrd="0" presId="urn:microsoft.com/office/officeart/2005/8/layout/hierarchy1"/>
    <dgm:cxn modelId="{84E93D97-E1EE-4B2C-BB64-3F406859F1AB}" type="presParOf" srcId="{E3C65951-A1CC-4F57-99FB-CE138A0A3747}" destId="{F2C000D1-3D5E-4FCE-8CED-5A85B1553F6F}" srcOrd="0" destOrd="0" presId="urn:microsoft.com/office/officeart/2005/8/layout/hierarchy1"/>
    <dgm:cxn modelId="{372DABEB-BF12-4E19-B778-46A839B55483}" type="presParOf" srcId="{F2C000D1-3D5E-4FCE-8CED-5A85B1553F6F}" destId="{A38FA20D-1DE2-4B18-9F5F-799204991837}" srcOrd="0" destOrd="0" presId="urn:microsoft.com/office/officeart/2005/8/layout/hierarchy1"/>
    <dgm:cxn modelId="{1B9C7E3C-1CE3-4FA5-9B30-CC82BA9899A0}" type="presParOf" srcId="{F2C000D1-3D5E-4FCE-8CED-5A85B1553F6F}" destId="{A83E01D3-A518-4CF2-8889-7B0DA6E94699}" srcOrd="1" destOrd="0" presId="urn:microsoft.com/office/officeart/2005/8/layout/hierarchy1"/>
    <dgm:cxn modelId="{A30ED937-6942-4BDF-8103-2994F96A580A}" type="presParOf" srcId="{E3C65951-A1CC-4F57-99FB-CE138A0A3747}" destId="{F8963ACA-1A0C-42D7-BA41-55003D0BF8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C9C0E2-557D-4C67-846E-B432E38848B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6EC66BC-8D2D-4987-8EC9-6AE40A820310}">
      <dgm:prSet phldrT="[Text]"/>
      <dgm:spPr/>
      <dgm:t>
        <a:bodyPr/>
        <a:lstStyle/>
        <a:p>
          <a:pPr rtl="0"/>
          <a:r>
            <a:rPr lang="en-US" b="1" dirty="0">
              <a:ln w="900" cmpd="sng">
                <a:solidFill>
                  <a:schemeClr val="accent3">
                    <a:lumMod val="60000"/>
                    <a:lumOff val="4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rPr>
            <a:t>The Theoretical </a:t>
          </a:r>
        </a:p>
        <a:p>
          <a:pPr rtl="1"/>
          <a:r>
            <a:rPr lang="en-US" b="1" dirty="0">
              <a:ln w="900" cmpd="sng">
                <a:solidFill>
                  <a:schemeClr val="accent3">
                    <a:lumMod val="60000"/>
                    <a:lumOff val="4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rPr>
            <a:t>Part is </a:t>
          </a:r>
          <a:r>
            <a:rPr lang="en-US" dirty="0"/>
            <a:t>dividing into two parts</a:t>
          </a:r>
          <a:endParaRPr lang="ar-EG" dirty="0"/>
        </a:p>
      </dgm:t>
    </dgm:pt>
    <dgm:pt modelId="{E3D28071-2487-4E99-86AF-E9EE15CF2ECA}" type="parTrans" cxnId="{E415D56D-7422-4575-AFBE-BF53A43E7516}">
      <dgm:prSet/>
      <dgm:spPr/>
      <dgm:t>
        <a:bodyPr/>
        <a:lstStyle/>
        <a:p>
          <a:pPr rtl="1"/>
          <a:endParaRPr lang="ar-EG"/>
        </a:p>
      </dgm:t>
    </dgm:pt>
    <dgm:pt modelId="{D210855C-1DF5-4EF9-A4DE-A19AD1F47B78}" type="sibTrans" cxnId="{E415D56D-7422-4575-AFBE-BF53A43E7516}">
      <dgm:prSet/>
      <dgm:spPr/>
      <dgm:t>
        <a:bodyPr/>
        <a:lstStyle/>
        <a:p>
          <a:pPr rtl="1"/>
          <a:endParaRPr lang="ar-EG"/>
        </a:p>
      </dgm:t>
    </dgm:pt>
    <dgm:pt modelId="{8B856D3C-CE0D-40D9-893D-66C6D1588912}">
      <dgm:prSet phldrT="[Text]"/>
      <dgm:spPr/>
      <dgm:t>
        <a:bodyPr/>
        <a:lstStyle/>
        <a:p>
          <a:pPr rtl="1"/>
          <a:r>
            <a:rPr lang="en-US" dirty="0"/>
            <a:t>Develop your influencing skills</a:t>
          </a:r>
          <a:endParaRPr lang="ar-EG" dirty="0"/>
        </a:p>
      </dgm:t>
    </dgm:pt>
    <dgm:pt modelId="{E19236DD-EFB4-4A52-8440-6486A7309E7F}" type="parTrans" cxnId="{19F39502-8D69-4AF4-8CA7-9290F4FED398}">
      <dgm:prSet/>
      <dgm:spPr/>
      <dgm:t>
        <a:bodyPr/>
        <a:lstStyle/>
        <a:p>
          <a:pPr rtl="1"/>
          <a:endParaRPr lang="ar-EG"/>
        </a:p>
      </dgm:t>
    </dgm:pt>
    <dgm:pt modelId="{3CC629C3-B78E-4F87-BD8A-43448E1DBC36}" type="sibTrans" cxnId="{19F39502-8D69-4AF4-8CA7-9290F4FED398}">
      <dgm:prSet/>
      <dgm:spPr/>
      <dgm:t>
        <a:bodyPr/>
        <a:lstStyle/>
        <a:p>
          <a:pPr rtl="1"/>
          <a:endParaRPr lang="ar-EG"/>
        </a:p>
      </dgm:t>
    </dgm:pt>
    <dgm:pt modelId="{05E60957-EA3F-47B2-8F6A-32F297C508AC}">
      <dgm:prSet phldrT="[Text]"/>
      <dgm:spPr/>
      <dgm:t>
        <a:bodyPr/>
        <a:lstStyle/>
        <a:p>
          <a:pPr rtl="1"/>
          <a:r>
            <a:rPr lang="en-US" dirty="0"/>
            <a:t>Become an effective negotiator</a:t>
          </a:r>
          <a:endParaRPr lang="ar-EG" dirty="0"/>
        </a:p>
      </dgm:t>
    </dgm:pt>
    <dgm:pt modelId="{686950D9-4AD8-48E1-8089-477E07258020}" type="parTrans" cxnId="{8AA6C283-74B8-4DA8-A8DD-DCFA5BCA7DA4}">
      <dgm:prSet/>
      <dgm:spPr/>
      <dgm:t>
        <a:bodyPr/>
        <a:lstStyle/>
        <a:p>
          <a:pPr rtl="1"/>
          <a:endParaRPr lang="ar-EG"/>
        </a:p>
      </dgm:t>
    </dgm:pt>
    <dgm:pt modelId="{9EC7B0D2-7932-415A-AD4C-746890AB0326}" type="sibTrans" cxnId="{8AA6C283-74B8-4DA8-A8DD-DCFA5BCA7DA4}">
      <dgm:prSet/>
      <dgm:spPr/>
      <dgm:t>
        <a:bodyPr/>
        <a:lstStyle/>
        <a:p>
          <a:pPr rtl="1"/>
          <a:endParaRPr lang="ar-EG"/>
        </a:p>
      </dgm:t>
    </dgm:pt>
    <dgm:pt modelId="{10585F09-5CB5-4D1F-B107-3B14CF5F154C}" type="pres">
      <dgm:prSet presAssocID="{C2C9C0E2-557D-4C67-846E-B432E38848B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5415B8B-591D-4F16-886E-4AA5CD2B395B}" type="pres">
      <dgm:prSet presAssocID="{A6EC66BC-8D2D-4987-8EC9-6AE40A820310}" presName="hierRoot1" presStyleCnt="0"/>
      <dgm:spPr/>
    </dgm:pt>
    <dgm:pt modelId="{E69A0CD8-7EDD-4450-9619-41F017515098}" type="pres">
      <dgm:prSet presAssocID="{A6EC66BC-8D2D-4987-8EC9-6AE40A820310}" presName="composite" presStyleCnt="0"/>
      <dgm:spPr/>
    </dgm:pt>
    <dgm:pt modelId="{38FB9F67-EE71-485B-9A9A-4D6C518D323F}" type="pres">
      <dgm:prSet presAssocID="{A6EC66BC-8D2D-4987-8EC9-6AE40A820310}" presName="background" presStyleLbl="node0" presStyleIdx="0" presStyleCnt="1"/>
      <dgm:spPr/>
    </dgm:pt>
    <dgm:pt modelId="{140CDDD0-052B-4318-97DE-FBBBDD089C50}" type="pres">
      <dgm:prSet presAssocID="{A6EC66BC-8D2D-4987-8EC9-6AE40A820310}" presName="text" presStyleLbl="fgAcc0" presStyleIdx="0" presStyleCnt="1" custScaleX="207654">
        <dgm:presLayoutVars>
          <dgm:chPref val="3"/>
        </dgm:presLayoutVars>
      </dgm:prSet>
      <dgm:spPr/>
    </dgm:pt>
    <dgm:pt modelId="{2EC1BC71-B3D0-4B48-8E3F-5DF697E766EE}" type="pres">
      <dgm:prSet presAssocID="{A6EC66BC-8D2D-4987-8EC9-6AE40A820310}" presName="hierChild2" presStyleCnt="0"/>
      <dgm:spPr/>
    </dgm:pt>
    <dgm:pt modelId="{A10D8DD0-75EA-4357-B2D9-731CDA302F34}" type="pres">
      <dgm:prSet presAssocID="{E19236DD-EFB4-4A52-8440-6486A7309E7F}" presName="Name10" presStyleLbl="parChTrans1D2" presStyleIdx="0" presStyleCnt="2"/>
      <dgm:spPr/>
    </dgm:pt>
    <dgm:pt modelId="{31C7FB32-5843-4A41-8E0E-77551316015A}" type="pres">
      <dgm:prSet presAssocID="{8B856D3C-CE0D-40D9-893D-66C6D1588912}" presName="hierRoot2" presStyleCnt="0"/>
      <dgm:spPr/>
    </dgm:pt>
    <dgm:pt modelId="{0B1FED16-5A40-4EAF-B09A-C5686944C046}" type="pres">
      <dgm:prSet presAssocID="{8B856D3C-CE0D-40D9-893D-66C6D1588912}" presName="composite2" presStyleCnt="0"/>
      <dgm:spPr/>
    </dgm:pt>
    <dgm:pt modelId="{B58F0136-0DEA-43A7-BAB3-29265E7F74A3}" type="pres">
      <dgm:prSet presAssocID="{8B856D3C-CE0D-40D9-893D-66C6D1588912}" presName="background2" presStyleLbl="node2" presStyleIdx="0" presStyleCnt="2"/>
      <dgm:spPr/>
    </dgm:pt>
    <dgm:pt modelId="{74C9F205-750F-422E-80DC-3EE0ED5AFAFB}" type="pres">
      <dgm:prSet presAssocID="{8B856D3C-CE0D-40D9-893D-66C6D1588912}" presName="text2" presStyleLbl="fgAcc2" presStyleIdx="0" presStyleCnt="2">
        <dgm:presLayoutVars>
          <dgm:chPref val="3"/>
        </dgm:presLayoutVars>
      </dgm:prSet>
      <dgm:spPr/>
    </dgm:pt>
    <dgm:pt modelId="{EC7FEE6D-CCC7-436F-B437-3CF7D7EE1C42}" type="pres">
      <dgm:prSet presAssocID="{8B856D3C-CE0D-40D9-893D-66C6D1588912}" presName="hierChild3" presStyleCnt="0"/>
      <dgm:spPr/>
    </dgm:pt>
    <dgm:pt modelId="{1D289BA2-5C3A-4AC7-87C2-38A9E0D0C838}" type="pres">
      <dgm:prSet presAssocID="{686950D9-4AD8-48E1-8089-477E07258020}" presName="Name10" presStyleLbl="parChTrans1D2" presStyleIdx="1" presStyleCnt="2"/>
      <dgm:spPr/>
    </dgm:pt>
    <dgm:pt modelId="{E4B8FD44-E7A1-4872-A496-46467452CB57}" type="pres">
      <dgm:prSet presAssocID="{05E60957-EA3F-47B2-8F6A-32F297C508AC}" presName="hierRoot2" presStyleCnt="0"/>
      <dgm:spPr/>
    </dgm:pt>
    <dgm:pt modelId="{B9D974A5-9FE4-4B88-91FB-5C2DCA55C710}" type="pres">
      <dgm:prSet presAssocID="{05E60957-EA3F-47B2-8F6A-32F297C508AC}" presName="composite2" presStyleCnt="0"/>
      <dgm:spPr/>
    </dgm:pt>
    <dgm:pt modelId="{92B21021-5EA3-4219-A500-6F18EE08B6CE}" type="pres">
      <dgm:prSet presAssocID="{05E60957-EA3F-47B2-8F6A-32F297C508AC}" presName="background2" presStyleLbl="node2" presStyleIdx="1" presStyleCnt="2"/>
      <dgm:spPr/>
    </dgm:pt>
    <dgm:pt modelId="{12551EF1-D6C6-4AFA-BDAB-7BACA9585651}" type="pres">
      <dgm:prSet presAssocID="{05E60957-EA3F-47B2-8F6A-32F297C508AC}" presName="text2" presStyleLbl="fgAcc2" presStyleIdx="1" presStyleCnt="2">
        <dgm:presLayoutVars>
          <dgm:chPref val="3"/>
        </dgm:presLayoutVars>
      </dgm:prSet>
      <dgm:spPr/>
    </dgm:pt>
    <dgm:pt modelId="{F11A3546-177A-46C2-9E28-44BAD36D2C58}" type="pres">
      <dgm:prSet presAssocID="{05E60957-EA3F-47B2-8F6A-32F297C508AC}" presName="hierChild3" presStyleCnt="0"/>
      <dgm:spPr/>
    </dgm:pt>
  </dgm:ptLst>
  <dgm:cxnLst>
    <dgm:cxn modelId="{19F39502-8D69-4AF4-8CA7-9290F4FED398}" srcId="{A6EC66BC-8D2D-4987-8EC9-6AE40A820310}" destId="{8B856D3C-CE0D-40D9-893D-66C6D1588912}" srcOrd="0" destOrd="0" parTransId="{E19236DD-EFB4-4A52-8440-6486A7309E7F}" sibTransId="{3CC629C3-B78E-4F87-BD8A-43448E1DBC36}"/>
    <dgm:cxn modelId="{BDD68D36-B57C-44B7-A013-A33A2FE17726}" type="presOf" srcId="{C2C9C0E2-557D-4C67-846E-B432E38848B6}" destId="{10585F09-5CB5-4D1F-B107-3B14CF5F154C}" srcOrd="0" destOrd="0" presId="urn:microsoft.com/office/officeart/2005/8/layout/hierarchy1"/>
    <dgm:cxn modelId="{E415D56D-7422-4575-AFBE-BF53A43E7516}" srcId="{C2C9C0E2-557D-4C67-846E-B432E38848B6}" destId="{A6EC66BC-8D2D-4987-8EC9-6AE40A820310}" srcOrd="0" destOrd="0" parTransId="{E3D28071-2487-4E99-86AF-E9EE15CF2ECA}" sibTransId="{D210855C-1DF5-4EF9-A4DE-A19AD1F47B78}"/>
    <dgm:cxn modelId="{8AA6C283-74B8-4DA8-A8DD-DCFA5BCA7DA4}" srcId="{A6EC66BC-8D2D-4987-8EC9-6AE40A820310}" destId="{05E60957-EA3F-47B2-8F6A-32F297C508AC}" srcOrd="1" destOrd="0" parTransId="{686950D9-4AD8-48E1-8089-477E07258020}" sibTransId="{9EC7B0D2-7932-415A-AD4C-746890AB0326}"/>
    <dgm:cxn modelId="{045AB189-1C0E-487A-8171-875537F1950A}" type="presOf" srcId="{8B856D3C-CE0D-40D9-893D-66C6D1588912}" destId="{74C9F205-750F-422E-80DC-3EE0ED5AFAFB}" srcOrd="0" destOrd="0" presId="urn:microsoft.com/office/officeart/2005/8/layout/hierarchy1"/>
    <dgm:cxn modelId="{81B4C097-C0D3-47B7-B6D8-CC17F4A2D134}" type="presOf" srcId="{686950D9-4AD8-48E1-8089-477E07258020}" destId="{1D289BA2-5C3A-4AC7-87C2-38A9E0D0C838}" srcOrd="0" destOrd="0" presId="urn:microsoft.com/office/officeart/2005/8/layout/hierarchy1"/>
    <dgm:cxn modelId="{BFCB07E0-7305-489C-ACF4-0490F258AE1A}" type="presOf" srcId="{A6EC66BC-8D2D-4987-8EC9-6AE40A820310}" destId="{140CDDD0-052B-4318-97DE-FBBBDD089C50}" srcOrd="0" destOrd="0" presId="urn:microsoft.com/office/officeart/2005/8/layout/hierarchy1"/>
    <dgm:cxn modelId="{BED5E8E6-2271-4C9A-9D93-2788A9D236D5}" type="presOf" srcId="{05E60957-EA3F-47B2-8F6A-32F297C508AC}" destId="{12551EF1-D6C6-4AFA-BDAB-7BACA9585651}" srcOrd="0" destOrd="0" presId="urn:microsoft.com/office/officeart/2005/8/layout/hierarchy1"/>
    <dgm:cxn modelId="{C84226ED-8581-404B-B33A-88D7F9E025AE}" type="presOf" srcId="{E19236DD-EFB4-4A52-8440-6486A7309E7F}" destId="{A10D8DD0-75EA-4357-B2D9-731CDA302F34}" srcOrd="0" destOrd="0" presId="urn:microsoft.com/office/officeart/2005/8/layout/hierarchy1"/>
    <dgm:cxn modelId="{EBC4E5B9-685D-4F36-9FA1-A563CFF0F11B}" type="presParOf" srcId="{10585F09-5CB5-4D1F-B107-3B14CF5F154C}" destId="{55415B8B-591D-4F16-886E-4AA5CD2B395B}" srcOrd="0" destOrd="0" presId="urn:microsoft.com/office/officeart/2005/8/layout/hierarchy1"/>
    <dgm:cxn modelId="{6D977243-C290-4CD1-8288-4EBA17965448}" type="presParOf" srcId="{55415B8B-591D-4F16-886E-4AA5CD2B395B}" destId="{E69A0CD8-7EDD-4450-9619-41F017515098}" srcOrd="0" destOrd="0" presId="urn:microsoft.com/office/officeart/2005/8/layout/hierarchy1"/>
    <dgm:cxn modelId="{92C79808-3FB9-4CE7-822B-E6FAAB1BC25B}" type="presParOf" srcId="{E69A0CD8-7EDD-4450-9619-41F017515098}" destId="{38FB9F67-EE71-485B-9A9A-4D6C518D323F}" srcOrd="0" destOrd="0" presId="urn:microsoft.com/office/officeart/2005/8/layout/hierarchy1"/>
    <dgm:cxn modelId="{D5E0A7F4-463F-4D53-884D-14097225A3AD}" type="presParOf" srcId="{E69A0CD8-7EDD-4450-9619-41F017515098}" destId="{140CDDD0-052B-4318-97DE-FBBBDD089C50}" srcOrd="1" destOrd="0" presId="urn:microsoft.com/office/officeart/2005/8/layout/hierarchy1"/>
    <dgm:cxn modelId="{4E4044DF-83CC-45FF-A570-CD54E3E5AE44}" type="presParOf" srcId="{55415B8B-591D-4F16-886E-4AA5CD2B395B}" destId="{2EC1BC71-B3D0-4B48-8E3F-5DF697E766EE}" srcOrd="1" destOrd="0" presId="urn:microsoft.com/office/officeart/2005/8/layout/hierarchy1"/>
    <dgm:cxn modelId="{84BD76FE-5E36-402A-A040-EC14B371059A}" type="presParOf" srcId="{2EC1BC71-B3D0-4B48-8E3F-5DF697E766EE}" destId="{A10D8DD0-75EA-4357-B2D9-731CDA302F34}" srcOrd="0" destOrd="0" presId="urn:microsoft.com/office/officeart/2005/8/layout/hierarchy1"/>
    <dgm:cxn modelId="{83535D38-5943-4243-B8DB-73D919BD30A2}" type="presParOf" srcId="{2EC1BC71-B3D0-4B48-8E3F-5DF697E766EE}" destId="{31C7FB32-5843-4A41-8E0E-77551316015A}" srcOrd="1" destOrd="0" presId="urn:microsoft.com/office/officeart/2005/8/layout/hierarchy1"/>
    <dgm:cxn modelId="{5A1D3615-2982-4F07-89CD-EA9C7B764D5C}" type="presParOf" srcId="{31C7FB32-5843-4A41-8E0E-77551316015A}" destId="{0B1FED16-5A40-4EAF-B09A-C5686944C046}" srcOrd="0" destOrd="0" presId="urn:microsoft.com/office/officeart/2005/8/layout/hierarchy1"/>
    <dgm:cxn modelId="{1F568D33-FF82-4FDF-BBD9-3EFEAD79B392}" type="presParOf" srcId="{0B1FED16-5A40-4EAF-B09A-C5686944C046}" destId="{B58F0136-0DEA-43A7-BAB3-29265E7F74A3}" srcOrd="0" destOrd="0" presId="urn:microsoft.com/office/officeart/2005/8/layout/hierarchy1"/>
    <dgm:cxn modelId="{AF83A624-E70E-4BDB-8DF0-65D87011BD36}" type="presParOf" srcId="{0B1FED16-5A40-4EAF-B09A-C5686944C046}" destId="{74C9F205-750F-422E-80DC-3EE0ED5AFAFB}" srcOrd="1" destOrd="0" presId="urn:microsoft.com/office/officeart/2005/8/layout/hierarchy1"/>
    <dgm:cxn modelId="{4250BEF6-64CE-4159-B193-11AE95B20068}" type="presParOf" srcId="{31C7FB32-5843-4A41-8E0E-77551316015A}" destId="{EC7FEE6D-CCC7-436F-B437-3CF7D7EE1C42}" srcOrd="1" destOrd="0" presId="urn:microsoft.com/office/officeart/2005/8/layout/hierarchy1"/>
    <dgm:cxn modelId="{0789FE7A-074E-4864-9A02-681B30BD4E3C}" type="presParOf" srcId="{2EC1BC71-B3D0-4B48-8E3F-5DF697E766EE}" destId="{1D289BA2-5C3A-4AC7-87C2-38A9E0D0C838}" srcOrd="2" destOrd="0" presId="urn:microsoft.com/office/officeart/2005/8/layout/hierarchy1"/>
    <dgm:cxn modelId="{B26E96A5-C15A-4CE6-B15E-83954CFCA1D8}" type="presParOf" srcId="{2EC1BC71-B3D0-4B48-8E3F-5DF697E766EE}" destId="{E4B8FD44-E7A1-4872-A496-46467452CB57}" srcOrd="3" destOrd="0" presId="urn:microsoft.com/office/officeart/2005/8/layout/hierarchy1"/>
    <dgm:cxn modelId="{C9F2601D-A521-48B1-8F03-322BB487244D}" type="presParOf" srcId="{E4B8FD44-E7A1-4872-A496-46467452CB57}" destId="{B9D974A5-9FE4-4B88-91FB-5C2DCA55C710}" srcOrd="0" destOrd="0" presId="urn:microsoft.com/office/officeart/2005/8/layout/hierarchy1"/>
    <dgm:cxn modelId="{6B6FC333-4B46-4816-B27C-39197D9117B9}" type="presParOf" srcId="{B9D974A5-9FE4-4B88-91FB-5C2DCA55C710}" destId="{92B21021-5EA3-4219-A500-6F18EE08B6CE}" srcOrd="0" destOrd="0" presId="urn:microsoft.com/office/officeart/2005/8/layout/hierarchy1"/>
    <dgm:cxn modelId="{5AB6D376-81FD-4554-8CD8-AE33BFAFD9F4}" type="presParOf" srcId="{B9D974A5-9FE4-4B88-91FB-5C2DCA55C710}" destId="{12551EF1-D6C6-4AFA-BDAB-7BACA9585651}" srcOrd="1" destOrd="0" presId="urn:microsoft.com/office/officeart/2005/8/layout/hierarchy1"/>
    <dgm:cxn modelId="{A12D76B7-4E09-45D4-953C-D122BC26056B}" type="presParOf" srcId="{E4B8FD44-E7A1-4872-A496-46467452CB57}" destId="{F11A3546-177A-46C2-9E28-44BAD36D2C5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C9C0E2-557D-4C67-846E-B432E38848B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6EC66BC-8D2D-4987-8EC9-6AE40A820310}">
      <dgm:prSet phldrT="[Text]"/>
      <dgm:spPr/>
      <dgm:t>
        <a:bodyPr/>
        <a:lstStyle/>
        <a:p>
          <a:pPr rtl="0"/>
          <a:r>
            <a:rPr lang="en-US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rPr>
            <a:t>The practical part </a:t>
          </a:r>
          <a:r>
            <a:rPr lang="en-US" dirty="0"/>
            <a:t>Will include some Success models and case studies</a:t>
          </a:r>
          <a:endParaRPr lang="ar-EG" b="1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Impact" panose="020B0806030902050204" pitchFamily="34" charset="0"/>
          </a:endParaRPr>
        </a:p>
      </dgm:t>
    </dgm:pt>
    <dgm:pt modelId="{E3D28071-2487-4E99-86AF-E9EE15CF2ECA}" type="parTrans" cxnId="{E415D56D-7422-4575-AFBE-BF53A43E7516}">
      <dgm:prSet/>
      <dgm:spPr/>
      <dgm:t>
        <a:bodyPr/>
        <a:lstStyle/>
        <a:p>
          <a:pPr rtl="1"/>
          <a:endParaRPr lang="ar-EG"/>
        </a:p>
      </dgm:t>
    </dgm:pt>
    <dgm:pt modelId="{D210855C-1DF5-4EF9-A4DE-A19AD1F47B78}" type="sibTrans" cxnId="{E415D56D-7422-4575-AFBE-BF53A43E7516}">
      <dgm:prSet/>
      <dgm:spPr/>
      <dgm:t>
        <a:bodyPr/>
        <a:lstStyle/>
        <a:p>
          <a:pPr rtl="1"/>
          <a:endParaRPr lang="ar-EG"/>
        </a:p>
      </dgm:t>
    </dgm:pt>
    <dgm:pt modelId="{8B856D3C-CE0D-40D9-893D-66C6D1588912}">
      <dgm:prSet phldrT="[Tex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rtl="1"/>
          <a:endParaRPr lang="ar-EG" dirty="0"/>
        </a:p>
      </dgm:t>
    </dgm:pt>
    <dgm:pt modelId="{E19236DD-EFB4-4A52-8440-6486A7309E7F}" type="parTrans" cxnId="{19F39502-8D69-4AF4-8CA7-9290F4FED398}">
      <dgm:prSet/>
      <dgm:spPr/>
      <dgm:t>
        <a:bodyPr/>
        <a:lstStyle/>
        <a:p>
          <a:pPr rtl="1"/>
          <a:endParaRPr lang="ar-EG"/>
        </a:p>
      </dgm:t>
    </dgm:pt>
    <dgm:pt modelId="{3CC629C3-B78E-4F87-BD8A-43448E1DBC36}" type="sibTrans" cxnId="{19F39502-8D69-4AF4-8CA7-9290F4FED398}">
      <dgm:prSet/>
      <dgm:spPr/>
      <dgm:t>
        <a:bodyPr/>
        <a:lstStyle/>
        <a:p>
          <a:pPr rtl="1"/>
          <a:endParaRPr lang="ar-EG"/>
        </a:p>
      </dgm:t>
    </dgm:pt>
    <dgm:pt modelId="{10585F09-5CB5-4D1F-B107-3B14CF5F154C}" type="pres">
      <dgm:prSet presAssocID="{C2C9C0E2-557D-4C67-846E-B432E38848B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5415B8B-591D-4F16-886E-4AA5CD2B395B}" type="pres">
      <dgm:prSet presAssocID="{A6EC66BC-8D2D-4987-8EC9-6AE40A820310}" presName="hierRoot1" presStyleCnt="0"/>
      <dgm:spPr/>
    </dgm:pt>
    <dgm:pt modelId="{E69A0CD8-7EDD-4450-9619-41F017515098}" type="pres">
      <dgm:prSet presAssocID="{A6EC66BC-8D2D-4987-8EC9-6AE40A820310}" presName="composite" presStyleCnt="0"/>
      <dgm:spPr/>
    </dgm:pt>
    <dgm:pt modelId="{38FB9F67-EE71-485B-9A9A-4D6C518D323F}" type="pres">
      <dgm:prSet presAssocID="{A6EC66BC-8D2D-4987-8EC9-6AE40A820310}" presName="background" presStyleLbl="node0" presStyleIdx="0" presStyleCnt="1"/>
      <dgm:spPr/>
    </dgm:pt>
    <dgm:pt modelId="{140CDDD0-052B-4318-97DE-FBBBDD089C50}" type="pres">
      <dgm:prSet presAssocID="{A6EC66BC-8D2D-4987-8EC9-6AE40A820310}" presName="text" presStyleLbl="fgAcc0" presStyleIdx="0" presStyleCnt="1" custScaleX="207654">
        <dgm:presLayoutVars>
          <dgm:chPref val="3"/>
        </dgm:presLayoutVars>
      </dgm:prSet>
      <dgm:spPr/>
    </dgm:pt>
    <dgm:pt modelId="{2EC1BC71-B3D0-4B48-8E3F-5DF697E766EE}" type="pres">
      <dgm:prSet presAssocID="{A6EC66BC-8D2D-4987-8EC9-6AE40A820310}" presName="hierChild2" presStyleCnt="0"/>
      <dgm:spPr/>
    </dgm:pt>
    <dgm:pt modelId="{A10D8DD0-75EA-4357-B2D9-731CDA302F34}" type="pres">
      <dgm:prSet presAssocID="{E19236DD-EFB4-4A52-8440-6486A7309E7F}" presName="Name10" presStyleLbl="parChTrans1D2" presStyleIdx="0" presStyleCnt="1"/>
      <dgm:spPr/>
    </dgm:pt>
    <dgm:pt modelId="{31C7FB32-5843-4A41-8E0E-77551316015A}" type="pres">
      <dgm:prSet presAssocID="{8B856D3C-CE0D-40D9-893D-66C6D1588912}" presName="hierRoot2" presStyleCnt="0"/>
      <dgm:spPr/>
    </dgm:pt>
    <dgm:pt modelId="{0B1FED16-5A40-4EAF-B09A-C5686944C046}" type="pres">
      <dgm:prSet presAssocID="{8B856D3C-CE0D-40D9-893D-66C6D1588912}" presName="composite2" presStyleCnt="0"/>
      <dgm:spPr/>
    </dgm:pt>
    <dgm:pt modelId="{B58F0136-0DEA-43A7-BAB3-29265E7F74A3}" type="pres">
      <dgm:prSet presAssocID="{8B856D3C-CE0D-40D9-893D-66C6D1588912}" presName="background2" presStyleLbl="node2" presStyleIdx="0" presStyleCnt="1"/>
      <dgm:spPr/>
    </dgm:pt>
    <dgm:pt modelId="{74C9F205-750F-422E-80DC-3EE0ED5AFAFB}" type="pres">
      <dgm:prSet presAssocID="{8B856D3C-CE0D-40D9-893D-66C6D1588912}" presName="text2" presStyleLbl="fgAcc2" presStyleIdx="0" presStyleCnt="1">
        <dgm:presLayoutVars>
          <dgm:chPref val="3"/>
        </dgm:presLayoutVars>
      </dgm:prSet>
      <dgm:spPr/>
    </dgm:pt>
    <dgm:pt modelId="{EC7FEE6D-CCC7-436F-B437-3CF7D7EE1C42}" type="pres">
      <dgm:prSet presAssocID="{8B856D3C-CE0D-40D9-893D-66C6D1588912}" presName="hierChild3" presStyleCnt="0"/>
      <dgm:spPr/>
    </dgm:pt>
  </dgm:ptLst>
  <dgm:cxnLst>
    <dgm:cxn modelId="{19F39502-8D69-4AF4-8CA7-9290F4FED398}" srcId="{A6EC66BC-8D2D-4987-8EC9-6AE40A820310}" destId="{8B856D3C-CE0D-40D9-893D-66C6D1588912}" srcOrd="0" destOrd="0" parTransId="{E19236DD-EFB4-4A52-8440-6486A7309E7F}" sibTransId="{3CC629C3-B78E-4F87-BD8A-43448E1DBC36}"/>
    <dgm:cxn modelId="{B1548D1D-8E37-41D8-9AD9-BF724671411F}" type="presOf" srcId="{C2C9C0E2-557D-4C67-846E-B432E38848B6}" destId="{10585F09-5CB5-4D1F-B107-3B14CF5F154C}" srcOrd="0" destOrd="0" presId="urn:microsoft.com/office/officeart/2005/8/layout/hierarchy1"/>
    <dgm:cxn modelId="{E415D56D-7422-4575-AFBE-BF53A43E7516}" srcId="{C2C9C0E2-557D-4C67-846E-B432E38848B6}" destId="{A6EC66BC-8D2D-4987-8EC9-6AE40A820310}" srcOrd="0" destOrd="0" parTransId="{E3D28071-2487-4E99-86AF-E9EE15CF2ECA}" sibTransId="{D210855C-1DF5-4EF9-A4DE-A19AD1F47B78}"/>
    <dgm:cxn modelId="{EE84C7CB-050B-4F95-BC5E-213FBEBB1134}" type="presOf" srcId="{A6EC66BC-8D2D-4987-8EC9-6AE40A820310}" destId="{140CDDD0-052B-4318-97DE-FBBBDD089C50}" srcOrd="0" destOrd="0" presId="urn:microsoft.com/office/officeart/2005/8/layout/hierarchy1"/>
    <dgm:cxn modelId="{167745DB-F5C0-4207-9764-278F22DE975B}" type="presOf" srcId="{8B856D3C-CE0D-40D9-893D-66C6D1588912}" destId="{74C9F205-750F-422E-80DC-3EE0ED5AFAFB}" srcOrd="0" destOrd="0" presId="urn:microsoft.com/office/officeart/2005/8/layout/hierarchy1"/>
    <dgm:cxn modelId="{B475BBFE-04CA-4DDA-A6A5-9BB7950195E3}" type="presOf" srcId="{E19236DD-EFB4-4A52-8440-6486A7309E7F}" destId="{A10D8DD0-75EA-4357-B2D9-731CDA302F34}" srcOrd="0" destOrd="0" presId="urn:microsoft.com/office/officeart/2005/8/layout/hierarchy1"/>
    <dgm:cxn modelId="{29BCE47C-05C4-437A-A8C4-99FC5C995445}" type="presParOf" srcId="{10585F09-5CB5-4D1F-B107-3B14CF5F154C}" destId="{55415B8B-591D-4F16-886E-4AA5CD2B395B}" srcOrd="0" destOrd="0" presId="urn:microsoft.com/office/officeart/2005/8/layout/hierarchy1"/>
    <dgm:cxn modelId="{52F82318-B1A2-4B01-A041-BD89F30A3F51}" type="presParOf" srcId="{55415B8B-591D-4F16-886E-4AA5CD2B395B}" destId="{E69A0CD8-7EDD-4450-9619-41F017515098}" srcOrd="0" destOrd="0" presId="urn:microsoft.com/office/officeart/2005/8/layout/hierarchy1"/>
    <dgm:cxn modelId="{96956C0E-C817-4412-ADB2-B1702B1B0B48}" type="presParOf" srcId="{E69A0CD8-7EDD-4450-9619-41F017515098}" destId="{38FB9F67-EE71-485B-9A9A-4D6C518D323F}" srcOrd="0" destOrd="0" presId="urn:microsoft.com/office/officeart/2005/8/layout/hierarchy1"/>
    <dgm:cxn modelId="{2E91F54C-60AF-437C-892D-F8B45AF29381}" type="presParOf" srcId="{E69A0CD8-7EDD-4450-9619-41F017515098}" destId="{140CDDD0-052B-4318-97DE-FBBBDD089C50}" srcOrd="1" destOrd="0" presId="urn:microsoft.com/office/officeart/2005/8/layout/hierarchy1"/>
    <dgm:cxn modelId="{CD3A66A7-C0B1-4D9D-A5BC-23F790158C26}" type="presParOf" srcId="{55415B8B-591D-4F16-886E-4AA5CD2B395B}" destId="{2EC1BC71-B3D0-4B48-8E3F-5DF697E766EE}" srcOrd="1" destOrd="0" presId="urn:microsoft.com/office/officeart/2005/8/layout/hierarchy1"/>
    <dgm:cxn modelId="{014A3EAF-E994-481E-A62B-C5801AF3ECCE}" type="presParOf" srcId="{2EC1BC71-B3D0-4B48-8E3F-5DF697E766EE}" destId="{A10D8DD0-75EA-4357-B2D9-731CDA302F34}" srcOrd="0" destOrd="0" presId="urn:microsoft.com/office/officeart/2005/8/layout/hierarchy1"/>
    <dgm:cxn modelId="{61561419-FFA2-4C9C-8C88-FFF32C42DB30}" type="presParOf" srcId="{2EC1BC71-B3D0-4B48-8E3F-5DF697E766EE}" destId="{31C7FB32-5843-4A41-8E0E-77551316015A}" srcOrd="1" destOrd="0" presId="urn:microsoft.com/office/officeart/2005/8/layout/hierarchy1"/>
    <dgm:cxn modelId="{1B0868CF-A739-4A2A-9D73-2EC09FCD6C75}" type="presParOf" srcId="{31C7FB32-5843-4A41-8E0E-77551316015A}" destId="{0B1FED16-5A40-4EAF-B09A-C5686944C046}" srcOrd="0" destOrd="0" presId="urn:microsoft.com/office/officeart/2005/8/layout/hierarchy1"/>
    <dgm:cxn modelId="{1FAB5BB1-AA84-455D-9E91-4B0CDCF67C4B}" type="presParOf" srcId="{0B1FED16-5A40-4EAF-B09A-C5686944C046}" destId="{B58F0136-0DEA-43A7-BAB3-29265E7F74A3}" srcOrd="0" destOrd="0" presId="urn:microsoft.com/office/officeart/2005/8/layout/hierarchy1"/>
    <dgm:cxn modelId="{19A9D57A-7468-4922-8FB4-51EFEB82C74F}" type="presParOf" srcId="{0B1FED16-5A40-4EAF-B09A-C5686944C046}" destId="{74C9F205-750F-422E-80DC-3EE0ED5AFAFB}" srcOrd="1" destOrd="0" presId="urn:microsoft.com/office/officeart/2005/8/layout/hierarchy1"/>
    <dgm:cxn modelId="{B5416697-005D-43A5-A7DB-834097DD58A4}" type="presParOf" srcId="{31C7FB32-5843-4A41-8E0E-77551316015A}" destId="{EC7FEE6D-CCC7-436F-B437-3CF7D7EE1C4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1619532-1726-48FD-B0F8-3A19872757C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CCBABF5-2158-4DEF-B7A4-226036AE51F6}">
      <dgm:prSet phldrT="[Text]"/>
      <dgm:spPr/>
      <dgm:t>
        <a:bodyPr/>
        <a:lstStyle/>
        <a:p>
          <a:pPr rtl="1"/>
          <a:r>
            <a:rPr lang="en-US" dirty="0"/>
            <a:t>1</a:t>
          </a:r>
          <a:endParaRPr lang="ar-EG" dirty="0"/>
        </a:p>
      </dgm:t>
    </dgm:pt>
    <dgm:pt modelId="{B3E2FB72-0F86-45DE-8BFC-2EDA64BB01B4}" type="parTrans" cxnId="{3BC483B8-8156-4872-9AD1-7DEDC243DDA8}">
      <dgm:prSet/>
      <dgm:spPr/>
      <dgm:t>
        <a:bodyPr/>
        <a:lstStyle/>
        <a:p>
          <a:pPr rtl="1"/>
          <a:endParaRPr lang="ar-EG"/>
        </a:p>
      </dgm:t>
    </dgm:pt>
    <dgm:pt modelId="{2522583A-AEA0-47CB-A2C0-7D1BF2230E1E}" type="sibTrans" cxnId="{3BC483B8-8156-4872-9AD1-7DEDC243DDA8}">
      <dgm:prSet/>
      <dgm:spPr/>
      <dgm:t>
        <a:bodyPr/>
        <a:lstStyle/>
        <a:p>
          <a:pPr rtl="1"/>
          <a:endParaRPr lang="ar-EG"/>
        </a:p>
      </dgm:t>
    </dgm:pt>
    <dgm:pt modelId="{C233F129-1CB1-497A-8B79-0FA12BA66192}">
      <dgm:prSet phldrT="[Text]"/>
      <dgm:spPr/>
      <dgm:t>
        <a:bodyPr/>
        <a:lstStyle/>
        <a:p>
          <a:pPr algn="ctr" rtl="0"/>
          <a:r>
            <a:rPr lang="en-US" dirty="0"/>
            <a:t>Some of role models</a:t>
          </a:r>
          <a:endParaRPr lang="ar-EG" dirty="0"/>
        </a:p>
      </dgm:t>
    </dgm:pt>
    <dgm:pt modelId="{BEBAC4A6-FF93-4F2A-8F51-602269BEBDCC}" type="parTrans" cxnId="{14E344BA-28B9-43DF-898F-6754ED8000F1}">
      <dgm:prSet/>
      <dgm:spPr/>
      <dgm:t>
        <a:bodyPr/>
        <a:lstStyle/>
        <a:p>
          <a:pPr rtl="1"/>
          <a:endParaRPr lang="ar-EG"/>
        </a:p>
      </dgm:t>
    </dgm:pt>
    <dgm:pt modelId="{30CA4357-56BF-4BC1-9D43-DE533BE10DD7}" type="sibTrans" cxnId="{14E344BA-28B9-43DF-898F-6754ED8000F1}">
      <dgm:prSet/>
      <dgm:spPr/>
      <dgm:t>
        <a:bodyPr/>
        <a:lstStyle/>
        <a:p>
          <a:pPr rtl="1"/>
          <a:endParaRPr lang="ar-EG"/>
        </a:p>
      </dgm:t>
    </dgm:pt>
    <dgm:pt modelId="{45B2F1F0-A295-4F5F-91C1-1714CE9E317E}">
      <dgm:prSet phldrT="[Text]"/>
      <dgm:spPr/>
      <dgm:t>
        <a:bodyPr/>
        <a:lstStyle/>
        <a:p>
          <a:pPr rtl="1"/>
          <a:r>
            <a:rPr lang="en-US" dirty="0"/>
            <a:t>2</a:t>
          </a:r>
          <a:endParaRPr lang="ar-EG" dirty="0"/>
        </a:p>
      </dgm:t>
    </dgm:pt>
    <dgm:pt modelId="{DFA5747E-A15A-4254-BD84-7FBADF20B9AC}" type="parTrans" cxnId="{5AF38863-ECCF-4689-A008-0975BEC34EB5}">
      <dgm:prSet/>
      <dgm:spPr/>
      <dgm:t>
        <a:bodyPr/>
        <a:lstStyle/>
        <a:p>
          <a:pPr rtl="1"/>
          <a:endParaRPr lang="ar-EG"/>
        </a:p>
      </dgm:t>
    </dgm:pt>
    <dgm:pt modelId="{67BCC492-C6CB-499D-8485-65E149077CBC}" type="sibTrans" cxnId="{5AF38863-ECCF-4689-A008-0975BEC34EB5}">
      <dgm:prSet/>
      <dgm:spPr/>
      <dgm:t>
        <a:bodyPr/>
        <a:lstStyle/>
        <a:p>
          <a:pPr rtl="1"/>
          <a:endParaRPr lang="ar-EG"/>
        </a:p>
      </dgm:t>
    </dgm:pt>
    <dgm:pt modelId="{79D56960-3913-4B9B-92BA-7A41E910B2FA}">
      <dgm:prSet phldrT="[Text]"/>
      <dgm:spPr/>
      <dgm:t>
        <a:bodyPr/>
        <a:lstStyle/>
        <a:p>
          <a:pPr algn="ctr" rtl="0"/>
          <a:r>
            <a:rPr lang="en-US" dirty="0"/>
            <a:t> some of case studies and situations</a:t>
          </a:r>
          <a:endParaRPr lang="ar-EG" dirty="0"/>
        </a:p>
      </dgm:t>
    </dgm:pt>
    <dgm:pt modelId="{9D72891C-C138-4FD4-817D-5F9C5755510C}" type="parTrans" cxnId="{6CD0E3D1-546C-4502-9FDC-9C96D027AA3B}">
      <dgm:prSet/>
      <dgm:spPr/>
      <dgm:t>
        <a:bodyPr/>
        <a:lstStyle/>
        <a:p>
          <a:pPr rtl="1"/>
          <a:endParaRPr lang="ar-EG"/>
        </a:p>
      </dgm:t>
    </dgm:pt>
    <dgm:pt modelId="{5FC49731-462E-4506-8F61-89236AF43D1A}" type="sibTrans" cxnId="{6CD0E3D1-546C-4502-9FDC-9C96D027AA3B}">
      <dgm:prSet/>
      <dgm:spPr/>
      <dgm:t>
        <a:bodyPr/>
        <a:lstStyle/>
        <a:p>
          <a:pPr rtl="1"/>
          <a:endParaRPr lang="ar-EG"/>
        </a:p>
      </dgm:t>
    </dgm:pt>
    <dgm:pt modelId="{6CE2E847-A98F-44FE-B62F-E3FDE1F99329}" type="pres">
      <dgm:prSet presAssocID="{91619532-1726-48FD-B0F8-3A19872757CA}" presName="Name0" presStyleCnt="0">
        <dgm:presLayoutVars>
          <dgm:dir/>
          <dgm:animLvl val="lvl"/>
          <dgm:resizeHandles val="exact"/>
        </dgm:presLayoutVars>
      </dgm:prSet>
      <dgm:spPr/>
    </dgm:pt>
    <dgm:pt modelId="{B5115969-9435-46FE-909B-5C13B99732CC}" type="pres">
      <dgm:prSet presAssocID="{BCCBABF5-2158-4DEF-B7A4-226036AE51F6}" presName="linNode" presStyleCnt="0"/>
      <dgm:spPr/>
    </dgm:pt>
    <dgm:pt modelId="{5B291DAC-521E-44B2-8147-2AFF74C597C1}" type="pres">
      <dgm:prSet presAssocID="{BCCBABF5-2158-4DEF-B7A4-226036AE51F6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CEC6283F-BA45-43F7-B338-9477D54F7F67}" type="pres">
      <dgm:prSet presAssocID="{BCCBABF5-2158-4DEF-B7A4-226036AE51F6}" presName="descendantText" presStyleLbl="alignAccFollowNode1" presStyleIdx="0" presStyleCnt="2">
        <dgm:presLayoutVars>
          <dgm:bulletEnabled val="1"/>
        </dgm:presLayoutVars>
      </dgm:prSet>
      <dgm:spPr/>
    </dgm:pt>
    <dgm:pt modelId="{65422359-8011-4233-B1E6-FBFCB69DCC82}" type="pres">
      <dgm:prSet presAssocID="{2522583A-AEA0-47CB-A2C0-7D1BF2230E1E}" presName="sp" presStyleCnt="0"/>
      <dgm:spPr/>
    </dgm:pt>
    <dgm:pt modelId="{F504BA1C-2FDB-4781-B252-B7F0539B0E4B}" type="pres">
      <dgm:prSet presAssocID="{45B2F1F0-A295-4F5F-91C1-1714CE9E317E}" presName="linNode" presStyleCnt="0"/>
      <dgm:spPr/>
    </dgm:pt>
    <dgm:pt modelId="{58B7C74D-09B1-4587-91D2-AB3B7BF5632B}" type="pres">
      <dgm:prSet presAssocID="{45B2F1F0-A295-4F5F-91C1-1714CE9E317E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87FBF028-0C52-4429-B3AA-F6632E599F19}" type="pres">
      <dgm:prSet presAssocID="{45B2F1F0-A295-4F5F-91C1-1714CE9E317E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F8494D0D-51D0-4F37-8AA3-751ED36022F2}" type="presOf" srcId="{BCCBABF5-2158-4DEF-B7A4-226036AE51F6}" destId="{5B291DAC-521E-44B2-8147-2AFF74C597C1}" srcOrd="0" destOrd="0" presId="urn:microsoft.com/office/officeart/2005/8/layout/vList5"/>
    <dgm:cxn modelId="{CFE76F0F-DB24-42A6-AF1A-EBC22F004AFB}" type="presOf" srcId="{C233F129-1CB1-497A-8B79-0FA12BA66192}" destId="{CEC6283F-BA45-43F7-B338-9477D54F7F67}" srcOrd="0" destOrd="0" presId="urn:microsoft.com/office/officeart/2005/8/layout/vList5"/>
    <dgm:cxn modelId="{E3E2CB3E-15E3-4807-A2AA-8D18C2708ECF}" type="presOf" srcId="{91619532-1726-48FD-B0F8-3A19872757CA}" destId="{6CE2E847-A98F-44FE-B62F-E3FDE1F99329}" srcOrd="0" destOrd="0" presId="urn:microsoft.com/office/officeart/2005/8/layout/vList5"/>
    <dgm:cxn modelId="{5AF38863-ECCF-4689-A008-0975BEC34EB5}" srcId="{91619532-1726-48FD-B0F8-3A19872757CA}" destId="{45B2F1F0-A295-4F5F-91C1-1714CE9E317E}" srcOrd="1" destOrd="0" parTransId="{DFA5747E-A15A-4254-BD84-7FBADF20B9AC}" sibTransId="{67BCC492-C6CB-499D-8485-65E149077CBC}"/>
    <dgm:cxn modelId="{19E52566-503C-483B-972C-FB7D9C4E572E}" type="presOf" srcId="{45B2F1F0-A295-4F5F-91C1-1714CE9E317E}" destId="{58B7C74D-09B1-4587-91D2-AB3B7BF5632B}" srcOrd="0" destOrd="0" presId="urn:microsoft.com/office/officeart/2005/8/layout/vList5"/>
    <dgm:cxn modelId="{2DB8E270-1F09-44B7-8F82-213257AEC924}" type="presOf" srcId="{79D56960-3913-4B9B-92BA-7A41E910B2FA}" destId="{87FBF028-0C52-4429-B3AA-F6632E599F19}" srcOrd="0" destOrd="0" presId="urn:microsoft.com/office/officeart/2005/8/layout/vList5"/>
    <dgm:cxn modelId="{3BC483B8-8156-4872-9AD1-7DEDC243DDA8}" srcId="{91619532-1726-48FD-B0F8-3A19872757CA}" destId="{BCCBABF5-2158-4DEF-B7A4-226036AE51F6}" srcOrd="0" destOrd="0" parTransId="{B3E2FB72-0F86-45DE-8BFC-2EDA64BB01B4}" sibTransId="{2522583A-AEA0-47CB-A2C0-7D1BF2230E1E}"/>
    <dgm:cxn modelId="{14E344BA-28B9-43DF-898F-6754ED8000F1}" srcId="{BCCBABF5-2158-4DEF-B7A4-226036AE51F6}" destId="{C233F129-1CB1-497A-8B79-0FA12BA66192}" srcOrd="0" destOrd="0" parTransId="{BEBAC4A6-FF93-4F2A-8F51-602269BEBDCC}" sibTransId="{30CA4357-56BF-4BC1-9D43-DE533BE10DD7}"/>
    <dgm:cxn modelId="{6CD0E3D1-546C-4502-9FDC-9C96D027AA3B}" srcId="{45B2F1F0-A295-4F5F-91C1-1714CE9E317E}" destId="{79D56960-3913-4B9B-92BA-7A41E910B2FA}" srcOrd="0" destOrd="0" parTransId="{9D72891C-C138-4FD4-817D-5F9C5755510C}" sibTransId="{5FC49731-462E-4506-8F61-89236AF43D1A}"/>
    <dgm:cxn modelId="{27C7F17C-C7B8-4623-90A5-118F90E5F062}" type="presParOf" srcId="{6CE2E847-A98F-44FE-B62F-E3FDE1F99329}" destId="{B5115969-9435-46FE-909B-5C13B99732CC}" srcOrd="0" destOrd="0" presId="urn:microsoft.com/office/officeart/2005/8/layout/vList5"/>
    <dgm:cxn modelId="{0A0E5FEA-CC47-4EB0-A6DB-68E6286B9178}" type="presParOf" srcId="{B5115969-9435-46FE-909B-5C13B99732CC}" destId="{5B291DAC-521E-44B2-8147-2AFF74C597C1}" srcOrd="0" destOrd="0" presId="urn:microsoft.com/office/officeart/2005/8/layout/vList5"/>
    <dgm:cxn modelId="{AF4208BB-09BC-4EE3-A957-C07111051BBC}" type="presParOf" srcId="{B5115969-9435-46FE-909B-5C13B99732CC}" destId="{CEC6283F-BA45-43F7-B338-9477D54F7F67}" srcOrd="1" destOrd="0" presId="urn:microsoft.com/office/officeart/2005/8/layout/vList5"/>
    <dgm:cxn modelId="{7C5BD7DE-28C5-454E-80CE-81FA19AD5FFD}" type="presParOf" srcId="{6CE2E847-A98F-44FE-B62F-E3FDE1F99329}" destId="{65422359-8011-4233-B1E6-FBFCB69DCC82}" srcOrd="1" destOrd="0" presId="urn:microsoft.com/office/officeart/2005/8/layout/vList5"/>
    <dgm:cxn modelId="{9BB284B0-294B-4C71-B9B6-84EBB898F844}" type="presParOf" srcId="{6CE2E847-A98F-44FE-B62F-E3FDE1F99329}" destId="{F504BA1C-2FDB-4781-B252-B7F0539B0E4B}" srcOrd="2" destOrd="0" presId="urn:microsoft.com/office/officeart/2005/8/layout/vList5"/>
    <dgm:cxn modelId="{EB59CB5E-39A6-4A7E-9E1E-4AC7B9A828EF}" type="presParOf" srcId="{F504BA1C-2FDB-4781-B252-B7F0539B0E4B}" destId="{58B7C74D-09B1-4587-91D2-AB3B7BF5632B}" srcOrd="0" destOrd="0" presId="urn:microsoft.com/office/officeart/2005/8/layout/vList5"/>
    <dgm:cxn modelId="{230A538B-3E6C-4F61-A53C-17AAD6E3A199}" type="presParOf" srcId="{F504BA1C-2FDB-4781-B252-B7F0539B0E4B}" destId="{87FBF028-0C52-4429-B3AA-F6632E599F1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BA0868E-79DE-4A43-AC4B-A81DCCC29F74}" type="doc">
      <dgm:prSet loTypeId="urn:microsoft.com/office/officeart/2005/8/layout/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945D9F69-E6C5-429D-928C-7C5FAEC4C4CD}">
      <dgm:prSet phldrT="[Text]" custT="1"/>
      <dgm:spPr/>
      <dgm:t>
        <a:bodyPr/>
        <a:lstStyle/>
        <a:p>
          <a:pPr algn="ctr" rtl="0"/>
          <a:r>
            <a:rPr lang="en-US" sz="2800" b="1" dirty="0"/>
            <a:t>Demonstrate an understanding and awareness of what negotiation and influencing is.</a:t>
          </a:r>
          <a:endParaRPr lang="ar-EG" sz="2800" dirty="0"/>
        </a:p>
      </dgm:t>
    </dgm:pt>
    <dgm:pt modelId="{C7385F86-838F-4EB5-98EE-C7FACD3491C3}" type="parTrans" cxnId="{B3E5ABE1-9FC4-4A4C-9B83-682BD2D9E5E9}">
      <dgm:prSet/>
      <dgm:spPr/>
      <dgm:t>
        <a:bodyPr/>
        <a:lstStyle/>
        <a:p>
          <a:pPr rtl="1"/>
          <a:endParaRPr lang="ar-EG"/>
        </a:p>
      </dgm:t>
    </dgm:pt>
    <dgm:pt modelId="{9C47A973-A60F-458C-A18B-4D2E42C9BDAE}" type="sibTrans" cxnId="{B3E5ABE1-9FC4-4A4C-9B83-682BD2D9E5E9}">
      <dgm:prSet/>
      <dgm:spPr/>
      <dgm:t>
        <a:bodyPr/>
        <a:lstStyle/>
        <a:p>
          <a:pPr rtl="1"/>
          <a:endParaRPr lang="ar-EG"/>
        </a:p>
      </dgm:t>
    </dgm:pt>
    <dgm:pt modelId="{10CEE8D1-6AFC-48D1-A068-4E6C086D95AC}">
      <dgm:prSet phldrT="[Text]" custT="1"/>
      <dgm:spPr/>
      <dgm:t>
        <a:bodyPr/>
        <a:lstStyle/>
        <a:p>
          <a:pPr algn="ctr" rtl="0"/>
          <a:r>
            <a:rPr lang="en-US" sz="2400" b="1" dirty="0"/>
            <a:t>Understand the potential strengths and weaknesses of your own negotiation and influencing style</a:t>
          </a:r>
          <a:r>
            <a:rPr lang="en-US" sz="2400" dirty="0"/>
            <a:t>.</a:t>
          </a:r>
          <a:r>
            <a:rPr lang="en-US" sz="2400" b="1" dirty="0"/>
            <a:t>.</a:t>
          </a:r>
          <a:endParaRPr lang="ar-EG" sz="2400" dirty="0"/>
        </a:p>
      </dgm:t>
    </dgm:pt>
    <dgm:pt modelId="{5501A97C-F23A-4825-B775-AA154EAF3F6D}" type="parTrans" cxnId="{C4AB7E31-21FC-4B3D-96BA-F3C95D84019E}">
      <dgm:prSet/>
      <dgm:spPr/>
      <dgm:t>
        <a:bodyPr/>
        <a:lstStyle/>
        <a:p>
          <a:pPr rtl="1"/>
          <a:endParaRPr lang="ar-EG"/>
        </a:p>
      </dgm:t>
    </dgm:pt>
    <dgm:pt modelId="{C95661E6-E89E-46E7-8135-88E45D8110F8}" type="sibTrans" cxnId="{C4AB7E31-21FC-4B3D-96BA-F3C95D84019E}">
      <dgm:prSet/>
      <dgm:spPr/>
      <dgm:t>
        <a:bodyPr/>
        <a:lstStyle/>
        <a:p>
          <a:pPr rtl="1"/>
          <a:endParaRPr lang="ar-EG"/>
        </a:p>
      </dgm:t>
    </dgm:pt>
    <dgm:pt modelId="{8CC620B9-7700-46D1-809C-A2D65A31BDE9}" type="pres">
      <dgm:prSet presAssocID="{9BA0868E-79DE-4A43-AC4B-A81DCCC29F74}" presName="linear" presStyleCnt="0">
        <dgm:presLayoutVars>
          <dgm:dir/>
          <dgm:animLvl val="lvl"/>
          <dgm:resizeHandles val="exact"/>
        </dgm:presLayoutVars>
      </dgm:prSet>
      <dgm:spPr/>
    </dgm:pt>
    <dgm:pt modelId="{ADB5AFB0-2FE0-41F2-8600-33B18781551F}" type="pres">
      <dgm:prSet presAssocID="{945D9F69-E6C5-429D-928C-7C5FAEC4C4CD}" presName="parentLin" presStyleCnt="0"/>
      <dgm:spPr/>
    </dgm:pt>
    <dgm:pt modelId="{86BC69B9-CD12-4CFB-A36A-547DC9164EF0}" type="pres">
      <dgm:prSet presAssocID="{945D9F69-E6C5-429D-928C-7C5FAEC4C4CD}" presName="parentLeftMargin" presStyleLbl="node1" presStyleIdx="0" presStyleCnt="2"/>
      <dgm:spPr/>
    </dgm:pt>
    <dgm:pt modelId="{42909854-A475-4627-B259-175C0173A791}" type="pres">
      <dgm:prSet presAssocID="{945D9F69-E6C5-429D-928C-7C5FAEC4C4CD}" presName="parentText" presStyleLbl="node1" presStyleIdx="0" presStyleCnt="2" custScaleY="214971">
        <dgm:presLayoutVars>
          <dgm:chMax val="0"/>
          <dgm:bulletEnabled val="1"/>
        </dgm:presLayoutVars>
      </dgm:prSet>
      <dgm:spPr/>
    </dgm:pt>
    <dgm:pt modelId="{A99794FF-D5FB-4223-94C7-F25C5EAA3766}" type="pres">
      <dgm:prSet presAssocID="{945D9F69-E6C5-429D-928C-7C5FAEC4C4CD}" presName="negativeSpace" presStyleCnt="0"/>
      <dgm:spPr/>
    </dgm:pt>
    <dgm:pt modelId="{5AC083D4-AD3B-4F0C-AF37-19041C83BCAE}" type="pres">
      <dgm:prSet presAssocID="{945D9F69-E6C5-429D-928C-7C5FAEC4C4CD}" presName="childText" presStyleLbl="conFgAcc1" presStyleIdx="0" presStyleCnt="2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  <dgm:pt modelId="{F2737B0A-D7D1-4A49-B34E-04AA81E9C80A}" type="pres">
      <dgm:prSet presAssocID="{9C47A973-A60F-458C-A18B-4D2E42C9BDAE}" presName="spaceBetweenRectangles" presStyleCnt="0"/>
      <dgm:spPr/>
    </dgm:pt>
    <dgm:pt modelId="{5255AD7A-9C23-4730-AF15-34ABF90CD0EA}" type="pres">
      <dgm:prSet presAssocID="{10CEE8D1-6AFC-48D1-A068-4E6C086D95AC}" presName="parentLin" presStyleCnt="0"/>
      <dgm:spPr/>
    </dgm:pt>
    <dgm:pt modelId="{A387C85D-87F1-4773-BEE9-413DBBCAC346}" type="pres">
      <dgm:prSet presAssocID="{10CEE8D1-6AFC-48D1-A068-4E6C086D95AC}" presName="parentLeftMargin" presStyleLbl="node1" presStyleIdx="0" presStyleCnt="2"/>
      <dgm:spPr/>
    </dgm:pt>
    <dgm:pt modelId="{D870BD40-C3E9-418C-940D-6D6D9DAF87B5}" type="pres">
      <dgm:prSet presAssocID="{10CEE8D1-6AFC-48D1-A068-4E6C086D95AC}" presName="parentText" presStyleLbl="node1" presStyleIdx="1" presStyleCnt="2" custScaleY="214971">
        <dgm:presLayoutVars>
          <dgm:chMax val="0"/>
          <dgm:bulletEnabled val="1"/>
        </dgm:presLayoutVars>
      </dgm:prSet>
      <dgm:spPr/>
    </dgm:pt>
    <dgm:pt modelId="{B49BBD8D-3AE9-4ACB-8EAA-64EFE03C8361}" type="pres">
      <dgm:prSet presAssocID="{10CEE8D1-6AFC-48D1-A068-4E6C086D95AC}" presName="negativeSpace" presStyleCnt="0"/>
      <dgm:spPr/>
    </dgm:pt>
    <dgm:pt modelId="{C21A4CFB-DDF3-4D98-AD7F-A00327578023}" type="pres">
      <dgm:prSet presAssocID="{10CEE8D1-6AFC-48D1-A068-4E6C086D95AC}" presName="childText" presStyleLbl="conFgAcc1" presStyleIdx="1" presStyleCnt="2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</dgm:ptLst>
  <dgm:cxnLst>
    <dgm:cxn modelId="{C4AB7E31-21FC-4B3D-96BA-F3C95D84019E}" srcId="{9BA0868E-79DE-4A43-AC4B-A81DCCC29F74}" destId="{10CEE8D1-6AFC-48D1-A068-4E6C086D95AC}" srcOrd="1" destOrd="0" parTransId="{5501A97C-F23A-4825-B775-AA154EAF3F6D}" sibTransId="{C95661E6-E89E-46E7-8135-88E45D8110F8}"/>
    <dgm:cxn modelId="{6F3DB056-01E4-4820-A421-9B66AAFA0E3A}" type="presOf" srcId="{10CEE8D1-6AFC-48D1-A068-4E6C086D95AC}" destId="{A387C85D-87F1-4773-BEE9-413DBBCAC346}" srcOrd="0" destOrd="0" presId="urn:microsoft.com/office/officeart/2005/8/layout/list1"/>
    <dgm:cxn modelId="{470BD59B-3217-442E-B525-7EB9EFEA1266}" type="presOf" srcId="{945D9F69-E6C5-429D-928C-7C5FAEC4C4CD}" destId="{86BC69B9-CD12-4CFB-A36A-547DC9164EF0}" srcOrd="0" destOrd="0" presId="urn:microsoft.com/office/officeart/2005/8/layout/list1"/>
    <dgm:cxn modelId="{DA6519C1-FE60-4D75-9F03-BE974CE6CF46}" type="presOf" srcId="{9BA0868E-79DE-4A43-AC4B-A81DCCC29F74}" destId="{8CC620B9-7700-46D1-809C-A2D65A31BDE9}" srcOrd="0" destOrd="0" presId="urn:microsoft.com/office/officeart/2005/8/layout/list1"/>
    <dgm:cxn modelId="{88CDF3D1-BA7A-439D-8A9A-B07C2AF3B139}" type="presOf" srcId="{945D9F69-E6C5-429D-928C-7C5FAEC4C4CD}" destId="{42909854-A475-4627-B259-175C0173A791}" srcOrd="1" destOrd="0" presId="urn:microsoft.com/office/officeart/2005/8/layout/list1"/>
    <dgm:cxn modelId="{277A11DC-D202-4FA6-9A05-86AEF42A523A}" type="presOf" srcId="{10CEE8D1-6AFC-48D1-A068-4E6C086D95AC}" destId="{D870BD40-C3E9-418C-940D-6D6D9DAF87B5}" srcOrd="1" destOrd="0" presId="urn:microsoft.com/office/officeart/2005/8/layout/list1"/>
    <dgm:cxn modelId="{B3E5ABE1-9FC4-4A4C-9B83-682BD2D9E5E9}" srcId="{9BA0868E-79DE-4A43-AC4B-A81DCCC29F74}" destId="{945D9F69-E6C5-429D-928C-7C5FAEC4C4CD}" srcOrd="0" destOrd="0" parTransId="{C7385F86-838F-4EB5-98EE-C7FACD3491C3}" sibTransId="{9C47A973-A60F-458C-A18B-4D2E42C9BDAE}"/>
    <dgm:cxn modelId="{8BA7F783-7819-48FC-BC7F-67696D52920D}" type="presParOf" srcId="{8CC620B9-7700-46D1-809C-A2D65A31BDE9}" destId="{ADB5AFB0-2FE0-41F2-8600-33B18781551F}" srcOrd="0" destOrd="0" presId="urn:microsoft.com/office/officeart/2005/8/layout/list1"/>
    <dgm:cxn modelId="{14AC345E-729C-4C29-A8EE-70B0E9BF137E}" type="presParOf" srcId="{ADB5AFB0-2FE0-41F2-8600-33B18781551F}" destId="{86BC69B9-CD12-4CFB-A36A-547DC9164EF0}" srcOrd="0" destOrd="0" presId="urn:microsoft.com/office/officeart/2005/8/layout/list1"/>
    <dgm:cxn modelId="{4F452049-5DFF-412D-8170-1FFB6836217B}" type="presParOf" srcId="{ADB5AFB0-2FE0-41F2-8600-33B18781551F}" destId="{42909854-A475-4627-B259-175C0173A791}" srcOrd="1" destOrd="0" presId="urn:microsoft.com/office/officeart/2005/8/layout/list1"/>
    <dgm:cxn modelId="{DAA5F205-8C31-49A2-B17A-3AE551559274}" type="presParOf" srcId="{8CC620B9-7700-46D1-809C-A2D65A31BDE9}" destId="{A99794FF-D5FB-4223-94C7-F25C5EAA3766}" srcOrd="1" destOrd="0" presId="urn:microsoft.com/office/officeart/2005/8/layout/list1"/>
    <dgm:cxn modelId="{E6555949-2382-42D4-A1AB-16D2278C37B2}" type="presParOf" srcId="{8CC620B9-7700-46D1-809C-A2D65A31BDE9}" destId="{5AC083D4-AD3B-4F0C-AF37-19041C83BCAE}" srcOrd="2" destOrd="0" presId="urn:microsoft.com/office/officeart/2005/8/layout/list1"/>
    <dgm:cxn modelId="{B5830A72-064D-49B9-9907-8C298E0C9978}" type="presParOf" srcId="{8CC620B9-7700-46D1-809C-A2D65A31BDE9}" destId="{F2737B0A-D7D1-4A49-B34E-04AA81E9C80A}" srcOrd="3" destOrd="0" presId="urn:microsoft.com/office/officeart/2005/8/layout/list1"/>
    <dgm:cxn modelId="{D949DD1E-6429-433F-96AD-E65AD95A20DE}" type="presParOf" srcId="{8CC620B9-7700-46D1-809C-A2D65A31BDE9}" destId="{5255AD7A-9C23-4730-AF15-34ABF90CD0EA}" srcOrd="4" destOrd="0" presId="urn:microsoft.com/office/officeart/2005/8/layout/list1"/>
    <dgm:cxn modelId="{3855881B-36FE-4B38-8436-A1F566B346C8}" type="presParOf" srcId="{5255AD7A-9C23-4730-AF15-34ABF90CD0EA}" destId="{A387C85D-87F1-4773-BEE9-413DBBCAC346}" srcOrd="0" destOrd="0" presId="urn:microsoft.com/office/officeart/2005/8/layout/list1"/>
    <dgm:cxn modelId="{3812F416-1F04-4E41-9BBB-6C1E21061A47}" type="presParOf" srcId="{5255AD7A-9C23-4730-AF15-34ABF90CD0EA}" destId="{D870BD40-C3E9-418C-940D-6D6D9DAF87B5}" srcOrd="1" destOrd="0" presId="urn:microsoft.com/office/officeart/2005/8/layout/list1"/>
    <dgm:cxn modelId="{E237B62D-12E6-4BDF-9211-281F0150F826}" type="presParOf" srcId="{8CC620B9-7700-46D1-809C-A2D65A31BDE9}" destId="{B49BBD8D-3AE9-4ACB-8EAA-64EFE03C8361}" srcOrd="5" destOrd="0" presId="urn:microsoft.com/office/officeart/2005/8/layout/list1"/>
    <dgm:cxn modelId="{62F20E7F-C399-4AF3-B0E7-C8CF683F6BD8}" type="presParOf" srcId="{8CC620B9-7700-46D1-809C-A2D65A31BDE9}" destId="{C21A4CFB-DDF3-4D98-AD7F-A00327578023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BA0868E-79DE-4A43-AC4B-A81DCCC29F74}" type="doc">
      <dgm:prSet loTypeId="urn:microsoft.com/office/officeart/2005/8/layout/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10CEE8D1-6AFC-48D1-A068-4E6C086D95AC}">
      <dgm:prSet phldrT="[Text]" custT="1"/>
      <dgm:spPr/>
      <dgm:t>
        <a:bodyPr/>
        <a:lstStyle/>
        <a:p>
          <a:pPr algn="ctr" rtl="0"/>
          <a:r>
            <a:rPr lang="en-US" sz="2400" b="1" dirty="0"/>
            <a:t>Identify and understanding the required and necessary skills to be an effective negotiator and influencer</a:t>
          </a:r>
          <a:endParaRPr lang="ar-EG" sz="2400" dirty="0"/>
        </a:p>
      </dgm:t>
    </dgm:pt>
    <dgm:pt modelId="{5501A97C-F23A-4825-B775-AA154EAF3F6D}" type="parTrans" cxnId="{C4AB7E31-21FC-4B3D-96BA-F3C95D84019E}">
      <dgm:prSet/>
      <dgm:spPr/>
      <dgm:t>
        <a:bodyPr/>
        <a:lstStyle/>
        <a:p>
          <a:pPr rtl="1"/>
          <a:endParaRPr lang="ar-EG"/>
        </a:p>
      </dgm:t>
    </dgm:pt>
    <dgm:pt modelId="{C95661E6-E89E-46E7-8135-88E45D8110F8}" type="sibTrans" cxnId="{C4AB7E31-21FC-4B3D-96BA-F3C95D84019E}">
      <dgm:prSet/>
      <dgm:spPr/>
      <dgm:t>
        <a:bodyPr/>
        <a:lstStyle/>
        <a:p>
          <a:pPr rtl="1"/>
          <a:endParaRPr lang="ar-EG"/>
        </a:p>
      </dgm:t>
    </dgm:pt>
    <dgm:pt modelId="{3B31EF8E-941B-4EF4-81EC-F585B5A1D3FB}">
      <dgm:prSet phldrT="[Text]" custT="1"/>
      <dgm:spPr/>
      <dgm:t>
        <a:bodyPr/>
        <a:lstStyle/>
        <a:p>
          <a:pPr algn="ctr" rtl="0"/>
          <a:r>
            <a:rPr lang="en-US" sz="2400" b="1" dirty="0"/>
            <a:t>Develop general strategies for successful negotiation and influencing.</a:t>
          </a:r>
          <a:endParaRPr lang="ar-EG" sz="2400" dirty="0"/>
        </a:p>
      </dgm:t>
    </dgm:pt>
    <dgm:pt modelId="{6AB18B43-CD49-4D94-B2FC-9649AA06DFC0}" type="parTrans" cxnId="{0DCF874D-B39B-45CC-A6E7-776FDBE37D49}">
      <dgm:prSet/>
      <dgm:spPr/>
      <dgm:t>
        <a:bodyPr/>
        <a:lstStyle/>
        <a:p>
          <a:pPr rtl="1"/>
          <a:endParaRPr lang="ar-EG"/>
        </a:p>
      </dgm:t>
    </dgm:pt>
    <dgm:pt modelId="{69E722AF-084B-4DF2-84BB-D0F1AB19E821}" type="sibTrans" cxnId="{0DCF874D-B39B-45CC-A6E7-776FDBE37D49}">
      <dgm:prSet/>
      <dgm:spPr/>
      <dgm:t>
        <a:bodyPr/>
        <a:lstStyle/>
        <a:p>
          <a:pPr rtl="1"/>
          <a:endParaRPr lang="ar-EG"/>
        </a:p>
      </dgm:t>
    </dgm:pt>
    <dgm:pt modelId="{8CC620B9-7700-46D1-809C-A2D65A31BDE9}" type="pres">
      <dgm:prSet presAssocID="{9BA0868E-79DE-4A43-AC4B-A81DCCC29F74}" presName="linear" presStyleCnt="0">
        <dgm:presLayoutVars>
          <dgm:dir/>
          <dgm:animLvl val="lvl"/>
          <dgm:resizeHandles val="exact"/>
        </dgm:presLayoutVars>
      </dgm:prSet>
      <dgm:spPr/>
    </dgm:pt>
    <dgm:pt modelId="{5255AD7A-9C23-4730-AF15-34ABF90CD0EA}" type="pres">
      <dgm:prSet presAssocID="{10CEE8D1-6AFC-48D1-A068-4E6C086D95AC}" presName="parentLin" presStyleCnt="0"/>
      <dgm:spPr/>
    </dgm:pt>
    <dgm:pt modelId="{A387C85D-87F1-4773-BEE9-413DBBCAC346}" type="pres">
      <dgm:prSet presAssocID="{10CEE8D1-6AFC-48D1-A068-4E6C086D95AC}" presName="parentLeftMargin" presStyleLbl="node1" presStyleIdx="0" presStyleCnt="2"/>
      <dgm:spPr/>
    </dgm:pt>
    <dgm:pt modelId="{D870BD40-C3E9-418C-940D-6D6D9DAF87B5}" type="pres">
      <dgm:prSet presAssocID="{10CEE8D1-6AFC-48D1-A068-4E6C086D95AC}" presName="parentText" presStyleLbl="node1" presStyleIdx="0" presStyleCnt="2" custScaleY="115460">
        <dgm:presLayoutVars>
          <dgm:chMax val="0"/>
          <dgm:bulletEnabled val="1"/>
        </dgm:presLayoutVars>
      </dgm:prSet>
      <dgm:spPr/>
    </dgm:pt>
    <dgm:pt modelId="{B49BBD8D-3AE9-4ACB-8EAA-64EFE03C8361}" type="pres">
      <dgm:prSet presAssocID="{10CEE8D1-6AFC-48D1-A068-4E6C086D95AC}" presName="negativeSpace" presStyleCnt="0"/>
      <dgm:spPr/>
    </dgm:pt>
    <dgm:pt modelId="{C21A4CFB-DDF3-4D98-AD7F-A00327578023}" type="pres">
      <dgm:prSet presAssocID="{10CEE8D1-6AFC-48D1-A068-4E6C086D95AC}" presName="childText" presStyleLbl="conFgAcc1" presStyleIdx="0" presStyleCnt="2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  <dgm:pt modelId="{409A468B-1107-460A-8776-D62526B41227}" type="pres">
      <dgm:prSet presAssocID="{C95661E6-E89E-46E7-8135-88E45D8110F8}" presName="spaceBetweenRectangles" presStyleCnt="0"/>
      <dgm:spPr/>
    </dgm:pt>
    <dgm:pt modelId="{A97160ED-A1BE-46AC-9DA1-33228EE95D34}" type="pres">
      <dgm:prSet presAssocID="{3B31EF8E-941B-4EF4-81EC-F585B5A1D3FB}" presName="parentLin" presStyleCnt="0"/>
      <dgm:spPr/>
    </dgm:pt>
    <dgm:pt modelId="{258359FC-637E-4DE6-A2C6-27E17561EC97}" type="pres">
      <dgm:prSet presAssocID="{3B31EF8E-941B-4EF4-81EC-F585B5A1D3FB}" presName="parentLeftMargin" presStyleLbl="node1" presStyleIdx="0" presStyleCnt="2"/>
      <dgm:spPr/>
    </dgm:pt>
    <dgm:pt modelId="{C61A9EA3-86E1-4E9D-BDD5-B1CBBAFB99EB}" type="pres">
      <dgm:prSet presAssocID="{3B31EF8E-941B-4EF4-81EC-F585B5A1D3FB}" presName="parentText" presStyleLbl="node1" presStyleIdx="1" presStyleCnt="2" custScaleY="122304">
        <dgm:presLayoutVars>
          <dgm:chMax val="0"/>
          <dgm:bulletEnabled val="1"/>
        </dgm:presLayoutVars>
      </dgm:prSet>
      <dgm:spPr/>
    </dgm:pt>
    <dgm:pt modelId="{9EC0E0E6-4654-44B0-A656-05C01F6DE596}" type="pres">
      <dgm:prSet presAssocID="{3B31EF8E-941B-4EF4-81EC-F585B5A1D3FB}" presName="negativeSpace" presStyleCnt="0"/>
      <dgm:spPr/>
    </dgm:pt>
    <dgm:pt modelId="{589D5BB0-B9AC-4B13-8773-B4F7AB708B3E}" type="pres">
      <dgm:prSet presAssocID="{3B31EF8E-941B-4EF4-81EC-F585B5A1D3FB}" presName="childText" presStyleLbl="conFgAcc1" presStyleIdx="1" presStyleCnt="2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</dgm:ptLst>
  <dgm:cxnLst>
    <dgm:cxn modelId="{C4AB7E31-21FC-4B3D-96BA-F3C95D84019E}" srcId="{9BA0868E-79DE-4A43-AC4B-A81DCCC29F74}" destId="{10CEE8D1-6AFC-48D1-A068-4E6C086D95AC}" srcOrd="0" destOrd="0" parTransId="{5501A97C-F23A-4825-B775-AA154EAF3F6D}" sibTransId="{C95661E6-E89E-46E7-8135-88E45D8110F8}"/>
    <dgm:cxn modelId="{92C5FA47-F0EE-4303-8063-C7D52903F9D8}" type="presOf" srcId="{10CEE8D1-6AFC-48D1-A068-4E6C086D95AC}" destId="{D870BD40-C3E9-418C-940D-6D6D9DAF87B5}" srcOrd="1" destOrd="0" presId="urn:microsoft.com/office/officeart/2005/8/layout/list1"/>
    <dgm:cxn modelId="{0DCF874D-B39B-45CC-A6E7-776FDBE37D49}" srcId="{9BA0868E-79DE-4A43-AC4B-A81DCCC29F74}" destId="{3B31EF8E-941B-4EF4-81EC-F585B5A1D3FB}" srcOrd="1" destOrd="0" parTransId="{6AB18B43-CD49-4D94-B2FC-9649AA06DFC0}" sibTransId="{69E722AF-084B-4DF2-84BB-D0F1AB19E821}"/>
    <dgm:cxn modelId="{212C564E-B116-4EE1-9EFE-FC00EF872912}" type="presOf" srcId="{9BA0868E-79DE-4A43-AC4B-A81DCCC29F74}" destId="{8CC620B9-7700-46D1-809C-A2D65A31BDE9}" srcOrd="0" destOrd="0" presId="urn:microsoft.com/office/officeart/2005/8/layout/list1"/>
    <dgm:cxn modelId="{41FA2A92-1FA8-4F16-BEBE-BB61681C57AE}" type="presOf" srcId="{10CEE8D1-6AFC-48D1-A068-4E6C086D95AC}" destId="{A387C85D-87F1-4773-BEE9-413DBBCAC346}" srcOrd="0" destOrd="0" presId="urn:microsoft.com/office/officeart/2005/8/layout/list1"/>
    <dgm:cxn modelId="{E33375B9-3AC1-4FC2-A6DD-1A0A7E08CA79}" type="presOf" srcId="{3B31EF8E-941B-4EF4-81EC-F585B5A1D3FB}" destId="{258359FC-637E-4DE6-A2C6-27E17561EC97}" srcOrd="0" destOrd="0" presId="urn:microsoft.com/office/officeart/2005/8/layout/list1"/>
    <dgm:cxn modelId="{C079D3C9-811F-4613-8645-BFCEDF9E4DC8}" type="presOf" srcId="{3B31EF8E-941B-4EF4-81EC-F585B5A1D3FB}" destId="{C61A9EA3-86E1-4E9D-BDD5-B1CBBAFB99EB}" srcOrd="1" destOrd="0" presId="urn:microsoft.com/office/officeart/2005/8/layout/list1"/>
    <dgm:cxn modelId="{B4EEF20C-48B2-4C7A-A03F-B6786012E361}" type="presParOf" srcId="{8CC620B9-7700-46D1-809C-A2D65A31BDE9}" destId="{5255AD7A-9C23-4730-AF15-34ABF90CD0EA}" srcOrd="0" destOrd="0" presId="urn:microsoft.com/office/officeart/2005/8/layout/list1"/>
    <dgm:cxn modelId="{1A2A15CB-22FF-404E-991D-47967868155D}" type="presParOf" srcId="{5255AD7A-9C23-4730-AF15-34ABF90CD0EA}" destId="{A387C85D-87F1-4773-BEE9-413DBBCAC346}" srcOrd="0" destOrd="0" presId="urn:microsoft.com/office/officeart/2005/8/layout/list1"/>
    <dgm:cxn modelId="{BFC948F0-293F-4A77-A0D6-578F1C268C3D}" type="presParOf" srcId="{5255AD7A-9C23-4730-AF15-34ABF90CD0EA}" destId="{D870BD40-C3E9-418C-940D-6D6D9DAF87B5}" srcOrd="1" destOrd="0" presId="urn:microsoft.com/office/officeart/2005/8/layout/list1"/>
    <dgm:cxn modelId="{535C4787-9DA9-4D7F-80DF-E0D8BE9F9B16}" type="presParOf" srcId="{8CC620B9-7700-46D1-809C-A2D65A31BDE9}" destId="{B49BBD8D-3AE9-4ACB-8EAA-64EFE03C8361}" srcOrd="1" destOrd="0" presId="urn:microsoft.com/office/officeart/2005/8/layout/list1"/>
    <dgm:cxn modelId="{1C7C48B0-2EC7-4D2C-B65A-BF37E3D90F21}" type="presParOf" srcId="{8CC620B9-7700-46D1-809C-A2D65A31BDE9}" destId="{C21A4CFB-DDF3-4D98-AD7F-A00327578023}" srcOrd="2" destOrd="0" presId="urn:microsoft.com/office/officeart/2005/8/layout/list1"/>
    <dgm:cxn modelId="{B96FA8E8-DBC3-492B-8CFF-88C71C8A3A67}" type="presParOf" srcId="{8CC620B9-7700-46D1-809C-A2D65A31BDE9}" destId="{409A468B-1107-460A-8776-D62526B41227}" srcOrd="3" destOrd="0" presId="urn:microsoft.com/office/officeart/2005/8/layout/list1"/>
    <dgm:cxn modelId="{2C4444F0-2513-4930-AE5D-6D3038C10593}" type="presParOf" srcId="{8CC620B9-7700-46D1-809C-A2D65A31BDE9}" destId="{A97160ED-A1BE-46AC-9DA1-33228EE95D34}" srcOrd="4" destOrd="0" presId="urn:microsoft.com/office/officeart/2005/8/layout/list1"/>
    <dgm:cxn modelId="{F1DA2483-7A3A-45C4-B4DE-053FF20CF63E}" type="presParOf" srcId="{A97160ED-A1BE-46AC-9DA1-33228EE95D34}" destId="{258359FC-637E-4DE6-A2C6-27E17561EC97}" srcOrd="0" destOrd="0" presId="urn:microsoft.com/office/officeart/2005/8/layout/list1"/>
    <dgm:cxn modelId="{F336DB0E-9E69-4AAD-BA1F-5D9D0584005E}" type="presParOf" srcId="{A97160ED-A1BE-46AC-9DA1-33228EE95D34}" destId="{C61A9EA3-86E1-4E9D-BDD5-B1CBBAFB99EB}" srcOrd="1" destOrd="0" presId="urn:microsoft.com/office/officeart/2005/8/layout/list1"/>
    <dgm:cxn modelId="{0833C43F-C99F-43B6-A84A-62AF1DC02F00}" type="presParOf" srcId="{8CC620B9-7700-46D1-809C-A2D65A31BDE9}" destId="{9EC0E0E6-4654-44B0-A656-05C01F6DE596}" srcOrd="5" destOrd="0" presId="urn:microsoft.com/office/officeart/2005/8/layout/list1"/>
    <dgm:cxn modelId="{1537491E-EFAE-45D2-9B6F-02BF08FF044C}" type="presParOf" srcId="{8CC620B9-7700-46D1-809C-A2D65A31BDE9}" destId="{589D5BB0-B9AC-4B13-8773-B4F7AB708B3E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B663441-6514-4B00-B81C-158BD7EF11D2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rtl="1"/>
          <a:endParaRPr lang="ar-EG"/>
        </a:p>
      </dgm:t>
    </dgm:pt>
    <dgm:pt modelId="{AB4ED5BC-6403-48AA-A630-680B50F9235C}">
      <dgm:prSet phldrT="[Text]" custT="1"/>
      <dgm:spPr/>
      <dgm:t>
        <a:bodyPr/>
        <a:lstStyle/>
        <a:p>
          <a:pPr algn="ctr" rtl="1"/>
          <a:r>
            <a:rPr lang="en-US" sz="2400" dirty="0"/>
            <a:t>What negotiation and influencing is and the main differences between them.</a:t>
          </a:r>
          <a:endParaRPr lang="ar-EG" sz="2400" dirty="0"/>
        </a:p>
      </dgm:t>
    </dgm:pt>
    <dgm:pt modelId="{76F5C367-2602-47DC-A850-B7936E6391E3}" type="par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65EB23C3-485A-4772-8ED6-4A2D1EFC2316}" type="sib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1CD5AF01-A942-4CE3-A6B8-116A12AF7BA6}">
      <dgm:prSet phldrT="[Text]" custT="1"/>
      <dgm:spPr/>
      <dgm:t>
        <a:bodyPr/>
        <a:lstStyle/>
        <a:p>
          <a:pPr algn="ctr" rtl="1"/>
          <a:r>
            <a:rPr lang="en-US" sz="2400" dirty="0"/>
            <a:t>Influencing and Negotiation as an Entrepreneurial Skill</a:t>
          </a:r>
          <a:endParaRPr lang="ar-EG" sz="2400" dirty="0"/>
        </a:p>
      </dgm:t>
    </dgm:pt>
    <dgm:pt modelId="{701E3190-31DF-410C-9E51-36DD0105FE15}" type="par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96F3B399-5444-4FBD-BE85-A02066F98903}" type="sib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F2B5F2C5-AD51-4759-BFA0-9824F0BD9B8D}">
      <dgm:prSet phldrT="[Text]" custT="1"/>
      <dgm:spPr/>
      <dgm:t>
        <a:bodyPr/>
        <a:lstStyle/>
        <a:p>
          <a:pPr algn="ctr" rtl="1"/>
          <a:r>
            <a:rPr lang="en-US" sz="2400" dirty="0"/>
            <a:t>Study some Case studies and successful models.</a:t>
          </a:r>
          <a:endParaRPr lang="ar-EG" sz="2400" dirty="0"/>
        </a:p>
      </dgm:t>
    </dgm:pt>
    <dgm:pt modelId="{0EB83CC6-0B3C-47D1-B943-E945057FF813}" type="par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5AE9F52A-A7DA-417A-A828-EC819AF15A96}" type="sib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90D0B158-F012-489F-AAFA-38BD8E9A97E3}" type="pres">
      <dgm:prSet presAssocID="{EB663441-6514-4B00-B81C-158BD7EF11D2}" presName="linear" presStyleCnt="0">
        <dgm:presLayoutVars>
          <dgm:dir/>
          <dgm:animLvl val="lvl"/>
          <dgm:resizeHandles val="exact"/>
        </dgm:presLayoutVars>
      </dgm:prSet>
      <dgm:spPr/>
    </dgm:pt>
    <dgm:pt modelId="{EA1D41FD-6812-4FE3-AD97-837EB1FA74CA}" type="pres">
      <dgm:prSet presAssocID="{AB4ED5BC-6403-48AA-A630-680B50F9235C}" presName="parentLin" presStyleCnt="0"/>
      <dgm:spPr/>
    </dgm:pt>
    <dgm:pt modelId="{A9C65ED6-07D4-41EC-97F3-98EB8FABAAA1}" type="pres">
      <dgm:prSet presAssocID="{AB4ED5BC-6403-48AA-A630-680B50F9235C}" presName="parentLeftMargin" presStyleLbl="node1" presStyleIdx="0" presStyleCnt="3"/>
      <dgm:spPr/>
    </dgm:pt>
    <dgm:pt modelId="{86CBBB01-4689-4C3C-9A35-FC4CFC3F9E50}" type="pres">
      <dgm:prSet presAssocID="{AB4ED5BC-6403-48AA-A630-680B50F9235C}" presName="parentText" presStyleLbl="node1" presStyleIdx="0" presStyleCnt="3" custScaleY="213096">
        <dgm:presLayoutVars>
          <dgm:chMax val="0"/>
          <dgm:bulletEnabled val="1"/>
        </dgm:presLayoutVars>
      </dgm:prSet>
      <dgm:spPr/>
    </dgm:pt>
    <dgm:pt modelId="{3F7FDA19-5A6A-4160-B9A3-E0AA70A422DF}" type="pres">
      <dgm:prSet presAssocID="{AB4ED5BC-6403-48AA-A630-680B50F9235C}" presName="negativeSpace" presStyleCnt="0"/>
      <dgm:spPr/>
    </dgm:pt>
    <dgm:pt modelId="{43E52B9B-8FD8-4EF2-8D9C-EADCAF3BE98B}" type="pres">
      <dgm:prSet presAssocID="{AB4ED5BC-6403-48AA-A630-680B50F9235C}" presName="childText" presStyleLbl="conFgAcc1" presStyleIdx="0" presStyleCnt="3">
        <dgm:presLayoutVars>
          <dgm:bulletEnabled val="1"/>
        </dgm:presLayoutVars>
      </dgm:prSet>
      <dgm:spPr/>
    </dgm:pt>
    <dgm:pt modelId="{7D2BEDC6-32EE-45EE-9A1B-145C421DF83A}" type="pres">
      <dgm:prSet presAssocID="{65EB23C3-485A-4772-8ED6-4A2D1EFC2316}" presName="spaceBetweenRectangles" presStyleCnt="0"/>
      <dgm:spPr/>
    </dgm:pt>
    <dgm:pt modelId="{A2AE3496-2AFB-47AE-83AC-A1FB481D0E8F}" type="pres">
      <dgm:prSet presAssocID="{1CD5AF01-A942-4CE3-A6B8-116A12AF7BA6}" presName="parentLin" presStyleCnt="0"/>
      <dgm:spPr/>
    </dgm:pt>
    <dgm:pt modelId="{3544B4B9-60BE-41FE-BF20-BD07798FB024}" type="pres">
      <dgm:prSet presAssocID="{1CD5AF01-A942-4CE3-A6B8-116A12AF7BA6}" presName="parentLeftMargin" presStyleLbl="node1" presStyleIdx="0" presStyleCnt="3"/>
      <dgm:spPr/>
    </dgm:pt>
    <dgm:pt modelId="{3C1FD338-B000-4F06-B455-7F9EABC35B79}" type="pres">
      <dgm:prSet presAssocID="{1CD5AF01-A942-4CE3-A6B8-116A12AF7BA6}" presName="parentText" presStyleLbl="node1" presStyleIdx="1" presStyleCnt="3" custScaleY="213096">
        <dgm:presLayoutVars>
          <dgm:chMax val="0"/>
          <dgm:bulletEnabled val="1"/>
        </dgm:presLayoutVars>
      </dgm:prSet>
      <dgm:spPr/>
    </dgm:pt>
    <dgm:pt modelId="{FEA4FF77-2F79-4B8C-AAD3-DF7C4940A1F2}" type="pres">
      <dgm:prSet presAssocID="{1CD5AF01-A942-4CE3-A6B8-116A12AF7BA6}" presName="negativeSpace" presStyleCnt="0"/>
      <dgm:spPr/>
    </dgm:pt>
    <dgm:pt modelId="{B650946F-2EB2-4181-BDBA-3FCCFBE6750B}" type="pres">
      <dgm:prSet presAssocID="{1CD5AF01-A942-4CE3-A6B8-116A12AF7BA6}" presName="childText" presStyleLbl="conFgAcc1" presStyleIdx="1" presStyleCnt="3">
        <dgm:presLayoutVars>
          <dgm:bulletEnabled val="1"/>
        </dgm:presLayoutVars>
      </dgm:prSet>
      <dgm:spPr/>
    </dgm:pt>
    <dgm:pt modelId="{E3EB5321-BC01-4C4A-9DD9-327E91334C43}" type="pres">
      <dgm:prSet presAssocID="{96F3B399-5444-4FBD-BE85-A02066F98903}" presName="spaceBetweenRectangles" presStyleCnt="0"/>
      <dgm:spPr/>
    </dgm:pt>
    <dgm:pt modelId="{AF5EEE88-670A-4FF9-B3CD-3C5B43422E5A}" type="pres">
      <dgm:prSet presAssocID="{F2B5F2C5-AD51-4759-BFA0-9824F0BD9B8D}" presName="parentLin" presStyleCnt="0"/>
      <dgm:spPr/>
    </dgm:pt>
    <dgm:pt modelId="{72886683-2157-4F24-BC11-D8EAD41D693E}" type="pres">
      <dgm:prSet presAssocID="{F2B5F2C5-AD51-4759-BFA0-9824F0BD9B8D}" presName="parentLeftMargin" presStyleLbl="node1" presStyleIdx="1" presStyleCnt="3"/>
      <dgm:spPr/>
    </dgm:pt>
    <dgm:pt modelId="{03381D86-A625-4429-9EF2-7653377A3F45}" type="pres">
      <dgm:prSet presAssocID="{F2B5F2C5-AD51-4759-BFA0-9824F0BD9B8D}" presName="parentText" presStyleLbl="node1" presStyleIdx="2" presStyleCnt="3" custScaleY="213096">
        <dgm:presLayoutVars>
          <dgm:chMax val="0"/>
          <dgm:bulletEnabled val="1"/>
        </dgm:presLayoutVars>
      </dgm:prSet>
      <dgm:spPr/>
    </dgm:pt>
    <dgm:pt modelId="{88C4B0F6-2133-4ED2-A465-3C0B05B9F452}" type="pres">
      <dgm:prSet presAssocID="{F2B5F2C5-AD51-4759-BFA0-9824F0BD9B8D}" presName="negativeSpace" presStyleCnt="0"/>
      <dgm:spPr/>
    </dgm:pt>
    <dgm:pt modelId="{7351E4FF-F7CC-485F-978A-23F265B91A80}" type="pres">
      <dgm:prSet presAssocID="{F2B5F2C5-AD51-4759-BFA0-9824F0BD9B8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4640195-9EA8-439B-AE01-EFED7C6351B5}" type="presOf" srcId="{F2B5F2C5-AD51-4759-BFA0-9824F0BD9B8D}" destId="{72886683-2157-4F24-BC11-D8EAD41D693E}" srcOrd="0" destOrd="0" presId="urn:microsoft.com/office/officeart/2005/8/layout/list1"/>
    <dgm:cxn modelId="{FC70F2AF-C3DD-4927-858E-2B01A12B6BF1}" type="presOf" srcId="{1CD5AF01-A942-4CE3-A6B8-116A12AF7BA6}" destId="{3C1FD338-B000-4F06-B455-7F9EABC35B79}" srcOrd="1" destOrd="0" presId="urn:microsoft.com/office/officeart/2005/8/layout/list1"/>
    <dgm:cxn modelId="{46D16FC1-0A0E-4DC0-9D55-CB0FC41BE19A}" type="presOf" srcId="{1CD5AF01-A942-4CE3-A6B8-116A12AF7BA6}" destId="{3544B4B9-60BE-41FE-BF20-BD07798FB024}" srcOrd="0" destOrd="0" presId="urn:microsoft.com/office/officeart/2005/8/layout/list1"/>
    <dgm:cxn modelId="{61F4C8C7-F664-4D44-B2B0-76B56B096991}" type="presOf" srcId="{AB4ED5BC-6403-48AA-A630-680B50F9235C}" destId="{86CBBB01-4689-4C3C-9A35-FC4CFC3F9E50}" srcOrd="1" destOrd="0" presId="urn:microsoft.com/office/officeart/2005/8/layout/list1"/>
    <dgm:cxn modelId="{6BBAAAD1-37D1-418A-A41E-46D078ED76C8}" srcId="{EB663441-6514-4B00-B81C-158BD7EF11D2}" destId="{AB4ED5BC-6403-48AA-A630-680B50F9235C}" srcOrd="0" destOrd="0" parTransId="{76F5C367-2602-47DC-A850-B7936E6391E3}" sibTransId="{65EB23C3-485A-4772-8ED6-4A2D1EFC2316}"/>
    <dgm:cxn modelId="{5B27F1D4-20C4-4391-8638-AADB4A67CBF1}" type="presOf" srcId="{F2B5F2C5-AD51-4759-BFA0-9824F0BD9B8D}" destId="{03381D86-A625-4429-9EF2-7653377A3F45}" srcOrd="1" destOrd="0" presId="urn:microsoft.com/office/officeart/2005/8/layout/list1"/>
    <dgm:cxn modelId="{33C5D1E5-A8C4-4168-AD49-5CAC9D35A722}" srcId="{EB663441-6514-4B00-B81C-158BD7EF11D2}" destId="{1CD5AF01-A942-4CE3-A6B8-116A12AF7BA6}" srcOrd="1" destOrd="0" parTransId="{701E3190-31DF-410C-9E51-36DD0105FE15}" sibTransId="{96F3B399-5444-4FBD-BE85-A02066F98903}"/>
    <dgm:cxn modelId="{7317F8EA-0606-4CCB-8E42-3279F659B1AD}" type="presOf" srcId="{EB663441-6514-4B00-B81C-158BD7EF11D2}" destId="{90D0B158-F012-489F-AAFA-38BD8E9A97E3}" srcOrd="0" destOrd="0" presId="urn:microsoft.com/office/officeart/2005/8/layout/list1"/>
    <dgm:cxn modelId="{EB68AEED-868D-455D-89B4-2907029310FD}" srcId="{EB663441-6514-4B00-B81C-158BD7EF11D2}" destId="{F2B5F2C5-AD51-4759-BFA0-9824F0BD9B8D}" srcOrd="2" destOrd="0" parTransId="{0EB83CC6-0B3C-47D1-B943-E945057FF813}" sibTransId="{5AE9F52A-A7DA-417A-A828-EC819AF15A96}"/>
    <dgm:cxn modelId="{67EB57FA-D4E7-4722-BFA1-8FE5F3D66D35}" type="presOf" srcId="{AB4ED5BC-6403-48AA-A630-680B50F9235C}" destId="{A9C65ED6-07D4-41EC-97F3-98EB8FABAAA1}" srcOrd="0" destOrd="0" presId="urn:microsoft.com/office/officeart/2005/8/layout/list1"/>
    <dgm:cxn modelId="{51549DB0-EF89-466A-B703-A6BAA69ACABC}" type="presParOf" srcId="{90D0B158-F012-489F-AAFA-38BD8E9A97E3}" destId="{EA1D41FD-6812-4FE3-AD97-837EB1FA74CA}" srcOrd="0" destOrd="0" presId="urn:microsoft.com/office/officeart/2005/8/layout/list1"/>
    <dgm:cxn modelId="{848667A1-17D1-4A82-A9DB-181A94F206AB}" type="presParOf" srcId="{EA1D41FD-6812-4FE3-AD97-837EB1FA74CA}" destId="{A9C65ED6-07D4-41EC-97F3-98EB8FABAAA1}" srcOrd="0" destOrd="0" presId="urn:microsoft.com/office/officeart/2005/8/layout/list1"/>
    <dgm:cxn modelId="{54F85F4D-4AC1-4A3C-914D-456863448542}" type="presParOf" srcId="{EA1D41FD-6812-4FE3-AD97-837EB1FA74CA}" destId="{86CBBB01-4689-4C3C-9A35-FC4CFC3F9E50}" srcOrd="1" destOrd="0" presId="urn:microsoft.com/office/officeart/2005/8/layout/list1"/>
    <dgm:cxn modelId="{C98C0A80-4224-416A-BCA3-17469CFB5A84}" type="presParOf" srcId="{90D0B158-F012-489F-AAFA-38BD8E9A97E3}" destId="{3F7FDA19-5A6A-4160-B9A3-E0AA70A422DF}" srcOrd="1" destOrd="0" presId="urn:microsoft.com/office/officeart/2005/8/layout/list1"/>
    <dgm:cxn modelId="{468A5266-93A8-49AF-8D0C-28BAA016439C}" type="presParOf" srcId="{90D0B158-F012-489F-AAFA-38BD8E9A97E3}" destId="{43E52B9B-8FD8-4EF2-8D9C-EADCAF3BE98B}" srcOrd="2" destOrd="0" presId="urn:microsoft.com/office/officeart/2005/8/layout/list1"/>
    <dgm:cxn modelId="{2ABB2AAD-746F-4A06-ABFA-E86D1291DC37}" type="presParOf" srcId="{90D0B158-F012-489F-AAFA-38BD8E9A97E3}" destId="{7D2BEDC6-32EE-45EE-9A1B-145C421DF83A}" srcOrd="3" destOrd="0" presId="urn:microsoft.com/office/officeart/2005/8/layout/list1"/>
    <dgm:cxn modelId="{DBA9981B-8212-4A4B-A533-1FCF683CD0F1}" type="presParOf" srcId="{90D0B158-F012-489F-AAFA-38BD8E9A97E3}" destId="{A2AE3496-2AFB-47AE-83AC-A1FB481D0E8F}" srcOrd="4" destOrd="0" presId="urn:microsoft.com/office/officeart/2005/8/layout/list1"/>
    <dgm:cxn modelId="{96F15C2F-AEC1-4A40-83BF-9B04616BC71D}" type="presParOf" srcId="{A2AE3496-2AFB-47AE-83AC-A1FB481D0E8F}" destId="{3544B4B9-60BE-41FE-BF20-BD07798FB024}" srcOrd="0" destOrd="0" presId="urn:microsoft.com/office/officeart/2005/8/layout/list1"/>
    <dgm:cxn modelId="{DD02C038-894A-4D97-97E7-1C21BEE8DC9B}" type="presParOf" srcId="{A2AE3496-2AFB-47AE-83AC-A1FB481D0E8F}" destId="{3C1FD338-B000-4F06-B455-7F9EABC35B79}" srcOrd="1" destOrd="0" presId="urn:microsoft.com/office/officeart/2005/8/layout/list1"/>
    <dgm:cxn modelId="{4602482F-C2C4-4A59-AC35-95560A2A156C}" type="presParOf" srcId="{90D0B158-F012-489F-AAFA-38BD8E9A97E3}" destId="{FEA4FF77-2F79-4B8C-AAD3-DF7C4940A1F2}" srcOrd="5" destOrd="0" presId="urn:microsoft.com/office/officeart/2005/8/layout/list1"/>
    <dgm:cxn modelId="{91E9564D-3D08-4969-B2F8-44DB393E536D}" type="presParOf" srcId="{90D0B158-F012-489F-AAFA-38BD8E9A97E3}" destId="{B650946F-2EB2-4181-BDBA-3FCCFBE6750B}" srcOrd="6" destOrd="0" presId="urn:microsoft.com/office/officeart/2005/8/layout/list1"/>
    <dgm:cxn modelId="{F4FCD17C-9923-4B6B-B593-38D2211695F9}" type="presParOf" srcId="{90D0B158-F012-489F-AAFA-38BD8E9A97E3}" destId="{E3EB5321-BC01-4C4A-9DD9-327E91334C43}" srcOrd="7" destOrd="0" presId="urn:microsoft.com/office/officeart/2005/8/layout/list1"/>
    <dgm:cxn modelId="{92D9A90E-4F14-4FAF-B3DE-83BAE8496B37}" type="presParOf" srcId="{90D0B158-F012-489F-AAFA-38BD8E9A97E3}" destId="{AF5EEE88-670A-4FF9-B3CD-3C5B43422E5A}" srcOrd="8" destOrd="0" presId="urn:microsoft.com/office/officeart/2005/8/layout/list1"/>
    <dgm:cxn modelId="{C6C5B152-D0D5-4DB8-B2B5-C728A6985176}" type="presParOf" srcId="{AF5EEE88-670A-4FF9-B3CD-3C5B43422E5A}" destId="{72886683-2157-4F24-BC11-D8EAD41D693E}" srcOrd="0" destOrd="0" presId="urn:microsoft.com/office/officeart/2005/8/layout/list1"/>
    <dgm:cxn modelId="{82B459E3-4914-4D53-AF07-259CD032331F}" type="presParOf" srcId="{AF5EEE88-670A-4FF9-B3CD-3C5B43422E5A}" destId="{03381D86-A625-4429-9EF2-7653377A3F45}" srcOrd="1" destOrd="0" presId="urn:microsoft.com/office/officeart/2005/8/layout/list1"/>
    <dgm:cxn modelId="{4C055613-535A-4515-A586-FB3F581C7D73}" type="presParOf" srcId="{90D0B158-F012-489F-AAFA-38BD8E9A97E3}" destId="{88C4B0F6-2133-4ED2-A465-3C0B05B9F452}" srcOrd="9" destOrd="0" presId="urn:microsoft.com/office/officeart/2005/8/layout/list1"/>
    <dgm:cxn modelId="{4560D4D6-1433-436C-B87A-B91258D3416D}" type="presParOf" srcId="{90D0B158-F012-489F-AAFA-38BD8E9A97E3}" destId="{7351E4FF-F7CC-485F-978A-23F265B91A8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B663441-6514-4B00-B81C-158BD7EF11D2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rtl="1"/>
          <a:endParaRPr lang="ar-EG"/>
        </a:p>
      </dgm:t>
    </dgm:pt>
    <dgm:pt modelId="{F2B5F2C5-AD51-4759-BFA0-9824F0BD9B8D}">
      <dgm:prSet phldrT="[Text]" custT="1"/>
      <dgm:spPr/>
      <dgm:t>
        <a:bodyPr/>
        <a:lstStyle/>
        <a:p>
          <a:pPr algn="ctr" rtl="1"/>
          <a:r>
            <a:rPr lang="en-US" sz="2400" dirty="0"/>
            <a:t>Identify a personal negotiation situation and practice it during class session.</a:t>
          </a:r>
          <a:endParaRPr lang="ar-EG" sz="2400" dirty="0"/>
        </a:p>
      </dgm:t>
    </dgm:pt>
    <dgm:pt modelId="{5AE9F52A-A7DA-417A-A828-EC819AF15A96}" type="sib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0EB83CC6-0B3C-47D1-B943-E945057FF813}" type="par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1CD5AF01-A942-4CE3-A6B8-116A12AF7BA6}">
      <dgm:prSet phldrT="[Text]" custT="1"/>
      <dgm:spPr/>
      <dgm:t>
        <a:bodyPr/>
        <a:lstStyle/>
        <a:p>
          <a:pPr algn="ctr" rtl="1"/>
          <a:r>
            <a:rPr lang="en-US" sz="2400" dirty="0"/>
            <a:t>Explain the behaviors as well as the strengths/weaknesses of each personality style.</a:t>
          </a:r>
          <a:endParaRPr lang="ar-EG" sz="2400" dirty="0"/>
        </a:p>
      </dgm:t>
    </dgm:pt>
    <dgm:pt modelId="{96F3B399-5444-4FBD-BE85-A02066F98903}" type="sib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701E3190-31DF-410C-9E51-36DD0105FE15}" type="par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AB4ED5BC-6403-48AA-A630-680B50F9235C}">
      <dgm:prSet phldrT="[Text]" custT="1"/>
      <dgm:spPr/>
      <dgm:t>
        <a:bodyPr/>
        <a:lstStyle/>
        <a:p>
          <a:pPr algn="ctr" rtl="1"/>
          <a:r>
            <a:rPr lang="en-US" sz="2400" dirty="0"/>
            <a:t>Identify the qualities of successful and unsuccessful negotiators.</a:t>
          </a:r>
          <a:endParaRPr lang="ar-EG" sz="2400" dirty="0"/>
        </a:p>
      </dgm:t>
    </dgm:pt>
    <dgm:pt modelId="{65EB23C3-485A-4772-8ED6-4A2D1EFC2316}" type="sib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76F5C367-2602-47DC-A850-B7936E6391E3}" type="par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90D0B158-F012-489F-AAFA-38BD8E9A97E3}" type="pres">
      <dgm:prSet presAssocID="{EB663441-6514-4B00-B81C-158BD7EF11D2}" presName="linear" presStyleCnt="0">
        <dgm:presLayoutVars>
          <dgm:dir/>
          <dgm:animLvl val="lvl"/>
          <dgm:resizeHandles val="exact"/>
        </dgm:presLayoutVars>
      </dgm:prSet>
      <dgm:spPr/>
    </dgm:pt>
    <dgm:pt modelId="{EA1D41FD-6812-4FE3-AD97-837EB1FA74CA}" type="pres">
      <dgm:prSet presAssocID="{AB4ED5BC-6403-48AA-A630-680B50F9235C}" presName="parentLin" presStyleCnt="0"/>
      <dgm:spPr/>
    </dgm:pt>
    <dgm:pt modelId="{A9C65ED6-07D4-41EC-97F3-98EB8FABAAA1}" type="pres">
      <dgm:prSet presAssocID="{AB4ED5BC-6403-48AA-A630-680B50F9235C}" presName="parentLeftMargin" presStyleLbl="node1" presStyleIdx="0" presStyleCnt="3"/>
      <dgm:spPr/>
    </dgm:pt>
    <dgm:pt modelId="{86CBBB01-4689-4C3C-9A35-FC4CFC3F9E50}" type="pres">
      <dgm:prSet presAssocID="{AB4ED5BC-6403-48AA-A630-680B50F9235C}" presName="parentText" presStyleLbl="node1" presStyleIdx="0" presStyleCnt="3" custScaleY="213096">
        <dgm:presLayoutVars>
          <dgm:chMax val="0"/>
          <dgm:bulletEnabled val="1"/>
        </dgm:presLayoutVars>
      </dgm:prSet>
      <dgm:spPr/>
    </dgm:pt>
    <dgm:pt modelId="{3F7FDA19-5A6A-4160-B9A3-E0AA70A422DF}" type="pres">
      <dgm:prSet presAssocID="{AB4ED5BC-6403-48AA-A630-680B50F9235C}" presName="negativeSpace" presStyleCnt="0"/>
      <dgm:spPr/>
    </dgm:pt>
    <dgm:pt modelId="{43E52B9B-8FD8-4EF2-8D9C-EADCAF3BE98B}" type="pres">
      <dgm:prSet presAssocID="{AB4ED5BC-6403-48AA-A630-680B50F9235C}" presName="childText" presStyleLbl="conFgAcc1" presStyleIdx="0" presStyleCnt="3">
        <dgm:presLayoutVars>
          <dgm:bulletEnabled val="1"/>
        </dgm:presLayoutVars>
      </dgm:prSet>
      <dgm:spPr/>
    </dgm:pt>
    <dgm:pt modelId="{7D2BEDC6-32EE-45EE-9A1B-145C421DF83A}" type="pres">
      <dgm:prSet presAssocID="{65EB23C3-485A-4772-8ED6-4A2D1EFC2316}" presName="spaceBetweenRectangles" presStyleCnt="0"/>
      <dgm:spPr/>
    </dgm:pt>
    <dgm:pt modelId="{A2AE3496-2AFB-47AE-83AC-A1FB481D0E8F}" type="pres">
      <dgm:prSet presAssocID="{1CD5AF01-A942-4CE3-A6B8-116A12AF7BA6}" presName="parentLin" presStyleCnt="0"/>
      <dgm:spPr/>
    </dgm:pt>
    <dgm:pt modelId="{3544B4B9-60BE-41FE-BF20-BD07798FB024}" type="pres">
      <dgm:prSet presAssocID="{1CD5AF01-A942-4CE3-A6B8-116A12AF7BA6}" presName="parentLeftMargin" presStyleLbl="node1" presStyleIdx="0" presStyleCnt="3"/>
      <dgm:spPr/>
    </dgm:pt>
    <dgm:pt modelId="{3C1FD338-B000-4F06-B455-7F9EABC35B79}" type="pres">
      <dgm:prSet presAssocID="{1CD5AF01-A942-4CE3-A6B8-116A12AF7BA6}" presName="parentText" presStyleLbl="node1" presStyleIdx="1" presStyleCnt="3" custScaleY="213096">
        <dgm:presLayoutVars>
          <dgm:chMax val="0"/>
          <dgm:bulletEnabled val="1"/>
        </dgm:presLayoutVars>
      </dgm:prSet>
      <dgm:spPr/>
    </dgm:pt>
    <dgm:pt modelId="{FEA4FF77-2F79-4B8C-AAD3-DF7C4940A1F2}" type="pres">
      <dgm:prSet presAssocID="{1CD5AF01-A942-4CE3-A6B8-116A12AF7BA6}" presName="negativeSpace" presStyleCnt="0"/>
      <dgm:spPr/>
    </dgm:pt>
    <dgm:pt modelId="{B650946F-2EB2-4181-BDBA-3FCCFBE6750B}" type="pres">
      <dgm:prSet presAssocID="{1CD5AF01-A942-4CE3-A6B8-116A12AF7BA6}" presName="childText" presStyleLbl="conFgAcc1" presStyleIdx="1" presStyleCnt="3">
        <dgm:presLayoutVars>
          <dgm:bulletEnabled val="1"/>
        </dgm:presLayoutVars>
      </dgm:prSet>
      <dgm:spPr/>
    </dgm:pt>
    <dgm:pt modelId="{E3EB5321-BC01-4C4A-9DD9-327E91334C43}" type="pres">
      <dgm:prSet presAssocID="{96F3B399-5444-4FBD-BE85-A02066F98903}" presName="spaceBetweenRectangles" presStyleCnt="0"/>
      <dgm:spPr/>
    </dgm:pt>
    <dgm:pt modelId="{AF5EEE88-670A-4FF9-B3CD-3C5B43422E5A}" type="pres">
      <dgm:prSet presAssocID="{F2B5F2C5-AD51-4759-BFA0-9824F0BD9B8D}" presName="parentLin" presStyleCnt="0"/>
      <dgm:spPr/>
    </dgm:pt>
    <dgm:pt modelId="{72886683-2157-4F24-BC11-D8EAD41D693E}" type="pres">
      <dgm:prSet presAssocID="{F2B5F2C5-AD51-4759-BFA0-9824F0BD9B8D}" presName="parentLeftMargin" presStyleLbl="node1" presStyleIdx="1" presStyleCnt="3"/>
      <dgm:spPr/>
    </dgm:pt>
    <dgm:pt modelId="{03381D86-A625-4429-9EF2-7653377A3F45}" type="pres">
      <dgm:prSet presAssocID="{F2B5F2C5-AD51-4759-BFA0-9824F0BD9B8D}" presName="parentText" presStyleLbl="node1" presStyleIdx="2" presStyleCnt="3" custScaleY="213096">
        <dgm:presLayoutVars>
          <dgm:chMax val="0"/>
          <dgm:bulletEnabled val="1"/>
        </dgm:presLayoutVars>
      </dgm:prSet>
      <dgm:spPr/>
    </dgm:pt>
    <dgm:pt modelId="{88C4B0F6-2133-4ED2-A465-3C0B05B9F452}" type="pres">
      <dgm:prSet presAssocID="{F2B5F2C5-AD51-4759-BFA0-9824F0BD9B8D}" presName="negativeSpace" presStyleCnt="0"/>
      <dgm:spPr/>
    </dgm:pt>
    <dgm:pt modelId="{7351E4FF-F7CC-485F-978A-23F265B91A80}" type="pres">
      <dgm:prSet presAssocID="{F2B5F2C5-AD51-4759-BFA0-9824F0BD9B8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4104646-B9D3-4E49-84A7-B8883BBD1577}" type="presOf" srcId="{EB663441-6514-4B00-B81C-158BD7EF11D2}" destId="{90D0B158-F012-489F-AAFA-38BD8E9A97E3}" srcOrd="0" destOrd="0" presId="urn:microsoft.com/office/officeart/2005/8/layout/list1"/>
    <dgm:cxn modelId="{B1845E4E-6CA2-4D8B-98E1-EEC5FEBD0F20}" type="presOf" srcId="{AB4ED5BC-6403-48AA-A630-680B50F9235C}" destId="{A9C65ED6-07D4-41EC-97F3-98EB8FABAAA1}" srcOrd="0" destOrd="0" presId="urn:microsoft.com/office/officeart/2005/8/layout/list1"/>
    <dgm:cxn modelId="{AA407998-70C9-433B-A7C3-A673425F1498}" type="presOf" srcId="{F2B5F2C5-AD51-4759-BFA0-9824F0BD9B8D}" destId="{03381D86-A625-4429-9EF2-7653377A3F45}" srcOrd="1" destOrd="0" presId="urn:microsoft.com/office/officeart/2005/8/layout/list1"/>
    <dgm:cxn modelId="{3B192CB1-C895-46E4-9F97-E29C375BB6F9}" type="presOf" srcId="{1CD5AF01-A942-4CE3-A6B8-116A12AF7BA6}" destId="{3C1FD338-B000-4F06-B455-7F9EABC35B79}" srcOrd="1" destOrd="0" presId="urn:microsoft.com/office/officeart/2005/8/layout/list1"/>
    <dgm:cxn modelId="{6BBAAAD1-37D1-418A-A41E-46D078ED76C8}" srcId="{EB663441-6514-4B00-B81C-158BD7EF11D2}" destId="{AB4ED5BC-6403-48AA-A630-680B50F9235C}" srcOrd="0" destOrd="0" parTransId="{76F5C367-2602-47DC-A850-B7936E6391E3}" sibTransId="{65EB23C3-485A-4772-8ED6-4A2D1EFC2316}"/>
    <dgm:cxn modelId="{5084C8DD-39C2-4132-8257-A27A1045A517}" type="presOf" srcId="{AB4ED5BC-6403-48AA-A630-680B50F9235C}" destId="{86CBBB01-4689-4C3C-9A35-FC4CFC3F9E50}" srcOrd="1" destOrd="0" presId="urn:microsoft.com/office/officeart/2005/8/layout/list1"/>
    <dgm:cxn modelId="{33C5D1E5-A8C4-4168-AD49-5CAC9D35A722}" srcId="{EB663441-6514-4B00-B81C-158BD7EF11D2}" destId="{1CD5AF01-A942-4CE3-A6B8-116A12AF7BA6}" srcOrd="1" destOrd="0" parTransId="{701E3190-31DF-410C-9E51-36DD0105FE15}" sibTransId="{96F3B399-5444-4FBD-BE85-A02066F98903}"/>
    <dgm:cxn modelId="{EB68AEED-868D-455D-89B4-2907029310FD}" srcId="{EB663441-6514-4B00-B81C-158BD7EF11D2}" destId="{F2B5F2C5-AD51-4759-BFA0-9824F0BD9B8D}" srcOrd="2" destOrd="0" parTransId="{0EB83CC6-0B3C-47D1-B943-E945057FF813}" sibTransId="{5AE9F52A-A7DA-417A-A828-EC819AF15A96}"/>
    <dgm:cxn modelId="{BC84B7F0-8815-468B-ABDB-339B900FF893}" type="presOf" srcId="{1CD5AF01-A942-4CE3-A6B8-116A12AF7BA6}" destId="{3544B4B9-60BE-41FE-BF20-BD07798FB024}" srcOrd="0" destOrd="0" presId="urn:microsoft.com/office/officeart/2005/8/layout/list1"/>
    <dgm:cxn modelId="{AC63CBF8-0BEE-4D2D-B449-7D1FDB65E67A}" type="presOf" srcId="{F2B5F2C5-AD51-4759-BFA0-9824F0BD9B8D}" destId="{72886683-2157-4F24-BC11-D8EAD41D693E}" srcOrd="0" destOrd="0" presId="urn:microsoft.com/office/officeart/2005/8/layout/list1"/>
    <dgm:cxn modelId="{5806F0FC-8C40-4171-B688-DBC8C6CAB51B}" type="presParOf" srcId="{90D0B158-F012-489F-AAFA-38BD8E9A97E3}" destId="{EA1D41FD-6812-4FE3-AD97-837EB1FA74CA}" srcOrd="0" destOrd="0" presId="urn:microsoft.com/office/officeart/2005/8/layout/list1"/>
    <dgm:cxn modelId="{291CD4AA-FA9B-4229-9AAC-E98C04F78DBC}" type="presParOf" srcId="{EA1D41FD-6812-4FE3-AD97-837EB1FA74CA}" destId="{A9C65ED6-07D4-41EC-97F3-98EB8FABAAA1}" srcOrd="0" destOrd="0" presId="urn:microsoft.com/office/officeart/2005/8/layout/list1"/>
    <dgm:cxn modelId="{BF3E24D6-9EA6-4860-8A58-7D6C9A6E6040}" type="presParOf" srcId="{EA1D41FD-6812-4FE3-AD97-837EB1FA74CA}" destId="{86CBBB01-4689-4C3C-9A35-FC4CFC3F9E50}" srcOrd="1" destOrd="0" presId="urn:microsoft.com/office/officeart/2005/8/layout/list1"/>
    <dgm:cxn modelId="{DC5851C8-AE38-4889-A857-61F1349CDF55}" type="presParOf" srcId="{90D0B158-F012-489F-AAFA-38BD8E9A97E3}" destId="{3F7FDA19-5A6A-4160-B9A3-E0AA70A422DF}" srcOrd="1" destOrd="0" presId="urn:microsoft.com/office/officeart/2005/8/layout/list1"/>
    <dgm:cxn modelId="{0DFCDAC4-B8EB-4B48-AEAF-AE12E2D59893}" type="presParOf" srcId="{90D0B158-F012-489F-AAFA-38BD8E9A97E3}" destId="{43E52B9B-8FD8-4EF2-8D9C-EADCAF3BE98B}" srcOrd="2" destOrd="0" presId="urn:microsoft.com/office/officeart/2005/8/layout/list1"/>
    <dgm:cxn modelId="{DAA3D090-A93A-43B6-BB65-E87C5FE28922}" type="presParOf" srcId="{90D0B158-F012-489F-AAFA-38BD8E9A97E3}" destId="{7D2BEDC6-32EE-45EE-9A1B-145C421DF83A}" srcOrd="3" destOrd="0" presId="urn:microsoft.com/office/officeart/2005/8/layout/list1"/>
    <dgm:cxn modelId="{E58F8D34-B6DA-4500-A0B3-AEBB0726E06D}" type="presParOf" srcId="{90D0B158-F012-489F-AAFA-38BD8E9A97E3}" destId="{A2AE3496-2AFB-47AE-83AC-A1FB481D0E8F}" srcOrd="4" destOrd="0" presId="urn:microsoft.com/office/officeart/2005/8/layout/list1"/>
    <dgm:cxn modelId="{649D162E-CC0C-4B9D-933E-BAF3097309B4}" type="presParOf" srcId="{A2AE3496-2AFB-47AE-83AC-A1FB481D0E8F}" destId="{3544B4B9-60BE-41FE-BF20-BD07798FB024}" srcOrd="0" destOrd="0" presId="urn:microsoft.com/office/officeart/2005/8/layout/list1"/>
    <dgm:cxn modelId="{30B3AC0C-9111-432D-BC6B-BE929A1D8F54}" type="presParOf" srcId="{A2AE3496-2AFB-47AE-83AC-A1FB481D0E8F}" destId="{3C1FD338-B000-4F06-B455-7F9EABC35B79}" srcOrd="1" destOrd="0" presId="urn:microsoft.com/office/officeart/2005/8/layout/list1"/>
    <dgm:cxn modelId="{0BCAB3DB-5273-4C19-9E92-07B85B64D2E8}" type="presParOf" srcId="{90D0B158-F012-489F-AAFA-38BD8E9A97E3}" destId="{FEA4FF77-2F79-4B8C-AAD3-DF7C4940A1F2}" srcOrd="5" destOrd="0" presId="urn:microsoft.com/office/officeart/2005/8/layout/list1"/>
    <dgm:cxn modelId="{FBEAA637-D03B-4CBC-928F-D82CDA4FB462}" type="presParOf" srcId="{90D0B158-F012-489F-AAFA-38BD8E9A97E3}" destId="{B650946F-2EB2-4181-BDBA-3FCCFBE6750B}" srcOrd="6" destOrd="0" presId="urn:microsoft.com/office/officeart/2005/8/layout/list1"/>
    <dgm:cxn modelId="{F8A667CA-7EBB-40B8-8EA2-A42B5843E98B}" type="presParOf" srcId="{90D0B158-F012-489F-AAFA-38BD8E9A97E3}" destId="{E3EB5321-BC01-4C4A-9DD9-327E91334C43}" srcOrd="7" destOrd="0" presId="urn:microsoft.com/office/officeart/2005/8/layout/list1"/>
    <dgm:cxn modelId="{80779751-BED7-4DF4-827E-A63A2E502F40}" type="presParOf" srcId="{90D0B158-F012-489F-AAFA-38BD8E9A97E3}" destId="{AF5EEE88-670A-4FF9-B3CD-3C5B43422E5A}" srcOrd="8" destOrd="0" presId="urn:microsoft.com/office/officeart/2005/8/layout/list1"/>
    <dgm:cxn modelId="{499E8F9A-0B51-4B8A-9B25-6BA2566F169B}" type="presParOf" srcId="{AF5EEE88-670A-4FF9-B3CD-3C5B43422E5A}" destId="{72886683-2157-4F24-BC11-D8EAD41D693E}" srcOrd="0" destOrd="0" presId="urn:microsoft.com/office/officeart/2005/8/layout/list1"/>
    <dgm:cxn modelId="{94D5D608-A0B2-44F2-9122-DE0160E59642}" type="presParOf" srcId="{AF5EEE88-670A-4FF9-B3CD-3C5B43422E5A}" destId="{03381D86-A625-4429-9EF2-7653377A3F45}" srcOrd="1" destOrd="0" presId="urn:microsoft.com/office/officeart/2005/8/layout/list1"/>
    <dgm:cxn modelId="{96A10890-0DC8-44F0-B635-0FC769CA72A9}" type="presParOf" srcId="{90D0B158-F012-489F-AAFA-38BD8E9A97E3}" destId="{88C4B0F6-2133-4ED2-A465-3C0B05B9F452}" srcOrd="9" destOrd="0" presId="urn:microsoft.com/office/officeart/2005/8/layout/list1"/>
    <dgm:cxn modelId="{87320967-09C3-4FD8-95F1-18DABBD83DD5}" type="presParOf" srcId="{90D0B158-F012-489F-AAFA-38BD8E9A97E3}" destId="{7351E4FF-F7CC-485F-978A-23F265B91A8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B663441-6514-4B00-B81C-158BD7EF11D2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rtl="1"/>
          <a:endParaRPr lang="ar-EG"/>
        </a:p>
      </dgm:t>
    </dgm:pt>
    <dgm:pt modelId="{AB4ED5BC-6403-48AA-A630-680B50F9235C}">
      <dgm:prSet phldrT="[Text]" custT="1"/>
      <dgm:spPr/>
      <dgm:t>
        <a:bodyPr/>
        <a:lstStyle/>
        <a:p>
          <a:pPr algn="ctr" rtl="1"/>
          <a:r>
            <a:rPr lang="en-US" sz="2400" dirty="0"/>
            <a:t>Examples for Influence and negotiation skills</a:t>
          </a:r>
          <a:endParaRPr lang="ar-EG" sz="2400" dirty="0"/>
        </a:p>
      </dgm:t>
    </dgm:pt>
    <dgm:pt modelId="{76F5C367-2602-47DC-A850-B7936E6391E3}" type="par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65EB23C3-485A-4772-8ED6-4A2D1EFC2316}" type="sib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1CD5AF01-A942-4CE3-A6B8-116A12AF7BA6}">
      <dgm:prSet phldrT="[Text]" custT="1"/>
      <dgm:spPr/>
      <dgm:t>
        <a:bodyPr/>
        <a:lstStyle/>
        <a:p>
          <a:pPr algn="ctr" rtl="1"/>
          <a:r>
            <a:rPr lang="en-US" sz="2400" dirty="0"/>
            <a:t>Case studies and successful models.</a:t>
          </a:r>
          <a:endParaRPr lang="ar-EG" sz="2400" dirty="0"/>
        </a:p>
      </dgm:t>
    </dgm:pt>
    <dgm:pt modelId="{701E3190-31DF-410C-9E51-36DD0105FE15}" type="par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96F3B399-5444-4FBD-BE85-A02066F98903}" type="sib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90D0B158-F012-489F-AAFA-38BD8E9A97E3}" type="pres">
      <dgm:prSet presAssocID="{EB663441-6514-4B00-B81C-158BD7EF11D2}" presName="linear" presStyleCnt="0">
        <dgm:presLayoutVars>
          <dgm:dir/>
          <dgm:animLvl val="lvl"/>
          <dgm:resizeHandles val="exact"/>
        </dgm:presLayoutVars>
      </dgm:prSet>
      <dgm:spPr/>
    </dgm:pt>
    <dgm:pt modelId="{EA1D41FD-6812-4FE3-AD97-837EB1FA74CA}" type="pres">
      <dgm:prSet presAssocID="{AB4ED5BC-6403-48AA-A630-680B50F9235C}" presName="parentLin" presStyleCnt="0"/>
      <dgm:spPr/>
    </dgm:pt>
    <dgm:pt modelId="{A9C65ED6-07D4-41EC-97F3-98EB8FABAAA1}" type="pres">
      <dgm:prSet presAssocID="{AB4ED5BC-6403-48AA-A630-680B50F9235C}" presName="parentLeftMargin" presStyleLbl="node1" presStyleIdx="0" presStyleCnt="2"/>
      <dgm:spPr/>
    </dgm:pt>
    <dgm:pt modelId="{86CBBB01-4689-4C3C-9A35-FC4CFC3F9E50}" type="pres">
      <dgm:prSet presAssocID="{AB4ED5BC-6403-48AA-A630-680B50F9235C}" presName="parentText" presStyleLbl="node1" presStyleIdx="0" presStyleCnt="2" custScaleY="213096">
        <dgm:presLayoutVars>
          <dgm:chMax val="0"/>
          <dgm:bulletEnabled val="1"/>
        </dgm:presLayoutVars>
      </dgm:prSet>
      <dgm:spPr/>
    </dgm:pt>
    <dgm:pt modelId="{3F7FDA19-5A6A-4160-B9A3-E0AA70A422DF}" type="pres">
      <dgm:prSet presAssocID="{AB4ED5BC-6403-48AA-A630-680B50F9235C}" presName="negativeSpace" presStyleCnt="0"/>
      <dgm:spPr/>
    </dgm:pt>
    <dgm:pt modelId="{43E52B9B-8FD8-4EF2-8D9C-EADCAF3BE98B}" type="pres">
      <dgm:prSet presAssocID="{AB4ED5BC-6403-48AA-A630-680B50F9235C}" presName="childText" presStyleLbl="conFgAcc1" presStyleIdx="0" presStyleCnt="2">
        <dgm:presLayoutVars>
          <dgm:bulletEnabled val="1"/>
        </dgm:presLayoutVars>
      </dgm:prSet>
      <dgm:spPr/>
    </dgm:pt>
    <dgm:pt modelId="{7D2BEDC6-32EE-45EE-9A1B-145C421DF83A}" type="pres">
      <dgm:prSet presAssocID="{65EB23C3-485A-4772-8ED6-4A2D1EFC2316}" presName="spaceBetweenRectangles" presStyleCnt="0"/>
      <dgm:spPr/>
    </dgm:pt>
    <dgm:pt modelId="{A2AE3496-2AFB-47AE-83AC-A1FB481D0E8F}" type="pres">
      <dgm:prSet presAssocID="{1CD5AF01-A942-4CE3-A6B8-116A12AF7BA6}" presName="parentLin" presStyleCnt="0"/>
      <dgm:spPr/>
    </dgm:pt>
    <dgm:pt modelId="{3544B4B9-60BE-41FE-BF20-BD07798FB024}" type="pres">
      <dgm:prSet presAssocID="{1CD5AF01-A942-4CE3-A6B8-116A12AF7BA6}" presName="parentLeftMargin" presStyleLbl="node1" presStyleIdx="0" presStyleCnt="2"/>
      <dgm:spPr/>
    </dgm:pt>
    <dgm:pt modelId="{3C1FD338-B000-4F06-B455-7F9EABC35B79}" type="pres">
      <dgm:prSet presAssocID="{1CD5AF01-A942-4CE3-A6B8-116A12AF7BA6}" presName="parentText" presStyleLbl="node1" presStyleIdx="1" presStyleCnt="2" custScaleY="213096">
        <dgm:presLayoutVars>
          <dgm:chMax val="0"/>
          <dgm:bulletEnabled val="1"/>
        </dgm:presLayoutVars>
      </dgm:prSet>
      <dgm:spPr/>
    </dgm:pt>
    <dgm:pt modelId="{FEA4FF77-2F79-4B8C-AAD3-DF7C4940A1F2}" type="pres">
      <dgm:prSet presAssocID="{1CD5AF01-A942-4CE3-A6B8-116A12AF7BA6}" presName="negativeSpace" presStyleCnt="0"/>
      <dgm:spPr/>
    </dgm:pt>
    <dgm:pt modelId="{B650946F-2EB2-4181-BDBA-3FCCFBE6750B}" type="pres">
      <dgm:prSet presAssocID="{1CD5AF01-A942-4CE3-A6B8-116A12AF7BA6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5ADC040A-3034-49EB-A464-DF588C221917}" type="presOf" srcId="{1CD5AF01-A942-4CE3-A6B8-116A12AF7BA6}" destId="{3544B4B9-60BE-41FE-BF20-BD07798FB024}" srcOrd="0" destOrd="0" presId="urn:microsoft.com/office/officeart/2005/8/layout/list1"/>
    <dgm:cxn modelId="{CCB9DA0F-76D9-451C-A737-F7DBDC98219D}" type="presOf" srcId="{EB663441-6514-4B00-B81C-158BD7EF11D2}" destId="{90D0B158-F012-489F-AAFA-38BD8E9A97E3}" srcOrd="0" destOrd="0" presId="urn:microsoft.com/office/officeart/2005/8/layout/list1"/>
    <dgm:cxn modelId="{2ADADA9B-3C4B-4138-BCCF-318A773ECF4B}" type="presOf" srcId="{AB4ED5BC-6403-48AA-A630-680B50F9235C}" destId="{86CBBB01-4689-4C3C-9A35-FC4CFC3F9E50}" srcOrd="1" destOrd="0" presId="urn:microsoft.com/office/officeart/2005/8/layout/list1"/>
    <dgm:cxn modelId="{B75574AB-2AA1-49F0-9A41-5EB409387BA8}" type="presOf" srcId="{1CD5AF01-A942-4CE3-A6B8-116A12AF7BA6}" destId="{3C1FD338-B000-4F06-B455-7F9EABC35B79}" srcOrd="1" destOrd="0" presId="urn:microsoft.com/office/officeart/2005/8/layout/list1"/>
    <dgm:cxn modelId="{6BBAAAD1-37D1-418A-A41E-46D078ED76C8}" srcId="{EB663441-6514-4B00-B81C-158BD7EF11D2}" destId="{AB4ED5BC-6403-48AA-A630-680B50F9235C}" srcOrd="0" destOrd="0" parTransId="{76F5C367-2602-47DC-A850-B7936E6391E3}" sibTransId="{65EB23C3-485A-4772-8ED6-4A2D1EFC2316}"/>
    <dgm:cxn modelId="{7A0CD2DA-2EB2-4CE4-9017-D535E6BE189E}" type="presOf" srcId="{AB4ED5BC-6403-48AA-A630-680B50F9235C}" destId="{A9C65ED6-07D4-41EC-97F3-98EB8FABAAA1}" srcOrd="0" destOrd="0" presId="urn:microsoft.com/office/officeart/2005/8/layout/list1"/>
    <dgm:cxn modelId="{33C5D1E5-A8C4-4168-AD49-5CAC9D35A722}" srcId="{EB663441-6514-4B00-B81C-158BD7EF11D2}" destId="{1CD5AF01-A942-4CE3-A6B8-116A12AF7BA6}" srcOrd="1" destOrd="0" parTransId="{701E3190-31DF-410C-9E51-36DD0105FE15}" sibTransId="{96F3B399-5444-4FBD-BE85-A02066F98903}"/>
    <dgm:cxn modelId="{95146AB6-99F8-4AB4-9A3B-7F5B0980C126}" type="presParOf" srcId="{90D0B158-F012-489F-AAFA-38BD8E9A97E3}" destId="{EA1D41FD-6812-4FE3-AD97-837EB1FA74CA}" srcOrd="0" destOrd="0" presId="urn:microsoft.com/office/officeart/2005/8/layout/list1"/>
    <dgm:cxn modelId="{09B5F9A7-6F30-40C1-80BC-46171460CF6C}" type="presParOf" srcId="{EA1D41FD-6812-4FE3-AD97-837EB1FA74CA}" destId="{A9C65ED6-07D4-41EC-97F3-98EB8FABAAA1}" srcOrd="0" destOrd="0" presId="urn:microsoft.com/office/officeart/2005/8/layout/list1"/>
    <dgm:cxn modelId="{0164093C-C1DE-4ED5-9B91-99057530A17D}" type="presParOf" srcId="{EA1D41FD-6812-4FE3-AD97-837EB1FA74CA}" destId="{86CBBB01-4689-4C3C-9A35-FC4CFC3F9E50}" srcOrd="1" destOrd="0" presId="urn:microsoft.com/office/officeart/2005/8/layout/list1"/>
    <dgm:cxn modelId="{5F936D36-91CF-4CDB-8D73-3DA9857EBE67}" type="presParOf" srcId="{90D0B158-F012-489F-AAFA-38BD8E9A97E3}" destId="{3F7FDA19-5A6A-4160-B9A3-E0AA70A422DF}" srcOrd="1" destOrd="0" presId="urn:microsoft.com/office/officeart/2005/8/layout/list1"/>
    <dgm:cxn modelId="{1BCC1FB8-1AE9-4053-91AE-14859B033FC8}" type="presParOf" srcId="{90D0B158-F012-489F-AAFA-38BD8E9A97E3}" destId="{43E52B9B-8FD8-4EF2-8D9C-EADCAF3BE98B}" srcOrd="2" destOrd="0" presId="urn:microsoft.com/office/officeart/2005/8/layout/list1"/>
    <dgm:cxn modelId="{D05F1373-DC2A-43CF-8694-96C18F76FE86}" type="presParOf" srcId="{90D0B158-F012-489F-AAFA-38BD8E9A97E3}" destId="{7D2BEDC6-32EE-45EE-9A1B-145C421DF83A}" srcOrd="3" destOrd="0" presId="urn:microsoft.com/office/officeart/2005/8/layout/list1"/>
    <dgm:cxn modelId="{50A6BAD1-BE75-470C-BF80-D65B40F9C534}" type="presParOf" srcId="{90D0B158-F012-489F-AAFA-38BD8E9A97E3}" destId="{A2AE3496-2AFB-47AE-83AC-A1FB481D0E8F}" srcOrd="4" destOrd="0" presId="urn:microsoft.com/office/officeart/2005/8/layout/list1"/>
    <dgm:cxn modelId="{90992700-ED42-4BA5-9133-740A934CA9B3}" type="presParOf" srcId="{A2AE3496-2AFB-47AE-83AC-A1FB481D0E8F}" destId="{3544B4B9-60BE-41FE-BF20-BD07798FB024}" srcOrd="0" destOrd="0" presId="urn:microsoft.com/office/officeart/2005/8/layout/list1"/>
    <dgm:cxn modelId="{34DB3B4B-69F7-4B68-B467-CEF00E02CAD9}" type="presParOf" srcId="{A2AE3496-2AFB-47AE-83AC-A1FB481D0E8F}" destId="{3C1FD338-B000-4F06-B455-7F9EABC35B79}" srcOrd="1" destOrd="0" presId="urn:microsoft.com/office/officeart/2005/8/layout/list1"/>
    <dgm:cxn modelId="{01E2831E-A5DB-4371-A53E-2BF8BED1FF9C}" type="presParOf" srcId="{90D0B158-F012-489F-AAFA-38BD8E9A97E3}" destId="{FEA4FF77-2F79-4B8C-AAD3-DF7C4940A1F2}" srcOrd="5" destOrd="0" presId="urn:microsoft.com/office/officeart/2005/8/layout/list1"/>
    <dgm:cxn modelId="{CC9B62F7-FDE9-46E1-8F5A-2B29FCA62FB0}" type="presParOf" srcId="{90D0B158-F012-489F-AAFA-38BD8E9A97E3}" destId="{B650946F-2EB2-4181-BDBA-3FCCFBE6750B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B663441-6514-4B00-B81C-158BD7EF11D2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rtl="1"/>
          <a:endParaRPr lang="ar-EG"/>
        </a:p>
      </dgm:t>
    </dgm:pt>
    <dgm:pt modelId="{F2B5F2C5-AD51-4759-BFA0-9824F0BD9B8D}">
      <dgm:prSet phldrT="[Text]" custT="1"/>
      <dgm:spPr/>
      <dgm:t>
        <a:bodyPr/>
        <a:lstStyle/>
        <a:p>
          <a:pPr algn="ctr" rtl="1"/>
          <a:r>
            <a:rPr lang="en-US" sz="2400" dirty="0"/>
            <a:t>How to use negotiation and influencing strategies and techniques to engage with stakeholders successfully?</a:t>
          </a:r>
          <a:endParaRPr lang="ar-EG" sz="2400" dirty="0"/>
        </a:p>
      </dgm:t>
    </dgm:pt>
    <dgm:pt modelId="{5AE9F52A-A7DA-417A-A828-EC819AF15A96}" type="sib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0EB83CC6-0B3C-47D1-B943-E945057FF813}" type="par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1CD5AF01-A942-4CE3-A6B8-116A12AF7BA6}">
      <dgm:prSet phldrT="[Text]" custT="1"/>
      <dgm:spPr/>
      <dgm:t>
        <a:bodyPr/>
        <a:lstStyle/>
        <a:p>
          <a:pPr algn="ctr" rtl="1"/>
          <a:r>
            <a:rPr lang="en-US" sz="2400" dirty="0"/>
            <a:t>The successful strategies for negotiation</a:t>
          </a:r>
          <a:endParaRPr lang="ar-EG" sz="2400" dirty="0"/>
        </a:p>
      </dgm:t>
    </dgm:pt>
    <dgm:pt modelId="{96F3B399-5444-4FBD-BE85-A02066F98903}" type="sib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701E3190-31DF-410C-9E51-36DD0105FE15}" type="par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AB4ED5BC-6403-48AA-A630-680B50F9235C}">
      <dgm:prSet phldrT="[Text]" custT="1"/>
      <dgm:spPr/>
      <dgm:t>
        <a:bodyPr/>
        <a:lstStyle/>
        <a:p>
          <a:pPr algn="ctr" rtl="1"/>
          <a:r>
            <a:rPr lang="en-US" sz="2400" dirty="0"/>
            <a:t>The negotiating process and needed rules</a:t>
          </a:r>
          <a:endParaRPr lang="ar-EG" sz="2400" dirty="0"/>
        </a:p>
      </dgm:t>
    </dgm:pt>
    <dgm:pt modelId="{65EB23C3-485A-4772-8ED6-4A2D1EFC2316}" type="sib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76F5C367-2602-47DC-A850-B7936E6391E3}" type="par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90D0B158-F012-489F-AAFA-38BD8E9A97E3}" type="pres">
      <dgm:prSet presAssocID="{EB663441-6514-4B00-B81C-158BD7EF11D2}" presName="linear" presStyleCnt="0">
        <dgm:presLayoutVars>
          <dgm:dir/>
          <dgm:animLvl val="lvl"/>
          <dgm:resizeHandles val="exact"/>
        </dgm:presLayoutVars>
      </dgm:prSet>
      <dgm:spPr/>
    </dgm:pt>
    <dgm:pt modelId="{EA1D41FD-6812-4FE3-AD97-837EB1FA74CA}" type="pres">
      <dgm:prSet presAssocID="{AB4ED5BC-6403-48AA-A630-680B50F9235C}" presName="parentLin" presStyleCnt="0"/>
      <dgm:spPr/>
    </dgm:pt>
    <dgm:pt modelId="{A9C65ED6-07D4-41EC-97F3-98EB8FABAAA1}" type="pres">
      <dgm:prSet presAssocID="{AB4ED5BC-6403-48AA-A630-680B50F9235C}" presName="parentLeftMargin" presStyleLbl="node1" presStyleIdx="0" presStyleCnt="3"/>
      <dgm:spPr/>
    </dgm:pt>
    <dgm:pt modelId="{86CBBB01-4689-4C3C-9A35-FC4CFC3F9E50}" type="pres">
      <dgm:prSet presAssocID="{AB4ED5BC-6403-48AA-A630-680B50F9235C}" presName="parentText" presStyleLbl="node1" presStyleIdx="0" presStyleCnt="3" custScaleY="213096">
        <dgm:presLayoutVars>
          <dgm:chMax val="0"/>
          <dgm:bulletEnabled val="1"/>
        </dgm:presLayoutVars>
      </dgm:prSet>
      <dgm:spPr/>
    </dgm:pt>
    <dgm:pt modelId="{3F7FDA19-5A6A-4160-B9A3-E0AA70A422DF}" type="pres">
      <dgm:prSet presAssocID="{AB4ED5BC-6403-48AA-A630-680B50F9235C}" presName="negativeSpace" presStyleCnt="0"/>
      <dgm:spPr/>
    </dgm:pt>
    <dgm:pt modelId="{43E52B9B-8FD8-4EF2-8D9C-EADCAF3BE98B}" type="pres">
      <dgm:prSet presAssocID="{AB4ED5BC-6403-48AA-A630-680B50F9235C}" presName="childText" presStyleLbl="conFgAcc1" presStyleIdx="0" presStyleCnt="3">
        <dgm:presLayoutVars>
          <dgm:bulletEnabled val="1"/>
        </dgm:presLayoutVars>
      </dgm:prSet>
      <dgm:spPr/>
    </dgm:pt>
    <dgm:pt modelId="{7D2BEDC6-32EE-45EE-9A1B-145C421DF83A}" type="pres">
      <dgm:prSet presAssocID="{65EB23C3-485A-4772-8ED6-4A2D1EFC2316}" presName="spaceBetweenRectangles" presStyleCnt="0"/>
      <dgm:spPr/>
    </dgm:pt>
    <dgm:pt modelId="{A2AE3496-2AFB-47AE-83AC-A1FB481D0E8F}" type="pres">
      <dgm:prSet presAssocID="{1CD5AF01-A942-4CE3-A6B8-116A12AF7BA6}" presName="parentLin" presStyleCnt="0"/>
      <dgm:spPr/>
    </dgm:pt>
    <dgm:pt modelId="{3544B4B9-60BE-41FE-BF20-BD07798FB024}" type="pres">
      <dgm:prSet presAssocID="{1CD5AF01-A942-4CE3-A6B8-116A12AF7BA6}" presName="parentLeftMargin" presStyleLbl="node1" presStyleIdx="0" presStyleCnt="3"/>
      <dgm:spPr/>
    </dgm:pt>
    <dgm:pt modelId="{3C1FD338-B000-4F06-B455-7F9EABC35B79}" type="pres">
      <dgm:prSet presAssocID="{1CD5AF01-A942-4CE3-A6B8-116A12AF7BA6}" presName="parentText" presStyleLbl="node1" presStyleIdx="1" presStyleCnt="3" custScaleY="213096">
        <dgm:presLayoutVars>
          <dgm:chMax val="0"/>
          <dgm:bulletEnabled val="1"/>
        </dgm:presLayoutVars>
      </dgm:prSet>
      <dgm:spPr/>
    </dgm:pt>
    <dgm:pt modelId="{FEA4FF77-2F79-4B8C-AAD3-DF7C4940A1F2}" type="pres">
      <dgm:prSet presAssocID="{1CD5AF01-A942-4CE3-A6B8-116A12AF7BA6}" presName="negativeSpace" presStyleCnt="0"/>
      <dgm:spPr/>
    </dgm:pt>
    <dgm:pt modelId="{B650946F-2EB2-4181-BDBA-3FCCFBE6750B}" type="pres">
      <dgm:prSet presAssocID="{1CD5AF01-A942-4CE3-A6B8-116A12AF7BA6}" presName="childText" presStyleLbl="conFgAcc1" presStyleIdx="1" presStyleCnt="3">
        <dgm:presLayoutVars>
          <dgm:bulletEnabled val="1"/>
        </dgm:presLayoutVars>
      </dgm:prSet>
      <dgm:spPr/>
    </dgm:pt>
    <dgm:pt modelId="{E3EB5321-BC01-4C4A-9DD9-327E91334C43}" type="pres">
      <dgm:prSet presAssocID="{96F3B399-5444-4FBD-BE85-A02066F98903}" presName="spaceBetweenRectangles" presStyleCnt="0"/>
      <dgm:spPr/>
    </dgm:pt>
    <dgm:pt modelId="{AF5EEE88-670A-4FF9-B3CD-3C5B43422E5A}" type="pres">
      <dgm:prSet presAssocID="{F2B5F2C5-AD51-4759-BFA0-9824F0BD9B8D}" presName="parentLin" presStyleCnt="0"/>
      <dgm:spPr/>
    </dgm:pt>
    <dgm:pt modelId="{72886683-2157-4F24-BC11-D8EAD41D693E}" type="pres">
      <dgm:prSet presAssocID="{F2B5F2C5-AD51-4759-BFA0-9824F0BD9B8D}" presName="parentLeftMargin" presStyleLbl="node1" presStyleIdx="1" presStyleCnt="3"/>
      <dgm:spPr/>
    </dgm:pt>
    <dgm:pt modelId="{03381D86-A625-4429-9EF2-7653377A3F45}" type="pres">
      <dgm:prSet presAssocID="{F2B5F2C5-AD51-4759-BFA0-9824F0BD9B8D}" presName="parentText" presStyleLbl="node1" presStyleIdx="2" presStyleCnt="3" custScaleY="213096">
        <dgm:presLayoutVars>
          <dgm:chMax val="0"/>
          <dgm:bulletEnabled val="1"/>
        </dgm:presLayoutVars>
      </dgm:prSet>
      <dgm:spPr/>
    </dgm:pt>
    <dgm:pt modelId="{88C4B0F6-2133-4ED2-A465-3C0B05B9F452}" type="pres">
      <dgm:prSet presAssocID="{F2B5F2C5-AD51-4759-BFA0-9824F0BD9B8D}" presName="negativeSpace" presStyleCnt="0"/>
      <dgm:spPr/>
    </dgm:pt>
    <dgm:pt modelId="{7351E4FF-F7CC-485F-978A-23F265B91A80}" type="pres">
      <dgm:prSet presAssocID="{F2B5F2C5-AD51-4759-BFA0-9824F0BD9B8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983850D-EF21-4750-A942-8EAE84B1EF89}" type="presOf" srcId="{1CD5AF01-A942-4CE3-A6B8-116A12AF7BA6}" destId="{3C1FD338-B000-4F06-B455-7F9EABC35B79}" srcOrd="1" destOrd="0" presId="urn:microsoft.com/office/officeart/2005/8/layout/list1"/>
    <dgm:cxn modelId="{24F1811C-041A-4A15-AA99-771E8BC29588}" type="presOf" srcId="{F2B5F2C5-AD51-4759-BFA0-9824F0BD9B8D}" destId="{03381D86-A625-4429-9EF2-7653377A3F45}" srcOrd="1" destOrd="0" presId="urn:microsoft.com/office/officeart/2005/8/layout/list1"/>
    <dgm:cxn modelId="{F1FB831E-FA6D-4E1A-BB6D-411C169BA49E}" type="presOf" srcId="{F2B5F2C5-AD51-4759-BFA0-9824F0BD9B8D}" destId="{72886683-2157-4F24-BC11-D8EAD41D693E}" srcOrd="0" destOrd="0" presId="urn:microsoft.com/office/officeart/2005/8/layout/list1"/>
    <dgm:cxn modelId="{51D55162-65D8-40AB-88ED-677DADE2AB91}" type="presOf" srcId="{AB4ED5BC-6403-48AA-A630-680B50F9235C}" destId="{86CBBB01-4689-4C3C-9A35-FC4CFC3F9E50}" srcOrd="1" destOrd="0" presId="urn:microsoft.com/office/officeart/2005/8/layout/list1"/>
    <dgm:cxn modelId="{99158F64-CA6B-4D5C-8CFF-C4E7D28D20B5}" type="presOf" srcId="{AB4ED5BC-6403-48AA-A630-680B50F9235C}" destId="{A9C65ED6-07D4-41EC-97F3-98EB8FABAAA1}" srcOrd="0" destOrd="0" presId="urn:microsoft.com/office/officeart/2005/8/layout/list1"/>
    <dgm:cxn modelId="{AFF88C79-F34D-4A21-9CBE-EC59BF390F3C}" type="presOf" srcId="{1CD5AF01-A942-4CE3-A6B8-116A12AF7BA6}" destId="{3544B4B9-60BE-41FE-BF20-BD07798FB024}" srcOrd="0" destOrd="0" presId="urn:microsoft.com/office/officeart/2005/8/layout/list1"/>
    <dgm:cxn modelId="{B731F9AC-5B87-4C39-9BDD-FAE8D427AD6E}" type="presOf" srcId="{EB663441-6514-4B00-B81C-158BD7EF11D2}" destId="{90D0B158-F012-489F-AAFA-38BD8E9A97E3}" srcOrd="0" destOrd="0" presId="urn:microsoft.com/office/officeart/2005/8/layout/list1"/>
    <dgm:cxn modelId="{6BBAAAD1-37D1-418A-A41E-46D078ED76C8}" srcId="{EB663441-6514-4B00-B81C-158BD7EF11D2}" destId="{AB4ED5BC-6403-48AA-A630-680B50F9235C}" srcOrd="0" destOrd="0" parTransId="{76F5C367-2602-47DC-A850-B7936E6391E3}" sibTransId="{65EB23C3-485A-4772-8ED6-4A2D1EFC2316}"/>
    <dgm:cxn modelId="{33C5D1E5-A8C4-4168-AD49-5CAC9D35A722}" srcId="{EB663441-6514-4B00-B81C-158BD7EF11D2}" destId="{1CD5AF01-A942-4CE3-A6B8-116A12AF7BA6}" srcOrd="1" destOrd="0" parTransId="{701E3190-31DF-410C-9E51-36DD0105FE15}" sibTransId="{96F3B399-5444-4FBD-BE85-A02066F98903}"/>
    <dgm:cxn modelId="{EB68AEED-868D-455D-89B4-2907029310FD}" srcId="{EB663441-6514-4B00-B81C-158BD7EF11D2}" destId="{F2B5F2C5-AD51-4759-BFA0-9824F0BD9B8D}" srcOrd="2" destOrd="0" parTransId="{0EB83CC6-0B3C-47D1-B943-E945057FF813}" sibTransId="{5AE9F52A-A7DA-417A-A828-EC819AF15A96}"/>
    <dgm:cxn modelId="{61382723-9032-4A85-9A88-4351B0B02A60}" type="presParOf" srcId="{90D0B158-F012-489F-AAFA-38BD8E9A97E3}" destId="{EA1D41FD-6812-4FE3-AD97-837EB1FA74CA}" srcOrd="0" destOrd="0" presId="urn:microsoft.com/office/officeart/2005/8/layout/list1"/>
    <dgm:cxn modelId="{CC080DD0-CA0E-41DA-B101-450F35F53714}" type="presParOf" srcId="{EA1D41FD-6812-4FE3-AD97-837EB1FA74CA}" destId="{A9C65ED6-07D4-41EC-97F3-98EB8FABAAA1}" srcOrd="0" destOrd="0" presId="urn:microsoft.com/office/officeart/2005/8/layout/list1"/>
    <dgm:cxn modelId="{79F66927-91D8-47AB-8C70-70BBD0F1D9F7}" type="presParOf" srcId="{EA1D41FD-6812-4FE3-AD97-837EB1FA74CA}" destId="{86CBBB01-4689-4C3C-9A35-FC4CFC3F9E50}" srcOrd="1" destOrd="0" presId="urn:microsoft.com/office/officeart/2005/8/layout/list1"/>
    <dgm:cxn modelId="{DAC64FDA-8097-42C4-B5FE-16D389143BFC}" type="presParOf" srcId="{90D0B158-F012-489F-AAFA-38BD8E9A97E3}" destId="{3F7FDA19-5A6A-4160-B9A3-E0AA70A422DF}" srcOrd="1" destOrd="0" presId="urn:microsoft.com/office/officeart/2005/8/layout/list1"/>
    <dgm:cxn modelId="{B96407C2-1919-4ED6-90F6-31CCDE26D44A}" type="presParOf" srcId="{90D0B158-F012-489F-AAFA-38BD8E9A97E3}" destId="{43E52B9B-8FD8-4EF2-8D9C-EADCAF3BE98B}" srcOrd="2" destOrd="0" presId="urn:microsoft.com/office/officeart/2005/8/layout/list1"/>
    <dgm:cxn modelId="{0783B46F-F312-4938-A4A7-1862805303C5}" type="presParOf" srcId="{90D0B158-F012-489F-AAFA-38BD8E9A97E3}" destId="{7D2BEDC6-32EE-45EE-9A1B-145C421DF83A}" srcOrd="3" destOrd="0" presId="urn:microsoft.com/office/officeart/2005/8/layout/list1"/>
    <dgm:cxn modelId="{88109663-915D-4B4D-A6E6-168B4E7AAEFB}" type="presParOf" srcId="{90D0B158-F012-489F-AAFA-38BD8E9A97E3}" destId="{A2AE3496-2AFB-47AE-83AC-A1FB481D0E8F}" srcOrd="4" destOrd="0" presId="urn:microsoft.com/office/officeart/2005/8/layout/list1"/>
    <dgm:cxn modelId="{56C3FB9D-EE79-4E75-881E-34D09C2BC37C}" type="presParOf" srcId="{A2AE3496-2AFB-47AE-83AC-A1FB481D0E8F}" destId="{3544B4B9-60BE-41FE-BF20-BD07798FB024}" srcOrd="0" destOrd="0" presId="urn:microsoft.com/office/officeart/2005/8/layout/list1"/>
    <dgm:cxn modelId="{A7C8F60C-7742-473F-BDE1-810A00C769AF}" type="presParOf" srcId="{A2AE3496-2AFB-47AE-83AC-A1FB481D0E8F}" destId="{3C1FD338-B000-4F06-B455-7F9EABC35B79}" srcOrd="1" destOrd="0" presId="urn:microsoft.com/office/officeart/2005/8/layout/list1"/>
    <dgm:cxn modelId="{E861B07C-2432-445F-9829-E5F0C33311EB}" type="presParOf" srcId="{90D0B158-F012-489F-AAFA-38BD8E9A97E3}" destId="{FEA4FF77-2F79-4B8C-AAD3-DF7C4940A1F2}" srcOrd="5" destOrd="0" presId="urn:microsoft.com/office/officeart/2005/8/layout/list1"/>
    <dgm:cxn modelId="{B133DD41-4E84-46FC-8737-D7FF860859D2}" type="presParOf" srcId="{90D0B158-F012-489F-AAFA-38BD8E9A97E3}" destId="{B650946F-2EB2-4181-BDBA-3FCCFBE6750B}" srcOrd="6" destOrd="0" presId="urn:microsoft.com/office/officeart/2005/8/layout/list1"/>
    <dgm:cxn modelId="{2B710F9C-9C37-43CD-83EB-3C8661A364B3}" type="presParOf" srcId="{90D0B158-F012-489F-AAFA-38BD8E9A97E3}" destId="{E3EB5321-BC01-4C4A-9DD9-327E91334C43}" srcOrd="7" destOrd="0" presId="urn:microsoft.com/office/officeart/2005/8/layout/list1"/>
    <dgm:cxn modelId="{1BC911A2-8811-4A0D-8EFC-B7AFA5A6BEF8}" type="presParOf" srcId="{90D0B158-F012-489F-AAFA-38BD8E9A97E3}" destId="{AF5EEE88-670A-4FF9-B3CD-3C5B43422E5A}" srcOrd="8" destOrd="0" presId="urn:microsoft.com/office/officeart/2005/8/layout/list1"/>
    <dgm:cxn modelId="{E1CC8B9B-6153-4B24-8B39-03BD6F9A328C}" type="presParOf" srcId="{AF5EEE88-670A-4FF9-B3CD-3C5B43422E5A}" destId="{72886683-2157-4F24-BC11-D8EAD41D693E}" srcOrd="0" destOrd="0" presId="urn:microsoft.com/office/officeart/2005/8/layout/list1"/>
    <dgm:cxn modelId="{A2488957-8B88-48A2-BF8A-BB932510CFE9}" type="presParOf" srcId="{AF5EEE88-670A-4FF9-B3CD-3C5B43422E5A}" destId="{03381D86-A625-4429-9EF2-7653377A3F45}" srcOrd="1" destOrd="0" presId="urn:microsoft.com/office/officeart/2005/8/layout/list1"/>
    <dgm:cxn modelId="{E71BC269-16E0-4F8B-AC2C-EC8C96EFFA8B}" type="presParOf" srcId="{90D0B158-F012-489F-AAFA-38BD8E9A97E3}" destId="{88C4B0F6-2133-4ED2-A465-3C0B05B9F452}" srcOrd="9" destOrd="0" presId="urn:microsoft.com/office/officeart/2005/8/layout/list1"/>
    <dgm:cxn modelId="{EF319CE8-DB05-49A0-BC26-E1932A98D396}" type="presParOf" srcId="{90D0B158-F012-489F-AAFA-38BD8E9A97E3}" destId="{7351E4FF-F7CC-485F-978A-23F265B91A8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349D38-2605-4B30-AF21-77A0C15656DB}">
      <dsp:nvSpPr>
        <dsp:cNvPr id="0" name=""/>
        <dsp:cNvSpPr/>
      </dsp:nvSpPr>
      <dsp:spPr>
        <a:xfrm>
          <a:off x="9707826" y="4025804"/>
          <a:ext cx="522854" cy="749954"/>
        </a:xfrm>
        <a:custGeom>
          <a:avLst/>
          <a:gdLst/>
          <a:ahLst/>
          <a:cxnLst/>
          <a:rect l="0" t="0" r="0" b="0"/>
          <a:pathLst>
            <a:path>
              <a:moveTo>
                <a:pt x="522854" y="0"/>
              </a:moveTo>
              <a:lnTo>
                <a:pt x="522854" y="511072"/>
              </a:lnTo>
              <a:lnTo>
                <a:pt x="0" y="511072"/>
              </a:lnTo>
              <a:lnTo>
                <a:pt x="0" y="74995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A1547F-B6DE-4803-9238-E7B90982AD9B}">
      <dsp:nvSpPr>
        <dsp:cNvPr id="0" name=""/>
        <dsp:cNvSpPr/>
      </dsp:nvSpPr>
      <dsp:spPr>
        <a:xfrm>
          <a:off x="6547917" y="1638413"/>
          <a:ext cx="3682762" cy="7499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1072"/>
              </a:lnTo>
              <a:lnTo>
                <a:pt x="3682762" y="511072"/>
              </a:lnTo>
              <a:lnTo>
                <a:pt x="3682762" y="7499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7BE77C-6AB6-4542-9358-1F32C975E0A7}">
      <dsp:nvSpPr>
        <dsp:cNvPr id="0" name=""/>
        <dsp:cNvSpPr/>
      </dsp:nvSpPr>
      <dsp:spPr>
        <a:xfrm>
          <a:off x="2655856" y="4025804"/>
          <a:ext cx="1795380" cy="7499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1072"/>
              </a:lnTo>
              <a:lnTo>
                <a:pt x="1795380" y="511072"/>
              </a:lnTo>
              <a:lnTo>
                <a:pt x="1795380" y="74995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180E13-E235-4F82-BF7B-041F8518AC78}">
      <dsp:nvSpPr>
        <dsp:cNvPr id="0" name=""/>
        <dsp:cNvSpPr/>
      </dsp:nvSpPr>
      <dsp:spPr>
        <a:xfrm>
          <a:off x="1204414" y="4025804"/>
          <a:ext cx="1451441" cy="749954"/>
        </a:xfrm>
        <a:custGeom>
          <a:avLst/>
          <a:gdLst/>
          <a:ahLst/>
          <a:cxnLst/>
          <a:rect l="0" t="0" r="0" b="0"/>
          <a:pathLst>
            <a:path>
              <a:moveTo>
                <a:pt x="1451441" y="0"/>
              </a:moveTo>
              <a:lnTo>
                <a:pt x="1451441" y="511072"/>
              </a:lnTo>
              <a:lnTo>
                <a:pt x="0" y="511072"/>
              </a:lnTo>
              <a:lnTo>
                <a:pt x="0" y="74995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E9C9C5-3A4B-454C-ABCA-AAABC931DFA4}">
      <dsp:nvSpPr>
        <dsp:cNvPr id="0" name=""/>
        <dsp:cNvSpPr/>
      </dsp:nvSpPr>
      <dsp:spPr>
        <a:xfrm>
          <a:off x="2655856" y="1638413"/>
          <a:ext cx="3892061" cy="749954"/>
        </a:xfrm>
        <a:custGeom>
          <a:avLst/>
          <a:gdLst/>
          <a:ahLst/>
          <a:cxnLst/>
          <a:rect l="0" t="0" r="0" b="0"/>
          <a:pathLst>
            <a:path>
              <a:moveTo>
                <a:pt x="3892061" y="0"/>
              </a:moveTo>
              <a:lnTo>
                <a:pt x="3892061" y="511072"/>
              </a:lnTo>
              <a:lnTo>
                <a:pt x="0" y="511072"/>
              </a:lnTo>
              <a:lnTo>
                <a:pt x="0" y="7499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8DA13E-338E-45F7-B65A-304FC4B22874}">
      <dsp:nvSpPr>
        <dsp:cNvPr id="0" name=""/>
        <dsp:cNvSpPr/>
      </dsp:nvSpPr>
      <dsp:spPr>
        <a:xfrm>
          <a:off x="5258598" y="977"/>
          <a:ext cx="2578639" cy="16374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F24659-D976-491B-BD7C-E17C862D117B}">
      <dsp:nvSpPr>
        <dsp:cNvPr id="0" name=""/>
        <dsp:cNvSpPr/>
      </dsp:nvSpPr>
      <dsp:spPr>
        <a:xfrm>
          <a:off x="5545113" y="273167"/>
          <a:ext cx="2578639" cy="16374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Our </a:t>
          </a:r>
          <a:r>
            <a:rPr lang="en-US" sz="3000" kern="1200" dirty="0" err="1"/>
            <a:t>lec</a:t>
          </a:r>
          <a:r>
            <a:rPr lang="en-US" sz="3000" kern="1200" dirty="0"/>
            <a:t>. time</a:t>
          </a:r>
          <a:endParaRPr lang="ar-EG" sz="3000" kern="1200" dirty="0"/>
        </a:p>
      </dsp:txBody>
      <dsp:txXfrm>
        <a:off x="5593072" y="321126"/>
        <a:ext cx="2482721" cy="1541518"/>
      </dsp:txXfrm>
    </dsp:sp>
    <dsp:sp modelId="{20426630-0EB6-4B43-A08A-401DD40B9736}">
      <dsp:nvSpPr>
        <dsp:cNvPr id="0" name=""/>
        <dsp:cNvSpPr/>
      </dsp:nvSpPr>
      <dsp:spPr>
        <a:xfrm>
          <a:off x="1366536" y="2388368"/>
          <a:ext cx="2578639" cy="16374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4E0FFC-931D-48AD-ABBB-BE5EF601ED45}">
      <dsp:nvSpPr>
        <dsp:cNvPr id="0" name=""/>
        <dsp:cNvSpPr/>
      </dsp:nvSpPr>
      <dsp:spPr>
        <a:xfrm>
          <a:off x="1653051" y="2660558"/>
          <a:ext cx="2578639" cy="16374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Lectures</a:t>
          </a:r>
          <a:endParaRPr lang="ar-EG" sz="3000" kern="1200" dirty="0"/>
        </a:p>
      </dsp:txBody>
      <dsp:txXfrm>
        <a:off x="1701010" y="2708517"/>
        <a:ext cx="2482721" cy="1541518"/>
      </dsp:txXfrm>
    </dsp:sp>
    <dsp:sp modelId="{F063D409-9C0B-47CF-B457-651027ACABD3}">
      <dsp:nvSpPr>
        <dsp:cNvPr id="0" name=""/>
        <dsp:cNvSpPr/>
      </dsp:nvSpPr>
      <dsp:spPr>
        <a:xfrm>
          <a:off x="-84905" y="4775759"/>
          <a:ext cx="2578639" cy="16374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EA4669-E4D2-4788-8122-10AAE35AE48B}">
      <dsp:nvSpPr>
        <dsp:cNvPr id="0" name=""/>
        <dsp:cNvSpPr/>
      </dsp:nvSpPr>
      <dsp:spPr>
        <a:xfrm>
          <a:off x="201610" y="5047949"/>
          <a:ext cx="2578639" cy="16374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40 -50 slides</a:t>
          </a:r>
          <a:endParaRPr lang="ar-EG" sz="3000" kern="1200" dirty="0"/>
        </a:p>
      </dsp:txBody>
      <dsp:txXfrm>
        <a:off x="249569" y="5095908"/>
        <a:ext cx="2482721" cy="1541518"/>
      </dsp:txXfrm>
    </dsp:sp>
    <dsp:sp modelId="{F1E050E0-4602-4C7D-B81C-A3F35314DB24}">
      <dsp:nvSpPr>
        <dsp:cNvPr id="0" name=""/>
        <dsp:cNvSpPr/>
      </dsp:nvSpPr>
      <dsp:spPr>
        <a:xfrm>
          <a:off x="3161917" y="4775759"/>
          <a:ext cx="2578639" cy="16374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5A4021-D63C-4171-92A9-914E394370EF}">
      <dsp:nvSpPr>
        <dsp:cNvPr id="0" name=""/>
        <dsp:cNvSpPr/>
      </dsp:nvSpPr>
      <dsp:spPr>
        <a:xfrm>
          <a:off x="3448432" y="5047949"/>
          <a:ext cx="2578639" cy="16374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90 Minutes</a:t>
          </a:r>
          <a:endParaRPr lang="ar-EG" sz="3000" kern="1200" dirty="0"/>
        </a:p>
      </dsp:txBody>
      <dsp:txXfrm>
        <a:off x="3496391" y="5095908"/>
        <a:ext cx="2482721" cy="1541518"/>
      </dsp:txXfrm>
    </dsp:sp>
    <dsp:sp modelId="{C23F111A-621F-4F49-86F7-EBF370289EF3}">
      <dsp:nvSpPr>
        <dsp:cNvPr id="0" name=""/>
        <dsp:cNvSpPr/>
      </dsp:nvSpPr>
      <dsp:spPr>
        <a:xfrm>
          <a:off x="8941360" y="2388368"/>
          <a:ext cx="2578639" cy="16374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F0188E-D486-460A-9CA2-D72F67197912}">
      <dsp:nvSpPr>
        <dsp:cNvPr id="0" name=""/>
        <dsp:cNvSpPr/>
      </dsp:nvSpPr>
      <dsp:spPr>
        <a:xfrm>
          <a:off x="9227876" y="2660558"/>
          <a:ext cx="2578639" cy="16374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Live session </a:t>
          </a:r>
        </a:p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( office hours )</a:t>
          </a:r>
          <a:endParaRPr lang="ar-EG" sz="3000" kern="1200" dirty="0"/>
        </a:p>
      </dsp:txBody>
      <dsp:txXfrm>
        <a:off x="9275835" y="2708517"/>
        <a:ext cx="2482721" cy="1541518"/>
      </dsp:txXfrm>
    </dsp:sp>
    <dsp:sp modelId="{A38FA20D-1DE2-4B18-9F5F-799204991837}">
      <dsp:nvSpPr>
        <dsp:cNvPr id="0" name=""/>
        <dsp:cNvSpPr/>
      </dsp:nvSpPr>
      <dsp:spPr>
        <a:xfrm>
          <a:off x="8418506" y="4775759"/>
          <a:ext cx="2578639" cy="16374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3E01D3-A518-4CF2-8889-7B0DA6E94699}">
      <dsp:nvSpPr>
        <dsp:cNvPr id="0" name=""/>
        <dsp:cNvSpPr/>
      </dsp:nvSpPr>
      <dsp:spPr>
        <a:xfrm>
          <a:off x="8705021" y="5047949"/>
          <a:ext cx="2578639" cy="16374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 every week</a:t>
          </a:r>
          <a:endParaRPr lang="ar-EG" sz="3000" kern="1200" dirty="0"/>
        </a:p>
      </dsp:txBody>
      <dsp:txXfrm>
        <a:off x="8752980" y="5095908"/>
        <a:ext cx="2482721" cy="15415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289BA2-5C3A-4AC7-87C2-38A9E0D0C838}">
      <dsp:nvSpPr>
        <dsp:cNvPr id="0" name=""/>
        <dsp:cNvSpPr/>
      </dsp:nvSpPr>
      <dsp:spPr>
        <a:xfrm>
          <a:off x="5608424" y="2526725"/>
          <a:ext cx="2429634" cy="11562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974"/>
              </a:lnTo>
              <a:lnTo>
                <a:pt x="2429634" y="787974"/>
              </a:lnTo>
              <a:lnTo>
                <a:pt x="2429634" y="11562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0D8DD0-75EA-4357-B2D9-731CDA302F34}">
      <dsp:nvSpPr>
        <dsp:cNvPr id="0" name=""/>
        <dsp:cNvSpPr/>
      </dsp:nvSpPr>
      <dsp:spPr>
        <a:xfrm>
          <a:off x="3178790" y="2526725"/>
          <a:ext cx="2429634" cy="1156284"/>
        </a:xfrm>
        <a:custGeom>
          <a:avLst/>
          <a:gdLst/>
          <a:ahLst/>
          <a:cxnLst/>
          <a:rect l="0" t="0" r="0" b="0"/>
          <a:pathLst>
            <a:path>
              <a:moveTo>
                <a:pt x="2429634" y="0"/>
              </a:moveTo>
              <a:lnTo>
                <a:pt x="2429634" y="787974"/>
              </a:lnTo>
              <a:lnTo>
                <a:pt x="0" y="787974"/>
              </a:lnTo>
              <a:lnTo>
                <a:pt x="0" y="11562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FB9F67-EE71-485B-9A9A-4D6C518D323F}">
      <dsp:nvSpPr>
        <dsp:cNvPr id="0" name=""/>
        <dsp:cNvSpPr/>
      </dsp:nvSpPr>
      <dsp:spPr>
        <a:xfrm>
          <a:off x="1480506" y="2114"/>
          <a:ext cx="8255834" cy="25246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0CDDD0-052B-4318-97DE-FBBBDD089C50}">
      <dsp:nvSpPr>
        <dsp:cNvPr id="0" name=""/>
        <dsp:cNvSpPr/>
      </dsp:nvSpPr>
      <dsp:spPr>
        <a:xfrm>
          <a:off x="1922258" y="421778"/>
          <a:ext cx="8255834" cy="25246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ln w="900" cmpd="sng">
                <a:solidFill>
                  <a:schemeClr val="accent3">
                    <a:lumMod val="60000"/>
                    <a:lumOff val="4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rPr>
            <a:t>The Theoretical </a:t>
          </a:r>
        </a:p>
        <a:p>
          <a:pPr marL="0" lvl="0" indent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>
              <a:ln w="900" cmpd="sng">
                <a:solidFill>
                  <a:schemeClr val="accent3">
                    <a:lumMod val="60000"/>
                    <a:lumOff val="4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rPr>
            <a:t>Part is </a:t>
          </a:r>
          <a:r>
            <a:rPr lang="en-US" sz="4800" kern="1200" dirty="0"/>
            <a:t>dividing into two parts</a:t>
          </a:r>
          <a:endParaRPr lang="ar-EG" sz="4800" kern="1200" dirty="0"/>
        </a:p>
      </dsp:txBody>
      <dsp:txXfrm>
        <a:off x="1996201" y="495721"/>
        <a:ext cx="8107948" cy="2376724"/>
      </dsp:txXfrm>
    </dsp:sp>
    <dsp:sp modelId="{B58F0136-0DEA-43A7-BAB3-29265E7F74A3}">
      <dsp:nvSpPr>
        <dsp:cNvPr id="0" name=""/>
        <dsp:cNvSpPr/>
      </dsp:nvSpPr>
      <dsp:spPr>
        <a:xfrm>
          <a:off x="1190907" y="3683010"/>
          <a:ext cx="3975764" cy="25246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C9F205-750F-422E-80DC-3EE0ED5AFAFB}">
      <dsp:nvSpPr>
        <dsp:cNvPr id="0" name=""/>
        <dsp:cNvSpPr/>
      </dsp:nvSpPr>
      <dsp:spPr>
        <a:xfrm>
          <a:off x="1632659" y="4102674"/>
          <a:ext cx="3975764" cy="25246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/>
            <a:t>Develop your influencing skills</a:t>
          </a:r>
          <a:endParaRPr lang="ar-EG" sz="4800" kern="1200" dirty="0"/>
        </a:p>
      </dsp:txBody>
      <dsp:txXfrm>
        <a:off x="1706602" y="4176617"/>
        <a:ext cx="3827878" cy="2376724"/>
      </dsp:txXfrm>
    </dsp:sp>
    <dsp:sp modelId="{92B21021-5EA3-4219-A500-6F18EE08B6CE}">
      <dsp:nvSpPr>
        <dsp:cNvPr id="0" name=""/>
        <dsp:cNvSpPr/>
      </dsp:nvSpPr>
      <dsp:spPr>
        <a:xfrm>
          <a:off x="6050175" y="3683010"/>
          <a:ext cx="3975764" cy="25246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551EF1-D6C6-4AFA-BDAB-7BACA9585651}">
      <dsp:nvSpPr>
        <dsp:cNvPr id="0" name=""/>
        <dsp:cNvSpPr/>
      </dsp:nvSpPr>
      <dsp:spPr>
        <a:xfrm>
          <a:off x="6491927" y="4102674"/>
          <a:ext cx="3975764" cy="25246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/>
            <a:t>Become an effective negotiator</a:t>
          </a:r>
          <a:endParaRPr lang="ar-EG" sz="4800" kern="1200" dirty="0"/>
        </a:p>
      </dsp:txBody>
      <dsp:txXfrm>
        <a:off x="6565870" y="4176617"/>
        <a:ext cx="3827878" cy="23767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0D8DD0-75EA-4357-B2D9-731CDA302F34}">
      <dsp:nvSpPr>
        <dsp:cNvPr id="0" name=""/>
        <dsp:cNvSpPr/>
      </dsp:nvSpPr>
      <dsp:spPr>
        <a:xfrm>
          <a:off x="5562704" y="2526725"/>
          <a:ext cx="91440" cy="115628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1562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FB9F67-EE71-485B-9A9A-4D6C518D323F}">
      <dsp:nvSpPr>
        <dsp:cNvPr id="0" name=""/>
        <dsp:cNvSpPr/>
      </dsp:nvSpPr>
      <dsp:spPr>
        <a:xfrm>
          <a:off x="1480506" y="2114"/>
          <a:ext cx="8255834" cy="25246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0CDDD0-052B-4318-97DE-FBBBDD089C50}">
      <dsp:nvSpPr>
        <dsp:cNvPr id="0" name=""/>
        <dsp:cNvSpPr/>
      </dsp:nvSpPr>
      <dsp:spPr>
        <a:xfrm>
          <a:off x="1922258" y="421778"/>
          <a:ext cx="8255834" cy="25246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b="1" kern="12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rPr>
            <a:t>The practical part </a:t>
          </a:r>
          <a:r>
            <a:rPr lang="en-US" sz="4700" kern="1200" dirty="0"/>
            <a:t>Will include some Success models and case studies</a:t>
          </a:r>
          <a:endParaRPr lang="ar-EG" sz="4700" b="1" kern="1200" dirty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Impact" panose="020B0806030902050204" pitchFamily="34" charset="0"/>
          </a:endParaRPr>
        </a:p>
      </dsp:txBody>
      <dsp:txXfrm>
        <a:off x="1996201" y="495721"/>
        <a:ext cx="8107948" cy="2376724"/>
      </dsp:txXfrm>
    </dsp:sp>
    <dsp:sp modelId="{B58F0136-0DEA-43A7-BAB3-29265E7F74A3}">
      <dsp:nvSpPr>
        <dsp:cNvPr id="0" name=""/>
        <dsp:cNvSpPr/>
      </dsp:nvSpPr>
      <dsp:spPr>
        <a:xfrm>
          <a:off x="3620541" y="3683010"/>
          <a:ext cx="3975764" cy="25246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C9F205-750F-422E-80DC-3EE0ED5AFAFB}">
      <dsp:nvSpPr>
        <dsp:cNvPr id="0" name=""/>
        <dsp:cNvSpPr/>
      </dsp:nvSpPr>
      <dsp:spPr>
        <a:xfrm>
          <a:off x="4062293" y="4102674"/>
          <a:ext cx="3975764" cy="252461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4700" kern="1200" dirty="0"/>
        </a:p>
      </dsp:txBody>
      <dsp:txXfrm>
        <a:off x="4136236" y="4176617"/>
        <a:ext cx="3827878" cy="23767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C6283F-BA45-43F7-B338-9477D54F7F67}">
      <dsp:nvSpPr>
        <dsp:cNvPr id="0" name=""/>
        <dsp:cNvSpPr/>
      </dsp:nvSpPr>
      <dsp:spPr>
        <a:xfrm rot="5400000">
          <a:off x="6301587" y="-2303662"/>
          <a:ext cx="1698041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285750" lvl="1" indent="-285750" algn="ctr" defTabSz="2133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800" kern="1200" dirty="0"/>
            <a:t>Some of role models</a:t>
          </a:r>
          <a:endParaRPr lang="ar-EG" sz="4800" kern="1200" dirty="0"/>
        </a:p>
      </dsp:txBody>
      <dsp:txXfrm rot="-5400000">
        <a:off x="3785616" y="295201"/>
        <a:ext cx="6647092" cy="1532257"/>
      </dsp:txXfrm>
    </dsp:sp>
    <dsp:sp modelId="{5B291DAC-521E-44B2-8147-2AFF74C597C1}">
      <dsp:nvSpPr>
        <dsp:cNvPr id="0" name=""/>
        <dsp:cNvSpPr/>
      </dsp:nvSpPr>
      <dsp:spPr>
        <a:xfrm>
          <a:off x="0" y="53"/>
          <a:ext cx="3785616" cy="21225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1</a:t>
          </a:r>
          <a:endParaRPr lang="ar-EG" sz="6500" kern="1200" dirty="0"/>
        </a:p>
      </dsp:txBody>
      <dsp:txXfrm>
        <a:off x="103614" y="103667"/>
        <a:ext cx="3578388" cy="1915324"/>
      </dsp:txXfrm>
    </dsp:sp>
    <dsp:sp modelId="{87FBF028-0C52-4429-B3AA-F6632E599F19}">
      <dsp:nvSpPr>
        <dsp:cNvPr id="0" name=""/>
        <dsp:cNvSpPr/>
      </dsp:nvSpPr>
      <dsp:spPr>
        <a:xfrm rot="5400000">
          <a:off x="6301587" y="-74983"/>
          <a:ext cx="1698041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285750" lvl="1" indent="-285750" algn="ctr" defTabSz="2133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800" kern="1200" dirty="0"/>
            <a:t> some of case studies and situations</a:t>
          </a:r>
          <a:endParaRPr lang="ar-EG" sz="4800" kern="1200" dirty="0"/>
        </a:p>
      </dsp:txBody>
      <dsp:txXfrm rot="-5400000">
        <a:off x="3785616" y="2523880"/>
        <a:ext cx="6647092" cy="1532257"/>
      </dsp:txXfrm>
    </dsp:sp>
    <dsp:sp modelId="{58B7C74D-09B1-4587-91D2-AB3B7BF5632B}">
      <dsp:nvSpPr>
        <dsp:cNvPr id="0" name=""/>
        <dsp:cNvSpPr/>
      </dsp:nvSpPr>
      <dsp:spPr>
        <a:xfrm>
          <a:off x="0" y="2228732"/>
          <a:ext cx="3785616" cy="21225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2</a:t>
          </a:r>
          <a:endParaRPr lang="ar-EG" sz="6500" kern="1200" dirty="0"/>
        </a:p>
      </dsp:txBody>
      <dsp:txXfrm>
        <a:off x="103614" y="2332346"/>
        <a:ext cx="3578388" cy="19153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C083D4-AD3B-4F0C-AF37-19041C83BCAE}">
      <dsp:nvSpPr>
        <dsp:cNvPr id="0" name=""/>
        <dsp:cNvSpPr/>
      </dsp:nvSpPr>
      <dsp:spPr>
        <a:xfrm>
          <a:off x="0" y="1872264"/>
          <a:ext cx="11806515" cy="93240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909854-A475-4627-B259-175C0173A791}">
      <dsp:nvSpPr>
        <dsp:cNvPr id="0" name=""/>
        <dsp:cNvSpPr/>
      </dsp:nvSpPr>
      <dsp:spPr>
        <a:xfrm>
          <a:off x="590325" y="70385"/>
          <a:ext cx="8264561" cy="23479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381" tIns="0" rIns="312381" bIns="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Demonstrate an understanding and awareness of what negotiation and influencing is.</a:t>
          </a:r>
          <a:endParaRPr lang="ar-EG" sz="2800" kern="1200" dirty="0"/>
        </a:p>
      </dsp:txBody>
      <dsp:txXfrm>
        <a:off x="704945" y="185005"/>
        <a:ext cx="8035321" cy="2118759"/>
      </dsp:txXfrm>
    </dsp:sp>
    <dsp:sp modelId="{C21A4CFB-DDF3-4D98-AD7F-A00327578023}">
      <dsp:nvSpPr>
        <dsp:cNvPr id="0" name=""/>
        <dsp:cNvSpPr/>
      </dsp:nvSpPr>
      <dsp:spPr>
        <a:xfrm>
          <a:off x="0" y="4806344"/>
          <a:ext cx="11806515" cy="93240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70BD40-C3E9-418C-940D-6D6D9DAF87B5}">
      <dsp:nvSpPr>
        <dsp:cNvPr id="0" name=""/>
        <dsp:cNvSpPr/>
      </dsp:nvSpPr>
      <dsp:spPr>
        <a:xfrm>
          <a:off x="590325" y="3004464"/>
          <a:ext cx="8264561" cy="234799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381" tIns="0" rIns="312381" bIns="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Understand the potential strengths and weaknesses of your own negotiation and influencing style</a:t>
          </a:r>
          <a:r>
            <a:rPr lang="en-US" sz="2400" kern="1200" dirty="0"/>
            <a:t>.</a:t>
          </a:r>
          <a:r>
            <a:rPr lang="en-US" sz="2400" b="1" kern="1200" dirty="0"/>
            <a:t>.</a:t>
          </a:r>
          <a:endParaRPr lang="ar-EG" sz="2400" kern="1200" dirty="0"/>
        </a:p>
      </dsp:txBody>
      <dsp:txXfrm>
        <a:off x="704945" y="3119084"/>
        <a:ext cx="8035321" cy="211875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1A4CFB-DDF3-4D98-AD7F-A00327578023}">
      <dsp:nvSpPr>
        <dsp:cNvPr id="0" name=""/>
        <dsp:cNvSpPr/>
      </dsp:nvSpPr>
      <dsp:spPr>
        <a:xfrm>
          <a:off x="0" y="1169954"/>
          <a:ext cx="11806515" cy="151200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70BD40-C3E9-418C-940D-6D6D9DAF87B5}">
      <dsp:nvSpPr>
        <dsp:cNvPr id="0" name=""/>
        <dsp:cNvSpPr/>
      </dsp:nvSpPr>
      <dsp:spPr>
        <a:xfrm>
          <a:off x="590325" y="10527"/>
          <a:ext cx="8264561" cy="204502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381" tIns="0" rIns="312381" bIns="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Identify and understanding the required and necessary skills to be an effective negotiator and influencer</a:t>
          </a:r>
          <a:endParaRPr lang="ar-EG" sz="2400" kern="1200" dirty="0"/>
        </a:p>
      </dsp:txBody>
      <dsp:txXfrm>
        <a:off x="690155" y="110357"/>
        <a:ext cx="8064901" cy="1845367"/>
      </dsp:txXfrm>
    </dsp:sp>
    <dsp:sp modelId="{589D5BB0-B9AC-4B13-8773-B4F7AB708B3E}">
      <dsp:nvSpPr>
        <dsp:cNvPr id="0" name=""/>
        <dsp:cNvSpPr/>
      </dsp:nvSpPr>
      <dsp:spPr>
        <a:xfrm>
          <a:off x="0" y="4286602"/>
          <a:ext cx="11806515" cy="1512000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1A9EA3-86E1-4E9D-BDD5-B1CBBAFB99EB}">
      <dsp:nvSpPr>
        <dsp:cNvPr id="0" name=""/>
        <dsp:cNvSpPr/>
      </dsp:nvSpPr>
      <dsp:spPr>
        <a:xfrm>
          <a:off x="590325" y="3005954"/>
          <a:ext cx="8264561" cy="21662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381" tIns="0" rIns="312381" bIns="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Develop general strategies for successful negotiation and influencing.</a:t>
          </a:r>
          <a:endParaRPr lang="ar-EG" sz="2400" kern="1200" dirty="0"/>
        </a:p>
      </dsp:txBody>
      <dsp:txXfrm>
        <a:off x="696073" y="3111702"/>
        <a:ext cx="8053065" cy="19547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E52B9B-8FD8-4EF2-8D9C-EADCAF3BE98B}">
      <dsp:nvSpPr>
        <dsp:cNvPr id="0" name=""/>
        <dsp:cNvSpPr/>
      </dsp:nvSpPr>
      <dsp:spPr>
        <a:xfrm>
          <a:off x="0" y="1007495"/>
          <a:ext cx="10515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BBB01-4689-4C3C-9A35-FC4CFC3F9E50}">
      <dsp:nvSpPr>
        <dsp:cNvPr id="0" name=""/>
        <dsp:cNvSpPr/>
      </dsp:nvSpPr>
      <dsp:spPr>
        <a:xfrm>
          <a:off x="525780" y="44576"/>
          <a:ext cx="7360920" cy="125811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What negotiation and influencing is and the main differences between them.</a:t>
          </a:r>
          <a:endParaRPr lang="ar-EG" sz="2400" kern="1200" dirty="0"/>
        </a:p>
      </dsp:txBody>
      <dsp:txXfrm>
        <a:off x="587196" y="105992"/>
        <a:ext cx="7238088" cy="1135286"/>
      </dsp:txXfrm>
    </dsp:sp>
    <dsp:sp modelId="{B650946F-2EB2-4181-BDBA-3FCCFBE6750B}">
      <dsp:nvSpPr>
        <dsp:cNvPr id="0" name=""/>
        <dsp:cNvSpPr/>
      </dsp:nvSpPr>
      <dsp:spPr>
        <a:xfrm>
          <a:off x="0" y="2582414"/>
          <a:ext cx="10515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355300"/>
              <a:satOff val="50000"/>
              <a:lumOff val="-7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1FD338-B000-4F06-B455-7F9EABC35B79}">
      <dsp:nvSpPr>
        <dsp:cNvPr id="0" name=""/>
        <dsp:cNvSpPr/>
      </dsp:nvSpPr>
      <dsp:spPr>
        <a:xfrm>
          <a:off x="525780" y="1619495"/>
          <a:ext cx="7360920" cy="1258118"/>
        </a:xfrm>
        <a:prstGeom prst="round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Influencing and Negotiation as an Entrepreneurial Skill</a:t>
          </a:r>
          <a:endParaRPr lang="ar-EG" sz="2400" kern="1200" dirty="0"/>
        </a:p>
      </dsp:txBody>
      <dsp:txXfrm>
        <a:off x="587196" y="1680911"/>
        <a:ext cx="7238088" cy="1135286"/>
      </dsp:txXfrm>
    </dsp:sp>
    <dsp:sp modelId="{7351E4FF-F7CC-485F-978A-23F265B91A80}">
      <dsp:nvSpPr>
        <dsp:cNvPr id="0" name=""/>
        <dsp:cNvSpPr/>
      </dsp:nvSpPr>
      <dsp:spPr>
        <a:xfrm>
          <a:off x="0" y="4157333"/>
          <a:ext cx="105156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81D86-A625-4429-9EF2-7653377A3F45}">
      <dsp:nvSpPr>
        <dsp:cNvPr id="0" name=""/>
        <dsp:cNvSpPr/>
      </dsp:nvSpPr>
      <dsp:spPr>
        <a:xfrm>
          <a:off x="525780" y="3194414"/>
          <a:ext cx="7360920" cy="1258118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Study some Case studies and successful models.</a:t>
          </a:r>
          <a:endParaRPr lang="ar-EG" sz="2400" kern="1200" dirty="0"/>
        </a:p>
      </dsp:txBody>
      <dsp:txXfrm>
        <a:off x="587196" y="3255830"/>
        <a:ext cx="7238088" cy="113528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E52B9B-8FD8-4EF2-8D9C-EADCAF3BE98B}">
      <dsp:nvSpPr>
        <dsp:cNvPr id="0" name=""/>
        <dsp:cNvSpPr/>
      </dsp:nvSpPr>
      <dsp:spPr>
        <a:xfrm>
          <a:off x="0" y="1007495"/>
          <a:ext cx="10515600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BBB01-4689-4C3C-9A35-FC4CFC3F9E50}">
      <dsp:nvSpPr>
        <dsp:cNvPr id="0" name=""/>
        <dsp:cNvSpPr/>
      </dsp:nvSpPr>
      <dsp:spPr>
        <a:xfrm>
          <a:off x="525780" y="44576"/>
          <a:ext cx="7360920" cy="125811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Identify the qualities of successful and unsuccessful negotiators.</a:t>
          </a:r>
          <a:endParaRPr lang="ar-EG" sz="2400" kern="1200" dirty="0"/>
        </a:p>
      </dsp:txBody>
      <dsp:txXfrm>
        <a:off x="587196" y="105992"/>
        <a:ext cx="7238088" cy="1135286"/>
      </dsp:txXfrm>
    </dsp:sp>
    <dsp:sp modelId="{B650946F-2EB2-4181-BDBA-3FCCFBE6750B}">
      <dsp:nvSpPr>
        <dsp:cNvPr id="0" name=""/>
        <dsp:cNvSpPr/>
      </dsp:nvSpPr>
      <dsp:spPr>
        <a:xfrm>
          <a:off x="0" y="2582414"/>
          <a:ext cx="10515600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1FD338-B000-4F06-B455-7F9EABC35B79}">
      <dsp:nvSpPr>
        <dsp:cNvPr id="0" name=""/>
        <dsp:cNvSpPr/>
      </dsp:nvSpPr>
      <dsp:spPr>
        <a:xfrm>
          <a:off x="525780" y="1619495"/>
          <a:ext cx="7360920" cy="125811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Explain the behaviors as well as the strengths/weaknesses of each personality style.</a:t>
          </a:r>
          <a:endParaRPr lang="ar-EG" sz="2400" kern="1200" dirty="0"/>
        </a:p>
      </dsp:txBody>
      <dsp:txXfrm>
        <a:off x="587196" y="1680911"/>
        <a:ext cx="7238088" cy="1135286"/>
      </dsp:txXfrm>
    </dsp:sp>
    <dsp:sp modelId="{7351E4FF-F7CC-485F-978A-23F265B91A80}">
      <dsp:nvSpPr>
        <dsp:cNvPr id="0" name=""/>
        <dsp:cNvSpPr/>
      </dsp:nvSpPr>
      <dsp:spPr>
        <a:xfrm>
          <a:off x="0" y="4157333"/>
          <a:ext cx="10515600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81D86-A625-4429-9EF2-7653377A3F45}">
      <dsp:nvSpPr>
        <dsp:cNvPr id="0" name=""/>
        <dsp:cNvSpPr/>
      </dsp:nvSpPr>
      <dsp:spPr>
        <a:xfrm>
          <a:off x="525780" y="3194414"/>
          <a:ext cx="7360920" cy="125811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Identify a personal negotiation situation and practice it during class session.</a:t>
          </a:r>
          <a:endParaRPr lang="ar-EG" sz="2400" kern="1200" dirty="0"/>
        </a:p>
      </dsp:txBody>
      <dsp:txXfrm>
        <a:off x="587196" y="3255830"/>
        <a:ext cx="7238088" cy="113528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E52B9B-8FD8-4EF2-8D9C-EADCAF3BE98B}">
      <dsp:nvSpPr>
        <dsp:cNvPr id="0" name=""/>
        <dsp:cNvSpPr/>
      </dsp:nvSpPr>
      <dsp:spPr>
        <a:xfrm>
          <a:off x="0" y="1515955"/>
          <a:ext cx="105156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BBB01-4689-4C3C-9A35-FC4CFC3F9E50}">
      <dsp:nvSpPr>
        <dsp:cNvPr id="0" name=""/>
        <dsp:cNvSpPr/>
      </dsp:nvSpPr>
      <dsp:spPr>
        <a:xfrm>
          <a:off x="525780" y="71576"/>
          <a:ext cx="7360920" cy="188717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Examples for Influence and negotiation skills</a:t>
          </a:r>
          <a:endParaRPr lang="ar-EG" sz="2400" kern="1200" dirty="0"/>
        </a:p>
      </dsp:txBody>
      <dsp:txXfrm>
        <a:off x="617904" y="163700"/>
        <a:ext cx="7176672" cy="1702930"/>
      </dsp:txXfrm>
    </dsp:sp>
    <dsp:sp modelId="{B650946F-2EB2-4181-BDBA-3FCCFBE6750B}">
      <dsp:nvSpPr>
        <dsp:cNvPr id="0" name=""/>
        <dsp:cNvSpPr/>
      </dsp:nvSpPr>
      <dsp:spPr>
        <a:xfrm>
          <a:off x="0" y="3878333"/>
          <a:ext cx="105156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1FD338-B000-4F06-B455-7F9EABC35B79}">
      <dsp:nvSpPr>
        <dsp:cNvPr id="0" name=""/>
        <dsp:cNvSpPr/>
      </dsp:nvSpPr>
      <dsp:spPr>
        <a:xfrm>
          <a:off x="525780" y="2433955"/>
          <a:ext cx="7360920" cy="1887178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Case studies and successful models.</a:t>
          </a:r>
          <a:endParaRPr lang="ar-EG" sz="2400" kern="1200" dirty="0"/>
        </a:p>
      </dsp:txBody>
      <dsp:txXfrm>
        <a:off x="617904" y="2526079"/>
        <a:ext cx="7176672" cy="170293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E52B9B-8FD8-4EF2-8D9C-EADCAF3BE98B}">
      <dsp:nvSpPr>
        <dsp:cNvPr id="0" name=""/>
        <dsp:cNvSpPr/>
      </dsp:nvSpPr>
      <dsp:spPr>
        <a:xfrm>
          <a:off x="0" y="1007495"/>
          <a:ext cx="10515600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BBB01-4689-4C3C-9A35-FC4CFC3F9E50}">
      <dsp:nvSpPr>
        <dsp:cNvPr id="0" name=""/>
        <dsp:cNvSpPr/>
      </dsp:nvSpPr>
      <dsp:spPr>
        <a:xfrm>
          <a:off x="525780" y="44576"/>
          <a:ext cx="7360920" cy="125811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The negotiating process and needed rules</a:t>
          </a:r>
          <a:endParaRPr lang="ar-EG" sz="2400" kern="1200" dirty="0"/>
        </a:p>
      </dsp:txBody>
      <dsp:txXfrm>
        <a:off x="587196" y="105992"/>
        <a:ext cx="7238088" cy="1135286"/>
      </dsp:txXfrm>
    </dsp:sp>
    <dsp:sp modelId="{B650946F-2EB2-4181-BDBA-3FCCFBE6750B}">
      <dsp:nvSpPr>
        <dsp:cNvPr id="0" name=""/>
        <dsp:cNvSpPr/>
      </dsp:nvSpPr>
      <dsp:spPr>
        <a:xfrm>
          <a:off x="0" y="2582414"/>
          <a:ext cx="10515600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1FD338-B000-4F06-B455-7F9EABC35B79}">
      <dsp:nvSpPr>
        <dsp:cNvPr id="0" name=""/>
        <dsp:cNvSpPr/>
      </dsp:nvSpPr>
      <dsp:spPr>
        <a:xfrm>
          <a:off x="525780" y="1619495"/>
          <a:ext cx="7360920" cy="125811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The successful strategies for negotiation</a:t>
          </a:r>
          <a:endParaRPr lang="ar-EG" sz="2400" kern="1200" dirty="0"/>
        </a:p>
      </dsp:txBody>
      <dsp:txXfrm>
        <a:off x="587196" y="1680911"/>
        <a:ext cx="7238088" cy="1135286"/>
      </dsp:txXfrm>
    </dsp:sp>
    <dsp:sp modelId="{7351E4FF-F7CC-485F-978A-23F265B91A80}">
      <dsp:nvSpPr>
        <dsp:cNvPr id="0" name=""/>
        <dsp:cNvSpPr/>
      </dsp:nvSpPr>
      <dsp:spPr>
        <a:xfrm>
          <a:off x="0" y="4157333"/>
          <a:ext cx="10515600" cy="504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81D86-A625-4429-9EF2-7653377A3F45}">
      <dsp:nvSpPr>
        <dsp:cNvPr id="0" name=""/>
        <dsp:cNvSpPr/>
      </dsp:nvSpPr>
      <dsp:spPr>
        <a:xfrm>
          <a:off x="525780" y="3194414"/>
          <a:ext cx="7360920" cy="1258118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How to use negotiation and influencing strategies and techniques to engage with stakeholders successfully?</a:t>
          </a:r>
          <a:endParaRPr lang="ar-EG" sz="2400" kern="1200" dirty="0"/>
        </a:p>
      </dsp:txBody>
      <dsp:txXfrm>
        <a:off x="587196" y="3255830"/>
        <a:ext cx="7238088" cy="11352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b="0" i="0">
                <a:solidFill>
                  <a:srgbClr val="909090"/>
                </a:solidFill>
                <a:effectLst/>
                <a:latin typeface="Roboto" panose="02000000000000000000" pitchFamily="2" charset="0"/>
              </a:rPr>
              <a:t>Copyright © www.BestFreeCV.com/en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16160-EAAB-42DA-81FB-BDD86292C248}" type="slidenum">
              <a:rPr lang="ar-MA" smtClean="0"/>
              <a:t>2</a:t>
            </a:fld>
            <a:endParaRPr lang="ar-MA"/>
          </a:p>
        </p:txBody>
      </p:sp>
    </p:spTree>
    <p:extLst>
      <p:ext uri="{BB962C8B-B14F-4D97-AF65-F5344CB8AC3E}">
        <p14:creationId xmlns:p14="http://schemas.microsoft.com/office/powerpoint/2010/main" val="851598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925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1F4E-279E-7D2B-625D-FB967F904D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1AFB68-2B9F-6556-2B37-C34A1586FE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9F1A7-C268-9D0B-73EA-2F901113D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A742A2-56F1-4820-6923-591B0F9FC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5412F6-3816-EDAD-64E6-E2BC59876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08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AF4BD-3C70-B3F7-E9B0-100B61516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573E5C-910D-4C07-05F5-0F9036361C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27539-3888-89C5-4B6E-9202E97EF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C8D306-E29D-AC2B-62A8-CC55E6E2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042DF-1186-609E-3C37-8855D435A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581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87415-B503-2BAA-D647-BE8236273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8FBCC-B6D2-3A4F-A8E8-E3BAB996E5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0672FB-44D5-9D84-92BE-7AA08715E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EA515E-6F55-5AA7-0E3A-CD08FE8EE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F8C5C-287E-2794-CB86-3DFA097ED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841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24D40-73F0-6A54-C91C-DBB49694C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0578C-4C8F-916B-587B-EB7D9A8854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CF9451-B34B-D6FB-7416-159EAB9218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AB18D3-F118-FD68-A603-6BE037E39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F7E376-ADC9-83E9-F95C-5559843EB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9333A5-5357-1597-DB8C-F8B684B6B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901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8E5F9-AEB1-D4DE-4C02-338BD39E1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AD91D6-A33F-6F4F-FF39-094F5F9478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A27B33-9233-C19D-2CAC-4CCBB7A4EC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95B49F-725B-7D25-AE4D-4EDE76F6BA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32544-ADE5-C822-4875-27C4F388C3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632FA1-E969-DFE5-D5E6-4B6046321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D6D5FD-5CCB-EC57-DF77-0FDE62DA7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AD6FB1-8E99-C20D-1296-71852DB7F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74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130F5-5F15-68AB-331B-27B10B4DA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D76AC5-64C4-7BFC-5408-6D5833ECC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F44ECA-E6A9-CF89-72A3-F1120EE6C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1DCBE0-A075-FB78-5FC6-121CE305F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919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4CCDEE-E7B7-FBF1-DC28-E74FD0820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637022-9C55-9E88-E182-098C3DE8D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7499A5-A14F-8FA5-9C6E-C9D2AE92E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678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F7D12-64A2-4BE4-8689-198B7D7E6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C739B-3B83-17A5-6062-76C6C2F76B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BAAB00-AA6D-B908-B9E0-A720271974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E9BDFE-1330-8596-ED8D-EE3FCA308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108611-429B-605E-36D6-AEF121CE2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C1F74-7987-C494-EB5D-3F9A7C16A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868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06C82-AEF1-5E6A-AE68-64D4B478D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934AA9-22F9-D4F6-0CAD-5BDF6E1EEF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77906C-D629-B3E5-8DB1-2078A00789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176788-CE9A-DB03-0F68-9808596ED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9AF1DF-6A7A-3453-042F-072B96D84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179724-705C-5F84-33B4-D9116A633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804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C4665-4DFA-731A-1E0F-F7D4CC2AE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89D17D-E8C2-1B7B-A176-70932DD02D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17213-76C8-407A-65C4-344D13806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B1D5DA-555A-8D8F-5124-8B31822D2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520CC0-082C-8861-98C5-2BFF1BA67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174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E6E618-AF55-5327-CC34-D9301B7ACE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7E5E41-FA2A-592C-60F8-C8069274A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BED92-196A-55A2-A1F2-E2EFD8F2F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4DA6A-CCE6-63ED-1B4B-F2AE8FB94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C4625D-F69F-3B6B-17F6-8906D4D5A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9958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0943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0506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6A138A-0D06-B076-8AE8-5C344A214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1B5926-B8A4-086B-B8AD-E97FD164E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B232B-D9BC-760C-7859-647DB03EEA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8F3EA-EE5D-1CA4-1D4A-CBA6EE8400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103FD-A313-4B51-EEFA-9655A68114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277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bothaina.mahmoud@esu.ac.a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9.png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9.png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14.png"/><Relationship Id="rId7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531997" y="3845428"/>
            <a:ext cx="5660003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</a:p>
          <a:p>
            <a:r>
              <a:rPr lang="en-US" sz="27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700" b="1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Bothaina</a:t>
            </a:r>
            <a:r>
              <a:rPr lang="en-US" sz="27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Mahmoud Fouad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31997" y="2272676"/>
            <a:ext cx="52018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8E5A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Influence and Negotiation Skills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760514" y="598929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Lecture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6754" y="5367728"/>
            <a:ext cx="49552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College of </a:t>
            </a:r>
          </a:p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Entrepreneurship and Innovation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174"/>
    </mc:Choice>
    <mc:Fallback xmlns="">
      <p:transition spd="slow" advTm="7017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50E5C61-6809-4E1B-9952-00F7E11FA030}"/>
              </a:ext>
            </a:extLst>
          </p:cNvPr>
          <p:cNvSpPr/>
          <p:nvPr/>
        </p:nvSpPr>
        <p:spPr>
          <a:xfrm>
            <a:off x="1" y="1346615"/>
            <a:ext cx="4173178" cy="55113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89" dirty="0">
              <a:latin typeface="+mj-lt"/>
            </a:endParaRPr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3E6A8DA4-C422-4AB8-B580-8C15FC3D7EC2}"/>
              </a:ext>
            </a:extLst>
          </p:cNvPr>
          <p:cNvSpPr/>
          <p:nvPr/>
        </p:nvSpPr>
        <p:spPr>
          <a:xfrm>
            <a:off x="0" y="0"/>
            <a:ext cx="12191999" cy="1695400"/>
          </a:xfrm>
          <a:custGeom>
            <a:avLst/>
            <a:gdLst>
              <a:gd name="connsiteX0" fmla="*/ 0 w 6856915"/>
              <a:gd name="connsiteY0" fmla="*/ 0 h 9906000"/>
              <a:gd name="connsiteX1" fmla="*/ 2369945 w 6856915"/>
              <a:gd name="connsiteY1" fmla="*/ 0 h 9906000"/>
              <a:gd name="connsiteX2" fmla="*/ 2388097 w 6856915"/>
              <a:gd name="connsiteY2" fmla="*/ 0 h 9906000"/>
              <a:gd name="connsiteX3" fmla="*/ 6856915 w 6856915"/>
              <a:gd name="connsiteY3" fmla="*/ 0 h 9906000"/>
              <a:gd name="connsiteX4" fmla="*/ 6856915 w 6856915"/>
              <a:gd name="connsiteY4" fmla="*/ 1945110 h 9906000"/>
              <a:gd name="connsiteX5" fmla="*/ 2388097 w 6856915"/>
              <a:gd name="connsiteY5" fmla="*/ 1945110 h 9906000"/>
              <a:gd name="connsiteX6" fmla="*/ 2388097 w 6856915"/>
              <a:gd name="connsiteY6" fmla="*/ 9906000 h 9906000"/>
              <a:gd name="connsiteX7" fmla="*/ 0 w 6856915"/>
              <a:gd name="connsiteY7" fmla="*/ 9906000 h 9906000"/>
              <a:gd name="connsiteX0" fmla="*/ 0 w 6856915"/>
              <a:gd name="connsiteY0" fmla="*/ 0 h 9906000"/>
              <a:gd name="connsiteX1" fmla="*/ 2369945 w 6856915"/>
              <a:gd name="connsiteY1" fmla="*/ 0 h 9906000"/>
              <a:gd name="connsiteX2" fmla="*/ 2388097 w 6856915"/>
              <a:gd name="connsiteY2" fmla="*/ 0 h 9906000"/>
              <a:gd name="connsiteX3" fmla="*/ 6856915 w 6856915"/>
              <a:gd name="connsiteY3" fmla="*/ 0 h 9906000"/>
              <a:gd name="connsiteX4" fmla="*/ 6856915 w 6856915"/>
              <a:gd name="connsiteY4" fmla="*/ 1945110 h 9906000"/>
              <a:gd name="connsiteX5" fmla="*/ 2388097 w 6856915"/>
              <a:gd name="connsiteY5" fmla="*/ 1945110 h 9906000"/>
              <a:gd name="connsiteX6" fmla="*/ 0 w 6856915"/>
              <a:gd name="connsiteY6" fmla="*/ 9906000 h 9906000"/>
              <a:gd name="connsiteX7" fmla="*/ 0 w 6856915"/>
              <a:gd name="connsiteY7" fmla="*/ 0 h 9906000"/>
              <a:gd name="connsiteX0" fmla="*/ 0 w 6856915"/>
              <a:gd name="connsiteY0" fmla="*/ 0 h 1945110"/>
              <a:gd name="connsiteX1" fmla="*/ 2369945 w 6856915"/>
              <a:gd name="connsiteY1" fmla="*/ 0 h 1945110"/>
              <a:gd name="connsiteX2" fmla="*/ 2388097 w 6856915"/>
              <a:gd name="connsiteY2" fmla="*/ 0 h 1945110"/>
              <a:gd name="connsiteX3" fmla="*/ 6856915 w 6856915"/>
              <a:gd name="connsiteY3" fmla="*/ 0 h 1945110"/>
              <a:gd name="connsiteX4" fmla="*/ 6856915 w 6856915"/>
              <a:gd name="connsiteY4" fmla="*/ 1945110 h 1945110"/>
              <a:gd name="connsiteX5" fmla="*/ 2388097 w 6856915"/>
              <a:gd name="connsiteY5" fmla="*/ 1945110 h 1945110"/>
              <a:gd name="connsiteX6" fmla="*/ 0 w 6856915"/>
              <a:gd name="connsiteY6" fmla="*/ 0 h 1945110"/>
              <a:gd name="connsiteX0" fmla="*/ 0 w 6856915"/>
              <a:gd name="connsiteY0" fmla="*/ 0 h 1945110"/>
              <a:gd name="connsiteX1" fmla="*/ 2369945 w 6856915"/>
              <a:gd name="connsiteY1" fmla="*/ 0 h 1945110"/>
              <a:gd name="connsiteX2" fmla="*/ 2388097 w 6856915"/>
              <a:gd name="connsiteY2" fmla="*/ 0 h 1945110"/>
              <a:gd name="connsiteX3" fmla="*/ 6856915 w 6856915"/>
              <a:gd name="connsiteY3" fmla="*/ 0 h 1945110"/>
              <a:gd name="connsiteX4" fmla="*/ 6856915 w 6856915"/>
              <a:gd name="connsiteY4" fmla="*/ 1945110 h 1945110"/>
              <a:gd name="connsiteX5" fmla="*/ 2388097 w 6856915"/>
              <a:gd name="connsiteY5" fmla="*/ 1945110 h 1945110"/>
              <a:gd name="connsiteX6" fmla="*/ 1218115 w 6856915"/>
              <a:gd name="connsiteY6" fmla="*/ 966952 h 1945110"/>
              <a:gd name="connsiteX7" fmla="*/ 0 w 6856915"/>
              <a:gd name="connsiteY7" fmla="*/ 0 h 1945110"/>
              <a:gd name="connsiteX0" fmla="*/ 1085 w 6858000"/>
              <a:gd name="connsiteY0" fmla="*/ 0 h 2448911"/>
              <a:gd name="connsiteX1" fmla="*/ 2371030 w 6858000"/>
              <a:gd name="connsiteY1" fmla="*/ 0 h 2448911"/>
              <a:gd name="connsiteX2" fmla="*/ 2389182 w 6858000"/>
              <a:gd name="connsiteY2" fmla="*/ 0 h 2448911"/>
              <a:gd name="connsiteX3" fmla="*/ 6858000 w 6858000"/>
              <a:gd name="connsiteY3" fmla="*/ 0 h 2448911"/>
              <a:gd name="connsiteX4" fmla="*/ 6858000 w 6858000"/>
              <a:gd name="connsiteY4" fmla="*/ 1945110 h 2448911"/>
              <a:gd name="connsiteX5" fmla="*/ 2389182 w 6858000"/>
              <a:gd name="connsiteY5" fmla="*/ 1945110 h 2448911"/>
              <a:gd name="connsiteX6" fmla="*/ 0 w 6858000"/>
              <a:gd name="connsiteY6" fmla="*/ 2448911 h 2448911"/>
              <a:gd name="connsiteX7" fmla="*/ 1085 w 6858000"/>
              <a:gd name="connsiteY7" fmla="*/ 0 h 2448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2448911">
                <a:moveTo>
                  <a:pt x="1085" y="0"/>
                </a:moveTo>
                <a:lnTo>
                  <a:pt x="2371030" y="0"/>
                </a:lnTo>
                <a:lnTo>
                  <a:pt x="2389182" y="0"/>
                </a:lnTo>
                <a:lnTo>
                  <a:pt x="6858000" y="0"/>
                </a:lnTo>
                <a:lnTo>
                  <a:pt x="6858000" y="1945110"/>
                </a:lnTo>
                <a:lnTo>
                  <a:pt x="2389182" y="1945110"/>
                </a:lnTo>
                <a:lnTo>
                  <a:pt x="0" y="2448911"/>
                </a:lnTo>
                <a:cubicBezTo>
                  <a:pt x="362" y="1632607"/>
                  <a:pt x="723" y="816304"/>
                  <a:pt x="108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sz="1189">
              <a:latin typeface="+mj-lt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4162629" y="1612429"/>
            <a:ext cx="2017657" cy="224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fr-MA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▷ EDUCATION</a:t>
            </a:r>
            <a:endParaRPr lang="fr-FR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97A8C6-9A8C-437C-94FA-E0014C797AF9}"/>
              </a:ext>
            </a:extLst>
          </p:cNvPr>
          <p:cNvSpPr/>
          <p:nvPr/>
        </p:nvSpPr>
        <p:spPr>
          <a:xfrm>
            <a:off x="3671517" y="6684512"/>
            <a:ext cx="4848967" cy="173488"/>
          </a:xfrm>
          <a:prstGeom prst="rect">
            <a:avLst/>
          </a:prstGeom>
          <a:solidFill>
            <a:srgbClr val="2937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89">
              <a:latin typeface="+mj-lt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A03B1E6-45D1-41C2-A758-600AC86E526C}"/>
              </a:ext>
            </a:extLst>
          </p:cNvPr>
          <p:cNvSpPr/>
          <p:nvPr/>
        </p:nvSpPr>
        <p:spPr>
          <a:xfrm>
            <a:off x="4401015" y="501551"/>
            <a:ext cx="5112521" cy="453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7405" tIns="28703" rIns="57405" bIns="287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lnSpc>
                <a:spcPct val="80000"/>
              </a:lnSpc>
            </a:pPr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Bothaina Mahmoud </a:t>
            </a:r>
            <a:r>
              <a:rPr lang="en-US" sz="36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Fouad</a:t>
            </a:r>
            <a:endParaRPr lang="fr-FR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6" name="Text Box 5">
            <a:extLst>
              <a:ext uri="{FF2B5EF4-FFF2-40B4-BE49-F238E27FC236}">
                <a16:creationId xmlns:a16="http://schemas.microsoft.com/office/drawing/2014/main" id="{BB917817-AC77-4230-9EBA-4CBA1FA234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3179" y="3702266"/>
            <a:ext cx="7838110" cy="488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7405" tIns="28703" rIns="57405" bIns="28703" numCol="1" anchor="t" anchorCtr="0" compatLnSpc="1">
            <a:prstTxWarp prst="textNoShape">
              <a:avLst/>
            </a:prstTxWarp>
            <a:spAutoFit/>
          </a:bodyPr>
          <a:lstStyle/>
          <a:p>
            <a:pPr algn="just" rtl="0"/>
            <a:r>
              <a:rPr lang="en-US" sz="1400" dirty="0">
                <a:latin typeface="New Century Schoolbook" panose="02040603050705020304" pitchFamily="18" charset="0"/>
              </a:rPr>
              <a:t>Obtain a challenging teaching position as an Economics and </a:t>
            </a:r>
            <a:r>
              <a:rPr lang="en-US" sz="1400" dirty="0" err="1">
                <a:latin typeface="New Century Schoolbook" panose="02040603050705020304" pitchFamily="18" charset="0"/>
              </a:rPr>
              <a:t>Entrepreneuship</a:t>
            </a:r>
            <a:r>
              <a:rPr lang="en-US" sz="1400" dirty="0">
                <a:latin typeface="New Century Schoolbook" panose="02040603050705020304" pitchFamily="18" charset="0"/>
              </a:rPr>
              <a:t> lecturer utilizing creativity and a genuine desire to educate.</a:t>
            </a:r>
            <a:endParaRPr lang="fr-FR" sz="1200" dirty="0">
              <a:latin typeface="New Century Schoolbook" panose="02040603050705020304" pitchFamily="18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8" name="Subtitle 2">
            <a:extLst>
              <a:ext uri="{FF2B5EF4-FFF2-40B4-BE49-F238E27FC236}">
                <a16:creationId xmlns:a16="http://schemas.microsoft.com/office/drawing/2014/main" id="{4446387C-9FF4-4EE0-BE39-70717C214A65}"/>
              </a:ext>
            </a:extLst>
          </p:cNvPr>
          <p:cNvSpPr/>
          <p:nvPr/>
        </p:nvSpPr>
        <p:spPr>
          <a:xfrm>
            <a:off x="4223413" y="1989068"/>
            <a:ext cx="6536625" cy="112248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57405" tIns="28703" rIns="57405" bIns="28703" anchor="t" anchorCtr="0" compatLnSpc="0">
            <a:spAutoFit/>
          </a:bodyPr>
          <a:lstStyle/>
          <a:p>
            <a:pPr algn="just" rtl="0"/>
            <a:r>
              <a:rPr lang="en-GB" sz="1400" b="1" u="sng" dirty="0"/>
              <a:t>Bachelor’s degree of Commerce</a:t>
            </a:r>
            <a:r>
              <a:rPr lang="en-US" sz="1200" b="1" dirty="0"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>
                <a:ea typeface="Open Sans" panose="020B0606030504020204" pitchFamily="34" charset="0"/>
                <a:cs typeface="Open Sans" panose="020B0606030504020204" pitchFamily="34" charset="0"/>
              </a:rPr>
              <a:t>| 2006 , </a:t>
            </a:r>
            <a:r>
              <a:rPr lang="en-US" sz="12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2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  <a:p>
            <a:pPr algn="just" rtl="0"/>
            <a:endParaRPr lang="en-GB" sz="1400" b="1" u="sng" dirty="0"/>
          </a:p>
          <a:p>
            <a:pPr algn="just" rtl="0"/>
            <a:r>
              <a:rPr lang="en-GB" sz="1400" b="1" u="sng" dirty="0"/>
              <a:t>Master Degree in Economics </a:t>
            </a:r>
            <a:r>
              <a:rPr lang="en-US" sz="1200" dirty="0">
                <a:ea typeface="Open Sans" panose="020B0606030504020204" pitchFamily="34" charset="0"/>
                <a:cs typeface="Open Sans" panose="020B0606030504020204" pitchFamily="34" charset="0"/>
              </a:rPr>
              <a:t>| 2013 , </a:t>
            </a:r>
            <a:r>
              <a:rPr lang="en-US" sz="12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2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  <a:p>
            <a:pPr algn="just" rtl="0"/>
            <a:endParaRPr lang="en-US" sz="1200" dirty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 rtl="0"/>
            <a:r>
              <a:rPr lang="en-GB" sz="1400" b="1" u="sng" dirty="0"/>
              <a:t>PH.D Degree in Economics </a:t>
            </a:r>
            <a:r>
              <a:rPr lang="en-US" sz="1200" dirty="0">
                <a:ea typeface="Open Sans" panose="020B0606030504020204" pitchFamily="34" charset="0"/>
                <a:cs typeface="Open Sans" panose="020B0606030504020204" pitchFamily="34" charset="0"/>
              </a:rPr>
              <a:t>| 2021 , </a:t>
            </a:r>
            <a:r>
              <a:rPr lang="en-US" sz="12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2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A4E26B1A-F00B-4CD0-9315-318A6487BF2A}"/>
              </a:ext>
            </a:extLst>
          </p:cNvPr>
          <p:cNvGrpSpPr/>
          <p:nvPr/>
        </p:nvGrpSpPr>
        <p:grpSpPr>
          <a:xfrm>
            <a:off x="159938" y="2058126"/>
            <a:ext cx="2704643" cy="781723"/>
            <a:chOff x="1341479" y="891885"/>
            <a:chExt cx="2372905" cy="1015113"/>
          </a:xfrm>
        </p:grpSpPr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BE6E7C2B-AF7D-4390-9327-DD11801111E0}"/>
                </a:ext>
              </a:extLst>
            </p:cNvPr>
            <p:cNvGrpSpPr/>
            <p:nvPr/>
          </p:nvGrpSpPr>
          <p:grpSpPr>
            <a:xfrm>
              <a:off x="1668091" y="926823"/>
              <a:ext cx="2046293" cy="980175"/>
              <a:chOff x="134285" y="929043"/>
              <a:chExt cx="2046293" cy="980175"/>
            </a:xfrm>
          </p:grpSpPr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D63E05D7-6D70-467F-911B-131539640967}"/>
                  </a:ext>
                </a:extLst>
              </p:cNvPr>
              <p:cNvSpPr/>
              <p:nvPr/>
            </p:nvSpPr>
            <p:spPr>
              <a:xfrm>
                <a:off x="1451702" y="929043"/>
                <a:ext cx="57" cy="27976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endParaRPr lang="fr-FR" sz="14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C5DB09A5-5D9B-43F5-B8F3-4FDA6CFCA9E2}"/>
                  </a:ext>
                </a:extLst>
              </p:cNvPr>
              <p:cNvSpPr/>
              <p:nvPr/>
            </p:nvSpPr>
            <p:spPr>
              <a:xfrm>
                <a:off x="134285" y="1349686"/>
                <a:ext cx="2046293" cy="5595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1400" dirty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</a:rPr>
                  <a:t> </a:t>
                </a:r>
                <a:r>
                  <a:rPr lang="en-US" sz="1400" dirty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  <a:hlinkClick r:id="rId3"/>
                  </a:rPr>
                  <a:t>bothaina.mahmoud@esu.ac.ae</a:t>
                </a:r>
                <a:endParaRPr lang="en-US" sz="14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  <a:p>
                <a:r>
                  <a:rPr lang="fr-FR" sz="1400" dirty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</a:rPr>
                  <a:t>bothaina9685@gmail.com</a:t>
                </a:r>
                <a:endParaRPr lang="en-US" sz="14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78" name="شكل حر 85">
              <a:extLst>
                <a:ext uri="{FF2B5EF4-FFF2-40B4-BE49-F238E27FC236}">
                  <a16:creationId xmlns:a16="http://schemas.microsoft.com/office/drawing/2014/main" id="{BF3A5963-221F-47FB-8C68-E966F1A85D4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41479" y="1386094"/>
              <a:ext cx="185933" cy="132572"/>
            </a:xfrm>
            <a:custGeom>
              <a:avLst/>
              <a:gdLst>
                <a:gd name="connsiteX0" fmla="*/ 3316236 w 8372474"/>
                <a:gd name="connsiteY0" fmla="*/ 3531540 h 5981701"/>
                <a:gd name="connsiteX1" fmla="*/ 1307076 w 8372474"/>
                <a:gd name="connsiteY1" fmla="*/ 5537782 h 5981701"/>
                <a:gd name="connsiteX2" fmla="*/ 7035211 w 8372474"/>
                <a:gd name="connsiteY2" fmla="*/ 5534939 h 5981701"/>
                <a:gd name="connsiteX3" fmla="*/ 5064612 w 8372474"/>
                <a:gd name="connsiteY3" fmla="*/ 3558654 h 5981701"/>
                <a:gd name="connsiteX4" fmla="*/ 4317667 w 8372474"/>
                <a:gd name="connsiteY4" fmla="*/ 4306522 h 5981701"/>
                <a:gd name="connsiteX5" fmla="*/ 4091217 w 8372474"/>
                <a:gd name="connsiteY5" fmla="*/ 4308903 h 5981701"/>
                <a:gd name="connsiteX6" fmla="*/ 7887285 w 8372474"/>
                <a:gd name="connsiteY6" fmla="*/ 736631 h 5981701"/>
                <a:gd name="connsiteX7" fmla="*/ 5379748 w 8372474"/>
                <a:gd name="connsiteY7" fmla="*/ 3243523 h 5981701"/>
                <a:gd name="connsiteX8" fmla="*/ 7665088 w 8372474"/>
                <a:gd name="connsiteY8" fmla="*/ 5527516 h 5981701"/>
                <a:gd name="connsiteX9" fmla="*/ 7884020 w 8372474"/>
                <a:gd name="connsiteY9" fmla="*/ 5078798 h 5981701"/>
                <a:gd name="connsiteX10" fmla="*/ 7887285 w 8372474"/>
                <a:gd name="connsiteY10" fmla="*/ 736631 h 5981701"/>
                <a:gd name="connsiteX11" fmla="*/ 494711 w 8372474"/>
                <a:gd name="connsiteY11" fmla="*/ 712818 h 5981701"/>
                <a:gd name="connsiteX12" fmla="*/ 497974 w 8372474"/>
                <a:gd name="connsiteY12" fmla="*/ 5054986 h 5981701"/>
                <a:gd name="connsiteX13" fmla="*/ 716862 w 8372474"/>
                <a:gd name="connsiteY13" fmla="*/ 5503704 h 5981701"/>
                <a:gd name="connsiteX14" fmla="*/ 3001739 w 8372474"/>
                <a:gd name="connsiteY14" fmla="*/ 3219711 h 5981701"/>
                <a:gd name="connsiteX15" fmla="*/ 881060 w 8372474"/>
                <a:gd name="connsiteY15" fmla="*/ 472017 h 5981701"/>
                <a:gd name="connsiteX16" fmla="*/ 4067173 w 8372474"/>
                <a:gd name="connsiteY16" fmla="*/ 3655748 h 5981701"/>
                <a:gd name="connsiteX17" fmla="*/ 4212429 w 8372474"/>
                <a:gd name="connsiteY17" fmla="*/ 3729567 h 5981701"/>
                <a:gd name="connsiteX18" fmla="*/ 4348161 w 8372474"/>
                <a:gd name="connsiteY18" fmla="*/ 3641461 h 5981701"/>
                <a:gd name="connsiteX19" fmla="*/ 7519985 w 8372474"/>
                <a:gd name="connsiteY19" fmla="*/ 472017 h 5981701"/>
                <a:gd name="connsiteX20" fmla="*/ 892290 w 8372474"/>
                <a:gd name="connsiteY20" fmla="*/ 0 h 5981701"/>
                <a:gd name="connsiteX21" fmla="*/ 7480184 w 8372474"/>
                <a:gd name="connsiteY21" fmla="*/ 0 h 5981701"/>
                <a:gd name="connsiteX22" fmla="*/ 8372474 w 8372474"/>
                <a:gd name="connsiteY22" fmla="*/ 892290 h 5981701"/>
                <a:gd name="connsiteX23" fmla="*/ 8372474 w 8372474"/>
                <a:gd name="connsiteY23" fmla="*/ 5089411 h 5981701"/>
                <a:gd name="connsiteX24" fmla="*/ 7480184 w 8372474"/>
                <a:gd name="connsiteY24" fmla="*/ 5981701 h 5981701"/>
                <a:gd name="connsiteX25" fmla="*/ 892290 w 8372474"/>
                <a:gd name="connsiteY25" fmla="*/ 5981701 h 5981701"/>
                <a:gd name="connsiteX26" fmla="*/ 0 w 8372474"/>
                <a:gd name="connsiteY26" fmla="*/ 5089411 h 5981701"/>
                <a:gd name="connsiteX27" fmla="*/ 0 w 8372474"/>
                <a:gd name="connsiteY27" fmla="*/ 892290 h 5981701"/>
                <a:gd name="connsiteX28" fmla="*/ 892290 w 8372474"/>
                <a:gd name="connsiteY28" fmla="*/ 0 h 5981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72474" h="5981701">
                  <a:moveTo>
                    <a:pt x="3316236" y="3531540"/>
                  </a:moveTo>
                  <a:lnTo>
                    <a:pt x="1307076" y="5537782"/>
                  </a:lnTo>
                  <a:lnTo>
                    <a:pt x="7035211" y="5534939"/>
                  </a:lnTo>
                  <a:lnTo>
                    <a:pt x="5064612" y="3558654"/>
                  </a:lnTo>
                  <a:lnTo>
                    <a:pt x="4317667" y="4306522"/>
                  </a:lnTo>
                  <a:cubicBezTo>
                    <a:pt x="4246947" y="4383516"/>
                    <a:pt x="4152413" y="4365259"/>
                    <a:pt x="4091217" y="4308903"/>
                  </a:cubicBezTo>
                  <a:close/>
                  <a:moveTo>
                    <a:pt x="7887285" y="736631"/>
                  </a:moveTo>
                  <a:lnTo>
                    <a:pt x="5379748" y="3243523"/>
                  </a:lnTo>
                  <a:lnTo>
                    <a:pt x="7665088" y="5527516"/>
                  </a:lnTo>
                  <a:cubicBezTo>
                    <a:pt x="7783318" y="5489862"/>
                    <a:pt x="7896785" y="5392677"/>
                    <a:pt x="7884020" y="5078798"/>
                  </a:cubicBezTo>
                  <a:cubicBezTo>
                    <a:pt x="7877170" y="3582196"/>
                    <a:pt x="7894135" y="2233232"/>
                    <a:pt x="7887285" y="736631"/>
                  </a:cubicBezTo>
                  <a:close/>
                  <a:moveTo>
                    <a:pt x="494711" y="712818"/>
                  </a:moveTo>
                  <a:cubicBezTo>
                    <a:pt x="487861" y="2209420"/>
                    <a:pt x="504824" y="3558384"/>
                    <a:pt x="497974" y="5054986"/>
                  </a:cubicBezTo>
                  <a:cubicBezTo>
                    <a:pt x="485212" y="5368865"/>
                    <a:pt x="598656" y="5466050"/>
                    <a:pt x="716862" y="5503704"/>
                  </a:cubicBezTo>
                  <a:lnTo>
                    <a:pt x="3001739" y="3219711"/>
                  </a:lnTo>
                  <a:close/>
                  <a:moveTo>
                    <a:pt x="881060" y="472017"/>
                  </a:moveTo>
                  <a:lnTo>
                    <a:pt x="4067173" y="3655748"/>
                  </a:lnTo>
                  <a:cubicBezTo>
                    <a:pt x="4101304" y="3685117"/>
                    <a:pt x="4099716" y="3719248"/>
                    <a:pt x="4212429" y="3729567"/>
                  </a:cubicBezTo>
                  <a:cubicBezTo>
                    <a:pt x="4298154" y="3712104"/>
                    <a:pt x="4312442" y="3685118"/>
                    <a:pt x="4348161" y="3641461"/>
                  </a:cubicBezTo>
                  <a:lnTo>
                    <a:pt x="7519985" y="472017"/>
                  </a:lnTo>
                  <a:close/>
                  <a:moveTo>
                    <a:pt x="892290" y="0"/>
                  </a:moveTo>
                  <a:lnTo>
                    <a:pt x="7480184" y="0"/>
                  </a:lnTo>
                  <a:cubicBezTo>
                    <a:pt x="7972982" y="0"/>
                    <a:pt x="8372474" y="399492"/>
                    <a:pt x="8372474" y="892290"/>
                  </a:cubicBezTo>
                  <a:lnTo>
                    <a:pt x="8372474" y="5089411"/>
                  </a:lnTo>
                  <a:cubicBezTo>
                    <a:pt x="8372474" y="5582209"/>
                    <a:pt x="7972982" y="5981701"/>
                    <a:pt x="7480184" y="5981701"/>
                  </a:cubicBezTo>
                  <a:lnTo>
                    <a:pt x="892290" y="5981701"/>
                  </a:lnTo>
                  <a:cubicBezTo>
                    <a:pt x="399492" y="5981701"/>
                    <a:pt x="0" y="5582209"/>
                    <a:pt x="0" y="5089411"/>
                  </a:cubicBezTo>
                  <a:lnTo>
                    <a:pt x="0" y="892290"/>
                  </a:lnTo>
                  <a:cubicBezTo>
                    <a:pt x="0" y="399492"/>
                    <a:pt x="399492" y="0"/>
                    <a:pt x="892290" y="0"/>
                  </a:cubicBezTo>
                  <a:close/>
                </a:path>
              </a:pathLst>
            </a:custGeom>
            <a:solidFill>
              <a:srgbClr val="293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3305" tIns="31652" rIns="63305" bIns="31652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fr-MA" sz="1400" dirty="0">
                <a:solidFill>
                  <a:schemeClr val="bg1"/>
                </a:solidFill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6EB50EDC-80CB-4AEF-9B5D-7BF5E6F71D01}"/>
                </a:ext>
              </a:extLst>
            </p:cNvPr>
            <p:cNvSpPr/>
            <p:nvPr/>
          </p:nvSpPr>
          <p:spPr>
            <a:xfrm>
              <a:off x="1342588" y="891885"/>
              <a:ext cx="198858" cy="198858"/>
            </a:xfrm>
            <a:custGeom>
              <a:avLst/>
              <a:gdLst>
                <a:gd name="connsiteX0" fmla="*/ 67377 w 108660"/>
                <a:gd name="connsiteY0" fmla="*/ 71902 h 115365"/>
                <a:gd name="connsiteX1" fmla="*/ 70853 w 108660"/>
                <a:gd name="connsiteY1" fmla="*/ 73629 h 115365"/>
                <a:gd name="connsiteX2" fmla="*/ 86114 w 108660"/>
                <a:gd name="connsiteY2" fmla="*/ 100034 h 115365"/>
                <a:gd name="connsiteX3" fmla="*/ 84836 w 108660"/>
                <a:gd name="connsiteY3" fmla="*/ 104841 h 115365"/>
                <a:gd name="connsiteX4" fmla="*/ 76774 w 108660"/>
                <a:gd name="connsiteY4" fmla="*/ 109523 h 115365"/>
                <a:gd name="connsiteX5" fmla="*/ 71978 w 108660"/>
                <a:gd name="connsiteY5" fmla="*/ 108243 h 115365"/>
                <a:gd name="connsiteX6" fmla="*/ 56717 w 108660"/>
                <a:gd name="connsiteY6" fmla="*/ 81838 h 115365"/>
                <a:gd name="connsiteX7" fmla="*/ 57995 w 108660"/>
                <a:gd name="connsiteY7" fmla="*/ 77031 h 115365"/>
                <a:gd name="connsiteX8" fmla="*/ 66057 w 108660"/>
                <a:gd name="connsiteY8" fmla="*/ 72349 h 115365"/>
                <a:gd name="connsiteX9" fmla="*/ 67377 w 108660"/>
                <a:gd name="connsiteY9" fmla="*/ 71902 h 115365"/>
                <a:gd name="connsiteX10" fmla="*/ 90660 w 108660"/>
                <a:gd name="connsiteY10" fmla="*/ 11963 h 115365"/>
                <a:gd name="connsiteX11" fmla="*/ 108660 w 108660"/>
                <a:gd name="connsiteY11" fmla="*/ 29963 h 115365"/>
                <a:gd name="connsiteX12" fmla="*/ 90660 w 108660"/>
                <a:gd name="connsiteY12" fmla="*/ 47963 h 115365"/>
                <a:gd name="connsiteX13" fmla="*/ 72660 w 108660"/>
                <a:gd name="connsiteY13" fmla="*/ 29963 h 115365"/>
                <a:gd name="connsiteX14" fmla="*/ 90660 w 108660"/>
                <a:gd name="connsiteY14" fmla="*/ 11963 h 115365"/>
                <a:gd name="connsiteX15" fmla="*/ 12883 w 108660"/>
                <a:gd name="connsiteY15" fmla="*/ 10583 h 115365"/>
                <a:gd name="connsiteX16" fmla="*/ 28856 w 108660"/>
                <a:gd name="connsiteY16" fmla="*/ 38492 h 115365"/>
                <a:gd name="connsiteX17" fmla="*/ 29670 w 108660"/>
                <a:gd name="connsiteY17" fmla="*/ 68633 h 115365"/>
                <a:gd name="connsiteX18" fmla="*/ 54537 w 108660"/>
                <a:gd name="connsiteY18" fmla="*/ 82872 h 115365"/>
                <a:gd name="connsiteX19" fmla="*/ 70535 w 108660"/>
                <a:gd name="connsiteY19" fmla="*/ 110710 h 115365"/>
                <a:gd name="connsiteX20" fmla="*/ 56894 w 108660"/>
                <a:gd name="connsiteY20" fmla="*/ 115365 h 115365"/>
                <a:gd name="connsiteX21" fmla="*/ 45294 w 108660"/>
                <a:gd name="connsiteY21" fmla="*/ 110850 h 115365"/>
                <a:gd name="connsiteX22" fmla="*/ 20 w 108660"/>
                <a:gd name="connsiteY22" fmla="*/ 26785 h 115365"/>
                <a:gd name="connsiteX23" fmla="*/ 3356 w 108660"/>
                <a:gd name="connsiteY23" fmla="*/ 17711 h 115365"/>
                <a:gd name="connsiteX24" fmla="*/ 12883 w 108660"/>
                <a:gd name="connsiteY24" fmla="*/ 10583 h 115365"/>
                <a:gd name="connsiteX25" fmla="*/ 26146 w 108660"/>
                <a:gd name="connsiteY25" fmla="*/ 27 h 115365"/>
                <a:gd name="connsiteX26" fmla="*/ 29622 w 108660"/>
                <a:gd name="connsiteY26" fmla="*/ 1755 h 115365"/>
                <a:gd name="connsiteX27" fmla="*/ 44882 w 108660"/>
                <a:gd name="connsiteY27" fmla="*/ 28160 h 115365"/>
                <a:gd name="connsiteX28" fmla="*/ 43605 w 108660"/>
                <a:gd name="connsiteY28" fmla="*/ 32967 h 115365"/>
                <a:gd name="connsiteX29" fmla="*/ 35542 w 108660"/>
                <a:gd name="connsiteY29" fmla="*/ 37649 h 115365"/>
                <a:gd name="connsiteX30" fmla="*/ 30747 w 108660"/>
                <a:gd name="connsiteY30" fmla="*/ 36368 h 115365"/>
                <a:gd name="connsiteX31" fmla="*/ 15486 w 108660"/>
                <a:gd name="connsiteY31" fmla="*/ 9963 h 115365"/>
                <a:gd name="connsiteX32" fmla="*/ 16764 w 108660"/>
                <a:gd name="connsiteY32" fmla="*/ 5156 h 115365"/>
                <a:gd name="connsiteX33" fmla="*/ 24826 w 108660"/>
                <a:gd name="connsiteY33" fmla="*/ 474 h 115365"/>
                <a:gd name="connsiteX34" fmla="*/ 26146 w 108660"/>
                <a:gd name="connsiteY34" fmla="*/ 27 h 115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08660" h="115365">
                  <a:moveTo>
                    <a:pt x="67377" y="71902"/>
                  </a:moveTo>
                  <a:cubicBezTo>
                    <a:pt x="68734" y="71731"/>
                    <a:pt x="70124" y="72369"/>
                    <a:pt x="70853" y="73629"/>
                  </a:cubicBezTo>
                  <a:lnTo>
                    <a:pt x="86114" y="100034"/>
                  </a:lnTo>
                  <a:cubicBezTo>
                    <a:pt x="87085" y="101715"/>
                    <a:pt x="86513" y="103867"/>
                    <a:pt x="84836" y="104841"/>
                  </a:cubicBezTo>
                  <a:lnTo>
                    <a:pt x="76774" y="109523"/>
                  </a:lnTo>
                  <a:cubicBezTo>
                    <a:pt x="75097" y="110497"/>
                    <a:pt x="72950" y="109924"/>
                    <a:pt x="71978" y="108243"/>
                  </a:cubicBezTo>
                  <a:lnTo>
                    <a:pt x="56717" y="81838"/>
                  </a:lnTo>
                  <a:cubicBezTo>
                    <a:pt x="55746" y="80157"/>
                    <a:pt x="56318" y="78005"/>
                    <a:pt x="57995" y="77031"/>
                  </a:cubicBezTo>
                  <a:lnTo>
                    <a:pt x="66057" y="72349"/>
                  </a:lnTo>
                  <a:cubicBezTo>
                    <a:pt x="66477" y="72106"/>
                    <a:pt x="66925" y="71959"/>
                    <a:pt x="67377" y="71902"/>
                  </a:cubicBezTo>
                  <a:close/>
                  <a:moveTo>
                    <a:pt x="90660" y="11963"/>
                  </a:moveTo>
                  <a:cubicBezTo>
                    <a:pt x="100601" y="11963"/>
                    <a:pt x="108660" y="20022"/>
                    <a:pt x="108660" y="29963"/>
                  </a:cubicBezTo>
                  <a:cubicBezTo>
                    <a:pt x="108660" y="39904"/>
                    <a:pt x="100601" y="47963"/>
                    <a:pt x="90660" y="47963"/>
                  </a:cubicBezTo>
                  <a:cubicBezTo>
                    <a:pt x="80719" y="47963"/>
                    <a:pt x="72660" y="39904"/>
                    <a:pt x="72660" y="29963"/>
                  </a:cubicBezTo>
                  <a:cubicBezTo>
                    <a:pt x="72660" y="20022"/>
                    <a:pt x="80719" y="11963"/>
                    <a:pt x="90660" y="11963"/>
                  </a:cubicBezTo>
                  <a:close/>
                  <a:moveTo>
                    <a:pt x="12883" y="10583"/>
                  </a:moveTo>
                  <a:lnTo>
                    <a:pt x="28856" y="38492"/>
                  </a:lnTo>
                  <a:cubicBezTo>
                    <a:pt x="19525" y="44628"/>
                    <a:pt x="25413" y="61107"/>
                    <a:pt x="29670" y="68633"/>
                  </a:cubicBezTo>
                  <a:cubicBezTo>
                    <a:pt x="34137" y="76158"/>
                    <a:pt x="44638" y="88577"/>
                    <a:pt x="54537" y="82872"/>
                  </a:cubicBezTo>
                  <a:lnTo>
                    <a:pt x="70535" y="110710"/>
                  </a:lnTo>
                  <a:cubicBezTo>
                    <a:pt x="62330" y="115705"/>
                    <a:pt x="59819" y="115213"/>
                    <a:pt x="56894" y="115365"/>
                  </a:cubicBezTo>
                  <a:cubicBezTo>
                    <a:pt x="52780" y="115307"/>
                    <a:pt x="47969" y="112616"/>
                    <a:pt x="45294" y="110850"/>
                  </a:cubicBezTo>
                  <a:cubicBezTo>
                    <a:pt x="32483" y="102989"/>
                    <a:pt x="-936" y="61099"/>
                    <a:pt x="20" y="26785"/>
                  </a:cubicBezTo>
                  <a:cubicBezTo>
                    <a:pt x="137" y="22672"/>
                    <a:pt x="1794" y="19675"/>
                    <a:pt x="3356" y="17711"/>
                  </a:cubicBezTo>
                  <a:cubicBezTo>
                    <a:pt x="5476" y="15116"/>
                    <a:pt x="9518" y="12492"/>
                    <a:pt x="12883" y="10583"/>
                  </a:cubicBezTo>
                  <a:close/>
                  <a:moveTo>
                    <a:pt x="26146" y="27"/>
                  </a:moveTo>
                  <a:cubicBezTo>
                    <a:pt x="27503" y="-144"/>
                    <a:pt x="28893" y="494"/>
                    <a:pt x="29622" y="1755"/>
                  </a:cubicBezTo>
                  <a:lnTo>
                    <a:pt x="44882" y="28160"/>
                  </a:lnTo>
                  <a:cubicBezTo>
                    <a:pt x="45854" y="29841"/>
                    <a:pt x="45282" y="31993"/>
                    <a:pt x="43605" y="32967"/>
                  </a:cubicBezTo>
                  <a:lnTo>
                    <a:pt x="35542" y="37649"/>
                  </a:lnTo>
                  <a:cubicBezTo>
                    <a:pt x="33866" y="38622"/>
                    <a:pt x="31719" y="38049"/>
                    <a:pt x="30747" y="36368"/>
                  </a:cubicBezTo>
                  <a:lnTo>
                    <a:pt x="15486" y="9963"/>
                  </a:lnTo>
                  <a:cubicBezTo>
                    <a:pt x="14515" y="8282"/>
                    <a:pt x="15087" y="6130"/>
                    <a:pt x="16764" y="5156"/>
                  </a:cubicBezTo>
                  <a:lnTo>
                    <a:pt x="24826" y="474"/>
                  </a:lnTo>
                  <a:cubicBezTo>
                    <a:pt x="25245" y="231"/>
                    <a:pt x="25694" y="84"/>
                    <a:pt x="26146" y="27"/>
                  </a:cubicBezTo>
                  <a:close/>
                </a:path>
              </a:pathLst>
            </a:custGeom>
            <a:solidFill>
              <a:srgbClr val="293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MA" sz="1400">
                <a:solidFill>
                  <a:schemeClr val="bg1"/>
                </a:solidFill>
              </a:endParaRPr>
            </a:p>
          </p:txBody>
        </p:sp>
      </p:grpSp>
      <p:sp>
        <p:nvSpPr>
          <p:cNvPr id="84" name="Rectangle 83">
            <a:extLst>
              <a:ext uri="{FF2B5EF4-FFF2-40B4-BE49-F238E27FC236}">
                <a16:creationId xmlns:a16="http://schemas.microsoft.com/office/drawing/2014/main" id="{EE2F6CE3-33F2-4C6B-A384-6B3676BEE933}"/>
              </a:ext>
            </a:extLst>
          </p:cNvPr>
          <p:cNvSpPr/>
          <p:nvPr/>
        </p:nvSpPr>
        <p:spPr>
          <a:xfrm>
            <a:off x="-50233" y="3133001"/>
            <a:ext cx="1960920" cy="200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>
              <a:lnSpc>
                <a:spcPct val="107000"/>
              </a:lnSpc>
              <a:spcAft>
                <a:spcPts val="473"/>
              </a:spcAft>
              <a:buSzPct val="150000"/>
            </a:pPr>
            <a:r>
              <a:rPr lang="en-US" sz="1600" b="1" dirty="0">
                <a:solidFill>
                  <a:srgbClr val="2937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SKILL HIGHLIGHTS</a:t>
            </a:r>
            <a:endParaRPr lang="fr-FR" sz="1600" b="1" dirty="0">
              <a:solidFill>
                <a:srgbClr val="2937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595211C8-DEFE-4B17-A978-EE2D2D0BE2F7}"/>
              </a:ext>
            </a:extLst>
          </p:cNvPr>
          <p:cNvSpPr/>
          <p:nvPr/>
        </p:nvSpPr>
        <p:spPr>
          <a:xfrm>
            <a:off x="-50233" y="5185929"/>
            <a:ext cx="1471041" cy="224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>
              <a:tabLst>
                <a:tab pos="1239636" algn="l"/>
              </a:tabLst>
            </a:pPr>
            <a:r>
              <a:rPr lang="fr-MA" sz="1600" b="1" dirty="0">
                <a:solidFill>
                  <a:srgbClr val="2937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LANGUAGES</a:t>
            </a:r>
            <a:endParaRPr lang="fr-FR" sz="1600" b="1" dirty="0">
              <a:solidFill>
                <a:srgbClr val="2937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761B49B9-14B3-4D4A-B0F4-1748E6D0C647}"/>
              </a:ext>
            </a:extLst>
          </p:cNvPr>
          <p:cNvSpPr/>
          <p:nvPr/>
        </p:nvSpPr>
        <p:spPr>
          <a:xfrm>
            <a:off x="0" y="6331973"/>
            <a:ext cx="1470683" cy="1950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4820" algn="l" rtl="0">
              <a:lnSpc>
                <a:spcPct val="107000"/>
              </a:lnSpc>
              <a:spcAft>
                <a:spcPts val="473"/>
              </a:spcAft>
            </a:pPr>
            <a:r>
              <a:rPr lang="fr-MA" sz="1600" b="1" dirty="0">
                <a:solidFill>
                  <a:srgbClr val="2937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HOBBIES</a:t>
            </a:r>
            <a:endParaRPr lang="fr-FR" sz="1200" b="1" dirty="0">
              <a:solidFill>
                <a:srgbClr val="2937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11" name="Table 110">
            <a:extLst>
              <a:ext uri="{FF2B5EF4-FFF2-40B4-BE49-F238E27FC236}">
                <a16:creationId xmlns:a16="http://schemas.microsoft.com/office/drawing/2014/main" id="{D3A9C46E-CFE7-4A7A-BC18-BCF47A5A7403}"/>
              </a:ext>
            </a:extLst>
          </p:cNvPr>
          <p:cNvGraphicFramePr>
            <a:graphicFrameLocks noGrp="1"/>
          </p:cNvGraphicFramePr>
          <p:nvPr/>
        </p:nvGraphicFramePr>
        <p:xfrm>
          <a:off x="-39392" y="6527070"/>
          <a:ext cx="1803724" cy="48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724">
                  <a:extLst>
                    <a:ext uri="{9D8B030D-6E8A-4147-A177-3AD203B41FA5}">
                      <a16:colId xmlns:a16="http://schemas.microsoft.com/office/drawing/2014/main" val="1372251140"/>
                    </a:ext>
                  </a:extLst>
                </a:gridCol>
              </a:tblGrid>
              <a:tr h="485017">
                <a:tc>
                  <a:txBody>
                    <a:bodyPr/>
                    <a:lstStyle/>
                    <a:p>
                      <a:pPr marL="179388" lvl="0" indent="-179388" algn="l" rtl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Reading &amp;Traveling</a:t>
                      </a:r>
                      <a:endParaRPr lang="fr-FR" sz="1400" b="0" dirty="0">
                        <a:solidFill>
                          <a:schemeClr val="bg1"/>
                        </a:solidFill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4156" marR="54156" marT="27078" marB="2707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898544"/>
                  </a:ext>
                </a:extLst>
              </a:tr>
            </a:tbl>
          </a:graphicData>
        </a:graphic>
      </p:graphicFrame>
      <p:graphicFrame>
        <p:nvGraphicFramePr>
          <p:cNvPr id="118" name="Table 117">
            <a:extLst>
              <a:ext uri="{FF2B5EF4-FFF2-40B4-BE49-F238E27FC236}">
                <a16:creationId xmlns:a16="http://schemas.microsoft.com/office/drawing/2014/main" id="{E6C4B3FF-9F2C-4A1E-BEA2-91EF443BEB2A}"/>
              </a:ext>
            </a:extLst>
          </p:cNvPr>
          <p:cNvGraphicFramePr>
            <a:graphicFrameLocks noGrp="1"/>
          </p:cNvGraphicFramePr>
          <p:nvPr/>
        </p:nvGraphicFramePr>
        <p:xfrm>
          <a:off x="28717" y="5387359"/>
          <a:ext cx="1656172" cy="8466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72">
                  <a:extLst>
                    <a:ext uri="{9D8B030D-6E8A-4147-A177-3AD203B41FA5}">
                      <a16:colId xmlns:a16="http://schemas.microsoft.com/office/drawing/2014/main" val="1372251140"/>
                    </a:ext>
                  </a:extLst>
                </a:gridCol>
              </a:tblGrid>
              <a:tr h="539492">
                <a:tc>
                  <a:txBody>
                    <a:bodyPr/>
                    <a:lstStyle/>
                    <a:p>
                      <a:pPr marL="179388" indent="-179388" algn="l" rtl="0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Arabic </a:t>
                      </a:r>
                      <a:r>
                        <a:rPr lang="en-US" sz="1400" b="0" dirty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– Native</a:t>
                      </a:r>
                      <a:endParaRPr lang="fr-FR" sz="1400" b="0" dirty="0">
                        <a:solidFill>
                          <a:schemeClr val="bg1"/>
                        </a:solidFill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179388" indent="-179388" algn="l" rtl="0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English </a:t>
                      </a:r>
                      <a:r>
                        <a:rPr lang="en-US" sz="1400" b="0" dirty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– </a:t>
                      </a:r>
                      <a:r>
                        <a:rPr lang="en-US" sz="1400" b="0" dirty="0" err="1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V.good</a:t>
                      </a:r>
                      <a:endParaRPr lang="fr-FR" sz="1400" b="0" dirty="0">
                        <a:solidFill>
                          <a:schemeClr val="bg1"/>
                        </a:solidFill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179388" indent="-179388" algn="l" rtl="0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French</a:t>
                      </a:r>
                      <a:r>
                        <a:rPr lang="en-US" sz="1400" b="0" dirty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– V.</a:t>
                      </a:r>
                      <a:r>
                        <a:rPr lang="en-US" sz="1400" b="0" baseline="0" dirty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good</a:t>
                      </a:r>
                      <a:endParaRPr lang="fr-FR" sz="1400" b="0" dirty="0">
                        <a:solidFill>
                          <a:schemeClr val="bg1"/>
                        </a:solidFill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4156" marR="54156" marT="27078" marB="2707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898544"/>
                  </a:ext>
                </a:extLst>
              </a:tr>
            </a:tbl>
          </a:graphicData>
        </a:graphic>
      </p:graphicFrame>
      <p:sp>
        <p:nvSpPr>
          <p:cNvPr id="119" name="Rectangle 118">
            <a:extLst>
              <a:ext uri="{FF2B5EF4-FFF2-40B4-BE49-F238E27FC236}">
                <a16:creationId xmlns:a16="http://schemas.microsoft.com/office/drawing/2014/main" id="{FB0CC6B5-4FB2-4EAD-85DA-AFE34A714D0F}"/>
              </a:ext>
            </a:extLst>
          </p:cNvPr>
          <p:cNvSpPr/>
          <p:nvPr/>
        </p:nvSpPr>
        <p:spPr>
          <a:xfrm>
            <a:off x="-50233" y="3350094"/>
            <a:ext cx="4212862" cy="16820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4156" tIns="27078" rIns="54156" bIns="27078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Project management </a:t>
            </a:r>
            <a:r>
              <a:rPr lang="en-US" sz="1400" dirty="0"/>
              <a:t>and excellent time management. </a:t>
            </a:r>
          </a:p>
          <a:p>
            <a:pPr marL="124183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400" dirty="0"/>
              <a:t>flexible </a:t>
            </a:r>
            <a:r>
              <a:rPr lang="en-US" sz="14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/>
              <a:t>, responsible , ambitious.</a:t>
            </a:r>
          </a:p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Decision maker </a:t>
            </a:r>
            <a:r>
              <a:rPr lang="en-US" sz="1400" dirty="0"/>
              <a:t>and adopting easily to changing situations.</a:t>
            </a:r>
          </a:p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400" dirty="0"/>
              <a:t>teaching others, helpful, cooperative &amp; have the team spirit</a:t>
            </a:r>
          </a:p>
        </p:txBody>
      </p:sp>
      <p:pic>
        <p:nvPicPr>
          <p:cNvPr id="32" name="Picture 1" descr="D:\poussy' folder\my documents scan\IMG_20200119_2338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778" y="-14710"/>
            <a:ext cx="1646237" cy="14748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87861" y="1992699"/>
            <a:ext cx="284629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+201110624464 / +201097380359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4157354" y="3364640"/>
            <a:ext cx="2017657" cy="224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fr-MA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▷ </a:t>
            </a:r>
            <a:r>
              <a:rPr 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objective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4157353" y="4458172"/>
            <a:ext cx="4462211" cy="477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fr-MA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▷ Managerial, Academic and </a:t>
            </a:r>
            <a:r>
              <a:rPr lang="fr-MA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Research</a:t>
            </a:r>
            <a:r>
              <a:rPr lang="fr-MA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MA" sz="16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Experience</a:t>
            </a:r>
            <a:r>
              <a:rPr lang="en-GB" sz="1600" b="1" cap="all" dirty="0">
                <a:solidFill>
                  <a:srgbClr val="C00000"/>
                </a:solidFill>
                <a:latin typeface="Calibri" panose="020F0502020204030204" pitchFamily="34" charset="0"/>
                <a:ea typeface="TTE1D32E70t00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42126" y="5019192"/>
            <a:ext cx="804987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201295" lvl="0" indent="-285750" algn="just">
              <a:buFont typeface="Arial" panose="020B0604020202020204" pitchFamily="34" charset="0"/>
              <a:buChar char="•"/>
            </a:pPr>
            <a:r>
              <a:rPr lang="en-US" sz="1400" dirty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Held many leadership positions, such as Director of Research Projects Department at the Electronics Research Institute for of 7 years, and the responsibility for following up some national projects in the Arab Republic of Egypt and coordinator of International affairs with many relevant international entities specialized in Entrepreneurship activities.</a:t>
            </a:r>
          </a:p>
          <a:p>
            <a:pPr marL="285750" marR="201295" lvl="0" indent="-285750" algn="just">
              <a:buFont typeface="Arial" panose="020B0604020202020204" pitchFamily="34" charset="0"/>
              <a:buChar char="•"/>
            </a:pPr>
            <a:r>
              <a:rPr lang="en-US" sz="1400" dirty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Lecturer of Entrepreneurship in many universities</a:t>
            </a:r>
          </a:p>
          <a:p>
            <a:pPr marL="285750" marR="201295" lvl="0" indent="-285750" algn="just">
              <a:buFont typeface="Arial" panose="020B0604020202020204" pitchFamily="34" charset="0"/>
              <a:buChar char="•"/>
            </a:pPr>
            <a:r>
              <a:rPr lang="en-US" sz="1400" dirty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More than 8 years of experience in the leadership and academic field, providing feasibility studies, economic and training consultancy for many startups and technology incubators.</a:t>
            </a:r>
            <a:endParaRPr lang="en-US" sz="1400" dirty="0">
              <a:effectLst/>
              <a:latin typeface="Georgia" panose="02040502050405020303" pitchFamily="18" charset="0"/>
              <a:ea typeface="TTE1D32E70t0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14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636"/>
    </mc:Choice>
    <mc:Fallback xmlns="">
      <p:transition spd="slow" advTm="8663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074" name="Picture 2" descr="وأمرهم شورى بينهم – تجمع دعاة الشام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94" y="147918"/>
            <a:ext cx="11833411" cy="6589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99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172"/>
    </mc:Choice>
    <mc:Fallback xmlns="">
      <p:transition spd="slow" advTm="5717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4" b="12374"/>
          <a:stretch>
            <a:fillRect/>
          </a:stretch>
        </p:blipFill>
        <p:spPr/>
      </p:pic>
      <p:sp>
        <p:nvSpPr>
          <p:cNvPr id="4" name="Rectangle 3"/>
          <p:cNvSpPr/>
          <p:nvPr/>
        </p:nvSpPr>
        <p:spPr>
          <a:xfrm>
            <a:off x="546847" y="512163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>
                <a:solidFill>
                  <a:srgbClr val="202124"/>
                </a:solidFill>
                <a:latin typeface="Google Sans"/>
              </a:rPr>
              <a:t>It can help you learn better strategies and improve your reasoning ability</a:t>
            </a:r>
            <a:endParaRPr lang="ar-EG" sz="2400" b="1" dirty="0"/>
          </a:p>
        </p:txBody>
      </p:sp>
      <p:sp>
        <p:nvSpPr>
          <p:cNvPr id="5" name="Rectangle 4"/>
          <p:cNvSpPr/>
          <p:nvPr/>
        </p:nvSpPr>
        <p:spPr>
          <a:xfrm>
            <a:off x="546847" y="206329"/>
            <a:ext cx="91753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 you think is the importance of negotiation and influencing as an entrepreneur?</a:t>
            </a:r>
            <a:endParaRPr lang="ar-EG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6847" y="1951672"/>
            <a:ext cx="281491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02124"/>
                </a:solidFill>
                <a:latin typeface="Google Sans"/>
              </a:rPr>
              <a:t>In the workplace</a:t>
            </a:r>
            <a:r>
              <a:rPr lang="en-US" sz="2000" dirty="0">
                <a:solidFill>
                  <a:srgbClr val="202124"/>
                </a:solidFill>
                <a:latin typeface="Google Sans"/>
              </a:rPr>
              <a:t>, it </a:t>
            </a:r>
            <a:r>
              <a:rPr lang="en-US" sz="2000" dirty="0">
                <a:solidFill>
                  <a:srgbClr val="040C28"/>
                </a:solidFill>
                <a:latin typeface="Google Sans"/>
              </a:rPr>
              <a:t>helps you to get the best out of deals and achieve long-term success</a:t>
            </a:r>
            <a:endParaRPr lang="ar-EG" sz="2000" dirty="0"/>
          </a:p>
        </p:txBody>
      </p:sp>
      <p:sp>
        <p:nvSpPr>
          <p:cNvPr id="7" name="Rectangle 6"/>
          <p:cNvSpPr/>
          <p:nvPr/>
        </p:nvSpPr>
        <p:spPr>
          <a:xfrm>
            <a:off x="5423646" y="1951672"/>
            <a:ext cx="29135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02124"/>
                </a:solidFill>
                <a:latin typeface="Google Sans"/>
              </a:rPr>
              <a:t>In your personal life, </a:t>
            </a:r>
            <a:r>
              <a:rPr lang="en-US" sz="2000" dirty="0">
                <a:solidFill>
                  <a:srgbClr val="202124"/>
                </a:solidFill>
                <a:latin typeface="Google Sans"/>
              </a:rPr>
              <a:t>your skills can boost your creativity and decision-making ability. </a:t>
            </a:r>
            <a:endParaRPr lang="ar-EG" sz="2000" dirty="0"/>
          </a:p>
        </p:txBody>
      </p:sp>
    </p:spTree>
    <p:extLst>
      <p:ext uri="{BB962C8B-B14F-4D97-AF65-F5344CB8AC3E}">
        <p14:creationId xmlns:p14="http://schemas.microsoft.com/office/powerpoint/2010/main" val="382621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581"/>
    </mc:Choice>
    <mc:Fallback xmlns="">
      <p:transition spd="slow" advTm="9258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 hidden="1"/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25589" y="1589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TCLayout.ActiveDocument.1">
                  <p:embed/>
                </p:oleObj>
              </mc:Choice>
              <mc:Fallback>
                <p:oleObj name="think-cell Slide" r:id="rId3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25589" y="1589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7162800" y="1331282"/>
            <a:ext cx="2728994" cy="2265543"/>
            <a:chOff x="5638799" y="1331281"/>
            <a:chExt cx="2728994" cy="2265543"/>
          </a:xfrm>
        </p:grpSpPr>
        <p:sp>
          <p:nvSpPr>
            <p:cNvPr id="38" name="Oval Callout 37"/>
            <p:cNvSpPr/>
            <p:nvPr/>
          </p:nvSpPr>
          <p:spPr>
            <a:xfrm rot="16200000" flipV="1">
              <a:off x="5923866" y="1152897"/>
              <a:ext cx="2265543" cy="2622311"/>
            </a:xfrm>
            <a:prstGeom prst="wedgeEllipseCallout">
              <a:avLst>
                <a:gd name="adj1" fmla="val -93224"/>
                <a:gd name="adj2" fmla="val 77723"/>
              </a:avLst>
            </a:prstGeom>
            <a:gradFill flip="none" rotWithShape="1">
              <a:gsLst>
                <a:gs pos="81000">
                  <a:srgbClr val="0E618F"/>
                </a:gs>
                <a:gs pos="0">
                  <a:srgbClr val="00B0F0"/>
                </a:gs>
                <a:gs pos="100000">
                  <a:srgbClr val="18284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4200000" algn="t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hord 43"/>
            <p:cNvSpPr/>
            <p:nvPr/>
          </p:nvSpPr>
          <p:spPr>
            <a:xfrm rot="16031008">
              <a:off x="6047570" y="1278972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38799" y="2093566"/>
              <a:ext cx="2583688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12 Quizzes</a:t>
              </a:r>
            </a:p>
          </p:txBody>
        </p:sp>
      </p:grpSp>
      <p:sp>
        <p:nvSpPr>
          <p:cNvPr id="54" name="Oval 53"/>
          <p:cNvSpPr/>
          <p:nvPr/>
        </p:nvSpPr>
        <p:spPr>
          <a:xfrm>
            <a:off x="4504996" y="4415261"/>
            <a:ext cx="2657804" cy="2114350"/>
          </a:xfrm>
          <a:prstGeom prst="ellipse">
            <a:avLst/>
          </a:prstGeom>
          <a:solidFill>
            <a:schemeClr val="bg1">
              <a:lumMod val="75000"/>
              <a:alpha val="18000"/>
            </a:schemeClr>
          </a:solidFill>
          <a:ln w="1397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softEdge rad="127000"/>
          </a:effectLst>
          <a:scene3d>
            <a:camera prst="perspectiveFront" fov="2700000">
              <a:rot lat="19924472" lon="2371624" rev="19033905"/>
            </a:camera>
            <a:lightRig rig="flood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ln w="19050">
                <a:noFill/>
                <a:prstDash val="solid"/>
              </a:ln>
              <a:solidFill>
                <a:srgbClr val="182848"/>
              </a:solidFill>
              <a:latin typeface="Impact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72268" y="380570"/>
            <a:ext cx="2622311" cy="2265543"/>
            <a:chOff x="3148267" y="380570"/>
            <a:chExt cx="2622311" cy="2265543"/>
          </a:xfrm>
        </p:grpSpPr>
        <p:sp>
          <p:nvSpPr>
            <p:cNvPr id="39" name="Oval Callout 38"/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Chord 41"/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00360" y="843319"/>
              <a:ext cx="2112959" cy="107721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13 Weeks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3392004"/>
            <a:ext cx="2133600" cy="2798803"/>
          </a:xfrm>
          <a:prstGeom prst="rect">
            <a:avLst/>
          </a:prstGeom>
        </p:spPr>
      </p:pic>
      <p:grpSp>
        <p:nvGrpSpPr>
          <p:cNvPr id="76" name="Group 75"/>
          <p:cNvGrpSpPr/>
          <p:nvPr/>
        </p:nvGrpSpPr>
        <p:grpSpPr>
          <a:xfrm>
            <a:off x="3949700" y="1728304"/>
            <a:ext cx="4267200" cy="5053497"/>
            <a:chOff x="2425700" y="2298700"/>
            <a:chExt cx="4267200" cy="5053497"/>
          </a:xfrm>
        </p:grpSpPr>
        <p:sp>
          <p:nvSpPr>
            <p:cNvPr id="77" name="Oval 76"/>
            <p:cNvSpPr/>
            <p:nvPr/>
          </p:nvSpPr>
          <p:spPr>
            <a:xfrm>
              <a:off x="2425700" y="2298700"/>
              <a:ext cx="4267200" cy="505349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8" name="Oval 77"/>
            <p:cNvSpPr/>
            <p:nvPr/>
          </p:nvSpPr>
          <p:spPr>
            <a:xfrm>
              <a:off x="2514600" y="4495800"/>
              <a:ext cx="2657804" cy="2114350"/>
            </a:xfrm>
            <a:prstGeom prst="ellipse">
              <a:avLst/>
            </a:prstGeom>
            <a:solidFill>
              <a:srgbClr val="47CFFF"/>
            </a:solidFill>
            <a:ln w="139700">
              <a:gradFill flip="none" rotWithShape="1">
                <a:gsLst>
                  <a:gs pos="0">
                    <a:srgbClr val="00B0F0"/>
                  </a:gs>
                  <a:gs pos="85000">
                    <a:srgbClr val="0E6193"/>
                  </a:gs>
                  <a:gs pos="100000">
                    <a:srgbClr val="0070C0"/>
                  </a:gs>
                </a:gsLst>
                <a:lin ang="16200000" scaled="1"/>
                <a:tileRect/>
              </a:gra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matte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2794000" y="4686300"/>
              <a:ext cx="2200604" cy="1750636"/>
            </a:xfrm>
            <a:prstGeom prst="ellipse">
              <a:avLst/>
            </a:prstGeom>
            <a:gradFill>
              <a:gsLst>
                <a:gs pos="1000">
                  <a:srgbClr val="EF2525">
                    <a:alpha val="0"/>
                  </a:srgbClr>
                </a:gs>
                <a:gs pos="2900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threePt" dir="t"/>
            </a:scene3d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2511096" y="4914900"/>
              <a:ext cx="2657804" cy="1303589"/>
            </a:xfrm>
            <a:prstGeom prst="ellipse">
              <a:avLst/>
            </a:prstGeom>
            <a:noFill/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plastic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>
                <a:bevelT w="0" h="0"/>
                <a:extrusionClr>
                  <a:schemeClr val="bg1"/>
                </a:extrusionClr>
                <a:contourClr>
                  <a:srgbClr val="FFFF00"/>
                </a:contourClr>
              </a:sp3d>
            </a:bodyPr>
            <a:lstStyle/>
            <a:p>
              <a:pPr algn="ctr"/>
              <a:r>
                <a:rPr lang="en-GB" sz="3600" b="1" dirty="0">
                  <a:ln w="19050">
                    <a:noFill/>
                    <a:prstDash val="solid"/>
                  </a:ln>
                  <a:solidFill>
                    <a:srgbClr val="002060"/>
                  </a:solidFill>
                  <a:effectLst>
                    <a:outerShdw blurRad="50800" dist="38100" dir="16200000" rotWithShape="0">
                      <a:prstClr val="black">
                        <a:alpha val="40000"/>
                      </a:prstClr>
                    </a:outerShdw>
                  </a:effectLst>
                  <a:latin typeface="Impact" pitchFamily="34" charset="0"/>
                </a:rPr>
                <a:t>Our roadmap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 rot="5720452">
            <a:off x="8617580" y="4103418"/>
            <a:ext cx="2622311" cy="2274498"/>
            <a:chOff x="3148267" y="380570"/>
            <a:chExt cx="2622311" cy="2274498"/>
          </a:xfrm>
        </p:grpSpPr>
        <p:sp>
          <p:nvSpPr>
            <p:cNvPr id="27" name="Oval Callout 26"/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Chord 27"/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/>
            <p:cNvSpPr txBox="1"/>
            <p:nvPr/>
          </p:nvSpPr>
          <p:spPr>
            <a:xfrm rot="15879548">
              <a:off x="3456479" y="1228834"/>
              <a:ext cx="189836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12 Live Sessions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030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683"/>
    </mc:Choice>
    <mc:Fallback xmlns="">
      <p:transition spd="slow" advTm="12168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 hidden="1"/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25589" y="1589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TCLayout.ActiveDocument.1">
                  <p:embed/>
                </p:oleObj>
              </mc:Choice>
              <mc:Fallback>
                <p:oleObj name="think-cell Slide" r:id="rId3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25589" y="1589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7162800" y="1331282"/>
            <a:ext cx="2728994" cy="2265543"/>
            <a:chOff x="5638799" y="1331281"/>
            <a:chExt cx="2728994" cy="2265543"/>
          </a:xfrm>
        </p:grpSpPr>
        <p:sp>
          <p:nvSpPr>
            <p:cNvPr id="38" name="Oval Callout 37"/>
            <p:cNvSpPr/>
            <p:nvPr/>
          </p:nvSpPr>
          <p:spPr>
            <a:xfrm rot="16200000" flipV="1">
              <a:off x="5923866" y="1152897"/>
              <a:ext cx="2265543" cy="2622311"/>
            </a:xfrm>
            <a:prstGeom prst="wedgeEllipseCallout">
              <a:avLst>
                <a:gd name="adj1" fmla="val -93224"/>
                <a:gd name="adj2" fmla="val 77723"/>
              </a:avLst>
            </a:prstGeom>
            <a:gradFill flip="none" rotWithShape="1">
              <a:gsLst>
                <a:gs pos="81000">
                  <a:srgbClr val="0E618F"/>
                </a:gs>
                <a:gs pos="0">
                  <a:srgbClr val="00B0F0"/>
                </a:gs>
                <a:gs pos="100000">
                  <a:srgbClr val="18284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4200000" algn="t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hord 43"/>
            <p:cNvSpPr/>
            <p:nvPr/>
          </p:nvSpPr>
          <p:spPr>
            <a:xfrm rot="16031008">
              <a:off x="6047570" y="1278972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38799" y="2093566"/>
              <a:ext cx="2583688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10 Lectures</a:t>
              </a:r>
            </a:p>
          </p:txBody>
        </p:sp>
      </p:grpSp>
      <p:sp>
        <p:nvSpPr>
          <p:cNvPr id="54" name="Oval 53"/>
          <p:cNvSpPr/>
          <p:nvPr/>
        </p:nvSpPr>
        <p:spPr>
          <a:xfrm>
            <a:off x="4504996" y="4415261"/>
            <a:ext cx="2657804" cy="2114350"/>
          </a:xfrm>
          <a:prstGeom prst="ellipse">
            <a:avLst/>
          </a:prstGeom>
          <a:solidFill>
            <a:schemeClr val="bg1">
              <a:lumMod val="75000"/>
              <a:alpha val="18000"/>
            </a:schemeClr>
          </a:solidFill>
          <a:ln w="1397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softEdge rad="127000"/>
          </a:effectLst>
          <a:scene3d>
            <a:camera prst="perspectiveFront" fov="2700000">
              <a:rot lat="19924472" lon="2371624" rev="19033905"/>
            </a:camera>
            <a:lightRig rig="flood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ln w="19050">
                <a:noFill/>
                <a:prstDash val="solid"/>
              </a:ln>
              <a:solidFill>
                <a:srgbClr val="182848"/>
              </a:solidFill>
              <a:latin typeface="Impact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72268" y="380570"/>
            <a:ext cx="2622311" cy="2265543"/>
            <a:chOff x="3148267" y="380570"/>
            <a:chExt cx="2622311" cy="2265543"/>
          </a:xfrm>
        </p:grpSpPr>
        <p:sp>
          <p:nvSpPr>
            <p:cNvPr id="39" name="Oval Callout 38"/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Chord 41"/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00360" y="1089540"/>
              <a:ext cx="2112959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Intro </a:t>
              </a:r>
              <a:r>
                <a:rPr lang="en-US" sz="3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lec</a:t>
              </a:r>
              <a:r>
                <a:rPr 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.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3392004"/>
            <a:ext cx="2133600" cy="2798803"/>
          </a:xfrm>
          <a:prstGeom prst="rect">
            <a:avLst/>
          </a:prstGeom>
        </p:spPr>
      </p:pic>
      <p:grpSp>
        <p:nvGrpSpPr>
          <p:cNvPr id="76" name="Group 75"/>
          <p:cNvGrpSpPr/>
          <p:nvPr/>
        </p:nvGrpSpPr>
        <p:grpSpPr>
          <a:xfrm>
            <a:off x="3949700" y="1728304"/>
            <a:ext cx="4267200" cy="5053497"/>
            <a:chOff x="2425700" y="2298700"/>
            <a:chExt cx="4267200" cy="5053497"/>
          </a:xfrm>
        </p:grpSpPr>
        <p:sp>
          <p:nvSpPr>
            <p:cNvPr id="77" name="Oval 76"/>
            <p:cNvSpPr/>
            <p:nvPr/>
          </p:nvSpPr>
          <p:spPr>
            <a:xfrm>
              <a:off x="2425700" y="2298700"/>
              <a:ext cx="4267200" cy="505349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8" name="Oval 77"/>
            <p:cNvSpPr/>
            <p:nvPr/>
          </p:nvSpPr>
          <p:spPr>
            <a:xfrm>
              <a:off x="2514600" y="4495800"/>
              <a:ext cx="2657804" cy="2114350"/>
            </a:xfrm>
            <a:prstGeom prst="ellipse">
              <a:avLst/>
            </a:prstGeom>
            <a:solidFill>
              <a:srgbClr val="47CFFF"/>
            </a:solidFill>
            <a:ln w="139700">
              <a:gradFill flip="none" rotWithShape="1">
                <a:gsLst>
                  <a:gs pos="0">
                    <a:srgbClr val="00B0F0"/>
                  </a:gs>
                  <a:gs pos="85000">
                    <a:srgbClr val="0E6193"/>
                  </a:gs>
                  <a:gs pos="100000">
                    <a:srgbClr val="0070C0"/>
                  </a:gs>
                </a:gsLst>
                <a:lin ang="16200000" scaled="1"/>
                <a:tileRect/>
              </a:gra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matte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2794000" y="4686300"/>
              <a:ext cx="2200604" cy="1750636"/>
            </a:xfrm>
            <a:prstGeom prst="ellipse">
              <a:avLst/>
            </a:prstGeom>
            <a:gradFill>
              <a:gsLst>
                <a:gs pos="1000">
                  <a:srgbClr val="EF2525">
                    <a:alpha val="0"/>
                  </a:srgbClr>
                </a:gs>
                <a:gs pos="2900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threePt" dir="t"/>
            </a:scene3d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2511096" y="4914900"/>
              <a:ext cx="2657804" cy="1303589"/>
            </a:xfrm>
            <a:prstGeom prst="ellipse">
              <a:avLst/>
            </a:prstGeom>
            <a:noFill/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plastic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>
                <a:bevelT w="0" h="0"/>
                <a:extrusionClr>
                  <a:schemeClr val="bg1"/>
                </a:extrusionClr>
                <a:contourClr>
                  <a:srgbClr val="FFFF00"/>
                </a:contourClr>
              </a:sp3d>
            </a:bodyPr>
            <a:lstStyle/>
            <a:p>
              <a:pPr algn="ctr"/>
              <a:r>
                <a:rPr lang="en-GB" sz="3600" b="1" dirty="0">
                  <a:ln w="19050">
                    <a:noFill/>
                    <a:prstDash val="solid"/>
                  </a:ln>
                  <a:solidFill>
                    <a:srgbClr val="002060"/>
                  </a:solidFill>
                  <a:effectLst>
                    <a:outerShdw blurRad="50800" dist="38100" dir="16200000" rotWithShape="0">
                      <a:prstClr val="black">
                        <a:alpha val="40000"/>
                      </a:prstClr>
                    </a:outerShdw>
                  </a:effectLst>
                  <a:latin typeface="Impact" pitchFamily="34" charset="0"/>
                </a:rPr>
                <a:t>Lectures No.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 rot="5720452">
            <a:off x="8792796" y="3943817"/>
            <a:ext cx="2622311" cy="2626460"/>
            <a:chOff x="3148267" y="380570"/>
            <a:chExt cx="2622311" cy="2274498"/>
          </a:xfrm>
        </p:grpSpPr>
        <p:sp>
          <p:nvSpPr>
            <p:cNvPr id="27" name="Oval Callout 26"/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Chord 27"/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/>
            <p:cNvSpPr txBox="1"/>
            <p:nvPr/>
          </p:nvSpPr>
          <p:spPr>
            <a:xfrm rot="15879548">
              <a:off x="3456480" y="582503"/>
              <a:ext cx="1898361" cy="224676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Revision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lec</a:t>
              </a: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. </a:t>
              </a:r>
            </a:p>
            <a:p>
              <a:pPr marL="400050" algn="ctr" fontAlgn="b">
                <a:tabLst>
                  <a:tab pos="514350" algn="l"/>
                </a:tabLst>
              </a:pP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+ </a:t>
              </a:r>
            </a:p>
            <a:p>
              <a:pPr marL="400050" algn="ctr" fontAlgn="b">
                <a:tabLst>
                  <a:tab pos="514350" algn="l"/>
                </a:tabLst>
              </a:pPr>
              <a:r>
                <a:rPr lang="en-US" sz="2800" b="1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Final exam </a:t>
              </a:r>
              <a:r>
                <a:rPr lang="en-US" sz="28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lec</a:t>
              </a:r>
              <a:endPara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482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8"/>
    </mc:Choice>
    <mc:Fallback xmlns="">
      <p:transition spd="slow" advTm="1295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6009707"/>
              </p:ext>
            </p:extLst>
          </p:nvPr>
        </p:nvGraphicFramePr>
        <p:xfrm>
          <a:off x="147919" y="171636"/>
          <a:ext cx="11806516" cy="668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3235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45"/>
    </mc:Choice>
    <mc:Fallback xmlns="">
      <p:transition spd="slow" advTm="3554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027"/>
          <a:stretch/>
        </p:blipFill>
        <p:spPr>
          <a:xfrm>
            <a:off x="4037567" y="4180756"/>
            <a:ext cx="4209421" cy="267724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 rot="20785334">
            <a:off x="6812274" y="1253933"/>
            <a:ext cx="3965408" cy="3403868"/>
            <a:chOff x="5285892" y="480574"/>
            <a:chExt cx="3242614" cy="3252712"/>
          </a:xfrm>
        </p:grpSpPr>
        <p:sp>
          <p:nvSpPr>
            <p:cNvPr id="7" name="Ellipse 98"/>
            <p:cNvSpPr/>
            <p:nvPr/>
          </p:nvSpPr>
          <p:spPr bwMode="auto">
            <a:xfrm rot="235593">
              <a:off x="5285892" y="3127648"/>
              <a:ext cx="2352803" cy="491122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400">
                <a:solidFill>
                  <a:srgbClr val="FFFFFF"/>
                </a:solidFill>
                <a:latin typeface="Calibri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 rot="686020">
              <a:off x="5895181" y="2415490"/>
              <a:ext cx="2333625" cy="66422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9" name="Group 8"/>
            <p:cNvGrpSpPr/>
            <p:nvPr/>
          </p:nvGrpSpPr>
          <p:grpSpPr>
            <a:xfrm rot="366406">
              <a:off x="5730834" y="480574"/>
              <a:ext cx="2797672" cy="2388760"/>
              <a:chOff x="3178455" y="248643"/>
              <a:chExt cx="2797672" cy="2388760"/>
            </a:xfrm>
          </p:grpSpPr>
          <p:grpSp>
            <p:nvGrpSpPr>
              <p:cNvPr id="11" name="Group 10"/>
              <p:cNvGrpSpPr/>
              <p:nvPr/>
            </p:nvGrpSpPr>
            <p:grpSpPr>
              <a:xfrm>
                <a:off x="3178455" y="248643"/>
                <a:ext cx="2797672" cy="2388760"/>
                <a:chOff x="3178455" y="248643"/>
                <a:chExt cx="2797672" cy="2388760"/>
              </a:xfrm>
            </p:grpSpPr>
            <p:sp>
              <p:nvSpPr>
                <p:cNvPr id="13" name="Oval 12"/>
                <p:cNvSpPr/>
                <p:nvPr/>
              </p:nvSpPr>
              <p:spPr>
                <a:xfrm rot="427788" flipH="1">
                  <a:off x="3178455" y="248643"/>
                  <a:ext cx="2797672" cy="2388760"/>
                </a:xfrm>
                <a:prstGeom prst="ellipse">
                  <a:avLst/>
                </a:prstGeom>
                <a:gradFill flip="none" rotWithShape="1">
                  <a:gsLst>
                    <a:gs pos="3300">
                      <a:srgbClr val="FFFF00"/>
                    </a:gs>
                    <a:gs pos="100000">
                      <a:srgbClr val="FFC0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b="1" dirty="0">
                    <a:solidFill>
                      <a:srgbClr val="0070C0"/>
                    </a:solidFill>
                    <a:effectLst>
                      <a:innerShdw blurRad="63500" dist="50800" dir="16200000">
                        <a:prstClr val="black">
                          <a:alpha val="50000"/>
                        </a:prstClr>
                      </a:innerShdw>
                    </a:effectLst>
                  </a:endParaRPr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 rot="574328" flipH="1">
                  <a:off x="3788901" y="375878"/>
                  <a:ext cx="2062431" cy="1790691"/>
                </a:xfrm>
                <a:prstGeom prst="ellipse">
                  <a:avLst/>
                </a:prstGeom>
                <a:gradFill flip="none" rotWithShape="1">
                  <a:gsLst>
                    <a:gs pos="67000">
                      <a:schemeClr val="bg1">
                        <a:lumMod val="85000"/>
                        <a:alpha val="0"/>
                      </a:schemeClr>
                    </a:gs>
                    <a:gs pos="0">
                      <a:schemeClr val="bg1">
                        <a:alpha val="78000"/>
                      </a:schemeClr>
                    </a:gs>
                  </a:gsLst>
                  <a:lin ang="54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sp>
            <p:nvSpPr>
              <p:cNvPr id="12" name="Rectangle 11"/>
              <p:cNvSpPr/>
              <p:nvPr/>
            </p:nvSpPr>
            <p:spPr>
              <a:xfrm rot="448260" flipH="1">
                <a:off x="3601258" y="877645"/>
                <a:ext cx="1937039" cy="12646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4000" b="1" dirty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rPr>
                  <a:t>practical part</a:t>
                </a:r>
              </a:p>
            </p:txBody>
          </p:sp>
        </p:grpSp>
        <p:sp>
          <p:nvSpPr>
            <p:cNvPr id="10" name="Oval 9"/>
            <p:cNvSpPr/>
            <p:nvPr/>
          </p:nvSpPr>
          <p:spPr>
            <a:xfrm rot="1336209">
              <a:off x="5533442" y="2824296"/>
              <a:ext cx="2840595" cy="908990"/>
            </a:xfrm>
            <a:prstGeom prst="ellipse">
              <a:avLst/>
            </a:prstGeom>
            <a:solidFill>
              <a:srgbClr val="FFC000"/>
            </a:solidFill>
            <a:ln w="34925">
              <a:solidFill>
                <a:srgbClr val="FFFFFF"/>
              </a:solidFill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cene3d>
              <a:camera prst="isometricOffAxis1Top"/>
              <a:lightRig rig="threePt" dir="t">
                <a:rot lat="0" lon="0" rev="0"/>
              </a:lightRig>
            </a:scene3d>
            <a:sp3d extrusionH="38100" prstMaterial="clear">
              <a:bevelT w="260350" h="50800" prst="softRound"/>
              <a:bevelB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5" name="Group 14"/>
          <p:cNvGrpSpPr/>
          <p:nvPr/>
        </p:nvGrpSpPr>
        <p:grpSpPr>
          <a:xfrm rot="695090">
            <a:off x="1885807" y="1376609"/>
            <a:ext cx="3801682" cy="3269934"/>
            <a:chOff x="558065" y="496585"/>
            <a:chExt cx="2952621" cy="3222188"/>
          </a:xfrm>
        </p:grpSpPr>
        <p:sp>
          <p:nvSpPr>
            <p:cNvPr id="16" name="Oval 15"/>
            <p:cNvSpPr/>
            <p:nvPr/>
          </p:nvSpPr>
          <p:spPr>
            <a:xfrm rot="20958298">
              <a:off x="742841" y="2408382"/>
              <a:ext cx="2333625" cy="66422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558065" y="496585"/>
              <a:ext cx="2952621" cy="3222188"/>
              <a:chOff x="937559" y="375602"/>
              <a:chExt cx="2952621" cy="3222188"/>
            </a:xfrm>
          </p:grpSpPr>
          <p:grpSp>
            <p:nvGrpSpPr>
              <p:cNvPr id="18" name="Group 17"/>
              <p:cNvGrpSpPr/>
              <p:nvPr/>
            </p:nvGrpSpPr>
            <p:grpSpPr>
              <a:xfrm rot="21215437">
                <a:off x="937559" y="375602"/>
                <a:ext cx="2388760" cy="2388760"/>
                <a:chOff x="937154" y="372850"/>
                <a:chExt cx="2388760" cy="2388760"/>
              </a:xfrm>
            </p:grpSpPr>
            <p:grpSp>
              <p:nvGrpSpPr>
                <p:cNvPr id="20" name="Group 19"/>
                <p:cNvGrpSpPr/>
                <p:nvPr/>
              </p:nvGrpSpPr>
              <p:grpSpPr>
                <a:xfrm>
                  <a:off x="937154" y="372850"/>
                  <a:ext cx="2388760" cy="2388760"/>
                  <a:chOff x="937154" y="372850"/>
                  <a:chExt cx="2388760" cy="2388760"/>
                </a:xfrm>
              </p:grpSpPr>
              <p:sp>
                <p:nvSpPr>
                  <p:cNvPr id="22" name="Oval 21"/>
                  <p:cNvSpPr/>
                  <p:nvPr/>
                </p:nvSpPr>
                <p:spPr>
                  <a:xfrm rot="21289473">
                    <a:off x="937154" y="372850"/>
                    <a:ext cx="2388760" cy="2388760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00B0F0"/>
                      </a:gs>
                      <a:gs pos="100000">
                        <a:srgbClr val="0054D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b="1" dirty="0">
                      <a:solidFill>
                        <a:srgbClr val="0070C0"/>
                      </a:solidFill>
                      <a:effectLst>
                        <a:innerShdw blurRad="63500" dist="50800" dir="16200000">
                          <a:prstClr val="black">
                            <a:alpha val="50000"/>
                          </a:prstClr>
                        </a:innerShdw>
                      </a:effectLst>
                    </a:endParaRPr>
                  </a:p>
                </p:txBody>
              </p:sp>
              <p:sp>
                <p:nvSpPr>
                  <p:cNvPr id="23" name="Oval 22"/>
                  <p:cNvSpPr/>
                  <p:nvPr/>
                </p:nvSpPr>
                <p:spPr>
                  <a:xfrm rot="21142933">
                    <a:off x="1072330" y="473143"/>
                    <a:ext cx="2062431" cy="1790691"/>
                  </a:xfrm>
                  <a:prstGeom prst="ellipse">
                    <a:avLst/>
                  </a:prstGeom>
                  <a:gradFill flip="none" rotWithShape="1">
                    <a:gsLst>
                      <a:gs pos="67000">
                        <a:schemeClr val="bg1">
                          <a:lumMod val="85000"/>
                          <a:alpha val="0"/>
                        </a:schemeClr>
                      </a:gs>
                      <a:gs pos="0">
                        <a:schemeClr val="bg1">
                          <a:alpha val="7800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400"/>
                  </a:p>
                </p:txBody>
              </p:sp>
            </p:grpSp>
            <p:sp>
              <p:nvSpPr>
                <p:cNvPr id="21" name="Rectangle 20"/>
                <p:cNvSpPr/>
                <p:nvPr/>
              </p:nvSpPr>
              <p:spPr>
                <a:xfrm rot="21289473">
                  <a:off x="1075135" y="1050969"/>
                  <a:ext cx="2104586" cy="130411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4000" b="1" dirty="0">
                      <a:ln w="900" cmpd="sng">
                        <a:solidFill>
                          <a:schemeClr val="accent3">
                            <a:lumMod val="60000"/>
                            <a:lumOff val="40000"/>
                            <a:alpha val="55000"/>
                          </a:schemeClr>
                        </a:solidFill>
                        <a:prstDash val="solid"/>
                      </a:ln>
                      <a:solidFill>
                        <a:schemeClr val="accent1">
                          <a:satMod val="200000"/>
                          <a:tint val="3000"/>
                        </a:schemeClr>
                      </a:solidFill>
                      <a:effectLst>
                        <a:outerShdw blurRad="63500" sx="102000" sy="1020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Impact" pitchFamily="34" charset="0"/>
                    </a:rPr>
                    <a:t>Theoretical</a:t>
                  </a:r>
                </a:p>
                <a:p>
                  <a:pPr algn="ctr"/>
                  <a:r>
                    <a:rPr lang="en-US" sz="4000" b="1" dirty="0">
                      <a:ln w="900" cmpd="sng">
                        <a:solidFill>
                          <a:schemeClr val="accent3">
                            <a:lumMod val="60000"/>
                            <a:lumOff val="40000"/>
                            <a:alpha val="55000"/>
                          </a:schemeClr>
                        </a:solidFill>
                        <a:prstDash val="solid"/>
                      </a:ln>
                      <a:solidFill>
                        <a:schemeClr val="accent1">
                          <a:satMod val="200000"/>
                          <a:tint val="3000"/>
                        </a:schemeClr>
                      </a:solidFill>
                      <a:effectLst>
                        <a:outerShdw blurRad="63500" sx="102000" sy="1020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Impact" pitchFamily="34" charset="0"/>
                    </a:rPr>
                    <a:t>Part</a:t>
                  </a:r>
                </a:p>
              </p:txBody>
            </p:sp>
          </p:grpSp>
          <p:sp>
            <p:nvSpPr>
              <p:cNvPr id="19" name="Oval 18"/>
              <p:cNvSpPr/>
              <p:nvPr/>
            </p:nvSpPr>
            <p:spPr>
              <a:xfrm rot="21365147">
                <a:off x="1049585" y="2688800"/>
                <a:ext cx="2840595" cy="908990"/>
              </a:xfrm>
              <a:prstGeom prst="ellipse">
                <a:avLst/>
              </a:prstGeom>
              <a:solidFill>
                <a:srgbClr val="0054D0"/>
              </a:solidFill>
              <a:ln w="34925">
                <a:solidFill>
                  <a:srgbClr val="FFFFFF"/>
                </a:solidFill>
              </a:ln>
              <a:effectLst>
                <a:outerShdw blurRad="317500" dir="2700000" algn="ctr">
                  <a:srgbClr val="000000">
                    <a:alpha val="43000"/>
                  </a:srgbClr>
                </a:outerShdw>
              </a:effectLst>
              <a:scene3d>
                <a:camera prst="isometricOffAxis1Top"/>
                <a:lightRig rig="threePt" dir="t">
                  <a:rot lat="0" lon="0" rev="0"/>
                </a:lightRig>
              </a:scene3d>
              <a:sp3d extrusionH="38100" prstMaterial="clear">
                <a:bevelT w="260350" h="50800" prst="softRound"/>
                <a:bevelB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</p:grpSp>
      <p:sp>
        <p:nvSpPr>
          <p:cNvPr id="25" name="TextBox 24"/>
          <p:cNvSpPr txBox="1"/>
          <p:nvPr/>
        </p:nvSpPr>
        <p:spPr>
          <a:xfrm>
            <a:off x="3030963" y="386255"/>
            <a:ext cx="62226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Method of teaching the course</a:t>
            </a:r>
          </a:p>
        </p:txBody>
      </p:sp>
    </p:spTree>
    <p:extLst>
      <p:ext uri="{BB962C8B-B14F-4D97-AF65-F5344CB8AC3E}">
        <p14:creationId xmlns:p14="http://schemas.microsoft.com/office/powerpoint/2010/main" val="46213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62"/>
    </mc:Choice>
    <mc:Fallback xmlns="">
      <p:transition spd="slow" advTm="7126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36467"/>
              </p:ext>
            </p:extLst>
          </p:nvPr>
        </p:nvGraphicFramePr>
        <p:xfrm>
          <a:off x="255494" y="0"/>
          <a:ext cx="1165860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7316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54"/>
    </mc:Choice>
    <mc:Fallback xmlns="">
      <p:transition spd="slow" advTm="6965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5052469"/>
              </p:ext>
            </p:extLst>
          </p:nvPr>
        </p:nvGraphicFramePr>
        <p:xfrm>
          <a:off x="255494" y="0"/>
          <a:ext cx="1165860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968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7"/>
    </mc:Choice>
    <mc:Fallback xmlns="">
      <p:transition spd="slow" advTm="1142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Success models and case studies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168996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309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85"/>
    </mc:Choice>
    <mc:Fallback xmlns="">
      <p:transition spd="slow" advTm="7618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9973"/>
            <a:ext cx="10515600" cy="52956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Learning Outcomes</a:t>
            </a:r>
            <a:endParaRPr lang="ar-E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21025" y="1048870"/>
          <a:ext cx="11806516" cy="5809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121025" y="679540"/>
            <a:ext cx="6488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end of this course students and participants will be able to:</a:t>
            </a:r>
          </a:p>
        </p:txBody>
      </p:sp>
    </p:spTree>
    <p:extLst>
      <p:ext uri="{BB962C8B-B14F-4D97-AF65-F5344CB8AC3E}">
        <p14:creationId xmlns:p14="http://schemas.microsoft.com/office/powerpoint/2010/main" val="149042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378"/>
    </mc:Choice>
    <mc:Fallback xmlns="">
      <p:transition spd="slow" advTm="9937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9972"/>
            <a:ext cx="10515600" cy="629957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Learning Outcomes</a:t>
            </a:r>
            <a:endParaRPr lang="ar-E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21025" y="1048870"/>
          <a:ext cx="11806516" cy="5809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121025" y="679540"/>
            <a:ext cx="6488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end of this course students and participants will be able to:</a:t>
            </a:r>
          </a:p>
        </p:txBody>
      </p:sp>
    </p:spTree>
    <p:extLst>
      <p:ext uri="{BB962C8B-B14F-4D97-AF65-F5344CB8AC3E}">
        <p14:creationId xmlns:p14="http://schemas.microsoft.com/office/powerpoint/2010/main" val="416531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919"/>
    </mc:Choice>
    <mc:Fallback xmlns="">
      <p:transition spd="slow" advTm="13891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3079"/>
            <a:ext cx="10515600" cy="68278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main topics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838200" y="1990725"/>
          <a:ext cx="10515600" cy="4705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1963719" y="853331"/>
            <a:ext cx="8264561" cy="972294"/>
            <a:chOff x="590325" y="70385"/>
            <a:chExt cx="8264561" cy="2347999"/>
          </a:xfrm>
        </p:grpSpPr>
        <p:sp>
          <p:nvSpPr>
            <p:cNvPr id="5" name="Rounded Rectangle 4"/>
            <p:cNvSpPr/>
            <p:nvPr/>
          </p:nvSpPr>
          <p:spPr>
            <a:xfrm>
              <a:off x="590325" y="70385"/>
              <a:ext cx="8264561" cy="2347999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6" name="Rounded Rectangle 4"/>
            <p:cNvSpPr/>
            <p:nvPr/>
          </p:nvSpPr>
          <p:spPr>
            <a:xfrm>
              <a:off x="704945" y="185005"/>
              <a:ext cx="8035321" cy="21187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381" tIns="0" rIns="312381" bIns="0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/>
                <a:t>1. Demonstrate an understanding and awareness of what negotiation and influencing is.</a:t>
              </a:r>
              <a:endParaRPr lang="ar-EG" sz="2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7743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131"/>
    </mc:Choice>
    <mc:Fallback xmlns="">
      <p:transition spd="slow" advTm="5113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3079"/>
            <a:ext cx="10515600" cy="68278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main topics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963719" y="853331"/>
            <a:ext cx="8264561" cy="972294"/>
            <a:chOff x="590325" y="70385"/>
            <a:chExt cx="8264561" cy="2347999"/>
          </a:xfrm>
        </p:grpSpPr>
        <p:sp>
          <p:nvSpPr>
            <p:cNvPr id="5" name="Rounded Rectangle 4"/>
            <p:cNvSpPr/>
            <p:nvPr/>
          </p:nvSpPr>
          <p:spPr>
            <a:xfrm>
              <a:off x="590325" y="70385"/>
              <a:ext cx="8264561" cy="2347999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6" name="Rounded Rectangle 4"/>
            <p:cNvSpPr/>
            <p:nvPr/>
          </p:nvSpPr>
          <p:spPr>
            <a:xfrm>
              <a:off x="704945" y="185005"/>
              <a:ext cx="8035321" cy="21187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381" tIns="0" rIns="312381" bIns="0" numCol="1" spcCol="1270" anchor="ctr" anchorCtr="0">
              <a:noAutofit/>
            </a:bodyPr>
            <a:lstStyle/>
            <a:p>
              <a:pPr lvl="0" algn="ctr"/>
              <a:r>
                <a:rPr lang="en-US" sz="2400" b="1" dirty="0"/>
                <a:t>2. Understand the potential strengths and weaknesses of your own negotiation and influencing style</a:t>
              </a:r>
              <a:r>
                <a:rPr lang="en-US" sz="2400" dirty="0"/>
                <a:t>.</a:t>
              </a:r>
              <a:endParaRPr lang="ar-EG" sz="2400" dirty="0"/>
            </a:p>
          </p:txBody>
        </p:sp>
      </p:grpSp>
      <p:graphicFrame>
        <p:nvGraphicFramePr>
          <p:cNvPr id="7" name="Content Placeholder 6"/>
          <p:cNvGraphicFramePr>
            <a:graphicFrameLocks/>
          </p:cNvGraphicFramePr>
          <p:nvPr/>
        </p:nvGraphicFramePr>
        <p:xfrm>
          <a:off x="838200" y="1990725"/>
          <a:ext cx="10515600" cy="4705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501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610"/>
    </mc:Choice>
    <mc:Fallback xmlns="">
      <p:transition spd="slow" advTm="6661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3079"/>
            <a:ext cx="10515600" cy="68278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main topics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963719" y="853331"/>
            <a:ext cx="8264561" cy="972294"/>
            <a:chOff x="590325" y="70385"/>
            <a:chExt cx="8264561" cy="2347999"/>
          </a:xfrm>
        </p:grpSpPr>
        <p:sp>
          <p:nvSpPr>
            <p:cNvPr id="5" name="Rounded Rectangle 4"/>
            <p:cNvSpPr/>
            <p:nvPr/>
          </p:nvSpPr>
          <p:spPr>
            <a:xfrm>
              <a:off x="590325" y="70385"/>
              <a:ext cx="8264561" cy="2347999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6" name="Rounded Rectangle 4"/>
            <p:cNvSpPr/>
            <p:nvPr/>
          </p:nvSpPr>
          <p:spPr>
            <a:xfrm>
              <a:off x="704945" y="185005"/>
              <a:ext cx="8035321" cy="21187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381" tIns="0" rIns="312381" bIns="0" numCol="1" spcCol="1270" anchor="ctr" anchorCtr="0">
              <a:noAutofit/>
            </a:bodyPr>
            <a:lstStyle/>
            <a:p>
              <a:pPr lvl="0" algn="ctr"/>
              <a:r>
                <a:rPr lang="en-US" sz="2400" b="1" dirty="0"/>
                <a:t>3. Identify and understanding the required and necessary skills to be an effective negotiator and influencer</a:t>
              </a:r>
              <a:endParaRPr lang="ar-EG" sz="2400" dirty="0"/>
            </a:p>
          </p:txBody>
        </p:sp>
      </p:grpSp>
      <p:graphicFrame>
        <p:nvGraphicFramePr>
          <p:cNvPr id="7" name="Content Placeholder 6"/>
          <p:cNvGraphicFramePr>
            <a:graphicFrameLocks/>
          </p:cNvGraphicFramePr>
          <p:nvPr/>
        </p:nvGraphicFramePr>
        <p:xfrm>
          <a:off x="838200" y="1990725"/>
          <a:ext cx="10515600" cy="4705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515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39"/>
    </mc:Choice>
    <mc:Fallback xmlns="">
      <p:transition spd="slow" advTm="7813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3079"/>
            <a:ext cx="10515600" cy="68278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main topics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963719" y="853331"/>
            <a:ext cx="8264561" cy="972294"/>
            <a:chOff x="590325" y="70385"/>
            <a:chExt cx="8264561" cy="2347999"/>
          </a:xfrm>
        </p:grpSpPr>
        <p:sp>
          <p:nvSpPr>
            <p:cNvPr id="5" name="Rounded Rectangle 4"/>
            <p:cNvSpPr/>
            <p:nvPr/>
          </p:nvSpPr>
          <p:spPr>
            <a:xfrm>
              <a:off x="590325" y="70385"/>
              <a:ext cx="8264561" cy="2347999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6" name="Rounded Rectangle 4"/>
            <p:cNvSpPr/>
            <p:nvPr/>
          </p:nvSpPr>
          <p:spPr>
            <a:xfrm>
              <a:off x="704945" y="185005"/>
              <a:ext cx="8035321" cy="21187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381" tIns="0" rIns="312381" bIns="0" numCol="1" spcCol="1270" anchor="ctr" anchorCtr="0">
              <a:noAutofit/>
            </a:bodyPr>
            <a:lstStyle/>
            <a:p>
              <a:pPr lvl="0" algn="ctr"/>
              <a:r>
                <a:rPr lang="en-US" sz="2400" b="1" dirty="0"/>
                <a:t>Develop general strategies for successful negotiation and influencing.</a:t>
              </a:r>
              <a:endParaRPr lang="ar-EG" sz="2400" dirty="0"/>
            </a:p>
          </p:txBody>
        </p:sp>
      </p:grpSp>
      <p:graphicFrame>
        <p:nvGraphicFramePr>
          <p:cNvPr id="7" name="Content Placeholder 6"/>
          <p:cNvGraphicFramePr>
            <a:graphicFrameLocks/>
          </p:cNvGraphicFramePr>
          <p:nvPr/>
        </p:nvGraphicFramePr>
        <p:xfrm>
          <a:off x="838200" y="1990725"/>
          <a:ext cx="10515600" cy="4705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372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94"/>
    </mc:Choice>
    <mc:Fallback xmlns="">
      <p:transition spd="slow" advTm="10009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858" y="247953"/>
            <a:ext cx="10515600" cy="966134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 Expectations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97834"/>
            <a:ext cx="10515600" cy="2806920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90600" y="196980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 you know about our topic?</a:t>
            </a:r>
          </a:p>
          <a:p>
            <a:pPr algn="ctr"/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 you need to know?</a:t>
            </a:r>
          </a:p>
          <a:p>
            <a:pPr algn="ctr"/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outcomes do you expect from this course?</a:t>
            </a:r>
          </a:p>
        </p:txBody>
      </p:sp>
    </p:spTree>
    <p:extLst>
      <p:ext uri="{BB962C8B-B14F-4D97-AF65-F5344CB8AC3E}">
        <p14:creationId xmlns:p14="http://schemas.microsoft.com/office/powerpoint/2010/main" val="343635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72"/>
    </mc:Choice>
    <mc:Fallback xmlns="">
      <p:transition spd="slow" advTm="4417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585"/>
    </mc:Choice>
    <mc:Fallback xmlns="">
      <p:transition spd="slow" advTm="110585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694</Words>
  <Application>Microsoft Office PowerPoint</Application>
  <PresentationFormat>Widescreen</PresentationFormat>
  <Paragraphs>104</Paragraphs>
  <Slides>19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Arial</vt:lpstr>
      <vt:lpstr>Calibri</vt:lpstr>
      <vt:lpstr>Calibri Light</vt:lpstr>
      <vt:lpstr>Georgia</vt:lpstr>
      <vt:lpstr>Google Sans</vt:lpstr>
      <vt:lpstr>Impact</vt:lpstr>
      <vt:lpstr>New Century Schoolbook</vt:lpstr>
      <vt:lpstr>Open Sans</vt:lpstr>
      <vt:lpstr>Roboto</vt:lpstr>
      <vt:lpstr>Tajawal Medium</vt:lpstr>
      <vt:lpstr>Wingdings</vt:lpstr>
      <vt:lpstr>Office Theme</vt:lpstr>
      <vt:lpstr>think-cell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Success models and case studies</vt:lpstr>
      <vt:lpstr>Our Learning Outcomes</vt:lpstr>
      <vt:lpstr>Our Learning Outcomes</vt:lpstr>
      <vt:lpstr>Our main topics</vt:lpstr>
      <vt:lpstr>Our main topics</vt:lpstr>
      <vt:lpstr>Our main topics</vt:lpstr>
      <vt:lpstr>Our main topics</vt:lpstr>
      <vt:lpstr>Course Expectations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Bothaina Mahmoud Fouad</cp:lastModifiedBy>
  <cp:revision>69</cp:revision>
  <dcterms:created xsi:type="dcterms:W3CDTF">2023-04-29T09:08:23Z</dcterms:created>
  <dcterms:modified xsi:type="dcterms:W3CDTF">2023-09-21T09:10:37Z</dcterms:modified>
</cp:coreProperties>
</file>