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7CA03-8CA9-5999-9A62-497488030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9BAE61-9E77-B96D-664E-886058FBB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D77A1-204A-4BD5-8A32-EEC11D33F523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27BDE7-C510-BFCB-C931-122DB4500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C490B9-FC91-C55B-8232-A62D727CE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D8AE9-6FB4-43E2-BECD-405598330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34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5FB0CA-2E00-CA46-CB72-AF45CA0E7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3C298E-1D96-612F-9D71-49930FC894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42903-5C99-5BF0-213C-3D4E5D7B1F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6D77A1-204A-4BD5-8A32-EEC11D33F523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B996C-00BB-A46E-96A2-C67C027698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699E52-1DA7-7652-3C26-707A09186E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2D8AE9-6FB4-43E2-BECD-405598330E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385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CDFF76-A452-8032-DD00-DF2D1A6AC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73CFA2-88B6-C45E-BD31-0A258E28E7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057747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1AAC93-8A42-6A16-F312-180CF7671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5615F-BF66-C37C-98DC-B687AD2FF1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90791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F107EA-F864-D87F-CAB5-B68F8D92E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C82FCD-936B-7B5F-4172-76F803089F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268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6D8637-DDB0-C972-3911-9886F1C0B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AD127-026D-AB0F-4EBC-16B00C41A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7937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07B82-5D8B-9C2D-985F-9D1798A6C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Optimization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F886BC-9626-030F-07C9-5BE94CD041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53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ECB11E-2E8E-0A01-2447-57E8744FD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Optimization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0CD3FF-489A-5276-E8E8-4A890AB09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53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91B3A5-D9B2-3F96-1B8E-747008802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Optimization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FA60C2-2DDB-37CA-CA07-FFFB118ECA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270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D64311-F8B9-DD15-5AFC-84595D13F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Optimization</a:t>
            </a:r>
            <a:r>
              <a:rPr lang="en-US"/>
              <a:t> Vocabulary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9B3A4D-01F4-5234-6B28-1817ABF05A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109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305F79-A8A4-9FF0-4D8C-07D61D6B7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Absolute Extrema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9AC17C-2758-A5AB-5D26-14DD7B1FDA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802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016AE-9B13-E9A4-5A39-D34CA0974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Derivative Test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18047-E06E-F6BA-EF4E-0C125FFB08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827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630B08-53F9-E895-B222-0BDD04CCC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 Finding critical numbers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7A1877-CD36-2F1E-E76D-E604CB36CA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09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D94D87-E9D9-F6F9-6D44-A59B6627A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Finding Critical Numbers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06AC22-633C-1873-1966-51CF5158AB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459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5AC3D2-A06B-06A2-671E-A387A2961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Finding Critical Numbers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C91C34-094D-80C1-AE33-C97EFCF52D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54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8DA4E3-16B7-99CA-A257-E6FBA1293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Finding Critical Numbers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803BAB-892E-DB43-C2A7-B0AF357402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691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FBA845-8B53-17E6-C259-A74A2E96C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Local and Global Maxima and Minima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B7210-83B6-83F7-CF83-8814218960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100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3695F9-0E58-80C8-8784-3028B094D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the Cost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1E88F1-34C7-9418-041C-E0D5A8FC9E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880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39E760-DBF9-15A3-C95F-CD85B4F6C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the Cost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D22BA5-97C6-09E1-CB6D-3A1545801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4282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BC1E1D-4F71-0A0C-37C4-A389997B5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(GD)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3CB33F-9673-02D8-EEA7-6C6660E112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849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52ECE2-202E-ACAE-8602-2958EF084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70DFB-B1E8-B827-B3FC-A67B4B3330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5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65C6D-9B5C-0380-6668-BD647DEE7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1BB11A-5CBF-51B7-4331-C5BEDE4B5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568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571531-752F-DFAB-23C4-7CA954263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+mj-cs"/>
              </a:rPr>
              <a:t>Differentiability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C130B-89F3-8057-16F3-7C7DD58C12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841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DDBCF2-90E3-65DE-9009-0C41B4DB8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and Global Maxima and Minima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855C33-8A7F-518A-C489-5AEC381CF5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3844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AD8437-1385-0A8A-ABB0-65106EAC0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944DF-5349-E476-F4BD-7D3310D38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347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27C37-ABB4-1C99-A2D7-8258AD87E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3AC797-F15F-165A-CEB9-539EBE3983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9187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73E7E-EBE8-1CED-AA88-629C832BA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9C4737-35BB-3C99-6092-E89631CD4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271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6DB69D-2BEA-7932-5D05-0FFCA2520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4ED426-4F86-B823-EFF2-F9A9EF0B62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057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822D46-E658-D859-37D8-198872482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non differentiable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229B7-BAD0-ED54-A881-4C7C294A3B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9572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B98808-C13A-CA1F-1B21-82D8F6CAB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non differentiable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076632-8B9B-9B0C-D6B9-34CAA1E6E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683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0F96E1-6C3C-D26C-7B65-73952A32D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 vs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D17E1C-5508-5AC5-BEC9-23C30EA54B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006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400CAD-C308-0BA5-9477-5CA082DA8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 vs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A6A264-57E8-BC08-E588-449C7D4BE1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418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3E9F31-B2BF-31A5-DE2C-3B99A2C2F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Convex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28600-A0F9-B3A4-0261-F4D728076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1898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4BED50-96E6-1E11-3F7B-4F00A29E5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FF672-C241-3B14-1AC3-24FFD3CD38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5012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B2D00A-4F17-E820-E4B7-61E73DDCD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0C652-8BA5-5117-201B-941C5FD11D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2902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7C9E62-FA50-4B74-F8B8-030D5D67E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3C9704-B998-4E36-4975-30749FB1CF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673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05C0AC-FD86-A1FF-D0DD-3E01F5A08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B9384-40FE-A71F-2DD3-068B074AC1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1088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A17B4C-75D9-1941-910A-7A67C7271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F1DB4E-C502-F235-B99C-95E617B5ED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145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ECCDA9-0DF2-029A-49F3-2DBCA4807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8D5D1C-5AE7-B389-FBEB-38DA507B64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5487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5FBA02-CA76-E1AC-0299-93EE76DF2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91E05-7062-D2DA-A2FA-ABEED11D6A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1246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95225F-E1A5-DD2A-3F57-F1735C96B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Minima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E6476-1CE5-9742-5416-9DA94D8C8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0048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9F333F-3E5F-F129-7CEF-67CEA4223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19FC6B-775E-E589-2584-1FF619E492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2120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595CEF-75FF-7506-7637-D0407B10D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18688-3D7A-6535-CF8C-6F21C2533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387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1BCD6B-E0C6-C3C5-BBDB-694D06924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F80FF6-2DC8-EA80-3644-573A25F858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8227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AD1BC5-3AA0-7ED2-3308-75C1145B9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A39E3-D3A1-750B-F005-740C20D0B4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2915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4DAB1F-EABA-3573-E043-75419ACBB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DCAA90-CEF6-1753-E8A8-1FBF7572AA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3610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FBEB8-78A6-5610-289B-566392B90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B09951-478C-6AE7-4B0C-C6D382C5F6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9221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8808E6-29DB-F6FC-BAB1-7395C66FE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Descent(Delta Rule)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F1F26-9994-994B-1B9D-00636CFCF7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5273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6E448A-CC09-3493-8FEC-715BF28B6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F8D69B-A53C-1161-AED2-BE0E859C5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64862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D696AA-A776-785C-2B0B-D5CBC1451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3167E6-F168-8046-72F2-D65601377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289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17E51E-7B60-B310-94A8-E512BE504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CFC71A-88FD-5E30-7C40-FD1BD5DFBB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49688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61191B-E7C4-F8D0-CCC7-47B9CF95C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5E5383-43EE-6942-3EE4-44E632DC0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81769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4E29D-E607-6D8F-994F-42453DFD8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Types of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649522-BA92-0D5F-D63E-1BCA1C78C6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77053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68AC4F-DE87-9DAB-BE04-C96EE2170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581A0-1CC5-4DAB-BC50-EDA3D0047C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712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64FCE-9DC2-33E1-CD5C-E59969481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110CEA-D2E0-5AF9-A6B6-4E819676C4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1525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95E8FA-F3FC-BB05-707A-511BCE769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</a:t>
            </a:r>
            <a:r>
              <a:rPr lang="en-US" b="1">
                <a:effectLst/>
              </a:rPr>
              <a:t>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AE4B2-5EF9-B55E-9C2D-4654A82D20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841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0B63D2-0AE3-7726-0FBE-327620AD6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</a:t>
            </a:r>
            <a:r>
              <a:rPr lang="en-US" b="1">
                <a:effectLst/>
              </a:rPr>
              <a:t>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9323E-4F53-97AF-7592-F064D13032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5021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1F0957-3B34-D5C0-D944-36A3F9B6B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Mini 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A34508-55CF-E1C9-DE92-FD44DFABF5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1094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AFB79D-A555-3055-F3DF-0D248D52D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Mini 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1DFF1A-1FA0-737A-5F42-72DB780CEC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14736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468723-3771-F31D-B7E5-8FC4B3799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04003F"/>
                </a:solidFill>
                <a:effectLst/>
              </a:rPr>
              <a:t>Types of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814B6B-7C3F-1E5F-BF6F-39D269FD66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79060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EA40FF-C4E5-992A-0E3A-148DA3CF0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Types of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3A8D9B-0D0A-6012-6370-E7F0D544EF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45570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85E00-F2F8-3331-5377-AE251B6D8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3984D-9AC6-B4C1-DC24-91ACF3698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3023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F2C632-DC9C-1AA2-0652-D90712FE4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Scalar function of scalar argument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8CE8FC-8ACE-AADD-4955-235C9273AA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81800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AA2FDE-2D48-8F49-0C28-F2F914D99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D514B5-818A-CAF4-4673-CC26D1B068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38934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E840EF-7C48-5F3E-1742-205BD019A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52CF1-7752-2F7E-41AE-1CD1F6B4B9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37652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1EFB4-7CFD-1E93-6547-6544E9C93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9AB41C-DC11-AE04-70D7-561EC0B4C1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30779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7F51AD-3464-7737-27AD-7AD720054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90FFED-BA74-33F5-D4F4-9130121DA1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31151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6BFEDA-2C03-2C70-D4C0-51D95FF12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EC1B4-70BD-FCDD-CAE8-B6AE2707D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2111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6FA2A1-D84D-1F34-19CB-DE2ECE4D2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58A6B-495A-F051-6E08-AFEC3B5FDD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6412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BA952D-3152-CBE8-333D-B7C39B504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GD Stop?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049BE-6873-5071-8ABD-AE87227D5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07757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4E261D-9C18-378D-54DC-3470C6154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A54E3-4CAF-522A-A4FC-0FD1940BB3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965538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7C126E-4A51-7ED9-C20B-CE1CACBC2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6827B0-6F30-0A5C-08E1-6157481C79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8048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</Words>
  <Application>Microsoft Office PowerPoint</Application>
  <PresentationFormat>Widescreen</PresentationFormat>
  <Paragraphs>63</Paragraphs>
  <Slides>70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5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Optimization</vt:lpstr>
      <vt:lpstr>Optimization</vt:lpstr>
      <vt:lpstr>Optimization</vt:lpstr>
      <vt:lpstr>Optimization Vocabulary </vt:lpstr>
      <vt:lpstr>Absolute Extrema</vt:lpstr>
      <vt:lpstr>First Derivative Test</vt:lpstr>
      <vt:lpstr> Finding critical numbers</vt:lpstr>
      <vt:lpstr>Finding Critical Numbers</vt:lpstr>
      <vt:lpstr>Finding Critical Numbers</vt:lpstr>
      <vt:lpstr>Finding Critical Numbers</vt:lpstr>
      <vt:lpstr>Local and Global Maxima and Minima </vt:lpstr>
      <vt:lpstr>What is the Cost Function?</vt:lpstr>
      <vt:lpstr>What is the Cost Function?</vt:lpstr>
      <vt:lpstr>Gradient descent (GD)</vt:lpstr>
      <vt:lpstr>Gradient Descent</vt:lpstr>
      <vt:lpstr>Function requirements</vt:lpstr>
      <vt:lpstr>Differentiability</vt:lpstr>
      <vt:lpstr>Local and Global Maxima and Minima </vt:lpstr>
      <vt:lpstr>Derivative</vt:lpstr>
      <vt:lpstr>Derivative</vt:lpstr>
      <vt:lpstr>Derivative</vt:lpstr>
      <vt:lpstr>PowerPoint Presentation</vt:lpstr>
      <vt:lpstr>Examples of non differentiable Functions</vt:lpstr>
      <vt:lpstr>Examples of non differentiable Functions</vt:lpstr>
      <vt:lpstr>Derivative vs Gradient</vt:lpstr>
      <vt:lpstr>Derivative vs Gradient</vt:lpstr>
      <vt:lpstr>Convex Function</vt:lpstr>
      <vt:lpstr>Gradient Descent Algorithm</vt:lpstr>
      <vt:lpstr>Gradient Descent</vt:lpstr>
      <vt:lpstr>Gradient Descent</vt:lpstr>
      <vt:lpstr>Gradient Descent</vt:lpstr>
      <vt:lpstr>Gradient Descent</vt:lpstr>
      <vt:lpstr>Gradient Descent</vt:lpstr>
      <vt:lpstr>Gradient Descent</vt:lpstr>
      <vt:lpstr>Local Minima</vt:lpstr>
      <vt:lpstr>Derivative</vt:lpstr>
      <vt:lpstr>Derivative</vt:lpstr>
      <vt:lpstr>Chain Rule</vt:lpstr>
      <vt:lpstr>Chain Rule</vt:lpstr>
      <vt:lpstr>Chain Rule</vt:lpstr>
      <vt:lpstr>Gradient Descent Algorithm</vt:lpstr>
      <vt:lpstr>Gradient Descent(Delta Rule)</vt:lpstr>
      <vt:lpstr>Gradient Descent</vt:lpstr>
      <vt:lpstr>Learning rate</vt:lpstr>
      <vt:lpstr>Learning rate</vt:lpstr>
      <vt:lpstr>Learning rate</vt:lpstr>
      <vt:lpstr>Types of Gradient Descent</vt:lpstr>
      <vt:lpstr>Batch Gradient Descent</vt:lpstr>
      <vt:lpstr>Batch Gradient Descent</vt:lpstr>
      <vt:lpstr>Stochastic Gradient Descent</vt:lpstr>
      <vt:lpstr>Stochastic Gradient Descent</vt:lpstr>
      <vt:lpstr>Mini batch Gradient Descent</vt:lpstr>
      <vt:lpstr>Mini batch Gradient Descent</vt:lpstr>
      <vt:lpstr>Types of Gradient Descent</vt:lpstr>
      <vt:lpstr>Types of Gradient Descent</vt:lpstr>
      <vt:lpstr>Types of gradient Descent</vt:lpstr>
      <vt:lpstr>Scalar function of scalar argument</vt:lpstr>
      <vt:lpstr>Why?</vt:lpstr>
      <vt:lpstr>Numerical Example</vt:lpstr>
      <vt:lpstr>Numerical Example</vt:lpstr>
      <vt:lpstr>Numerical Example</vt:lpstr>
      <vt:lpstr>Numerical Example</vt:lpstr>
      <vt:lpstr>Numerical Example</vt:lpstr>
      <vt:lpstr>When GD Stop?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2024-07-10T08:35:27Z</dcterms:created>
  <dcterms:modified xsi:type="dcterms:W3CDTF">2024-07-10T08:35:27Z</dcterms:modified>
</cp:coreProperties>
</file>