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CE604-E2F8-AF38-DC80-07DC8CE11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C07121-19B9-396A-2DBC-36AA2A3D0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E9FC-0D34-4D36-B4B7-60A2CEDD4B72}" type="datetimeFigureOut">
              <a:rPr lang="en-MY" smtClean="0"/>
              <a:t>9/8/2024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47C373-DD43-94CE-3D46-0B36FB66A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6FF98C-7ED8-AE72-122B-2E2592552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AD73-EC7C-4D41-934B-2523DFB3E81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59560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0E3D83-4A81-7CE8-E769-447BBDA21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3F8EBB-6226-7377-C843-11B9E3BA3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54B0A-C472-9851-AB92-37B11EA76F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FE9FC-0D34-4D36-B4B7-60A2CEDD4B72}" type="datetimeFigureOut">
              <a:rPr lang="en-MY" smtClean="0"/>
              <a:t>9/8/2024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7EFDC-031E-CF5B-BF63-66415E9B2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C9E5A-E273-F099-9485-65DE9E875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8AD73-EC7C-4D41-934B-2523DFB3E81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03812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2AB08-B9BB-A599-C194-33D6BC7B2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3DE6E-04F6-C0CC-443F-B9AB4C9989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56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3557A-9D36-7E03-0F29-61EFA37E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DC485-D672-6E8D-EDB9-46CB23013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58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FFAAE-9B48-1CD7-8D34-16F8D4301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5AC2F-7F9A-F96B-5373-44427F96D5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85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EC15C-181B-C2DF-C68D-0C9F68B15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6466C-8F42-B475-2229-B6FC5A04E9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22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6CD38B-2A84-D24C-D262-1A0EC4C8E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711EB-CB8A-A3B1-6CBC-0DCFB228C4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91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F3E7A1-46FA-2C40-9AAD-49324522F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A38D4E-CA14-60F6-5B01-EABA08F2CF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50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67C878-C2FC-E770-90A7-BEACB3BA0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0EEB40-15BC-FF3F-4509-3B2A48CF9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1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87562E-1315-633B-2F3E-674B3F541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33D51-6AB0-A23A-B58D-A12857C7BB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6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0725D-38BC-A292-50D1-1475F38E4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87AF97-757E-DCD3-F2EC-F427E067D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083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1204AE-3C94-1FFF-3B51-6ED030C7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2F3FC-A7AF-F19D-7990-9FFD64E64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164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E1FDA2-135D-2FB0-F6DA-075B41FC9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4D604-37EF-B2A1-8BBC-9459E840D4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3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ACB7D2-174C-20B2-FC69-7C4F89FD8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F5C94-7565-27D4-D36D-0B02567E50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95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7854F-7B9D-65B3-680D-7E7CC0632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F0189-3813-1B69-B44A-BBCF0BC959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43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9A63A-A954-71E2-B695-50CFE4021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3337B-0C27-2C48-3DA7-481647480F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17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636B90-60C5-8865-D67D-A520252DD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73301-66AB-4429-36B8-E98133760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69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6EF7-C655-8071-E35D-6B1F64224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ABF62-3868-D144-FC80-17ED9B87B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F7614-0436-792C-6003-16A16776A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446A8-02A3-950C-A682-A088978E34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78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FAAA6-22D9-44F7-43E6-440D939D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554F6-2691-B9B2-50FB-0D2BBF8A7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58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E55E8E-E14E-35DC-F089-5A09F57B7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3757B-A411-3267-FFB8-AFD3B9CA7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74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2DFF96-84CE-4842-66FE-B24C2766D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1EA33-2715-90FD-BED1-E9A48D8013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72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B9D7E1-2B97-A9F4-C732-98BCC657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80151-DB9C-884E-A66D-C01EB8361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134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0A020-0E61-31F7-5A1A-B1E977154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D8A01-9A93-1779-D296-22D17A066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73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7F5D0-2CE1-FF94-6F04-12BA47CA7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D4CAA-61A6-39C3-6952-B08F65B32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632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7A97FF-8E9D-88B3-23E8-08A688A77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63F901-74A4-5B22-35A1-E3117863D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100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66CFDF-2C2E-96FA-C374-BDE64048D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729FE-17FE-7F69-BB52-E56C29049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17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A43A8-C5B3-224D-77B4-6045CD049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42409-F414-73F9-E9A7-D862D38B6A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61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5FAF7E-72AB-BECC-A435-DC57369F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CA5EC-D56E-2B79-5197-3AD199847B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203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31A53C-F084-C66A-E684-9CF0CC7F8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C8E89-714F-A8BB-9BD5-47CB6C61BA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330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B35D6A-8D48-6305-9E76-9D3526AFB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EF9C5-871D-0592-C741-6589F7ACC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038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FFE76D-5F90-FE98-8428-E827DAE80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A2AC4-C8D8-C6F5-C2DA-C04D0B3F36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089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3F539-DB61-29D2-C31D-7FD2CE9C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A4AC2-0A7B-4640-38CD-7ADF368AA7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835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753FE0-2025-FA7D-CCB4-079692E19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9238E-0FFF-3A23-74ED-2308FC04A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3927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AB113-12EB-C1F4-4706-61510C20D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B481D-8B9E-0566-7297-C2BA50244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85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020DB-4A76-45D3-5906-0C1B5CDFF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A49C2-7B75-459E-4DF2-308412DB98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47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35B90-A686-9BDD-8790-9EB4931A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3FEB5-3195-0D0C-C250-AF69204BBB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134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41158D-65FF-8EF2-8E10-5DD6EE6A0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B1202-D985-9E55-1796-3C4803FFAE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045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CC833-A15C-7CBA-F432-9830D3A47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3A030D-22BD-F44E-3B0F-56B1E5D85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913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679BC-E7D4-0F52-AA3D-48D59FB46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B1270-BD74-10BE-A83A-2F590F1CF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1180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031497-CC49-6C6F-B548-6AAD10872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85F43-AACB-B461-A534-AE93E4949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3390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9DC0E-ADF3-9A83-4FC0-9B60B3032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62A5C3-A76F-CCAA-FED8-6B668AA793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616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76092-F689-F977-177F-ED1E740FF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89F5C-3D4B-752C-CCBD-154C2A1807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047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DC8ED0-92E7-98D7-4810-64A93A25B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10CC56-EDA9-1320-365F-7EC426FF6B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59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219E00-B051-16F8-3F32-02181362D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6B06B-7DC2-5D07-2562-7BA208B50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267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6962E4-801A-6A13-6176-E920AECDE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CA2D8-9375-C753-1D2C-B7409FBC95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02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DEE761-153D-FF25-D2E7-BA79612B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7B3B1-AD5C-008C-4F26-327596D5B8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7465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C289C-291C-3AD2-5E25-312BBDF3F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F3DC0-2186-3A15-DB2E-3EE25E2F0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702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7467C0-3DB2-122E-E728-0CD87C267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3C5AD-A207-F078-08BA-79039DB2A6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4549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E6C971-280B-A274-C81D-78FD9429B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6B2492-ABB4-5D02-B718-478E7AD25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683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EDF1FC-DFB1-8FE1-9FE4-840173B54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1CFAC-48BA-755B-1851-933258010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7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2024-08-09T14:36:58Z</dcterms:created>
  <dcterms:modified xsi:type="dcterms:W3CDTF">2024-08-09T14:36:58Z</dcterms:modified>
</cp:coreProperties>
</file>