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D207A-88FD-C689-77E5-046953232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B02A4-5E34-1245-7F4D-77C6ED573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0572-F697-446A-863F-35C25916005A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9FE696-C945-6410-3BC4-AD707B91D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BEDD94-6AA0-16A0-5076-697A73609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FF36-0C65-4F5E-AEB5-031CFE6BD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146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528AF-2C71-0F6B-8A77-57A16414C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08E105-32D6-84DD-C4B8-4DE3DB360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11C538-DB3B-96DE-A6ED-823CAEBC9C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2F0572-F697-446A-863F-35C25916005A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E03CC-B7F7-D241-65A6-843A907803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E9E4B-A961-4FB3-1070-1B4E1F57E7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05FF36-0C65-4F5E-AEB5-031CFE6BD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561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3A094-D6E7-C8B5-A2B8-24E46319C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4AACD1-C82B-D975-8FDC-D91809DF3E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48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7B9BE6-EE92-5B15-610D-138E63E70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0F002E-D3CB-3BA7-89AF-7EE4471352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33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672A7-449A-E137-5B70-3E8B9514B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03CEE-07AB-1530-14C3-9A3FC922E6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1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AE811F-B9DB-40B8-AECB-BB0DD4A01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8069C4-24C9-E02D-A96A-6807464A5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6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A9E57E-744B-B4C3-0856-5469D7233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F2F570-D599-F0B6-5917-44A56A3479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172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0A34E-D36E-9AA5-4C0A-A38484486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E0430-5A57-CB8D-F8E7-3DD33E975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93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FEB2B-A5A3-DFF5-77E2-AC4466B6D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5328C-8818-D4AA-2630-9544D086A0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512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5E5128-3543-8AAA-EEC2-2A0ACAB4C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8ECCA-8A67-B51C-38BA-AE6ABC0C4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28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68F82E-5589-DEC5-86D5-D560B0417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00A96-D313-B5EB-7909-3734A884FF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63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F7585C-D147-9064-0831-F6F2DA18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7418EF-F092-F8CA-E9A8-12E9EC230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031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A0B1B-5E29-1404-9263-98EFBF283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0F08D8-9A7D-2B11-1E99-6876EEBE44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97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72F3B-5B04-2789-80C1-D0692B9F0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89141-6560-8D36-BCFC-7F527C046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5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D636DC-3430-7168-FFDC-CA3420C3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0F03D-332C-363C-DEBE-5C7CE3C12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95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F7FBD-DEFF-E2A5-84C1-8BE70BAEA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A8AA36-24AF-847F-B55B-BB268AECB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01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B2EEA-F87D-7A34-C3E3-25AD6741E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607619-6501-70D5-5365-EFE8591C6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914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DCAD2E-E704-B54A-F9F9-6503C22AA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C87CB-4C7C-243D-157E-6A793DA1D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207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6DC135-62F6-DB25-DDBA-8FAD5CF3E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89733-6AA1-E16F-0717-6929EAB08D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103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720C4-6694-FC89-6E1A-78C7AC01F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C55E0-E391-E713-2DED-A535A1C84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70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3F908-508D-ECC5-6992-D2EB1D253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E40A0-4F32-69AA-C2CC-67552A00B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47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8A154-E713-7781-A611-701689261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94C0C-B678-00AB-EE6F-DD94ABD6D5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793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1CD31-18E2-E4E5-6E1C-2DF51EA5B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CB04A-B371-3EC8-8729-7BA12FABB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01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164311-89EB-44FF-7B15-CF41DAB18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D81C1-E1E7-AFCD-9B05-DD68874E47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85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E4D457-9356-52A6-BAF5-6418B4506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9A3565-8AD5-3E2B-3869-49A7E4240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51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7E4C2-59B4-F4EE-6AAC-645F3C2B8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38113-707C-EC53-3688-A30D091D36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226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B99B7-DDA4-D1FE-9DE7-F4E462475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B0DA7-CAC9-E8B7-6BA4-EE0DDE466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255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D48B00-15A6-0760-16DB-F8E63B3E5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C2A14-9277-D5B4-2972-60F128D2F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091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320B2F-B33F-E8A0-ACD1-319CA1B68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79B11E-606D-4CE5-71AD-00C6D0DAA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96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7D6831-FA23-0A04-7A93-B04834661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835A4-9705-63FD-330A-504103F87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017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FBE803-E845-2A5E-CE9E-C7C4E71F3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A5637A-9D28-B0FE-8DDD-EDAF5EAA61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536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4DA117-FD17-AC9D-EE90-07F0A02C0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8BDA6-8D25-5DB9-FF75-0C2FD9908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090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ABC52B-CB5F-FE75-BEAE-CF8A0BD0C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C78088-21A2-BF85-4D64-CAF2F3643D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90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A384E-CC3F-3222-69D8-B9EF275F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DA64A-EA88-1129-522F-A4C33048E1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0729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65D0F-B6FB-C6A8-F45E-B8003BC08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89DA81-D263-5944-EC3A-30EE0E236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2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55050-D9C2-EC14-13F5-AC2D15365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0F5A2B-8577-BD12-25EF-B42511B58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904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6D75B7-BB00-7FE4-3B4F-01DB5B65A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13CAAA-D437-E464-46A8-4F930A1FE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511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56C6C2-496B-214A-8204-20D02FB15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CE73D4-6861-A90F-EAB0-31CA79E705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392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5A007B-D968-3AA1-3B28-2E965785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F7A7DC-FC20-13A1-7805-CEF6A830B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788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021C8-446F-E122-BA5B-E30AA83F9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01E95-2234-1024-60F6-E61D4F943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1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5C1FBB-DD81-0602-97F2-09E982F1A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890F2-EF90-1858-E2A5-CAD240331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893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ECD432-C78E-86EE-93A9-AA992F5E0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1011A-7320-627C-FB1B-970521FCD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174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6334D-8BB9-942A-2136-CB2212004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09F44-0C4B-0523-B3D9-9B0E03CB6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1464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CA68A5-BAC7-CB76-A0E9-0476C1EF6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CC286-7607-C9F8-1840-79293C000D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08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CBF162-5902-7BCF-A394-7DB9D0A82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809315-8CAB-3001-957E-A5FB2C9728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7213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2DAF50-59DE-E74E-DE29-11E2E7095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5CCA5-4CC1-A3C0-3325-12EEE20B81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8864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A5516-C65D-2751-2363-0124E83EB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BE6B4-81CA-5120-3292-0AE85EDFD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36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0FC48-3D56-37B4-2591-8C8E05114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873B40-D449-452E-C943-DE52D600D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384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BB47B-8F31-DD20-2486-1C0B832C7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33622-1F20-44E7-401A-4C5AC23542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5091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70F8C2-1660-3A77-4156-C2098E2CC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0888F-ABD1-94EB-C8F9-C890175F10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101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B2BC0-1A0F-227C-D9E0-E30957C6C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652AA-42C8-690A-E6EA-3649C2D36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700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337478-98DF-017E-85FA-E7CEF1ADF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6559E-88DA-17CC-B17E-9CA876CC08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386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B4DF29-0D27-6722-B32E-9B354A271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FC76A3-C1C8-D0E8-E992-CD741B7877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351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2024-06-29T11:43:30Z</dcterms:created>
  <dcterms:modified xsi:type="dcterms:W3CDTF">2024-06-29T11:43:30Z</dcterms:modified>
</cp:coreProperties>
</file>