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A6608-A38B-B300-B99C-40B90CC1A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C056A2-06B9-49B2-6C7B-C2D0E4C8F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A5D03-B14C-48A9-8D8A-824ADE7C5861}" type="datetimeFigureOut">
              <a:rPr lang="en-CA" smtClean="0"/>
              <a:t>2026-01-25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8270E3-C491-FCF7-4EA5-85DBAF8A9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F2641E-6B53-8CDA-E2E4-1E4D17D10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4E29B-F1B7-4A45-9846-C47B66A2E3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7023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C62C21-B0F5-1873-3BCB-DF2E3945D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B5BEA6-9EAE-B847-D4EE-984F1092C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B417B-6E72-9DFB-F95F-453AB12B3C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2A5D03-B14C-48A9-8D8A-824ADE7C5861}" type="datetimeFigureOut">
              <a:rPr lang="en-CA" smtClean="0"/>
              <a:t>2026-01-25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EC8581-8CBE-FC83-3B58-D08032F1CF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1F962-F7E1-6846-CE7B-1426F0D181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C4E29B-F1B7-4A45-9846-C47B66A2E3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584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30B4A9-24FF-B889-9B53-E03CC6623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CF6070-70B7-9FD2-9C1E-E8E9E5A185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56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CC71FC-7DFE-CFF0-F9B5-4E9CC7B5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78DB1-7418-467D-85F0-01DA08D78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77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9D4BE7-7D0B-5027-5EF8-A4230B102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6C7385-4CCC-9C46-21DD-B99996CE35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0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D4D8F-56B6-D0B6-D40C-B824D9398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7C15C8-4FBA-D376-F65F-B7D00ABD0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02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F586FC-6014-C985-6B95-FE049EEC3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96C41-A018-58F7-03C4-82A077DBBC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060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61907B-99BB-6527-4BFC-06D697EC4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80541-68CC-2084-165B-CD99FA6097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16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4F0518-11E0-0A3B-AECF-0A88C2BBE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665551-0AA0-A6DA-90AC-14D3650FE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758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8B8544-1F36-6FD4-A244-CC1459196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16598-A446-A901-7B0E-F3497077A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637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AA8CD-25F8-56C3-D441-FB4F49059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A6C5E0-F6D1-434A-52E3-235CAABD2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5701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2026-01-25T14:03:10Z</dcterms:created>
  <dcterms:modified xsi:type="dcterms:W3CDTF">2026-01-25T14:03:10Z</dcterms:modified>
</cp:coreProperties>
</file>