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tags/tag3.xml" ContentType="application/vnd.openxmlformats-officedocument.presentationml.tags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480" r:id="rId2"/>
    <p:sldId id="303" r:id="rId3"/>
    <p:sldId id="313" r:id="rId4"/>
    <p:sldId id="1327" r:id="rId5"/>
    <p:sldId id="519" r:id="rId6"/>
    <p:sldId id="2384" r:id="rId7"/>
    <p:sldId id="2392" r:id="rId8"/>
    <p:sldId id="2391" r:id="rId9"/>
    <p:sldId id="2385" r:id="rId10"/>
    <p:sldId id="2386" r:id="rId11"/>
    <p:sldId id="2387" r:id="rId12"/>
    <p:sldId id="2393" r:id="rId13"/>
    <p:sldId id="2394" r:id="rId14"/>
    <p:sldId id="2395" r:id="rId15"/>
    <p:sldId id="2388" r:id="rId16"/>
    <p:sldId id="2389" r:id="rId17"/>
    <p:sldId id="2390" r:id="rId18"/>
    <p:sldId id="2403" r:id="rId19"/>
    <p:sldId id="2398" r:id="rId20"/>
    <p:sldId id="2400" r:id="rId21"/>
    <p:sldId id="2402" r:id="rId22"/>
    <p:sldId id="2396" r:id="rId23"/>
    <p:sldId id="2404" r:id="rId24"/>
    <p:sldId id="2401" r:id="rId25"/>
    <p:sldId id="2410" r:id="rId26"/>
    <p:sldId id="2397" r:id="rId27"/>
    <p:sldId id="2405" r:id="rId28"/>
    <p:sldId id="2408" r:id="rId29"/>
    <p:sldId id="2406" r:id="rId30"/>
    <p:sldId id="2399" r:id="rId31"/>
    <p:sldId id="2407" r:id="rId32"/>
    <p:sldId id="2409" r:id="rId33"/>
    <p:sldId id="308" r:id="rId34"/>
    <p:sldId id="513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327"/>
            <p14:sldId id="519"/>
            <p14:sldId id="2384"/>
            <p14:sldId id="2392"/>
            <p14:sldId id="2391"/>
            <p14:sldId id="2385"/>
            <p14:sldId id="2386"/>
            <p14:sldId id="2387"/>
            <p14:sldId id="2393"/>
            <p14:sldId id="2394"/>
            <p14:sldId id="2395"/>
            <p14:sldId id="2388"/>
            <p14:sldId id="2389"/>
            <p14:sldId id="2390"/>
            <p14:sldId id="2403"/>
            <p14:sldId id="2398"/>
            <p14:sldId id="2400"/>
            <p14:sldId id="2402"/>
            <p14:sldId id="2396"/>
            <p14:sldId id="2404"/>
            <p14:sldId id="2401"/>
            <p14:sldId id="2410"/>
            <p14:sldId id="2397"/>
            <p14:sldId id="2405"/>
            <p14:sldId id="2408"/>
            <p14:sldId id="2406"/>
            <p14:sldId id="2399"/>
            <p14:sldId id="2407"/>
            <p14:sldId id="2409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2D3956"/>
    <a:srgbClr val="000000"/>
    <a:srgbClr val="669BBC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97B7CB-24E3-2D40-9D8B-366C9A5A8696}" v="1" dt="2024-03-04T22:52:37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82"/>
    <p:restoredTop sz="93772" autoAdjust="0"/>
  </p:normalViewPr>
  <p:slideViewPr>
    <p:cSldViewPr snapToGrid="0">
      <p:cViewPr>
        <p:scale>
          <a:sx n="90" d="100"/>
          <a:sy n="90" d="100"/>
        </p:scale>
        <p:origin x="14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svg"/><Relationship Id="rId3" Type="http://schemas.openxmlformats.org/officeDocument/2006/relationships/image" Target="../media/image36.png"/><Relationship Id="rId7" Type="http://schemas.openxmlformats.org/officeDocument/2006/relationships/image" Target="../media/image29.svg"/><Relationship Id="rId12" Type="http://schemas.openxmlformats.org/officeDocument/2006/relationships/image" Target="../media/image44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11" Type="http://schemas.openxmlformats.org/officeDocument/2006/relationships/image" Target="../media/image43.sv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37.svg"/><Relationship Id="rId9" Type="http://schemas.openxmlformats.org/officeDocument/2006/relationships/image" Target="../media/image4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40.png"/><Relationship Id="rId7" Type="http://schemas.openxmlformats.org/officeDocument/2006/relationships/image" Target="../media/image28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1.svg"/><Relationship Id="rId4" Type="http://schemas.openxmlformats.org/officeDocument/2006/relationships/image" Target="../media/image41.svg"/><Relationship Id="rId9" Type="http://schemas.openxmlformats.org/officeDocument/2006/relationships/image" Target="../media/image50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26.png"/><Relationship Id="rId7" Type="http://schemas.openxmlformats.org/officeDocument/2006/relationships/image" Target="../media/image50.png"/><Relationship Id="rId2" Type="http://schemas.openxmlformats.org/officeDocument/2006/relationships/image" Target="../media/image63.svg"/><Relationship Id="rId1" Type="http://schemas.openxmlformats.org/officeDocument/2006/relationships/image" Target="../media/image62.png"/><Relationship Id="rId6" Type="http://schemas.openxmlformats.org/officeDocument/2006/relationships/image" Target="../media/image65.svg"/><Relationship Id="rId5" Type="http://schemas.openxmlformats.org/officeDocument/2006/relationships/image" Target="../media/image64.png"/><Relationship Id="rId10" Type="http://schemas.openxmlformats.org/officeDocument/2006/relationships/image" Target="../media/image67.svg"/><Relationship Id="rId4" Type="http://schemas.openxmlformats.org/officeDocument/2006/relationships/image" Target="../media/image27.svg"/><Relationship Id="rId9" Type="http://schemas.openxmlformats.org/officeDocument/2006/relationships/image" Target="../media/image66.pn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71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75.svg"/><Relationship Id="rId5" Type="http://schemas.openxmlformats.org/officeDocument/2006/relationships/image" Target="../media/image74.png"/><Relationship Id="rId4" Type="http://schemas.openxmlformats.org/officeDocument/2006/relationships/image" Target="../media/image7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13" Type="http://schemas.openxmlformats.org/officeDocument/2006/relationships/image" Target="../media/image44.png"/><Relationship Id="rId3" Type="http://schemas.openxmlformats.org/officeDocument/2006/relationships/image" Target="../media/image36.png"/><Relationship Id="rId7" Type="http://schemas.openxmlformats.org/officeDocument/2006/relationships/image" Target="../media/image28.png"/><Relationship Id="rId12" Type="http://schemas.openxmlformats.org/officeDocument/2006/relationships/image" Target="../media/image43.sv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11" Type="http://schemas.openxmlformats.org/officeDocument/2006/relationships/image" Target="../media/image42.png"/><Relationship Id="rId5" Type="http://schemas.openxmlformats.org/officeDocument/2006/relationships/image" Target="../media/image38.png"/><Relationship Id="rId10" Type="http://schemas.openxmlformats.org/officeDocument/2006/relationships/image" Target="../media/image41.svg"/><Relationship Id="rId4" Type="http://schemas.openxmlformats.org/officeDocument/2006/relationships/image" Target="../media/image37.svg"/><Relationship Id="rId9" Type="http://schemas.openxmlformats.org/officeDocument/2006/relationships/image" Target="../media/image40.png"/><Relationship Id="rId14" Type="http://schemas.openxmlformats.org/officeDocument/2006/relationships/image" Target="../media/image45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40.png"/><Relationship Id="rId7" Type="http://schemas.openxmlformats.org/officeDocument/2006/relationships/image" Target="../media/image28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1.svg"/><Relationship Id="rId4" Type="http://schemas.openxmlformats.org/officeDocument/2006/relationships/image" Target="../media/image41.svg"/><Relationship Id="rId9" Type="http://schemas.openxmlformats.org/officeDocument/2006/relationships/image" Target="../media/image50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26.png"/><Relationship Id="rId7" Type="http://schemas.openxmlformats.org/officeDocument/2006/relationships/image" Target="../media/image50.png"/><Relationship Id="rId2" Type="http://schemas.openxmlformats.org/officeDocument/2006/relationships/image" Target="../media/image63.svg"/><Relationship Id="rId1" Type="http://schemas.openxmlformats.org/officeDocument/2006/relationships/image" Target="../media/image62.png"/><Relationship Id="rId6" Type="http://schemas.openxmlformats.org/officeDocument/2006/relationships/image" Target="../media/image65.svg"/><Relationship Id="rId5" Type="http://schemas.openxmlformats.org/officeDocument/2006/relationships/image" Target="../media/image64.png"/><Relationship Id="rId10" Type="http://schemas.openxmlformats.org/officeDocument/2006/relationships/image" Target="../media/image67.svg"/><Relationship Id="rId4" Type="http://schemas.openxmlformats.org/officeDocument/2006/relationships/image" Target="../media/image27.svg"/><Relationship Id="rId9" Type="http://schemas.openxmlformats.org/officeDocument/2006/relationships/image" Target="../media/image66.pn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71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75.svg"/><Relationship Id="rId5" Type="http://schemas.openxmlformats.org/officeDocument/2006/relationships/image" Target="../media/image74.png"/><Relationship Id="rId4" Type="http://schemas.openxmlformats.org/officeDocument/2006/relationships/image" Target="../media/image7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FBB24868-FB37-5A45-BDEE-0134D23741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and Validation.</a:t>
          </a:r>
        </a:p>
      </dgm:t>
    </dgm:pt>
    <dgm:pt modelId="{9E7730FE-0742-C840-A6DB-F457BA438237}" type="parTrans" cxnId="{6BFCF6C9-B840-3447-AA11-32B8807F2BEC}">
      <dgm:prSet/>
      <dgm:spPr/>
      <dgm:t>
        <a:bodyPr/>
        <a:lstStyle/>
        <a:p>
          <a:endParaRPr lang="en-US"/>
        </a:p>
      </dgm:t>
    </dgm:pt>
    <dgm:pt modelId="{C20ADE52-068F-DB4A-BA21-8D686FE2A5C0}" type="sibTrans" cxnId="{6BFCF6C9-B840-3447-AA11-32B8807F2BEC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4"/>
      <dgm:spPr/>
    </dgm:pt>
    <dgm:pt modelId="{BE3ECD3D-3E66-4142-8959-E00BA53F9DDC}" type="pres">
      <dgm:prSet presAssocID="{2DE75E7D-9AAC-45D4-B3C0-675C6E4161E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4">
        <dgm:presLayoutVars>
          <dgm:chMax val="0"/>
          <dgm:chPref val="0"/>
        </dgm:presLayoutVars>
      </dgm:prSet>
      <dgm:spPr/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4"/>
      <dgm:spPr/>
    </dgm:pt>
    <dgm:pt modelId="{877DD400-10B3-4B9E-9A5F-9D65714B15DE}" type="pres">
      <dgm:prSet presAssocID="{946F9276-51D9-4819-B9D3-24F492F6E9C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4">
        <dgm:presLayoutVars>
          <dgm:chMax val="0"/>
          <dgm:chPref val="0"/>
        </dgm:presLayoutVars>
      </dgm:prSet>
      <dgm:spPr/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4"/>
      <dgm:spPr/>
    </dgm:pt>
    <dgm:pt modelId="{C3184CE3-4BF6-4473-8E14-DEBE3CE9F3B0}" type="pres">
      <dgm:prSet presAssocID="{AB49AD0A-19D1-4B41-B415-37F81D287AE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4">
        <dgm:presLayoutVars>
          <dgm:chMax val="0"/>
          <dgm:chPref val="0"/>
        </dgm:presLayoutVars>
      </dgm:prSet>
      <dgm:spPr/>
    </dgm:pt>
    <dgm:pt modelId="{AA9FE969-70E5-4542-8856-CA46A882EAF1}" type="pres">
      <dgm:prSet presAssocID="{243B8294-26DA-4D41-9DAF-517D3AC77FD2}" presName="sibTrans" presStyleCnt="0"/>
      <dgm:spPr/>
    </dgm:pt>
    <dgm:pt modelId="{37D827E7-7D4D-3147-BF62-6A2206842314}" type="pres">
      <dgm:prSet presAssocID="{FBB24868-FB37-5A45-BDEE-0134D237419A}" presName="compNode" presStyleCnt="0"/>
      <dgm:spPr/>
    </dgm:pt>
    <dgm:pt modelId="{5BE63849-C879-2A46-87FD-4ADC8CE4DF98}" type="pres">
      <dgm:prSet presAssocID="{FBB24868-FB37-5A45-BDEE-0134D237419A}" presName="bgRect" presStyleLbl="bgShp" presStyleIdx="3" presStyleCnt="4"/>
      <dgm:spPr/>
    </dgm:pt>
    <dgm:pt modelId="{64614553-A502-A74D-8B4C-0D9F34D92E4E}" type="pres">
      <dgm:prSet presAssocID="{FBB24868-FB37-5A45-BDEE-0134D237419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9A586DD7-7C95-504F-9F19-BF1F8B2E24CD}" type="pres">
      <dgm:prSet presAssocID="{FBB24868-FB37-5A45-BDEE-0134D237419A}" presName="spaceRect" presStyleCnt="0"/>
      <dgm:spPr/>
    </dgm:pt>
    <dgm:pt modelId="{622A9446-04FF-9B4D-A0D8-CC2682864860}" type="pres">
      <dgm:prSet presAssocID="{FBB24868-FB37-5A45-BDEE-0134D237419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8181CCC8-BB3B-E049-837B-3E233D5515F3}" type="presOf" srcId="{FBB24868-FB37-5A45-BDEE-0134D237419A}" destId="{622A9446-04FF-9B4D-A0D8-CC2682864860}" srcOrd="0" destOrd="0" presId="urn:microsoft.com/office/officeart/2018/2/layout/IconVerticalSolidList"/>
    <dgm:cxn modelId="{6BFCF6C9-B840-3447-AA11-32B8807F2BEC}" srcId="{6B2B36A6-AFC5-40C6-B021-DD2D3B02B052}" destId="{FBB24868-FB37-5A45-BDEE-0134D237419A}" srcOrd="3" destOrd="0" parTransId="{9E7730FE-0742-C840-A6DB-F457BA438237}" sibTransId="{C20ADE52-068F-DB4A-BA21-8D686FE2A5C0}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63C6E0B8-E6FF-A340-8058-E2CD03AE804D}" type="presParOf" srcId="{668B2D92-4484-4CF5-B096-6CB80461BEEA}" destId="{AA9FE969-70E5-4542-8856-CA46A882EAF1}" srcOrd="5" destOrd="0" presId="urn:microsoft.com/office/officeart/2018/2/layout/IconVerticalSolidList"/>
    <dgm:cxn modelId="{18AFCF35-716A-8F46-84DB-4968FE4D8416}" type="presParOf" srcId="{668B2D92-4484-4CF5-B096-6CB80461BEEA}" destId="{37D827E7-7D4D-3147-BF62-6A2206842314}" srcOrd="6" destOrd="0" presId="urn:microsoft.com/office/officeart/2018/2/layout/IconVerticalSolidList"/>
    <dgm:cxn modelId="{09E5E75A-CE48-194D-ABDB-87E255704777}" type="presParOf" srcId="{37D827E7-7D4D-3147-BF62-6A2206842314}" destId="{5BE63849-C879-2A46-87FD-4ADC8CE4DF98}" srcOrd="0" destOrd="0" presId="urn:microsoft.com/office/officeart/2018/2/layout/IconVerticalSolidList"/>
    <dgm:cxn modelId="{0DEC9C76-9478-0C44-AB5C-F500479BD8D4}" type="presParOf" srcId="{37D827E7-7D4D-3147-BF62-6A2206842314}" destId="{64614553-A502-A74D-8B4C-0D9F34D92E4E}" srcOrd="1" destOrd="0" presId="urn:microsoft.com/office/officeart/2018/2/layout/IconVerticalSolidList"/>
    <dgm:cxn modelId="{AB67AC00-6E12-CA45-AE37-FBE944A194C7}" type="presParOf" srcId="{37D827E7-7D4D-3147-BF62-6A2206842314}" destId="{9A586DD7-7C95-504F-9F19-BF1F8B2E24CD}" srcOrd="2" destOrd="0" presId="urn:microsoft.com/office/officeart/2018/2/layout/IconVerticalSolidList"/>
    <dgm:cxn modelId="{FF091B77-E807-714F-9ED4-6B2CBC407BD7}" type="presParOf" srcId="{37D827E7-7D4D-3147-BF62-6A2206842314}" destId="{622A9446-04FF-9B4D-A0D8-CC268286486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B0FF5F-21D4-DC47-A509-0D331B284788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3E593D7F-E2CD-5A4E-8476-3B470A57E21C}">
      <dgm:prSet phldrT="[Text]"/>
      <dgm:spPr/>
      <dgm:t>
        <a:bodyPr/>
        <a:lstStyle/>
        <a:p>
          <a:pPr rtl="0"/>
          <a:r>
            <a:rPr lang="en-US" dirty="0"/>
            <a:t>Initiating</a:t>
          </a:r>
        </a:p>
      </dgm:t>
    </dgm:pt>
    <dgm:pt modelId="{2DAB2E63-DE60-4440-A59F-0FBF067A838B}" type="parTrans" cxnId="{EB7DA267-4F71-FD43-82AF-E570C2AA83B9}">
      <dgm:prSet/>
      <dgm:spPr/>
      <dgm:t>
        <a:bodyPr/>
        <a:lstStyle/>
        <a:p>
          <a:endParaRPr lang="en-US"/>
        </a:p>
      </dgm:t>
    </dgm:pt>
    <dgm:pt modelId="{2F374DF1-FA84-7844-98B0-7A66213007CB}" type="sibTrans" cxnId="{EB7DA267-4F71-FD43-82AF-E570C2AA83B9}">
      <dgm:prSet/>
      <dgm:spPr/>
      <dgm:t>
        <a:bodyPr/>
        <a:lstStyle/>
        <a:p>
          <a:endParaRPr lang="en-US"/>
        </a:p>
      </dgm:t>
    </dgm:pt>
    <dgm:pt modelId="{D56A696E-D686-4E4C-BB7C-B6904981827B}">
      <dgm:prSet phldrT="[Text]"/>
      <dgm:spPr/>
      <dgm:t>
        <a:bodyPr/>
        <a:lstStyle/>
        <a:p>
          <a:pPr rtl="0"/>
          <a:r>
            <a:rPr lang="en-US" dirty="0"/>
            <a:t>Planning</a:t>
          </a:r>
        </a:p>
      </dgm:t>
    </dgm:pt>
    <dgm:pt modelId="{3D5BA1D1-09CA-0144-9CEC-BE57D61A8479}" type="parTrans" cxnId="{B7BE84F4-DCAB-3B4D-B132-7FF95DB43486}">
      <dgm:prSet/>
      <dgm:spPr/>
      <dgm:t>
        <a:bodyPr/>
        <a:lstStyle/>
        <a:p>
          <a:endParaRPr lang="en-US"/>
        </a:p>
      </dgm:t>
    </dgm:pt>
    <dgm:pt modelId="{5AFD3C90-1BFC-A74C-93E1-72C4264B095F}" type="sibTrans" cxnId="{B7BE84F4-DCAB-3B4D-B132-7FF95DB43486}">
      <dgm:prSet/>
      <dgm:spPr/>
      <dgm:t>
        <a:bodyPr/>
        <a:lstStyle/>
        <a:p>
          <a:endParaRPr lang="en-US"/>
        </a:p>
      </dgm:t>
    </dgm:pt>
    <dgm:pt modelId="{00AAF060-1E64-AC45-8A3C-E53E866D7322}">
      <dgm:prSet phldrT="[Text]"/>
      <dgm:spPr/>
      <dgm:t>
        <a:bodyPr/>
        <a:lstStyle/>
        <a:p>
          <a:pPr rtl="0"/>
          <a:r>
            <a:rPr lang="en-US" dirty="0"/>
            <a:t>Executing</a:t>
          </a:r>
        </a:p>
      </dgm:t>
    </dgm:pt>
    <dgm:pt modelId="{5F70FBFE-81EB-C446-8ABC-062B38AAD3D4}" type="parTrans" cxnId="{7EBB95BB-7572-4F43-AC27-321E5C01DE2B}">
      <dgm:prSet/>
      <dgm:spPr/>
      <dgm:t>
        <a:bodyPr/>
        <a:lstStyle/>
        <a:p>
          <a:endParaRPr lang="en-US"/>
        </a:p>
      </dgm:t>
    </dgm:pt>
    <dgm:pt modelId="{C1941453-4361-5F44-9129-1FBD1E97ADBB}" type="sibTrans" cxnId="{7EBB95BB-7572-4F43-AC27-321E5C01DE2B}">
      <dgm:prSet/>
      <dgm:spPr/>
      <dgm:t>
        <a:bodyPr/>
        <a:lstStyle/>
        <a:p>
          <a:endParaRPr lang="en-US"/>
        </a:p>
      </dgm:t>
    </dgm:pt>
    <dgm:pt modelId="{F718F0C2-C1B7-D144-9E78-2248D67AE055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5C692E75-16CE-4C45-A88D-0D18793E5A00}" type="parTrans" cxnId="{BAF6B34D-BAC4-1740-AD04-EBAFD3D43E98}">
      <dgm:prSet/>
      <dgm:spPr/>
      <dgm:t>
        <a:bodyPr/>
        <a:lstStyle/>
        <a:p>
          <a:endParaRPr lang="en-US"/>
        </a:p>
      </dgm:t>
    </dgm:pt>
    <dgm:pt modelId="{891E8F48-EB68-6B4F-B8D3-32FC0A148FF0}" type="sibTrans" cxnId="{BAF6B34D-BAC4-1740-AD04-EBAFD3D43E98}">
      <dgm:prSet/>
      <dgm:spPr/>
      <dgm:t>
        <a:bodyPr/>
        <a:lstStyle/>
        <a:p>
          <a:endParaRPr lang="en-US"/>
        </a:p>
      </dgm:t>
    </dgm:pt>
    <dgm:pt modelId="{4E51D7D8-1FF5-964F-84E5-7D05EF2D3B69}" type="pres">
      <dgm:prSet presAssocID="{7AB0FF5F-21D4-DC47-A509-0D331B284788}" presName="Name0" presStyleCnt="0">
        <dgm:presLayoutVars>
          <dgm:dir/>
          <dgm:resizeHandles val="exact"/>
        </dgm:presLayoutVars>
      </dgm:prSet>
      <dgm:spPr/>
    </dgm:pt>
    <dgm:pt modelId="{B708F6F9-129C-704B-A808-91489008A4EF}" type="pres">
      <dgm:prSet presAssocID="{3E593D7F-E2CD-5A4E-8476-3B470A57E21C}" presName="node" presStyleLbl="node1" presStyleIdx="0" presStyleCnt="4">
        <dgm:presLayoutVars>
          <dgm:bulletEnabled val="1"/>
        </dgm:presLayoutVars>
      </dgm:prSet>
      <dgm:spPr/>
    </dgm:pt>
    <dgm:pt modelId="{6F1CD103-BBB1-0E41-88CF-33CE75767996}" type="pres">
      <dgm:prSet presAssocID="{2F374DF1-FA84-7844-98B0-7A66213007CB}" presName="sibTrans" presStyleLbl="sibTrans2D1" presStyleIdx="0" presStyleCnt="3"/>
      <dgm:spPr/>
    </dgm:pt>
    <dgm:pt modelId="{14A8B8CC-88CE-3A40-B517-27A06F4781B3}" type="pres">
      <dgm:prSet presAssocID="{2F374DF1-FA84-7844-98B0-7A66213007CB}" presName="connectorText" presStyleLbl="sibTrans2D1" presStyleIdx="0" presStyleCnt="3"/>
      <dgm:spPr/>
    </dgm:pt>
    <dgm:pt modelId="{D0AE5525-B7C2-7543-B316-E3DAD6CD4256}" type="pres">
      <dgm:prSet presAssocID="{D56A696E-D686-4E4C-BB7C-B6904981827B}" presName="node" presStyleLbl="node1" presStyleIdx="1" presStyleCnt="4">
        <dgm:presLayoutVars>
          <dgm:bulletEnabled val="1"/>
        </dgm:presLayoutVars>
      </dgm:prSet>
      <dgm:spPr/>
    </dgm:pt>
    <dgm:pt modelId="{CC855E13-7AD7-384A-A4C5-53EC90A70CCB}" type="pres">
      <dgm:prSet presAssocID="{5AFD3C90-1BFC-A74C-93E1-72C4264B095F}" presName="sibTrans" presStyleLbl="sibTrans2D1" presStyleIdx="1" presStyleCnt="3"/>
      <dgm:spPr/>
    </dgm:pt>
    <dgm:pt modelId="{96C1A351-A5B5-9146-BD82-41F17760CC0D}" type="pres">
      <dgm:prSet presAssocID="{5AFD3C90-1BFC-A74C-93E1-72C4264B095F}" presName="connectorText" presStyleLbl="sibTrans2D1" presStyleIdx="1" presStyleCnt="3"/>
      <dgm:spPr/>
    </dgm:pt>
    <dgm:pt modelId="{73168E43-1BFD-CE4E-BA07-386635C3059B}" type="pres">
      <dgm:prSet presAssocID="{00AAF060-1E64-AC45-8A3C-E53E866D7322}" presName="node" presStyleLbl="node1" presStyleIdx="2" presStyleCnt="4">
        <dgm:presLayoutVars>
          <dgm:bulletEnabled val="1"/>
        </dgm:presLayoutVars>
      </dgm:prSet>
      <dgm:spPr/>
    </dgm:pt>
    <dgm:pt modelId="{B52FFB40-74CA-6B4B-9D81-DC4AC8803A5F}" type="pres">
      <dgm:prSet presAssocID="{C1941453-4361-5F44-9129-1FBD1E97ADBB}" presName="sibTrans" presStyleLbl="sibTrans2D1" presStyleIdx="2" presStyleCnt="3"/>
      <dgm:spPr/>
    </dgm:pt>
    <dgm:pt modelId="{AE09C56E-FB55-BC42-8C81-BCE150495F97}" type="pres">
      <dgm:prSet presAssocID="{C1941453-4361-5F44-9129-1FBD1E97ADBB}" presName="connectorText" presStyleLbl="sibTrans2D1" presStyleIdx="2" presStyleCnt="3"/>
      <dgm:spPr/>
    </dgm:pt>
    <dgm:pt modelId="{E934A857-0219-5845-BDAB-DA4B3B5928FD}" type="pres">
      <dgm:prSet presAssocID="{F718F0C2-C1B7-D144-9E78-2248D67AE055}" presName="node" presStyleLbl="node1" presStyleIdx="3" presStyleCnt="4">
        <dgm:presLayoutVars>
          <dgm:bulletEnabled val="1"/>
        </dgm:presLayoutVars>
      </dgm:prSet>
      <dgm:spPr/>
    </dgm:pt>
  </dgm:ptLst>
  <dgm:cxnLst>
    <dgm:cxn modelId="{AB7A9025-DFCA-2143-B714-7AF3F81E2CBD}" type="presOf" srcId="{7AB0FF5F-21D4-DC47-A509-0D331B284788}" destId="{4E51D7D8-1FF5-964F-84E5-7D05EF2D3B69}" srcOrd="0" destOrd="0" presId="urn:microsoft.com/office/officeart/2005/8/layout/process1"/>
    <dgm:cxn modelId="{1E78E537-3449-F047-BBE3-37C48E167F63}" type="presOf" srcId="{F718F0C2-C1B7-D144-9E78-2248D67AE055}" destId="{E934A857-0219-5845-BDAB-DA4B3B5928FD}" srcOrd="0" destOrd="0" presId="urn:microsoft.com/office/officeart/2005/8/layout/process1"/>
    <dgm:cxn modelId="{11E26A3B-5BFF-D846-B0AB-274AB3145779}" type="presOf" srcId="{2F374DF1-FA84-7844-98B0-7A66213007CB}" destId="{14A8B8CC-88CE-3A40-B517-27A06F4781B3}" srcOrd="1" destOrd="0" presId="urn:microsoft.com/office/officeart/2005/8/layout/process1"/>
    <dgm:cxn modelId="{2295513F-9B9D-A549-B31E-0D752B65211B}" type="presOf" srcId="{C1941453-4361-5F44-9129-1FBD1E97ADBB}" destId="{B52FFB40-74CA-6B4B-9D81-DC4AC8803A5F}" srcOrd="0" destOrd="0" presId="urn:microsoft.com/office/officeart/2005/8/layout/process1"/>
    <dgm:cxn modelId="{8D68573F-99FE-2545-91CA-0859CD777189}" type="presOf" srcId="{D56A696E-D686-4E4C-BB7C-B6904981827B}" destId="{D0AE5525-B7C2-7543-B316-E3DAD6CD4256}" srcOrd="0" destOrd="0" presId="urn:microsoft.com/office/officeart/2005/8/layout/process1"/>
    <dgm:cxn modelId="{BAF6B34D-BAC4-1740-AD04-EBAFD3D43E98}" srcId="{7AB0FF5F-21D4-DC47-A509-0D331B284788}" destId="{F718F0C2-C1B7-D144-9E78-2248D67AE055}" srcOrd="3" destOrd="0" parTransId="{5C692E75-16CE-4C45-A88D-0D18793E5A00}" sibTransId="{891E8F48-EB68-6B4F-B8D3-32FC0A148FF0}"/>
    <dgm:cxn modelId="{EB7DA267-4F71-FD43-82AF-E570C2AA83B9}" srcId="{7AB0FF5F-21D4-DC47-A509-0D331B284788}" destId="{3E593D7F-E2CD-5A4E-8476-3B470A57E21C}" srcOrd="0" destOrd="0" parTransId="{2DAB2E63-DE60-4440-A59F-0FBF067A838B}" sibTransId="{2F374DF1-FA84-7844-98B0-7A66213007CB}"/>
    <dgm:cxn modelId="{7B93DE87-C3C3-4D4E-B89A-82041F8E6AD3}" type="presOf" srcId="{3E593D7F-E2CD-5A4E-8476-3B470A57E21C}" destId="{B708F6F9-129C-704B-A808-91489008A4EF}" srcOrd="0" destOrd="0" presId="urn:microsoft.com/office/officeart/2005/8/layout/process1"/>
    <dgm:cxn modelId="{521F378D-4D0F-6041-AAE9-282F21824A62}" type="presOf" srcId="{5AFD3C90-1BFC-A74C-93E1-72C4264B095F}" destId="{96C1A351-A5B5-9146-BD82-41F17760CC0D}" srcOrd="1" destOrd="0" presId="urn:microsoft.com/office/officeart/2005/8/layout/process1"/>
    <dgm:cxn modelId="{3DEBECB8-B46C-7944-9F78-3ECFC177B166}" type="presOf" srcId="{C1941453-4361-5F44-9129-1FBD1E97ADBB}" destId="{AE09C56E-FB55-BC42-8C81-BCE150495F97}" srcOrd="1" destOrd="0" presId="urn:microsoft.com/office/officeart/2005/8/layout/process1"/>
    <dgm:cxn modelId="{7EBB95BB-7572-4F43-AC27-321E5C01DE2B}" srcId="{7AB0FF5F-21D4-DC47-A509-0D331B284788}" destId="{00AAF060-1E64-AC45-8A3C-E53E866D7322}" srcOrd="2" destOrd="0" parTransId="{5F70FBFE-81EB-C446-8ABC-062B38AAD3D4}" sibTransId="{C1941453-4361-5F44-9129-1FBD1E97ADBB}"/>
    <dgm:cxn modelId="{5D8328D9-9127-5843-8664-AE0670DEDD83}" type="presOf" srcId="{00AAF060-1E64-AC45-8A3C-E53E866D7322}" destId="{73168E43-1BFD-CE4E-BA07-386635C3059B}" srcOrd="0" destOrd="0" presId="urn:microsoft.com/office/officeart/2005/8/layout/process1"/>
    <dgm:cxn modelId="{B0EDC9E6-DE0B-534C-B95A-18D959143A09}" type="presOf" srcId="{5AFD3C90-1BFC-A74C-93E1-72C4264B095F}" destId="{CC855E13-7AD7-384A-A4C5-53EC90A70CCB}" srcOrd="0" destOrd="0" presId="urn:microsoft.com/office/officeart/2005/8/layout/process1"/>
    <dgm:cxn modelId="{B7BE84F4-DCAB-3B4D-B132-7FF95DB43486}" srcId="{7AB0FF5F-21D4-DC47-A509-0D331B284788}" destId="{D56A696E-D686-4E4C-BB7C-B6904981827B}" srcOrd="1" destOrd="0" parTransId="{3D5BA1D1-09CA-0144-9CEC-BE57D61A8479}" sibTransId="{5AFD3C90-1BFC-A74C-93E1-72C4264B095F}"/>
    <dgm:cxn modelId="{405696FE-41F6-0A47-8AF0-C191B5FB3049}" type="presOf" srcId="{2F374DF1-FA84-7844-98B0-7A66213007CB}" destId="{6F1CD103-BBB1-0E41-88CF-33CE75767996}" srcOrd="0" destOrd="0" presId="urn:microsoft.com/office/officeart/2005/8/layout/process1"/>
    <dgm:cxn modelId="{8D9DF6D7-54DA-DD4E-B990-646F3163A22F}" type="presParOf" srcId="{4E51D7D8-1FF5-964F-84E5-7D05EF2D3B69}" destId="{B708F6F9-129C-704B-A808-91489008A4EF}" srcOrd="0" destOrd="0" presId="urn:microsoft.com/office/officeart/2005/8/layout/process1"/>
    <dgm:cxn modelId="{8C87B14C-4AA2-7047-9EA3-405E421A82AB}" type="presParOf" srcId="{4E51D7D8-1FF5-964F-84E5-7D05EF2D3B69}" destId="{6F1CD103-BBB1-0E41-88CF-33CE75767996}" srcOrd="1" destOrd="0" presId="urn:microsoft.com/office/officeart/2005/8/layout/process1"/>
    <dgm:cxn modelId="{C6A363A2-21B1-2641-B806-FD71349525B6}" type="presParOf" srcId="{6F1CD103-BBB1-0E41-88CF-33CE75767996}" destId="{14A8B8CC-88CE-3A40-B517-27A06F4781B3}" srcOrd="0" destOrd="0" presId="urn:microsoft.com/office/officeart/2005/8/layout/process1"/>
    <dgm:cxn modelId="{ABCC8968-1D6C-7042-9B9D-FAFAF3267746}" type="presParOf" srcId="{4E51D7D8-1FF5-964F-84E5-7D05EF2D3B69}" destId="{D0AE5525-B7C2-7543-B316-E3DAD6CD4256}" srcOrd="2" destOrd="0" presId="urn:microsoft.com/office/officeart/2005/8/layout/process1"/>
    <dgm:cxn modelId="{92B1384E-7339-4B46-8EF4-8E8003BEAC8F}" type="presParOf" srcId="{4E51D7D8-1FF5-964F-84E5-7D05EF2D3B69}" destId="{CC855E13-7AD7-384A-A4C5-53EC90A70CCB}" srcOrd="3" destOrd="0" presId="urn:microsoft.com/office/officeart/2005/8/layout/process1"/>
    <dgm:cxn modelId="{18133E52-B5FF-0443-8AA3-8C7F71B01249}" type="presParOf" srcId="{CC855E13-7AD7-384A-A4C5-53EC90A70CCB}" destId="{96C1A351-A5B5-9146-BD82-41F17760CC0D}" srcOrd="0" destOrd="0" presId="urn:microsoft.com/office/officeart/2005/8/layout/process1"/>
    <dgm:cxn modelId="{69EAA1E2-31DC-1849-ADA2-7A56B6F0C102}" type="presParOf" srcId="{4E51D7D8-1FF5-964F-84E5-7D05EF2D3B69}" destId="{73168E43-1BFD-CE4E-BA07-386635C3059B}" srcOrd="4" destOrd="0" presId="urn:microsoft.com/office/officeart/2005/8/layout/process1"/>
    <dgm:cxn modelId="{C4616A56-DC9A-D44F-89D2-5DC40BE11112}" type="presParOf" srcId="{4E51D7D8-1FF5-964F-84E5-7D05EF2D3B69}" destId="{B52FFB40-74CA-6B4B-9D81-DC4AC8803A5F}" srcOrd="5" destOrd="0" presId="urn:microsoft.com/office/officeart/2005/8/layout/process1"/>
    <dgm:cxn modelId="{71CED3A4-A517-7444-8533-77689225B7AB}" type="presParOf" srcId="{B52FFB40-74CA-6B4B-9D81-DC4AC8803A5F}" destId="{AE09C56E-FB55-BC42-8C81-BCE150495F97}" srcOrd="0" destOrd="0" presId="urn:microsoft.com/office/officeart/2005/8/layout/process1"/>
    <dgm:cxn modelId="{EA051D2F-865C-B04B-8277-F1C4CFE8B2AA}" type="presParOf" srcId="{4E51D7D8-1FF5-964F-84E5-7D05EF2D3B69}" destId="{E934A857-0219-5845-BDAB-DA4B3B5928F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905B0E-4A78-7E4C-82BA-E4FF6037A913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D5AF40-11B7-6E4F-BEB2-AA6A3F0A9CD4}">
      <dgm:prSet phldrT="[Text]" custT="1"/>
      <dgm:spPr/>
      <dgm:t>
        <a:bodyPr/>
        <a:lstStyle/>
        <a:p>
          <a:r>
            <a:rPr lang="en-US" sz="1600" dirty="0">
              <a:solidFill>
                <a:schemeClr val="bg1"/>
              </a:solidFill>
            </a:rPr>
            <a:t>10 Knowledge Areas</a:t>
          </a:r>
        </a:p>
      </dgm:t>
    </dgm:pt>
    <dgm:pt modelId="{8F3878A0-01C7-1F4A-9E60-D531D01E2976}" type="par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B878DCA5-8E4D-8D43-9425-A627ADD1FD7C}" type="sib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791AB6E0-2D04-F04E-96E6-A4B1AF99A78C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400" dirty="0">
              <a:solidFill>
                <a:schemeClr val="bg1"/>
              </a:solidFill>
            </a:rPr>
            <a:t>Integration</a:t>
          </a:r>
        </a:p>
      </dgm:t>
    </dgm:pt>
    <dgm:pt modelId="{0F49F9FA-09B4-A148-8EE6-98F5C48EE1E1}" type="parTrans" cxnId="{A5010AEE-3695-934B-A8C3-17A56C8822D6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BBC4F3F-6BF6-6B48-8DD3-4CB04A80C158}" type="sibTrans" cxnId="{A5010AEE-3695-934B-A8C3-17A56C8822D6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7086915-005F-A043-852F-E43E2202686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Scope</a:t>
          </a:r>
        </a:p>
      </dgm:t>
    </dgm:pt>
    <dgm:pt modelId="{388EE8DA-DDE2-4842-8A8F-A75C9B876296}" type="parTrans" cxnId="{1288AE86-C2BF-7D47-B747-3F76FBD67F57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6A8C1205-FBD4-E549-BEAB-704412B0522A}" type="sibTrans" cxnId="{1288AE86-C2BF-7D47-B747-3F76FBD67F57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5FB0AFB5-E789-A041-830A-0042A8D9B91E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Schedule</a:t>
          </a:r>
        </a:p>
      </dgm:t>
    </dgm:pt>
    <dgm:pt modelId="{1B3EA506-A216-D945-AEE6-61DF81C708A3}" type="parTrans" cxnId="{0B2EC6F1-46AC-6848-AA86-649AE55F5D7D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2BE1CC50-812E-B340-B78A-C7599687475A}" type="sibTrans" cxnId="{0B2EC6F1-46AC-6848-AA86-649AE55F5D7D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0A5033B-1EB0-FD49-9370-7103B92E53BC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Cost</a:t>
          </a:r>
        </a:p>
      </dgm:t>
    </dgm:pt>
    <dgm:pt modelId="{179F4DD9-68BD-9A48-800D-F5D943D75769}" type="parTrans" cxnId="{DDB0164B-B354-CB4E-BAE3-AC0F3D32620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99546A69-EDAC-F34D-A991-BC9EB6E4E003}" type="sibTrans" cxnId="{DDB0164B-B354-CB4E-BAE3-AC0F3D32620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61954A45-B420-6B44-ADE8-56FEC933C8F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Quality</a:t>
          </a:r>
        </a:p>
      </dgm:t>
    </dgm:pt>
    <dgm:pt modelId="{174071BB-DFE0-7548-8153-D2DECB1AD19F}" type="parTrans" cxnId="{28E78168-61D9-A846-945D-3432DCB4787E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78BE1887-ECB7-9846-8922-F5106899D97C}" type="sibTrans" cxnId="{28E78168-61D9-A846-945D-3432DCB4787E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5994C86-0D71-C14D-9507-B45D865E11C6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Risk</a:t>
          </a:r>
        </a:p>
      </dgm:t>
    </dgm:pt>
    <dgm:pt modelId="{328F6A24-AA9E-0A48-A6E5-421D446EA5F3}" type="parTrans" cxnId="{E08D5DC1-E296-1E4B-8B00-AA3EE5F8B924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AA85DD06-DD04-4C4E-9D75-D5BC577C2B3E}" type="sibTrans" cxnId="{E08D5DC1-E296-1E4B-8B00-AA3EE5F8B924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0EBB7A42-2529-8944-A281-EEA4748CC011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Resources</a:t>
          </a:r>
        </a:p>
      </dgm:t>
    </dgm:pt>
    <dgm:pt modelId="{3665BB07-DECC-E446-BB13-D3AAD36C6EC6}" type="parTrans" cxnId="{1A57F1C4-A58F-9349-A97E-50F84C630463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D25436B-97BE-5D40-BB07-5EC6EEE8832C}" type="sibTrans" cxnId="{1A57F1C4-A58F-9349-A97E-50F84C630463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8C83BA9-F9CF-054E-8200-757BBC8EA3D4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Procurement</a:t>
          </a:r>
        </a:p>
      </dgm:t>
    </dgm:pt>
    <dgm:pt modelId="{29B2F12F-89EC-C048-B3D0-E76545E306FE}" type="parTrans" cxnId="{5C87937D-8AE9-9C48-BC13-0AA5A640238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560E5196-138C-ED48-B49B-1E44EF18CDB8}" type="sibTrans" cxnId="{5C87937D-8AE9-9C48-BC13-0AA5A640238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ADF36A77-71D1-F046-9823-76F234802F9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Stakeholder</a:t>
          </a:r>
        </a:p>
      </dgm:t>
    </dgm:pt>
    <dgm:pt modelId="{31BBC774-D0CF-6440-AF9B-3BC68CCFA347}" type="parTrans" cxnId="{2D968AB4-3577-2C46-9D08-ED25099314AC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C590B4B-C146-2A47-9065-AB2CD56A9792}" type="sibTrans" cxnId="{2D968AB4-3577-2C46-9D08-ED25099314AC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D3728843-0552-BF4A-8DD6-E60B551FB51C}">
      <dgm:prSet custT="1"/>
      <dgm:spPr/>
      <dgm:t>
        <a:bodyPr/>
        <a:lstStyle/>
        <a:p>
          <a:r>
            <a:rPr lang="en-US" sz="1200" dirty="0">
              <a:solidFill>
                <a:schemeClr val="bg1"/>
              </a:solidFill>
            </a:rPr>
            <a:t>Communication </a:t>
          </a:r>
          <a:endParaRPr lang="en-US" sz="1400" dirty="0">
            <a:solidFill>
              <a:schemeClr val="bg1"/>
            </a:solidFill>
          </a:endParaRPr>
        </a:p>
      </dgm:t>
    </dgm:pt>
    <dgm:pt modelId="{015D4A0A-4303-2A45-BF4F-388F163F1F3A}" type="parTrans" cxnId="{5D901513-64BE-1E48-B132-4BDC9835E604}">
      <dgm:prSet/>
      <dgm:spPr/>
      <dgm:t>
        <a:bodyPr/>
        <a:lstStyle/>
        <a:p>
          <a:endParaRPr lang="en-US"/>
        </a:p>
      </dgm:t>
    </dgm:pt>
    <dgm:pt modelId="{5A1F59F7-BB4C-0D47-BBDD-771F38DB57D2}" type="sibTrans" cxnId="{5D901513-64BE-1E48-B132-4BDC9835E604}">
      <dgm:prSet/>
      <dgm:spPr/>
      <dgm:t>
        <a:bodyPr/>
        <a:lstStyle/>
        <a:p>
          <a:endParaRPr lang="en-US"/>
        </a:p>
      </dgm:t>
    </dgm:pt>
    <dgm:pt modelId="{C55CDF7F-279C-E041-9F4F-4F4DA8D9541B}" type="pres">
      <dgm:prSet presAssocID="{7A905B0E-4A78-7E4C-82BA-E4FF6037A913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8C74691-DEA3-F448-94AB-E8FF071D6A98}" type="pres">
      <dgm:prSet presAssocID="{25D5AF40-11B7-6E4F-BEB2-AA6A3F0A9CD4}" presName="centerShape" presStyleLbl="node0" presStyleIdx="0" presStyleCnt="1" custScaleX="166329"/>
      <dgm:spPr/>
    </dgm:pt>
    <dgm:pt modelId="{4FEF2A1A-5DC7-EB4A-8377-C2380ADF9377}" type="pres">
      <dgm:prSet presAssocID="{791AB6E0-2D04-F04E-96E6-A4B1AF99A78C}" presName="node" presStyleLbl="node1" presStyleIdx="0" presStyleCnt="10" custScaleX="255874" custScaleY="107607">
        <dgm:presLayoutVars>
          <dgm:bulletEnabled val="1"/>
        </dgm:presLayoutVars>
      </dgm:prSet>
      <dgm:spPr/>
    </dgm:pt>
    <dgm:pt modelId="{B3414EBC-7F9E-124C-9813-A5EAB9A5D766}" type="pres">
      <dgm:prSet presAssocID="{791AB6E0-2D04-F04E-96E6-A4B1AF99A78C}" presName="dummy" presStyleCnt="0"/>
      <dgm:spPr/>
    </dgm:pt>
    <dgm:pt modelId="{CA0C87AD-684D-B548-95A2-D4684244BBD7}" type="pres">
      <dgm:prSet presAssocID="{CBBC4F3F-6BF6-6B48-8DD3-4CB04A80C158}" presName="sibTrans" presStyleLbl="sibTrans2D1" presStyleIdx="0" presStyleCnt="10"/>
      <dgm:spPr/>
    </dgm:pt>
    <dgm:pt modelId="{E64CCE34-FDE0-8843-8B91-83667478BF9C}" type="pres">
      <dgm:prSet presAssocID="{47086915-005F-A043-852F-E43E2202686B}" presName="node" presStyleLbl="node1" presStyleIdx="1" presStyleCnt="10" custScaleX="257954" custScaleY="107607" custRadScaleRad="92865" custRadScaleInc="27225">
        <dgm:presLayoutVars>
          <dgm:bulletEnabled val="1"/>
        </dgm:presLayoutVars>
      </dgm:prSet>
      <dgm:spPr/>
    </dgm:pt>
    <dgm:pt modelId="{37A32B41-3475-304D-A809-EA4EE540A293}" type="pres">
      <dgm:prSet presAssocID="{47086915-005F-A043-852F-E43E2202686B}" presName="dummy" presStyleCnt="0"/>
      <dgm:spPr/>
    </dgm:pt>
    <dgm:pt modelId="{4162A61E-26B1-BC4A-9676-E9A5C6D5418A}" type="pres">
      <dgm:prSet presAssocID="{6A8C1205-FBD4-E549-BEAB-704412B0522A}" presName="sibTrans" presStyleLbl="sibTrans2D1" presStyleIdx="1" presStyleCnt="10"/>
      <dgm:spPr/>
    </dgm:pt>
    <dgm:pt modelId="{A99C97D5-5AD5-AA4B-A618-7CAE5FC76601}" type="pres">
      <dgm:prSet presAssocID="{5FB0AFB5-E789-A041-830A-0042A8D9B91E}" presName="node" presStyleLbl="node1" presStyleIdx="2" presStyleCnt="10" custScaleX="257954" custScaleY="107607">
        <dgm:presLayoutVars>
          <dgm:bulletEnabled val="1"/>
        </dgm:presLayoutVars>
      </dgm:prSet>
      <dgm:spPr/>
    </dgm:pt>
    <dgm:pt modelId="{F4BF89DD-D50B-5E4C-BA92-5978C513B97C}" type="pres">
      <dgm:prSet presAssocID="{5FB0AFB5-E789-A041-830A-0042A8D9B91E}" presName="dummy" presStyleCnt="0"/>
      <dgm:spPr/>
    </dgm:pt>
    <dgm:pt modelId="{1C54C8AA-5C5B-1D44-ACB3-103330DF91C3}" type="pres">
      <dgm:prSet presAssocID="{2BE1CC50-812E-B340-B78A-C7599687475A}" presName="sibTrans" presStyleLbl="sibTrans2D1" presStyleIdx="2" presStyleCnt="10"/>
      <dgm:spPr/>
    </dgm:pt>
    <dgm:pt modelId="{F686C219-B783-8E4B-8CD2-817897E58F15}" type="pres">
      <dgm:prSet presAssocID="{40A5033B-1EB0-FD49-9370-7103B92E53BC}" presName="node" presStyleLbl="node1" presStyleIdx="3" presStyleCnt="10" custScaleX="257954" custScaleY="107607">
        <dgm:presLayoutVars>
          <dgm:bulletEnabled val="1"/>
        </dgm:presLayoutVars>
      </dgm:prSet>
      <dgm:spPr/>
    </dgm:pt>
    <dgm:pt modelId="{9F27610C-AA2E-594F-95B3-8DF98C675A02}" type="pres">
      <dgm:prSet presAssocID="{40A5033B-1EB0-FD49-9370-7103B92E53BC}" presName="dummy" presStyleCnt="0"/>
      <dgm:spPr/>
    </dgm:pt>
    <dgm:pt modelId="{86DE241C-8605-EE48-A378-850D9A1E426B}" type="pres">
      <dgm:prSet presAssocID="{99546A69-EDAC-F34D-A991-BC9EB6E4E003}" presName="sibTrans" presStyleLbl="sibTrans2D1" presStyleIdx="3" presStyleCnt="10"/>
      <dgm:spPr/>
    </dgm:pt>
    <dgm:pt modelId="{0D827387-AF4F-494C-A6FD-0BD8549BEB3E}" type="pres">
      <dgm:prSet presAssocID="{61954A45-B420-6B44-ADE8-56FEC933C8FB}" presName="node" presStyleLbl="node1" presStyleIdx="4" presStyleCnt="10" custScaleX="257954" custScaleY="107607" custRadScaleRad="92865" custRadScaleInc="-27225">
        <dgm:presLayoutVars>
          <dgm:bulletEnabled val="1"/>
        </dgm:presLayoutVars>
      </dgm:prSet>
      <dgm:spPr/>
    </dgm:pt>
    <dgm:pt modelId="{98609A66-7C0E-7E40-9A74-AD6BE8571C3C}" type="pres">
      <dgm:prSet presAssocID="{61954A45-B420-6B44-ADE8-56FEC933C8FB}" presName="dummy" presStyleCnt="0"/>
      <dgm:spPr/>
    </dgm:pt>
    <dgm:pt modelId="{C6793C91-222F-544F-B859-67F4D7A943DC}" type="pres">
      <dgm:prSet presAssocID="{78BE1887-ECB7-9846-8922-F5106899D97C}" presName="sibTrans" presStyleLbl="sibTrans2D1" presStyleIdx="4" presStyleCnt="10"/>
      <dgm:spPr/>
    </dgm:pt>
    <dgm:pt modelId="{19CCF928-5B4B-D04B-B99D-9426461DC4DF}" type="pres">
      <dgm:prSet presAssocID="{D3728843-0552-BF4A-8DD6-E60B551FB51C}" presName="node" presStyleLbl="node1" presStyleIdx="5" presStyleCnt="10" custScaleX="290205">
        <dgm:presLayoutVars>
          <dgm:bulletEnabled val="1"/>
        </dgm:presLayoutVars>
      </dgm:prSet>
      <dgm:spPr/>
    </dgm:pt>
    <dgm:pt modelId="{F5B329B8-EC39-2F4D-BC01-D3D2DBD9298E}" type="pres">
      <dgm:prSet presAssocID="{D3728843-0552-BF4A-8DD6-E60B551FB51C}" presName="dummy" presStyleCnt="0"/>
      <dgm:spPr/>
    </dgm:pt>
    <dgm:pt modelId="{D07ADAAE-6EEA-B84A-BD73-21A3B33D44E8}" type="pres">
      <dgm:prSet presAssocID="{5A1F59F7-BB4C-0D47-BBDD-771F38DB57D2}" presName="sibTrans" presStyleLbl="sibTrans2D1" presStyleIdx="5" presStyleCnt="10"/>
      <dgm:spPr/>
    </dgm:pt>
    <dgm:pt modelId="{02B69654-F415-AA47-BE59-9CBE1BD4096A}" type="pres">
      <dgm:prSet presAssocID="{45994C86-0D71-C14D-9507-B45D865E11C6}" presName="node" presStyleLbl="node1" presStyleIdx="6" presStyleCnt="10" custScaleX="257954" custScaleY="107607" custRadScaleRad="92865" custRadScaleInc="27225">
        <dgm:presLayoutVars>
          <dgm:bulletEnabled val="1"/>
        </dgm:presLayoutVars>
      </dgm:prSet>
      <dgm:spPr/>
    </dgm:pt>
    <dgm:pt modelId="{154EF02A-A121-324C-AD4B-6FB19CA9EC6D}" type="pres">
      <dgm:prSet presAssocID="{45994C86-0D71-C14D-9507-B45D865E11C6}" presName="dummy" presStyleCnt="0"/>
      <dgm:spPr/>
    </dgm:pt>
    <dgm:pt modelId="{E4EA2B41-54A1-8F41-9F79-74BC06E80993}" type="pres">
      <dgm:prSet presAssocID="{AA85DD06-DD04-4C4E-9D75-D5BC577C2B3E}" presName="sibTrans" presStyleLbl="sibTrans2D1" presStyleIdx="6" presStyleCnt="10"/>
      <dgm:spPr/>
    </dgm:pt>
    <dgm:pt modelId="{93C99B9A-2AF1-E444-AB3D-47036CE33948}" type="pres">
      <dgm:prSet presAssocID="{0EBB7A42-2529-8944-A281-EEA4748CC011}" presName="node" presStyleLbl="node1" presStyleIdx="7" presStyleCnt="10" custScaleX="255874" custScaleY="107607">
        <dgm:presLayoutVars>
          <dgm:bulletEnabled val="1"/>
        </dgm:presLayoutVars>
      </dgm:prSet>
      <dgm:spPr/>
    </dgm:pt>
    <dgm:pt modelId="{4863ED68-FB4F-6540-9722-88F65506A9E0}" type="pres">
      <dgm:prSet presAssocID="{0EBB7A42-2529-8944-A281-EEA4748CC011}" presName="dummy" presStyleCnt="0"/>
      <dgm:spPr/>
    </dgm:pt>
    <dgm:pt modelId="{B3C8BD57-766B-F04F-B296-B459A17BE092}" type="pres">
      <dgm:prSet presAssocID="{CD25436B-97BE-5D40-BB07-5EC6EEE8832C}" presName="sibTrans" presStyleLbl="sibTrans2D1" presStyleIdx="7" presStyleCnt="10"/>
      <dgm:spPr/>
    </dgm:pt>
    <dgm:pt modelId="{8AD1CA74-DC40-F04B-8005-250ADD034433}" type="pres">
      <dgm:prSet presAssocID="{48C83BA9-F9CF-054E-8200-757BBC8EA3D4}" presName="node" presStyleLbl="node1" presStyleIdx="8" presStyleCnt="10" custScaleX="255874" custScaleY="107607">
        <dgm:presLayoutVars>
          <dgm:bulletEnabled val="1"/>
        </dgm:presLayoutVars>
      </dgm:prSet>
      <dgm:spPr/>
    </dgm:pt>
    <dgm:pt modelId="{4C78384B-7FB9-1342-803A-7EFEC7BFFA38}" type="pres">
      <dgm:prSet presAssocID="{48C83BA9-F9CF-054E-8200-757BBC8EA3D4}" presName="dummy" presStyleCnt="0"/>
      <dgm:spPr/>
    </dgm:pt>
    <dgm:pt modelId="{0FBB011B-D54B-394D-95B4-1FDEABC3674B}" type="pres">
      <dgm:prSet presAssocID="{560E5196-138C-ED48-B49B-1E44EF18CDB8}" presName="sibTrans" presStyleLbl="sibTrans2D1" presStyleIdx="8" presStyleCnt="10"/>
      <dgm:spPr/>
    </dgm:pt>
    <dgm:pt modelId="{FD6F1ED1-18F9-3544-ADB3-60E897E8E36F}" type="pres">
      <dgm:prSet presAssocID="{ADF36A77-71D1-F046-9823-76F234802F9B}" presName="node" presStyleLbl="node1" presStyleIdx="9" presStyleCnt="10" custScaleX="255874" custScaleY="107607" custRadScaleRad="92865" custRadScaleInc="-27225">
        <dgm:presLayoutVars>
          <dgm:bulletEnabled val="1"/>
        </dgm:presLayoutVars>
      </dgm:prSet>
      <dgm:spPr/>
    </dgm:pt>
    <dgm:pt modelId="{2A6A769B-F8AA-294A-9ED2-00D8CC9B0D28}" type="pres">
      <dgm:prSet presAssocID="{ADF36A77-71D1-F046-9823-76F234802F9B}" presName="dummy" presStyleCnt="0"/>
      <dgm:spPr/>
    </dgm:pt>
    <dgm:pt modelId="{49C7D230-882C-8B4B-B544-A89E6730C601}" type="pres">
      <dgm:prSet presAssocID="{CC590B4B-C146-2A47-9065-AB2CD56A9792}" presName="sibTrans" presStyleLbl="sibTrans2D1" presStyleIdx="9" presStyleCnt="10"/>
      <dgm:spPr/>
    </dgm:pt>
  </dgm:ptLst>
  <dgm:cxnLst>
    <dgm:cxn modelId="{5D901513-64BE-1E48-B132-4BDC9835E604}" srcId="{25D5AF40-11B7-6E4F-BEB2-AA6A3F0A9CD4}" destId="{D3728843-0552-BF4A-8DD6-E60B551FB51C}" srcOrd="5" destOrd="0" parTransId="{015D4A0A-4303-2A45-BF4F-388F163F1F3A}" sibTransId="{5A1F59F7-BB4C-0D47-BBDD-771F38DB57D2}"/>
    <dgm:cxn modelId="{41FA5F35-430D-F646-8C56-07B52FA06779}" type="presOf" srcId="{2BE1CC50-812E-B340-B78A-C7599687475A}" destId="{1C54C8AA-5C5B-1D44-ACB3-103330DF91C3}" srcOrd="0" destOrd="0" presId="urn:microsoft.com/office/officeart/2005/8/layout/radial6"/>
    <dgm:cxn modelId="{5854DE36-B2A5-AC4B-B1B1-133A64C21F25}" type="presOf" srcId="{6A8C1205-FBD4-E549-BEAB-704412B0522A}" destId="{4162A61E-26B1-BC4A-9676-E9A5C6D5418A}" srcOrd="0" destOrd="0" presId="urn:microsoft.com/office/officeart/2005/8/layout/radial6"/>
    <dgm:cxn modelId="{C5519040-9FF1-D548-B264-62A6BD549BF5}" type="presOf" srcId="{CC590B4B-C146-2A47-9065-AB2CD56A9792}" destId="{49C7D230-882C-8B4B-B544-A89E6730C601}" srcOrd="0" destOrd="0" presId="urn:microsoft.com/office/officeart/2005/8/layout/radial6"/>
    <dgm:cxn modelId="{99C47147-8ABF-D344-ACF5-DEBF6F0E41DB}" type="presOf" srcId="{0EBB7A42-2529-8944-A281-EEA4748CC011}" destId="{93C99B9A-2AF1-E444-AB3D-47036CE33948}" srcOrd="0" destOrd="0" presId="urn:microsoft.com/office/officeart/2005/8/layout/radial6"/>
    <dgm:cxn modelId="{6D6EE74A-9CB2-394F-A025-40E4B652B2A3}" type="presOf" srcId="{47086915-005F-A043-852F-E43E2202686B}" destId="{E64CCE34-FDE0-8843-8B91-83667478BF9C}" srcOrd="0" destOrd="0" presId="urn:microsoft.com/office/officeart/2005/8/layout/radial6"/>
    <dgm:cxn modelId="{DDB0164B-B354-CB4E-BAE3-AC0F3D326200}" srcId="{25D5AF40-11B7-6E4F-BEB2-AA6A3F0A9CD4}" destId="{40A5033B-1EB0-FD49-9370-7103B92E53BC}" srcOrd="3" destOrd="0" parTransId="{179F4DD9-68BD-9A48-800D-F5D943D75769}" sibTransId="{99546A69-EDAC-F34D-A991-BC9EB6E4E003}"/>
    <dgm:cxn modelId="{97AF5C5B-C573-204D-BCDC-4C3B42D07CA8}" type="presOf" srcId="{61954A45-B420-6B44-ADE8-56FEC933C8FB}" destId="{0D827387-AF4F-494C-A6FD-0BD8549BEB3E}" srcOrd="0" destOrd="0" presId="urn:microsoft.com/office/officeart/2005/8/layout/radial6"/>
    <dgm:cxn modelId="{2CD35D5F-DA5E-B749-B344-D6B9BCD1A2F9}" type="presOf" srcId="{99546A69-EDAC-F34D-A991-BC9EB6E4E003}" destId="{86DE241C-8605-EE48-A378-850D9A1E426B}" srcOrd="0" destOrd="0" presId="urn:microsoft.com/office/officeart/2005/8/layout/radial6"/>
    <dgm:cxn modelId="{050EA061-2708-5949-BDBB-62C35CC4ACE1}" type="presOf" srcId="{78BE1887-ECB7-9846-8922-F5106899D97C}" destId="{C6793C91-222F-544F-B859-67F4D7A943DC}" srcOrd="0" destOrd="0" presId="urn:microsoft.com/office/officeart/2005/8/layout/radial6"/>
    <dgm:cxn modelId="{28E78168-61D9-A846-945D-3432DCB4787E}" srcId="{25D5AF40-11B7-6E4F-BEB2-AA6A3F0A9CD4}" destId="{61954A45-B420-6B44-ADE8-56FEC933C8FB}" srcOrd="4" destOrd="0" parTransId="{174071BB-DFE0-7548-8153-D2DECB1AD19F}" sibTransId="{78BE1887-ECB7-9846-8922-F5106899D97C}"/>
    <dgm:cxn modelId="{5C87937D-8AE9-9C48-BC13-0AA5A6402380}" srcId="{25D5AF40-11B7-6E4F-BEB2-AA6A3F0A9CD4}" destId="{48C83BA9-F9CF-054E-8200-757BBC8EA3D4}" srcOrd="8" destOrd="0" parTransId="{29B2F12F-89EC-C048-B3D0-E76545E306FE}" sibTransId="{560E5196-138C-ED48-B49B-1E44EF18CDB8}"/>
    <dgm:cxn modelId="{D875637E-0853-E64B-9B00-FF0695BECB97}" type="presOf" srcId="{CD25436B-97BE-5D40-BB07-5EC6EEE8832C}" destId="{B3C8BD57-766B-F04F-B296-B459A17BE092}" srcOrd="0" destOrd="0" presId="urn:microsoft.com/office/officeart/2005/8/layout/radial6"/>
    <dgm:cxn modelId="{1288AE86-C2BF-7D47-B747-3F76FBD67F57}" srcId="{25D5AF40-11B7-6E4F-BEB2-AA6A3F0A9CD4}" destId="{47086915-005F-A043-852F-E43E2202686B}" srcOrd="1" destOrd="0" parTransId="{388EE8DA-DDE2-4842-8A8F-A75C9B876296}" sibTransId="{6A8C1205-FBD4-E549-BEAB-704412B0522A}"/>
    <dgm:cxn modelId="{155E1989-D0A4-4C45-88B9-7B68F1A48074}" type="presOf" srcId="{5A1F59F7-BB4C-0D47-BBDD-771F38DB57D2}" destId="{D07ADAAE-6EEA-B84A-BD73-21A3B33D44E8}" srcOrd="0" destOrd="0" presId="urn:microsoft.com/office/officeart/2005/8/layout/radial6"/>
    <dgm:cxn modelId="{2C857E94-EB66-EF43-9A55-7C775E3053E2}" type="presOf" srcId="{AA85DD06-DD04-4C4E-9D75-D5BC577C2B3E}" destId="{E4EA2B41-54A1-8F41-9F79-74BC06E80993}" srcOrd="0" destOrd="0" presId="urn:microsoft.com/office/officeart/2005/8/layout/radial6"/>
    <dgm:cxn modelId="{2430C694-C574-7543-BE1C-F70650436189}" srcId="{7A905B0E-4A78-7E4C-82BA-E4FF6037A913}" destId="{25D5AF40-11B7-6E4F-BEB2-AA6A3F0A9CD4}" srcOrd="0" destOrd="0" parTransId="{8F3878A0-01C7-1F4A-9E60-D531D01E2976}" sibTransId="{B878DCA5-8E4D-8D43-9425-A627ADD1FD7C}"/>
    <dgm:cxn modelId="{DD44659D-A18D-1541-8200-E6DD6B99CFFC}" type="presOf" srcId="{48C83BA9-F9CF-054E-8200-757BBC8EA3D4}" destId="{8AD1CA74-DC40-F04B-8005-250ADD034433}" srcOrd="0" destOrd="0" presId="urn:microsoft.com/office/officeart/2005/8/layout/radial6"/>
    <dgm:cxn modelId="{2D968AB4-3577-2C46-9D08-ED25099314AC}" srcId="{25D5AF40-11B7-6E4F-BEB2-AA6A3F0A9CD4}" destId="{ADF36A77-71D1-F046-9823-76F234802F9B}" srcOrd="9" destOrd="0" parTransId="{31BBC774-D0CF-6440-AF9B-3BC68CCFA347}" sibTransId="{CC590B4B-C146-2A47-9065-AB2CD56A9792}"/>
    <dgm:cxn modelId="{E08D5DC1-E296-1E4B-8B00-AA3EE5F8B924}" srcId="{25D5AF40-11B7-6E4F-BEB2-AA6A3F0A9CD4}" destId="{45994C86-0D71-C14D-9507-B45D865E11C6}" srcOrd="6" destOrd="0" parTransId="{328F6A24-AA9E-0A48-A6E5-421D446EA5F3}" sibTransId="{AA85DD06-DD04-4C4E-9D75-D5BC577C2B3E}"/>
    <dgm:cxn modelId="{1A57F1C4-A58F-9349-A97E-50F84C630463}" srcId="{25D5AF40-11B7-6E4F-BEB2-AA6A3F0A9CD4}" destId="{0EBB7A42-2529-8944-A281-EEA4748CC011}" srcOrd="7" destOrd="0" parTransId="{3665BB07-DECC-E446-BB13-D3AAD36C6EC6}" sibTransId="{CD25436B-97BE-5D40-BB07-5EC6EEE8832C}"/>
    <dgm:cxn modelId="{3A13AFC9-C5BA-9242-A05B-A42C0F729CE3}" type="presOf" srcId="{7A905B0E-4A78-7E4C-82BA-E4FF6037A913}" destId="{C55CDF7F-279C-E041-9F4F-4F4DA8D9541B}" srcOrd="0" destOrd="0" presId="urn:microsoft.com/office/officeart/2005/8/layout/radial6"/>
    <dgm:cxn modelId="{3A3B6DDE-14A0-F249-BAB3-A1D141D68369}" type="presOf" srcId="{5FB0AFB5-E789-A041-830A-0042A8D9B91E}" destId="{A99C97D5-5AD5-AA4B-A618-7CAE5FC76601}" srcOrd="0" destOrd="0" presId="urn:microsoft.com/office/officeart/2005/8/layout/radial6"/>
    <dgm:cxn modelId="{6EC311E0-AE91-B146-A11F-ADA7F33C3839}" type="presOf" srcId="{791AB6E0-2D04-F04E-96E6-A4B1AF99A78C}" destId="{4FEF2A1A-5DC7-EB4A-8377-C2380ADF9377}" srcOrd="0" destOrd="0" presId="urn:microsoft.com/office/officeart/2005/8/layout/radial6"/>
    <dgm:cxn modelId="{F101B9E3-205D-D143-B2AF-B8A36AF926D0}" type="presOf" srcId="{CBBC4F3F-6BF6-6B48-8DD3-4CB04A80C158}" destId="{CA0C87AD-684D-B548-95A2-D4684244BBD7}" srcOrd="0" destOrd="0" presId="urn:microsoft.com/office/officeart/2005/8/layout/radial6"/>
    <dgm:cxn modelId="{D81E47E7-C478-1A4E-8698-DFA7B4C1E257}" type="presOf" srcId="{ADF36A77-71D1-F046-9823-76F234802F9B}" destId="{FD6F1ED1-18F9-3544-ADB3-60E897E8E36F}" srcOrd="0" destOrd="0" presId="urn:microsoft.com/office/officeart/2005/8/layout/radial6"/>
    <dgm:cxn modelId="{188FCBEA-C639-5A40-9980-7D0EE8017B6D}" type="presOf" srcId="{40A5033B-1EB0-FD49-9370-7103B92E53BC}" destId="{F686C219-B783-8E4B-8CD2-817897E58F15}" srcOrd="0" destOrd="0" presId="urn:microsoft.com/office/officeart/2005/8/layout/radial6"/>
    <dgm:cxn modelId="{A5010AEE-3695-934B-A8C3-17A56C8822D6}" srcId="{25D5AF40-11B7-6E4F-BEB2-AA6A3F0A9CD4}" destId="{791AB6E0-2D04-F04E-96E6-A4B1AF99A78C}" srcOrd="0" destOrd="0" parTransId="{0F49F9FA-09B4-A148-8EE6-98F5C48EE1E1}" sibTransId="{CBBC4F3F-6BF6-6B48-8DD3-4CB04A80C158}"/>
    <dgm:cxn modelId="{0B2EC6F1-46AC-6848-AA86-649AE55F5D7D}" srcId="{25D5AF40-11B7-6E4F-BEB2-AA6A3F0A9CD4}" destId="{5FB0AFB5-E789-A041-830A-0042A8D9B91E}" srcOrd="2" destOrd="0" parTransId="{1B3EA506-A216-D945-AEE6-61DF81C708A3}" sibTransId="{2BE1CC50-812E-B340-B78A-C7599687475A}"/>
    <dgm:cxn modelId="{197112F5-1741-824E-BDB6-C78EEB51AE0D}" type="presOf" srcId="{25D5AF40-11B7-6E4F-BEB2-AA6A3F0A9CD4}" destId="{C8C74691-DEA3-F448-94AB-E8FF071D6A98}" srcOrd="0" destOrd="0" presId="urn:microsoft.com/office/officeart/2005/8/layout/radial6"/>
    <dgm:cxn modelId="{025C74FB-63B6-9C4A-9A88-6CD5BF5386E8}" type="presOf" srcId="{560E5196-138C-ED48-B49B-1E44EF18CDB8}" destId="{0FBB011B-D54B-394D-95B4-1FDEABC3674B}" srcOrd="0" destOrd="0" presId="urn:microsoft.com/office/officeart/2005/8/layout/radial6"/>
    <dgm:cxn modelId="{E2699BFB-62F0-4348-924C-21D22A8584F9}" type="presOf" srcId="{D3728843-0552-BF4A-8DD6-E60B551FB51C}" destId="{19CCF928-5B4B-D04B-B99D-9426461DC4DF}" srcOrd="0" destOrd="0" presId="urn:microsoft.com/office/officeart/2005/8/layout/radial6"/>
    <dgm:cxn modelId="{7245EBFB-1491-2345-9841-7C29ED345187}" type="presOf" srcId="{45994C86-0D71-C14D-9507-B45D865E11C6}" destId="{02B69654-F415-AA47-BE59-9CBE1BD4096A}" srcOrd="0" destOrd="0" presId="urn:microsoft.com/office/officeart/2005/8/layout/radial6"/>
    <dgm:cxn modelId="{E4CBE71A-198A-DF47-AE07-927D4548CC89}" type="presParOf" srcId="{C55CDF7F-279C-E041-9F4F-4F4DA8D9541B}" destId="{C8C74691-DEA3-F448-94AB-E8FF071D6A98}" srcOrd="0" destOrd="0" presId="urn:microsoft.com/office/officeart/2005/8/layout/radial6"/>
    <dgm:cxn modelId="{02743A55-4E3A-FE43-976C-58CAC85B219B}" type="presParOf" srcId="{C55CDF7F-279C-E041-9F4F-4F4DA8D9541B}" destId="{4FEF2A1A-5DC7-EB4A-8377-C2380ADF9377}" srcOrd="1" destOrd="0" presId="urn:microsoft.com/office/officeart/2005/8/layout/radial6"/>
    <dgm:cxn modelId="{D8998A63-3538-0D4A-A10B-425D726C7383}" type="presParOf" srcId="{C55CDF7F-279C-E041-9F4F-4F4DA8D9541B}" destId="{B3414EBC-7F9E-124C-9813-A5EAB9A5D766}" srcOrd="2" destOrd="0" presId="urn:microsoft.com/office/officeart/2005/8/layout/radial6"/>
    <dgm:cxn modelId="{0AA7C535-B8EF-AE47-8567-34968D15BE95}" type="presParOf" srcId="{C55CDF7F-279C-E041-9F4F-4F4DA8D9541B}" destId="{CA0C87AD-684D-B548-95A2-D4684244BBD7}" srcOrd="3" destOrd="0" presId="urn:microsoft.com/office/officeart/2005/8/layout/radial6"/>
    <dgm:cxn modelId="{73DE64C8-6A57-8745-9678-70A1C44B0460}" type="presParOf" srcId="{C55CDF7F-279C-E041-9F4F-4F4DA8D9541B}" destId="{E64CCE34-FDE0-8843-8B91-83667478BF9C}" srcOrd="4" destOrd="0" presId="urn:microsoft.com/office/officeart/2005/8/layout/radial6"/>
    <dgm:cxn modelId="{C97F7A32-1DEA-6F41-8A45-506B722152D3}" type="presParOf" srcId="{C55CDF7F-279C-E041-9F4F-4F4DA8D9541B}" destId="{37A32B41-3475-304D-A809-EA4EE540A293}" srcOrd="5" destOrd="0" presId="urn:microsoft.com/office/officeart/2005/8/layout/radial6"/>
    <dgm:cxn modelId="{608999AB-C9DC-B247-B544-6F0112B4CD4E}" type="presParOf" srcId="{C55CDF7F-279C-E041-9F4F-4F4DA8D9541B}" destId="{4162A61E-26B1-BC4A-9676-E9A5C6D5418A}" srcOrd="6" destOrd="0" presId="urn:microsoft.com/office/officeart/2005/8/layout/radial6"/>
    <dgm:cxn modelId="{74BD1FF4-A5C6-3340-8615-E8C35C422044}" type="presParOf" srcId="{C55CDF7F-279C-E041-9F4F-4F4DA8D9541B}" destId="{A99C97D5-5AD5-AA4B-A618-7CAE5FC76601}" srcOrd="7" destOrd="0" presId="urn:microsoft.com/office/officeart/2005/8/layout/radial6"/>
    <dgm:cxn modelId="{078C29C8-68F2-684C-928C-A82EE3270F83}" type="presParOf" srcId="{C55CDF7F-279C-E041-9F4F-4F4DA8D9541B}" destId="{F4BF89DD-D50B-5E4C-BA92-5978C513B97C}" srcOrd="8" destOrd="0" presId="urn:microsoft.com/office/officeart/2005/8/layout/radial6"/>
    <dgm:cxn modelId="{416DA527-52D2-2E49-BEB8-AF2A1D68B2C9}" type="presParOf" srcId="{C55CDF7F-279C-E041-9F4F-4F4DA8D9541B}" destId="{1C54C8AA-5C5B-1D44-ACB3-103330DF91C3}" srcOrd="9" destOrd="0" presId="urn:microsoft.com/office/officeart/2005/8/layout/radial6"/>
    <dgm:cxn modelId="{446F238F-CF13-544A-9A06-22206D6AC0B2}" type="presParOf" srcId="{C55CDF7F-279C-E041-9F4F-4F4DA8D9541B}" destId="{F686C219-B783-8E4B-8CD2-817897E58F15}" srcOrd="10" destOrd="0" presId="urn:microsoft.com/office/officeart/2005/8/layout/radial6"/>
    <dgm:cxn modelId="{6B7262F7-79B5-5546-A926-EDAFA5F57E2B}" type="presParOf" srcId="{C55CDF7F-279C-E041-9F4F-4F4DA8D9541B}" destId="{9F27610C-AA2E-594F-95B3-8DF98C675A02}" srcOrd="11" destOrd="0" presId="urn:microsoft.com/office/officeart/2005/8/layout/radial6"/>
    <dgm:cxn modelId="{FA728541-F53D-2944-94EF-A3A1E9A10680}" type="presParOf" srcId="{C55CDF7F-279C-E041-9F4F-4F4DA8D9541B}" destId="{86DE241C-8605-EE48-A378-850D9A1E426B}" srcOrd="12" destOrd="0" presId="urn:microsoft.com/office/officeart/2005/8/layout/radial6"/>
    <dgm:cxn modelId="{40C1C4D0-C129-8E4E-BB77-C9E2BDD0D2CC}" type="presParOf" srcId="{C55CDF7F-279C-E041-9F4F-4F4DA8D9541B}" destId="{0D827387-AF4F-494C-A6FD-0BD8549BEB3E}" srcOrd="13" destOrd="0" presId="urn:microsoft.com/office/officeart/2005/8/layout/radial6"/>
    <dgm:cxn modelId="{3DA91353-9957-5A41-9272-148DC6AF735D}" type="presParOf" srcId="{C55CDF7F-279C-E041-9F4F-4F4DA8D9541B}" destId="{98609A66-7C0E-7E40-9A74-AD6BE8571C3C}" srcOrd="14" destOrd="0" presId="urn:microsoft.com/office/officeart/2005/8/layout/radial6"/>
    <dgm:cxn modelId="{12E03DD4-EBFC-954F-B600-849331CF3DAC}" type="presParOf" srcId="{C55CDF7F-279C-E041-9F4F-4F4DA8D9541B}" destId="{C6793C91-222F-544F-B859-67F4D7A943DC}" srcOrd="15" destOrd="0" presId="urn:microsoft.com/office/officeart/2005/8/layout/radial6"/>
    <dgm:cxn modelId="{66BD8F8C-4E5E-F746-87CC-4BD3B83B226C}" type="presParOf" srcId="{C55CDF7F-279C-E041-9F4F-4F4DA8D9541B}" destId="{19CCF928-5B4B-D04B-B99D-9426461DC4DF}" srcOrd="16" destOrd="0" presId="urn:microsoft.com/office/officeart/2005/8/layout/radial6"/>
    <dgm:cxn modelId="{F802CD3E-3F10-364B-B8C5-D91E25671C6B}" type="presParOf" srcId="{C55CDF7F-279C-E041-9F4F-4F4DA8D9541B}" destId="{F5B329B8-EC39-2F4D-BC01-D3D2DBD9298E}" srcOrd="17" destOrd="0" presId="urn:microsoft.com/office/officeart/2005/8/layout/radial6"/>
    <dgm:cxn modelId="{B660A4D4-CB00-5C4B-8E93-BD981DD52D14}" type="presParOf" srcId="{C55CDF7F-279C-E041-9F4F-4F4DA8D9541B}" destId="{D07ADAAE-6EEA-B84A-BD73-21A3B33D44E8}" srcOrd="18" destOrd="0" presId="urn:microsoft.com/office/officeart/2005/8/layout/radial6"/>
    <dgm:cxn modelId="{75A23DB9-51F3-FD4B-9EB1-64C9FC4F3B0C}" type="presParOf" srcId="{C55CDF7F-279C-E041-9F4F-4F4DA8D9541B}" destId="{02B69654-F415-AA47-BE59-9CBE1BD4096A}" srcOrd="19" destOrd="0" presId="urn:microsoft.com/office/officeart/2005/8/layout/radial6"/>
    <dgm:cxn modelId="{BD9FBC78-F63D-AC4C-A4F8-6140F16987D0}" type="presParOf" srcId="{C55CDF7F-279C-E041-9F4F-4F4DA8D9541B}" destId="{154EF02A-A121-324C-AD4B-6FB19CA9EC6D}" srcOrd="20" destOrd="0" presId="urn:microsoft.com/office/officeart/2005/8/layout/radial6"/>
    <dgm:cxn modelId="{FAF398EF-50A7-474E-A625-EFA8BA9E094D}" type="presParOf" srcId="{C55CDF7F-279C-E041-9F4F-4F4DA8D9541B}" destId="{E4EA2B41-54A1-8F41-9F79-74BC06E80993}" srcOrd="21" destOrd="0" presId="urn:microsoft.com/office/officeart/2005/8/layout/radial6"/>
    <dgm:cxn modelId="{A9A4E2B3-D75E-A649-BCFE-C35567877476}" type="presParOf" srcId="{C55CDF7F-279C-E041-9F4F-4F4DA8D9541B}" destId="{93C99B9A-2AF1-E444-AB3D-47036CE33948}" srcOrd="22" destOrd="0" presId="urn:microsoft.com/office/officeart/2005/8/layout/radial6"/>
    <dgm:cxn modelId="{F33BBFA5-581A-6749-B216-57DD0F004E1E}" type="presParOf" srcId="{C55CDF7F-279C-E041-9F4F-4F4DA8D9541B}" destId="{4863ED68-FB4F-6540-9722-88F65506A9E0}" srcOrd="23" destOrd="0" presId="urn:microsoft.com/office/officeart/2005/8/layout/radial6"/>
    <dgm:cxn modelId="{5AEBEF2F-3D28-F740-BF37-AAF7765BF243}" type="presParOf" srcId="{C55CDF7F-279C-E041-9F4F-4F4DA8D9541B}" destId="{B3C8BD57-766B-F04F-B296-B459A17BE092}" srcOrd="24" destOrd="0" presId="urn:microsoft.com/office/officeart/2005/8/layout/radial6"/>
    <dgm:cxn modelId="{FF701C2A-7FBE-054D-9C87-F1643744DB64}" type="presParOf" srcId="{C55CDF7F-279C-E041-9F4F-4F4DA8D9541B}" destId="{8AD1CA74-DC40-F04B-8005-250ADD034433}" srcOrd="25" destOrd="0" presId="urn:microsoft.com/office/officeart/2005/8/layout/radial6"/>
    <dgm:cxn modelId="{0FB04918-753B-9C45-986F-1C307096C35F}" type="presParOf" srcId="{C55CDF7F-279C-E041-9F4F-4F4DA8D9541B}" destId="{4C78384B-7FB9-1342-803A-7EFEC7BFFA38}" srcOrd="26" destOrd="0" presId="urn:microsoft.com/office/officeart/2005/8/layout/radial6"/>
    <dgm:cxn modelId="{04D2E854-7457-6444-9B13-FA9336408FFF}" type="presParOf" srcId="{C55CDF7F-279C-E041-9F4F-4F4DA8D9541B}" destId="{0FBB011B-D54B-394D-95B4-1FDEABC3674B}" srcOrd="27" destOrd="0" presId="urn:microsoft.com/office/officeart/2005/8/layout/radial6"/>
    <dgm:cxn modelId="{AADA997D-1858-F147-9DAB-7E080ECC3202}" type="presParOf" srcId="{C55CDF7F-279C-E041-9F4F-4F4DA8D9541B}" destId="{FD6F1ED1-18F9-3544-ADB3-60E897E8E36F}" srcOrd="28" destOrd="0" presId="urn:microsoft.com/office/officeart/2005/8/layout/radial6"/>
    <dgm:cxn modelId="{F70511B2-73C5-304F-ADD1-960960FAE909}" type="presParOf" srcId="{C55CDF7F-279C-E041-9F4F-4F4DA8D9541B}" destId="{2A6A769B-F8AA-294A-9ED2-00D8CC9B0D28}" srcOrd="29" destOrd="0" presId="urn:microsoft.com/office/officeart/2005/8/layout/radial6"/>
    <dgm:cxn modelId="{0A5584B6-F28D-D645-B903-FE7E88B88BD8}" type="presParOf" srcId="{C55CDF7F-279C-E041-9F4F-4F4DA8D9541B}" destId="{49C7D230-882C-8B4B-B544-A89E6730C601}" srcOrd="30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12836E-6BA2-480F-A879-7590C69F643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F0237B-5784-4A7F-A8D2-F3E62C2694D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Lack of  Scope of work understanding and stakeholder’s expectations</a:t>
          </a:r>
        </a:p>
      </dgm:t>
    </dgm:pt>
    <dgm:pt modelId="{90510127-A8F6-499E-83E2-7F71B5F62D71}" type="parTrans" cxnId="{36E80D2F-51F1-4558-8E6F-7E1A8FD3362D}">
      <dgm:prSet/>
      <dgm:spPr/>
      <dgm:t>
        <a:bodyPr/>
        <a:lstStyle/>
        <a:p>
          <a:endParaRPr lang="en-US"/>
        </a:p>
      </dgm:t>
    </dgm:pt>
    <dgm:pt modelId="{F7EB9778-5CA7-482E-995B-D6B89E7AFE6A}" type="sibTrans" cxnId="{36E80D2F-51F1-4558-8E6F-7E1A8FD3362D}">
      <dgm:prSet/>
      <dgm:spPr/>
      <dgm:t>
        <a:bodyPr/>
        <a:lstStyle/>
        <a:p>
          <a:endParaRPr lang="en-US"/>
        </a:p>
      </dgm:t>
    </dgm:pt>
    <dgm:pt modelId="{320A6308-4CE1-4454-AA14-95E72C5D8F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Inaccurate estimates due to lack of understanding of time and effort needed.</a:t>
          </a:r>
        </a:p>
      </dgm:t>
    </dgm:pt>
    <dgm:pt modelId="{D466A0AF-6765-4150-8B77-DA5E00947422}" type="parTrans" cxnId="{5DEF18B3-E8AD-4E41-AE4C-DF36E9968764}">
      <dgm:prSet/>
      <dgm:spPr/>
      <dgm:t>
        <a:bodyPr/>
        <a:lstStyle/>
        <a:p>
          <a:endParaRPr lang="en-US"/>
        </a:p>
      </dgm:t>
    </dgm:pt>
    <dgm:pt modelId="{7FA86511-18EE-44EB-A4CD-50957503F962}" type="sibTrans" cxnId="{5DEF18B3-E8AD-4E41-AE4C-DF36E9968764}">
      <dgm:prSet/>
      <dgm:spPr/>
      <dgm:t>
        <a:bodyPr/>
        <a:lstStyle/>
        <a:p>
          <a:endParaRPr lang="en-US"/>
        </a:p>
      </dgm:t>
    </dgm:pt>
    <dgm:pt modelId="{36D8AE77-6EE0-457A-BABC-F05B90C1489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Pressure on time and rushing activities resulting in inaccurate requirements and increased risks of changes or problems in delivered solution.</a:t>
          </a:r>
        </a:p>
      </dgm:t>
    </dgm:pt>
    <dgm:pt modelId="{84B96F10-98A9-41B1-B7A3-75A8BCA99951}" type="parTrans" cxnId="{3B76F553-0171-47D1-B7E8-F8197E6E95B7}">
      <dgm:prSet/>
      <dgm:spPr/>
      <dgm:t>
        <a:bodyPr/>
        <a:lstStyle/>
        <a:p>
          <a:endParaRPr lang="en-US"/>
        </a:p>
      </dgm:t>
    </dgm:pt>
    <dgm:pt modelId="{FC95C46B-35A1-4E72-BF6E-F7BBF32D9A97}" type="sibTrans" cxnId="{3B76F553-0171-47D1-B7E8-F8197E6E95B7}">
      <dgm:prSet/>
      <dgm:spPr/>
      <dgm:t>
        <a:bodyPr/>
        <a:lstStyle/>
        <a:p>
          <a:endParaRPr lang="en-US"/>
        </a:p>
      </dgm:t>
    </dgm:pt>
    <dgm:pt modelId="{BC8DE54D-CBD3-4957-AC59-3BE77493FE6C}" type="pres">
      <dgm:prSet presAssocID="{9012836E-6BA2-480F-A879-7590C69F643A}" presName="root" presStyleCnt="0">
        <dgm:presLayoutVars>
          <dgm:dir/>
          <dgm:resizeHandles val="exact"/>
        </dgm:presLayoutVars>
      </dgm:prSet>
      <dgm:spPr/>
    </dgm:pt>
    <dgm:pt modelId="{FAEECDD3-840F-47A7-8025-B57EE829E8F8}" type="pres">
      <dgm:prSet presAssocID="{4CF0237B-5784-4A7F-A8D2-F3E62C2694D0}" presName="compNode" presStyleCnt="0"/>
      <dgm:spPr/>
    </dgm:pt>
    <dgm:pt modelId="{A64B6D6D-1CFE-4B89-93F5-D524D63CF8E0}" type="pres">
      <dgm:prSet presAssocID="{4CF0237B-5784-4A7F-A8D2-F3E62C2694D0}" presName="bgRect" presStyleLbl="bgShp" presStyleIdx="0" presStyleCnt="3"/>
      <dgm:spPr/>
    </dgm:pt>
    <dgm:pt modelId="{2AFA6C43-DDCA-4556-83F4-4544DBBEBB5E}" type="pres">
      <dgm:prSet presAssocID="{4CF0237B-5784-4A7F-A8D2-F3E62C2694D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05386-FCF4-4590-AC63-3CF5F3125EFD}" type="pres">
      <dgm:prSet presAssocID="{4CF0237B-5784-4A7F-A8D2-F3E62C2694D0}" presName="spaceRect" presStyleCnt="0"/>
      <dgm:spPr/>
    </dgm:pt>
    <dgm:pt modelId="{9B53B8C4-3DDD-4580-9AFC-C6B739EDCA38}" type="pres">
      <dgm:prSet presAssocID="{4CF0237B-5784-4A7F-A8D2-F3E62C2694D0}" presName="parTx" presStyleLbl="revTx" presStyleIdx="0" presStyleCnt="3">
        <dgm:presLayoutVars>
          <dgm:chMax val="0"/>
          <dgm:chPref val="0"/>
        </dgm:presLayoutVars>
      </dgm:prSet>
      <dgm:spPr/>
    </dgm:pt>
    <dgm:pt modelId="{57BFC01A-736F-4194-A8C9-C6100A914D81}" type="pres">
      <dgm:prSet presAssocID="{F7EB9778-5CA7-482E-995B-D6B89E7AFE6A}" presName="sibTrans" presStyleCnt="0"/>
      <dgm:spPr/>
    </dgm:pt>
    <dgm:pt modelId="{33036F7D-C2F3-4300-84E4-FFD806BE7C25}" type="pres">
      <dgm:prSet presAssocID="{320A6308-4CE1-4454-AA14-95E72C5D8FA6}" presName="compNode" presStyleCnt="0"/>
      <dgm:spPr/>
    </dgm:pt>
    <dgm:pt modelId="{3858D471-DF0F-4EB4-88D0-65B05ACA3878}" type="pres">
      <dgm:prSet presAssocID="{320A6308-4CE1-4454-AA14-95E72C5D8FA6}" presName="bgRect" presStyleLbl="bgShp" presStyleIdx="1" presStyleCnt="3"/>
      <dgm:spPr/>
    </dgm:pt>
    <dgm:pt modelId="{5A22D69F-7827-42F6-A90F-807AAD411B0D}" type="pres">
      <dgm:prSet presAssocID="{320A6308-4CE1-4454-AA14-95E72C5D8FA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FDCB49FB-B3B7-482C-887F-FBDE17E3DFC9}" type="pres">
      <dgm:prSet presAssocID="{320A6308-4CE1-4454-AA14-95E72C5D8FA6}" presName="spaceRect" presStyleCnt="0"/>
      <dgm:spPr/>
    </dgm:pt>
    <dgm:pt modelId="{370740A6-C7D5-465D-887F-3EE44ED0F3D4}" type="pres">
      <dgm:prSet presAssocID="{320A6308-4CE1-4454-AA14-95E72C5D8FA6}" presName="parTx" presStyleLbl="revTx" presStyleIdx="1" presStyleCnt="3">
        <dgm:presLayoutVars>
          <dgm:chMax val="0"/>
          <dgm:chPref val="0"/>
        </dgm:presLayoutVars>
      </dgm:prSet>
      <dgm:spPr/>
    </dgm:pt>
    <dgm:pt modelId="{86E29B53-BC30-4FD5-892A-95FDBE1D69FF}" type="pres">
      <dgm:prSet presAssocID="{7FA86511-18EE-44EB-A4CD-50957503F962}" presName="sibTrans" presStyleCnt="0"/>
      <dgm:spPr/>
    </dgm:pt>
    <dgm:pt modelId="{1344AB0C-9424-49F3-9A86-A1334C156083}" type="pres">
      <dgm:prSet presAssocID="{36D8AE77-6EE0-457A-BABC-F05B90C14894}" presName="compNode" presStyleCnt="0"/>
      <dgm:spPr/>
    </dgm:pt>
    <dgm:pt modelId="{DA499675-9D51-4E73-9FFA-E4443C213F87}" type="pres">
      <dgm:prSet presAssocID="{36D8AE77-6EE0-457A-BABC-F05B90C14894}" presName="bgRect" presStyleLbl="bgShp" presStyleIdx="2" presStyleCnt="3"/>
      <dgm:spPr/>
    </dgm:pt>
    <dgm:pt modelId="{1A6F7794-0D58-411B-B2C2-71C17D109946}" type="pres">
      <dgm:prSet presAssocID="{36D8AE77-6EE0-457A-BABC-F05B90C1489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194116F-B423-4FD8-B2AE-6D05E2921A49}" type="pres">
      <dgm:prSet presAssocID="{36D8AE77-6EE0-457A-BABC-F05B90C14894}" presName="spaceRect" presStyleCnt="0"/>
      <dgm:spPr/>
    </dgm:pt>
    <dgm:pt modelId="{3F4DCE24-F4DA-4494-9124-952CB29EB373}" type="pres">
      <dgm:prSet presAssocID="{36D8AE77-6EE0-457A-BABC-F05B90C1489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6906404-A2DB-4B95-8EB7-ECE468B758C9}" type="presOf" srcId="{320A6308-4CE1-4454-AA14-95E72C5D8FA6}" destId="{370740A6-C7D5-465D-887F-3EE44ED0F3D4}" srcOrd="0" destOrd="0" presId="urn:microsoft.com/office/officeart/2018/2/layout/IconVerticalSolidList"/>
    <dgm:cxn modelId="{36E80D2F-51F1-4558-8E6F-7E1A8FD3362D}" srcId="{9012836E-6BA2-480F-A879-7590C69F643A}" destId="{4CF0237B-5784-4A7F-A8D2-F3E62C2694D0}" srcOrd="0" destOrd="0" parTransId="{90510127-A8F6-499E-83E2-7F71B5F62D71}" sibTransId="{F7EB9778-5CA7-482E-995B-D6B89E7AFE6A}"/>
    <dgm:cxn modelId="{3B76F553-0171-47D1-B7E8-F8197E6E95B7}" srcId="{9012836E-6BA2-480F-A879-7590C69F643A}" destId="{36D8AE77-6EE0-457A-BABC-F05B90C14894}" srcOrd="2" destOrd="0" parTransId="{84B96F10-98A9-41B1-B7A3-75A8BCA99951}" sibTransId="{FC95C46B-35A1-4E72-BF6E-F7BBF32D9A97}"/>
    <dgm:cxn modelId="{E1312473-D1F5-4E00-9280-F4A792211F77}" type="presOf" srcId="{4CF0237B-5784-4A7F-A8D2-F3E62C2694D0}" destId="{9B53B8C4-3DDD-4580-9AFC-C6B739EDCA38}" srcOrd="0" destOrd="0" presId="urn:microsoft.com/office/officeart/2018/2/layout/IconVerticalSolidList"/>
    <dgm:cxn modelId="{35847874-C009-4C9B-BA35-76A791549C91}" type="presOf" srcId="{36D8AE77-6EE0-457A-BABC-F05B90C14894}" destId="{3F4DCE24-F4DA-4494-9124-952CB29EB373}" srcOrd="0" destOrd="0" presId="urn:microsoft.com/office/officeart/2018/2/layout/IconVerticalSolidList"/>
    <dgm:cxn modelId="{EA8A7E92-27CD-4D4B-98E5-B02EF06C10D6}" type="presOf" srcId="{9012836E-6BA2-480F-A879-7590C69F643A}" destId="{BC8DE54D-CBD3-4957-AC59-3BE77493FE6C}" srcOrd="0" destOrd="0" presId="urn:microsoft.com/office/officeart/2018/2/layout/IconVerticalSolidList"/>
    <dgm:cxn modelId="{5DEF18B3-E8AD-4E41-AE4C-DF36E9968764}" srcId="{9012836E-6BA2-480F-A879-7590C69F643A}" destId="{320A6308-4CE1-4454-AA14-95E72C5D8FA6}" srcOrd="1" destOrd="0" parTransId="{D466A0AF-6765-4150-8B77-DA5E00947422}" sibTransId="{7FA86511-18EE-44EB-A4CD-50957503F962}"/>
    <dgm:cxn modelId="{92EF7A22-98FB-41D0-B5EB-77F578ED771E}" type="presParOf" srcId="{BC8DE54D-CBD3-4957-AC59-3BE77493FE6C}" destId="{FAEECDD3-840F-47A7-8025-B57EE829E8F8}" srcOrd="0" destOrd="0" presId="urn:microsoft.com/office/officeart/2018/2/layout/IconVerticalSolidList"/>
    <dgm:cxn modelId="{335E2700-FFDB-4949-8921-7620C1CE0837}" type="presParOf" srcId="{FAEECDD3-840F-47A7-8025-B57EE829E8F8}" destId="{A64B6D6D-1CFE-4B89-93F5-D524D63CF8E0}" srcOrd="0" destOrd="0" presId="urn:microsoft.com/office/officeart/2018/2/layout/IconVerticalSolidList"/>
    <dgm:cxn modelId="{6DCE9A01-7DF5-4A25-8FCF-3115442563E7}" type="presParOf" srcId="{FAEECDD3-840F-47A7-8025-B57EE829E8F8}" destId="{2AFA6C43-DDCA-4556-83F4-4544DBBEBB5E}" srcOrd="1" destOrd="0" presId="urn:microsoft.com/office/officeart/2018/2/layout/IconVerticalSolidList"/>
    <dgm:cxn modelId="{4A647467-8E27-4579-92DF-8649FE63DF7F}" type="presParOf" srcId="{FAEECDD3-840F-47A7-8025-B57EE829E8F8}" destId="{D0205386-FCF4-4590-AC63-3CF5F3125EFD}" srcOrd="2" destOrd="0" presId="urn:microsoft.com/office/officeart/2018/2/layout/IconVerticalSolidList"/>
    <dgm:cxn modelId="{3B0F8F3E-906B-41C5-9E5E-0517EC415172}" type="presParOf" srcId="{FAEECDD3-840F-47A7-8025-B57EE829E8F8}" destId="{9B53B8C4-3DDD-4580-9AFC-C6B739EDCA38}" srcOrd="3" destOrd="0" presId="urn:microsoft.com/office/officeart/2018/2/layout/IconVerticalSolidList"/>
    <dgm:cxn modelId="{DAAC9BA6-1A98-44E8-8B57-6B3B37907075}" type="presParOf" srcId="{BC8DE54D-CBD3-4957-AC59-3BE77493FE6C}" destId="{57BFC01A-736F-4194-A8C9-C6100A914D81}" srcOrd="1" destOrd="0" presId="urn:microsoft.com/office/officeart/2018/2/layout/IconVerticalSolidList"/>
    <dgm:cxn modelId="{759579C9-5AA9-48E5-96EF-2CBF243A7D73}" type="presParOf" srcId="{BC8DE54D-CBD3-4957-AC59-3BE77493FE6C}" destId="{33036F7D-C2F3-4300-84E4-FFD806BE7C25}" srcOrd="2" destOrd="0" presId="urn:microsoft.com/office/officeart/2018/2/layout/IconVerticalSolidList"/>
    <dgm:cxn modelId="{D0B094B1-1DB3-4593-85EC-C50CA59EBB8E}" type="presParOf" srcId="{33036F7D-C2F3-4300-84E4-FFD806BE7C25}" destId="{3858D471-DF0F-4EB4-88D0-65B05ACA3878}" srcOrd="0" destOrd="0" presId="urn:microsoft.com/office/officeart/2018/2/layout/IconVerticalSolidList"/>
    <dgm:cxn modelId="{BDAC5F26-CB60-4427-94CA-2391B7902F84}" type="presParOf" srcId="{33036F7D-C2F3-4300-84E4-FFD806BE7C25}" destId="{5A22D69F-7827-42F6-A90F-807AAD411B0D}" srcOrd="1" destOrd="0" presId="urn:microsoft.com/office/officeart/2018/2/layout/IconVerticalSolidList"/>
    <dgm:cxn modelId="{7012163A-8B0C-4882-813C-B51B80EDA6D5}" type="presParOf" srcId="{33036F7D-C2F3-4300-84E4-FFD806BE7C25}" destId="{FDCB49FB-B3B7-482C-887F-FBDE17E3DFC9}" srcOrd="2" destOrd="0" presId="urn:microsoft.com/office/officeart/2018/2/layout/IconVerticalSolidList"/>
    <dgm:cxn modelId="{BC7E02AA-969C-4DA2-956D-0B56C7F842DD}" type="presParOf" srcId="{33036F7D-C2F3-4300-84E4-FFD806BE7C25}" destId="{370740A6-C7D5-465D-887F-3EE44ED0F3D4}" srcOrd="3" destOrd="0" presId="urn:microsoft.com/office/officeart/2018/2/layout/IconVerticalSolidList"/>
    <dgm:cxn modelId="{1F939E9B-0765-4B05-BE24-CABC3DD7AD89}" type="presParOf" srcId="{BC8DE54D-CBD3-4957-AC59-3BE77493FE6C}" destId="{86E29B53-BC30-4FD5-892A-95FDBE1D69FF}" srcOrd="3" destOrd="0" presId="urn:microsoft.com/office/officeart/2018/2/layout/IconVerticalSolidList"/>
    <dgm:cxn modelId="{94CA345F-A42D-4A4A-B2C2-8D0584D07803}" type="presParOf" srcId="{BC8DE54D-CBD3-4957-AC59-3BE77493FE6C}" destId="{1344AB0C-9424-49F3-9A86-A1334C156083}" srcOrd="4" destOrd="0" presId="urn:microsoft.com/office/officeart/2018/2/layout/IconVerticalSolidList"/>
    <dgm:cxn modelId="{7BBC34AA-FDA1-495F-8B6B-B69C6020F654}" type="presParOf" srcId="{1344AB0C-9424-49F3-9A86-A1334C156083}" destId="{DA499675-9D51-4E73-9FFA-E4443C213F87}" srcOrd="0" destOrd="0" presId="urn:microsoft.com/office/officeart/2018/2/layout/IconVerticalSolidList"/>
    <dgm:cxn modelId="{9A3A6AB9-C7A0-49B8-BC60-FB70DC51CB9C}" type="presParOf" srcId="{1344AB0C-9424-49F3-9A86-A1334C156083}" destId="{1A6F7794-0D58-411B-B2C2-71C17D109946}" srcOrd="1" destOrd="0" presId="urn:microsoft.com/office/officeart/2018/2/layout/IconVerticalSolidList"/>
    <dgm:cxn modelId="{859804EA-7935-45BB-AEE4-A224FC6BB57A}" type="presParOf" srcId="{1344AB0C-9424-49F3-9A86-A1334C156083}" destId="{6194116F-B423-4FD8-B2AE-6D05E2921A49}" srcOrd="2" destOrd="0" presId="urn:microsoft.com/office/officeart/2018/2/layout/IconVerticalSolidList"/>
    <dgm:cxn modelId="{A7718D10-2FFF-4F83-9C07-E8B9D6F85789}" type="presParOf" srcId="{1344AB0C-9424-49F3-9A86-A1334C156083}" destId="{3F4DCE24-F4DA-4494-9124-952CB29EB37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719F0F-635E-4552-AF04-59C6E7303801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DE17B1-3B62-4732-A909-78628BDAEB17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gm:t>
    </dgm:pt>
    <dgm:pt modelId="{BC6353E7-85FE-441C-8D65-5B852880C26B}" type="parTrans" cxnId="{67682564-25EF-4C8B-9F87-370C100A9ED1}">
      <dgm:prSet/>
      <dgm:spPr/>
      <dgm:t>
        <a:bodyPr/>
        <a:lstStyle/>
        <a:p>
          <a:endParaRPr lang="en-US"/>
        </a:p>
      </dgm:t>
    </dgm:pt>
    <dgm:pt modelId="{BE4C6720-0A7D-41A5-8E33-1E4BC21DCF45}" type="sibTrans" cxnId="{67682564-25EF-4C8B-9F87-370C100A9ED1}">
      <dgm:prSet/>
      <dgm:spPr/>
      <dgm:t>
        <a:bodyPr/>
        <a:lstStyle/>
        <a:p>
          <a:endParaRPr lang="en-US"/>
        </a:p>
      </dgm:t>
    </dgm:pt>
    <dgm:pt modelId="{BB0E55EF-11C5-4F53-BD54-FD0916BCE9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any planning documents</a:t>
          </a:r>
        </a:p>
      </dgm:t>
    </dgm:pt>
    <dgm:pt modelId="{70280BAE-1F3E-4341-B103-483ED7D1EC51}" type="parTrans" cxnId="{1F955C8A-48EE-49A7-BA76-33657DD16508}">
      <dgm:prSet/>
      <dgm:spPr/>
      <dgm:t>
        <a:bodyPr/>
        <a:lstStyle/>
        <a:p>
          <a:endParaRPr lang="en-US"/>
        </a:p>
      </dgm:t>
    </dgm:pt>
    <dgm:pt modelId="{063116CB-6AD5-48A9-8672-B9DA9B63CC6A}" type="sibTrans" cxnId="{1F955C8A-48EE-49A7-BA76-33657DD16508}">
      <dgm:prSet/>
      <dgm:spPr/>
      <dgm:t>
        <a:bodyPr/>
        <a:lstStyle/>
        <a:p>
          <a:endParaRPr lang="en-US"/>
        </a:p>
      </dgm:t>
    </dgm:pt>
    <dgm:pt modelId="{3B0328B3-7066-402E-BA13-A6AD1BAE7FB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records of similar projects done in the past</a:t>
          </a:r>
        </a:p>
      </dgm:t>
    </dgm:pt>
    <dgm:pt modelId="{A1DA5F77-8D90-4299-90A7-4ABF393A2525}" type="parTrans" cxnId="{F36CDAEB-CC8B-47D4-B4E6-3264678D5497}">
      <dgm:prSet/>
      <dgm:spPr/>
      <dgm:t>
        <a:bodyPr/>
        <a:lstStyle/>
        <a:p>
          <a:endParaRPr lang="en-US"/>
        </a:p>
      </dgm:t>
    </dgm:pt>
    <dgm:pt modelId="{3DEE17BF-57D3-4484-91EA-6BCB89EFB8E7}" type="sibTrans" cxnId="{F36CDAEB-CC8B-47D4-B4E6-3264678D5497}">
      <dgm:prSet/>
      <dgm:spPr/>
      <dgm:t>
        <a:bodyPr/>
        <a:lstStyle/>
        <a:p>
          <a:endParaRPr lang="en-US"/>
        </a:p>
      </dgm:t>
    </dgm:pt>
    <dgm:pt modelId="{60CA63F5-54E1-4E75-A421-B44A1A85F813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gm:t>
    </dgm:pt>
    <dgm:pt modelId="{FE340C17-C629-4E5C-BABC-738515C2507E}" type="parTrans" cxnId="{66AE662C-58F9-49F9-A455-7E150661E45D}">
      <dgm:prSet/>
      <dgm:spPr/>
      <dgm:t>
        <a:bodyPr/>
        <a:lstStyle/>
        <a:p>
          <a:endParaRPr lang="en-US"/>
        </a:p>
      </dgm:t>
    </dgm:pt>
    <dgm:pt modelId="{CBC4DAA2-FBBB-4C91-A5E7-76BA53A71B40}" type="sibTrans" cxnId="{66AE662C-58F9-49F9-A455-7E150661E45D}">
      <dgm:prSet/>
      <dgm:spPr/>
      <dgm:t>
        <a:bodyPr/>
        <a:lstStyle/>
        <a:p>
          <a:endParaRPr lang="en-US"/>
        </a:p>
      </dgm:t>
    </dgm:pt>
    <dgm:pt modelId="{D4F1082B-8D9C-478E-82A8-E60157EC249D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gm:t>
    </dgm:pt>
    <dgm:pt modelId="{9320656D-9F60-44BF-AFFB-B4E94247A85F}" type="parTrans" cxnId="{67A42328-D3CC-45A0-B4AC-F102CE2D61DB}">
      <dgm:prSet/>
      <dgm:spPr/>
      <dgm:t>
        <a:bodyPr/>
        <a:lstStyle/>
        <a:p>
          <a:endParaRPr lang="en-US"/>
        </a:p>
      </dgm:t>
    </dgm:pt>
    <dgm:pt modelId="{ED864A17-E5AE-46C4-AB67-55ACE24B7DC1}" type="sibTrans" cxnId="{67A42328-D3CC-45A0-B4AC-F102CE2D61DB}">
      <dgm:prSet/>
      <dgm:spPr/>
      <dgm:t>
        <a:bodyPr/>
        <a:lstStyle/>
        <a:p>
          <a:endParaRPr lang="en-US"/>
        </a:p>
      </dgm:t>
    </dgm:pt>
    <dgm:pt modelId="{A0CF6ED6-C6F2-4290-97B3-C36004F7750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Culture and Attitude, # of stakeholders, conflicting needs, ..)</a:t>
          </a:r>
        </a:p>
      </dgm:t>
    </dgm:pt>
    <dgm:pt modelId="{3419C2CD-958A-4677-BF58-91A17893DD31}" type="parTrans" cxnId="{8F81AAFC-A7AC-4726-85B3-D50053B5764B}">
      <dgm:prSet/>
      <dgm:spPr/>
      <dgm:t>
        <a:bodyPr/>
        <a:lstStyle/>
        <a:p>
          <a:endParaRPr lang="en-US"/>
        </a:p>
      </dgm:t>
    </dgm:pt>
    <dgm:pt modelId="{C2DBC203-3562-4B60-8D29-17D3283662E3}" type="sibTrans" cxnId="{8F81AAFC-A7AC-4726-85B3-D50053B5764B}">
      <dgm:prSet/>
      <dgm:spPr/>
      <dgm:t>
        <a:bodyPr/>
        <a:lstStyle/>
        <a:p>
          <a:endParaRPr lang="en-US"/>
        </a:p>
      </dgm:t>
    </dgm:pt>
    <dgm:pt modelId="{082AAC3C-09E8-4897-A218-36C66FAB70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Location, Impact, and Influence</a:t>
          </a:r>
        </a:p>
      </dgm:t>
    </dgm:pt>
    <dgm:pt modelId="{D3967035-D0CE-4B5D-932D-ACA69844F82D}" type="parTrans" cxnId="{82AF3D4E-D512-4B00-B2FC-BD6FF87D78B7}">
      <dgm:prSet/>
      <dgm:spPr/>
      <dgm:t>
        <a:bodyPr/>
        <a:lstStyle/>
        <a:p>
          <a:endParaRPr lang="en-US"/>
        </a:p>
      </dgm:t>
    </dgm:pt>
    <dgm:pt modelId="{0C60752E-44D5-4DB1-91D9-99D2A83A4865}" type="sibTrans" cxnId="{82AF3D4E-D512-4B00-B2FC-BD6FF87D78B7}">
      <dgm:prSet/>
      <dgm:spPr/>
      <dgm:t>
        <a:bodyPr/>
        <a:lstStyle/>
        <a:p>
          <a:endParaRPr lang="en-US"/>
        </a:p>
      </dgm:t>
    </dgm:pt>
    <dgm:pt modelId="{B4D6B364-8977-4D08-A644-E73AECB292A2}" type="pres">
      <dgm:prSet presAssocID="{FE719F0F-635E-4552-AF04-59C6E7303801}" presName="root" presStyleCnt="0">
        <dgm:presLayoutVars>
          <dgm:dir/>
          <dgm:resizeHandles val="exact"/>
        </dgm:presLayoutVars>
      </dgm:prSet>
      <dgm:spPr/>
    </dgm:pt>
    <dgm:pt modelId="{38E65132-EF2C-41A9-A3E2-1C24364CA455}" type="pres">
      <dgm:prSet presAssocID="{90DE17B1-3B62-4732-A909-78628BDAEB17}" presName="compNode" presStyleCnt="0"/>
      <dgm:spPr/>
    </dgm:pt>
    <dgm:pt modelId="{46371546-2C69-4CC7-B98D-8765398C8803}" type="pres">
      <dgm:prSet presAssocID="{90DE17B1-3B62-4732-A909-78628BDAEB1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finity"/>
        </a:ext>
      </dgm:extLst>
    </dgm:pt>
    <dgm:pt modelId="{5F2C08D2-2441-444F-A80B-6456FF4CDF53}" type="pres">
      <dgm:prSet presAssocID="{90DE17B1-3B62-4732-A909-78628BDAEB17}" presName="iconSpace" presStyleCnt="0"/>
      <dgm:spPr/>
    </dgm:pt>
    <dgm:pt modelId="{1B3CE23C-63B6-48F7-A37B-254700636917}" type="pres">
      <dgm:prSet presAssocID="{90DE17B1-3B62-4732-A909-78628BDAEB17}" presName="parTx" presStyleLbl="revTx" presStyleIdx="0" presStyleCnt="10">
        <dgm:presLayoutVars>
          <dgm:chMax val="0"/>
          <dgm:chPref val="0"/>
        </dgm:presLayoutVars>
      </dgm:prSet>
      <dgm:spPr/>
    </dgm:pt>
    <dgm:pt modelId="{4B80BE64-4BB1-4A92-90F4-86E6919A01DD}" type="pres">
      <dgm:prSet presAssocID="{90DE17B1-3B62-4732-A909-78628BDAEB17}" presName="txSpace" presStyleCnt="0"/>
      <dgm:spPr/>
    </dgm:pt>
    <dgm:pt modelId="{D67B1C50-41CB-4B71-A414-CFC50E99CFC7}" type="pres">
      <dgm:prSet presAssocID="{90DE17B1-3B62-4732-A909-78628BDAEB17}" presName="desTx" presStyleLbl="revTx" presStyleIdx="1" presStyleCnt="10">
        <dgm:presLayoutVars/>
      </dgm:prSet>
      <dgm:spPr/>
    </dgm:pt>
    <dgm:pt modelId="{FD51D241-4988-4804-B66F-FCF9495E5FE5}" type="pres">
      <dgm:prSet presAssocID="{BE4C6720-0A7D-41A5-8E33-1E4BC21DCF45}" presName="sibTrans" presStyleCnt="0"/>
      <dgm:spPr/>
    </dgm:pt>
    <dgm:pt modelId="{65F4F279-B030-40F9-9DE4-CD0E21AEC813}" type="pres">
      <dgm:prSet presAssocID="{BB0E55EF-11C5-4F53-BD54-FD0916BCE94F}" presName="compNode" presStyleCnt="0"/>
      <dgm:spPr/>
    </dgm:pt>
    <dgm:pt modelId="{605840E5-4EE0-4CF1-97CF-CE2F1F6AFE54}" type="pres">
      <dgm:prSet presAssocID="{BB0E55EF-11C5-4F53-BD54-FD0916BCE94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A9235A09-6F25-4A47-B2FD-8A39D4250BD1}" type="pres">
      <dgm:prSet presAssocID="{BB0E55EF-11C5-4F53-BD54-FD0916BCE94F}" presName="iconSpace" presStyleCnt="0"/>
      <dgm:spPr/>
    </dgm:pt>
    <dgm:pt modelId="{34E63FC0-1FDB-4714-A84C-1D0D1F61411B}" type="pres">
      <dgm:prSet presAssocID="{BB0E55EF-11C5-4F53-BD54-FD0916BCE94F}" presName="parTx" presStyleLbl="revTx" presStyleIdx="2" presStyleCnt="10">
        <dgm:presLayoutVars>
          <dgm:chMax val="0"/>
          <dgm:chPref val="0"/>
        </dgm:presLayoutVars>
      </dgm:prSet>
      <dgm:spPr/>
    </dgm:pt>
    <dgm:pt modelId="{6D8469E3-E0C1-4DCC-9E4B-156CE3EEA361}" type="pres">
      <dgm:prSet presAssocID="{BB0E55EF-11C5-4F53-BD54-FD0916BCE94F}" presName="txSpace" presStyleCnt="0"/>
      <dgm:spPr/>
    </dgm:pt>
    <dgm:pt modelId="{D1B1B001-3AE7-48F4-9458-9A66E80FAFA3}" type="pres">
      <dgm:prSet presAssocID="{BB0E55EF-11C5-4F53-BD54-FD0916BCE94F}" presName="desTx" presStyleLbl="revTx" presStyleIdx="3" presStyleCnt="10">
        <dgm:presLayoutVars/>
      </dgm:prSet>
      <dgm:spPr/>
    </dgm:pt>
    <dgm:pt modelId="{7D7A06B0-82A4-4F69-ADDE-9855930D56A8}" type="pres">
      <dgm:prSet presAssocID="{063116CB-6AD5-48A9-8672-B9DA9B63CC6A}" presName="sibTrans" presStyleCnt="0"/>
      <dgm:spPr/>
    </dgm:pt>
    <dgm:pt modelId="{FC0E0053-4783-4309-804B-13B06157FA0D}" type="pres">
      <dgm:prSet presAssocID="{3B0328B3-7066-402E-BA13-A6AD1BAE7FB8}" presName="compNode" presStyleCnt="0"/>
      <dgm:spPr/>
    </dgm:pt>
    <dgm:pt modelId="{EB6FD27E-5845-4270-B61C-85C8DA6E8613}" type="pres">
      <dgm:prSet presAssocID="{3B0328B3-7066-402E-BA13-A6AD1BAE7FB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CBAEDC0-44D5-4817-BFE3-A1E134CAD9DC}" type="pres">
      <dgm:prSet presAssocID="{3B0328B3-7066-402E-BA13-A6AD1BAE7FB8}" presName="iconSpace" presStyleCnt="0"/>
      <dgm:spPr/>
    </dgm:pt>
    <dgm:pt modelId="{B69AF1FC-FAFD-4122-9F12-9704A446856C}" type="pres">
      <dgm:prSet presAssocID="{3B0328B3-7066-402E-BA13-A6AD1BAE7FB8}" presName="parTx" presStyleLbl="revTx" presStyleIdx="4" presStyleCnt="10">
        <dgm:presLayoutVars>
          <dgm:chMax val="0"/>
          <dgm:chPref val="0"/>
        </dgm:presLayoutVars>
      </dgm:prSet>
      <dgm:spPr/>
    </dgm:pt>
    <dgm:pt modelId="{02C3B93B-D9CE-49BE-AD8A-AA63F361E7B8}" type="pres">
      <dgm:prSet presAssocID="{3B0328B3-7066-402E-BA13-A6AD1BAE7FB8}" presName="txSpace" presStyleCnt="0"/>
      <dgm:spPr/>
    </dgm:pt>
    <dgm:pt modelId="{B59ABD82-6ADE-44E6-9CE9-933490C59EA7}" type="pres">
      <dgm:prSet presAssocID="{3B0328B3-7066-402E-BA13-A6AD1BAE7FB8}" presName="desTx" presStyleLbl="revTx" presStyleIdx="5" presStyleCnt="10">
        <dgm:presLayoutVars/>
      </dgm:prSet>
      <dgm:spPr/>
    </dgm:pt>
    <dgm:pt modelId="{9D93E95D-3A9D-4D03-A70D-4ACCF5BAC50F}" type="pres">
      <dgm:prSet presAssocID="{3DEE17BF-57D3-4484-91EA-6BCB89EFB8E7}" presName="sibTrans" presStyleCnt="0"/>
      <dgm:spPr/>
    </dgm:pt>
    <dgm:pt modelId="{4F02CBFF-8B1A-4A26-A9E9-6E28ACE9D1DE}" type="pres">
      <dgm:prSet presAssocID="{60CA63F5-54E1-4E75-A421-B44A1A85F813}" presName="compNode" presStyleCnt="0"/>
      <dgm:spPr/>
    </dgm:pt>
    <dgm:pt modelId="{6A50379F-8CEE-4AE8-AB98-0450906C0C28}" type="pres">
      <dgm:prSet presAssocID="{60CA63F5-54E1-4E75-A421-B44A1A85F81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B867004-F89B-4972-982A-A72573F8344A}" type="pres">
      <dgm:prSet presAssocID="{60CA63F5-54E1-4E75-A421-B44A1A85F813}" presName="iconSpace" presStyleCnt="0"/>
      <dgm:spPr/>
    </dgm:pt>
    <dgm:pt modelId="{09C78686-8C77-4377-9CD8-8E407A8C4CB0}" type="pres">
      <dgm:prSet presAssocID="{60CA63F5-54E1-4E75-A421-B44A1A85F813}" presName="parTx" presStyleLbl="revTx" presStyleIdx="6" presStyleCnt="10">
        <dgm:presLayoutVars>
          <dgm:chMax val="0"/>
          <dgm:chPref val="0"/>
        </dgm:presLayoutVars>
      </dgm:prSet>
      <dgm:spPr/>
    </dgm:pt>
    <dgm:pt modelId="{C0011E8D-67B8-46F4-827D-BD64A6E3FDFE}" type="pres">
      <dgm:prSet presAssocID="{60CA63F5-54E1-4E75-A421-B44A1A85F813}" presName="txSpace" presStyleCnt="0"/>
      <dgm:spPr/>
    </dgm:pt>
    <dgm:pt modelId="{270C9FCE-1297-4A6F-A322-AC4741B116AB}" type="pres">
      <dgm:prSet presAssocID="{60CA63F5-54E1-4E75-A421-B44A1A85F813}" presName="desTx" presStyleLbl="revTx" presStyleIdx="7" presStyleCnt="10">
        <dgm:presLayoutVars/>
      </dgm:prSet>
      <dgm:spPr/>
    </dgm:pt>
    <dgm:pt modelId="{5C17534E-259F-41E6-B835-9DBF55245298}" type="pres">
      <dgm:prSet presAssocID="{CBC4DAA2-FBBB-4C91-A5E7-76BA53A71B40}" presName="sibTrans" presStyleCnt="0"/>
      <dgm:spPr/>
    </dgm:pt>
    <dgm:pt modelId="{FEC6B86E-CE8D-4FF9-B934-4687ABDEAB00}" type="pres">
      <dgm:prSet presAssocID="{D4F1082B-8D9C-478E-82A8-E60157EC249D}" presName="compNode" presStyleCnt="0"/>
      <dgm:spPr/>
    </dgm:pt>
    <dgm:pt modelId="{EE6B200B-B294-46A8-9428-E1080D59A8F4}" type="pres">
      <dgm:prSet presAssocID="{D4F1082B-8D9C-478E-82A8-E60157EC249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Org Chart"/>
        </a:ext>
      </dgm:extLst>
    </dgm:pt>
    <dgm:pt modelId="{EC7FC85B-ECBE-4A18-9E86-44F898B40323}" type="pres">
      <dgm:prSet presAssocID="{D4F1082B-8D9C-478E-82A8-E60157EC249D}" presName="iconSpace" presStyleCnt="0"/>
      <dgm:spPr/>
    </dgm:pt>
    <dgm:pt modelId="{B7EBF295-3552-44DB-B367-5FB0525866AB}" type="pres">
      <dgm:prSet presAssocID="{D4F1082B-8D9C-478E-82A8-E60157EC249D}" presName="parTx" presStyleLbl="revTx" presStyleIdx="8" presStyleCnt="10">
        <dgm:presLayoutVars>
          <dgm:chMax val="0"/>
          <dgm:chPref val="0"/>
        </dgm:presLayoutVars>
      </dgm:prSet>
      <dgm:spPr/>
    </dgm:pt>
    <dgm:pt modelId="{F0465DF7-46BA-4DD8-B7DB-6395F2F8C40E}" type="pres">
      <dgm:prSet presAssocID="{D4F1082B-8D9C-478E-82A8-E60157EC249D}" presName="txSpace" presStyleCnt="0"/>
      <dgm:spPr/>
    </dgm:pt>
    <dgm:pt modelId="{C3A76075-5974-4E6B-8B9C-077DFE93CA8E}" type="pres">
      <dgm:prSet presAssocID="{D4F1082B-8D9C-478E-82A8-E60157EC249D}" presName="desTx" presStyleLbl="revTx" presStyleIdx="9" presStyleCnt="10" custLinFactNeighborX="472" custLinFactNeighborY="32646">
        <dgm:presLayoutVars/>
      </dgm:prSet>
      <dgm:spPr/>
    </dgm:pt>
  </dgm:ptLst>
  <dgm:cxnLst>
    <dgm:cxn modelId="{67A42328-D3CC-45A0-B4AC-F102CE2D61DB}" srcId="{FE719F0F-635E-4552-AF04-59C6E7303801}" destId="{D4F1082B-8D9C-478E-82A8-E60157EC249D}" srcOrd="4" destOrd="0" parTransId="{9320656D-9F60-44BF-AFFB-B4E94247A85F}" sibTransId="{ED864A17-E5AE-46C4-AB67-55ACE24B7DC1}"/>
    <dgm:cxn modelId="{66AE662C-58F9-49F9-A455-7E150661E45D}" srcId="{FE719F0F-635E-4552-AF04-59C6E7303801}" destId="{60CA63F5-54E1-4E75-A421-B44A1A85F813}" srcOrd="3" destOrd="0" parTransId="{FE340C17-C629-4E5C-BABC-738515C2507E}" sibTransId="{CBC4DAA2-FBBB-4C91-A5E7-76BA53A71B40}"/>
    <dgm:cxn modelId="{82AF3D4E-D512-4B00-B2FC-BD6FF87D78B7}" srcId="{D4F1082B-8D9C-478E-82A8-E60157EC249D}" destId="{082AAC3C-09E8-4897-A218-36C66FAB70F5}" srcOrd="1" destOrd="0" parTransId="{D3967035-D0CE-4B5D-932D-ACA69844F82D}" sibTransId="{0C60752E-44D5-4DB1-91D9-99D2A83A4865}"/>
    <dgm:cxn modelId="{67682564-25EF-4C8B-9F87-370C100A9ED1}" srcId="{FE719F0F-635E-4552-AF04-59C6E7303801}" destId="{90DE17B1-3B62-4732-A909-78628BDAEB17}" srcOrd="0" destOrd="0" parTransId="{BC6353E7-85FE-441C-8D65-5B852880C26B}" sibTransId="{BE4C6720-0A7D-41A5-8E33-1E4BC21DCF45}"/>
    <dgm:cxn modelId="{1F955C8A-48EE-49A7-BA76-33657DD16508}" srcId="{FE719F0F-635E-4552-AF04-59C6E7303801}" destId="{BB0E55EF-11C5-4F53-BD54-FD0916BCE94F}" srcOrd="1" destOrd="0" parTransId="{70280BAE-1F3E-4341-B103-483ED7D1EC51}" sibTransId="{063116CB-6AD5-48A9-8672-B9DA9B63CC6A}"/>
    <dgm:cxn modelId="{7895589A-DECA-40B4-937B-90B5340EEDCA}" type="presOf" srcId="{90DE17B1-3B62-4732-A909-78628BDAEB17}" destId="{1B3CE23C-63B6-48F7-A37B-254700636917}" srcOrd="0" destOrd="0" presId="urn:microsoft.com/office/officeart/2018/2/layout/IconLabelDescriptionList"/>
    <dgm:cxn modelId="{A5F6839E-924F-464D-811E-F1C8746C664D}" type="presOf" srcId="{D4F1082B-8D9C-478E-82A8-E60157EC249D}" destId="{B7EBF295-3552-44DB-B367-5FB0525866AB}" srcOrd="0" destOrd="0" presId="urn:microsoft.com/office/officeart/2018/2/layout/IconLabelDescriptionList"/>
    <dgm:cxn modelId="{0CD992B3-84EE-496C-9916-B7656C983E21}" type="presOf" srcId="{BB0E55EF-11C5-4F53-BD54-FD0916BCE94F}" destId="{34E63FC0-1FDB-4714-A84C-1D0D1F61411B}" srcOrd="0" destOrd="0" presId="urn:microsoft.com/office/officeart/2018/2/layout/IconLabelDescriptionList"/>
    <dgm:cxn modelId="{B4BD2AC4-D47B-4547-BA76-96A555DC5FC4}" type="presOf" srcId="{FE719F0F-635E-4552-AF04-59C6E7303801}" destId="{B4D6B364-8977-4D08-A644-E73AECB292A2}" srcOrd="0" destOrd="0" presId="urn:microsoft.com/office/officeart/2018/2/layout/IconLabelDescriptionList"/>
    <dgm:cxn modelId="{393D5BC9-3B8E-46AB-A922-A6F2C4528113}" type="presOf" srcId="{3B0328B3-7066-402E-BA13-A6AD1BAE7FB8}" destId="{B69AF1FC-FAFD-4122-9F12-9704A446856C}" srcOrd="0" destOrd="0" presId="urn:microsoft.com/office/officeart/2018/2/layout/IconLabelDescriptionList"/>
    <dgm:cxn modelId="{6D0148D4-5288-4591-A21F-34A80919366D}" type="presOf" srcId="{082AAC3C-09E8-4897-A218-36C66FAB70F5}" destId="{C3A76075-5974-4E6B-8B9C-077DFE93CA8E}" srcOrd="0" destOrd="1" presId="urn:microsoft.com/office/officeart/2018/2/layout/IconLabelDescriptionList"/>
    <dgm:cxn modelId="{F36CDAEB-CC8B-47D4-B4E6-3264678D5497}" srcId="{FE719F0F-635E-4552-AF04-59C6E7303801}" destId="{3B0328B3-7066-402E-BA13-A6AD1BAE7FB8}" srcOrd="2" destOrd="0" parTransId="{A1DA5F77-8D90-4299-90A7-4ABF393A2525}" sibTransId="{3DEE17BF-57D3-4484-91EA-6BCB89EFB8E7}"/>
    <dgm:cxn modelId="{059983EE-0195-421A-9504-B14CF7A3FBBC}" type="presOf" srcId="{60CA63F5-54E1-4E75-A421-B44A1A85F813}" destId="{09C78686-8C77-4377-9CD8-8E407A8C4CB0}" srcOrd="0" destOrd="0" presId="urn:microsoft.com/office/officeart/2018/2/layout/IconLabelDescriptionList"/>
    <dgm:cxn modelId="{91A569EF-14BA-4D68-839B-DBB1E32A821C}" type="presOf" srcId="{A0CF6ED6-C6F2-4290-97B3-C36004F77508}" destId="{C3A76075-5974-4E6B-8B9C-077DFE93CA8E}" srcOrd="0" destOrd="0" presId="urn:microsoft.com/office/officeart/2018/2/layout/IconLabelDescriptionList"/>
    <dgm:cxn modelId="{8F81AAFC-A7AC-4726-85B3-D50053B5764B}" srcId="{D4F1082B-8D9C-478E-82A8-E60157EC249D}" destId="{A0CF6ED6-C6F2-4290-97B3-C36004F77508}" srcOrd="0" destOrd="0" parTransId="{3419C2CD-958A-4677-BF58-91A17893DD31}" sibTransId="{C2DBC203-3562-4B60-8D29-17D3283662E3}"/>
    <dgm:cxn modelId="{AFA917E1-9FC5-407C-8F36-4A1D26CF17EF}" type="presParOf" srcId="{B4D6B364-8977-4D08-A644-E73AECB292A2}" destId="{38E65132-EF2C-41A9-A3E2-1C24364CA455}" srcOrd="0" destOrd="0" presId="urn:microsoft.com/office/officeart/2018/2/layout/IconLabelDescriptionList"/>
    <dgm:cxn modelId="{5C326FC3-C109-43B0-8C85-243ECA5CE637}" type="presParOf" srcId="{38E65132-EF2C-41A9-A3E2-1C24364CA455}" destId="{46371546-2C69-4CC7-B98D-8765398C8803}" srcOrd="0" destOrd="0" presId="urn:microsoft.com/office/officeart/2018/2/layout/IconLabelDescriptionList"/>
    <dgm:cxn modelId="{37110F26-4586-47DD-B139-51EC54504046}" type="presParOf" srcId="{38E65132-EF2C-41A9-A3E2-1C24364CA455}" destId="{5F2C08D2-2441-444F-A80B-6456FF4CDF53}" srcOrd="1" destOrd="0" presId="urn:microsoft.com/office/officeart/2018/2/layout/IconLabelDescriptionList"/>
    <dgm:cxn modelId="{249C2685-2C7E-41C4-A3CC-94950A3756CF}" type="presParOf" srcId="{38E65132-EF2C-41A9-A3E2-1C24364CA455}" destId="{1B3CE23C-63B6-48F7-A37B-254700636917}" srcOrd="2" destOrd="0" presId="urn:microsoft.com/office/officeart/2018/2/layout/IconLabelDescriptionList"/>
    <dgm:cxn modelId="{B27F552C-57F0-416B-B33D-EA5DE82C7C30}" type="presParOf" srcId="{38E65132-EF2C-41A9-A3E2-1C24364CA455}" destId="{4B80BE64-4BB1-4A92-90F4-86E6919A01DD}" srcOrd="3" destOrd="0" presId="urn:microsoft.com/office/officeart/2018/2/layout/IconLabelDescriptionList"/>
    <dgm:cxn modelId="{0FBBCEFD-1235-4A06-BC8C-B80C5CF5BD84}" type="presParOf" srcId="{38E65132-EF2C-41A9-A3E2-1C24364CA455}" destId="{D67B1C50-41CB-4B71-A414-CFC50E99CFC7}" srcOrd="4" destOrd="0" presId="urn:microsoft.com/office/officeart/2018/2/layout/IconLabelDescriptionList"/>
    <dgm:cxn modelId="{D278B39F-1BC8-4836-A960-50A3783CFC4B}" type="presParOf" srcId="{B4D6B364-8977-4D08-A644-E73AECB292A2}" destId="{FD51D241-4988-4804-B66F-FCF9495E5FE5}" srcOrd="1" destOrd="0" presId="urn:microsoft.com/office/officeart/2018/2/layout/IconLabelDescriptionList"/>
    <dgm:cxn modelId="{62C68FE4-70EF-4EF2-9D72-C3405B32046A}" type="presParOf" srcId="{B4D6B364-8977-4D08-A644-E73AECB292A2}" destId="{65F4F279-B030-40F9-9DE4-CD0E21AEC813}" srcOrd="2" destOrd="0" presId="urn:microsoft.com/office/officeart/2018/2/layout/IconLabelDescriptionList"/>
    <dgm:cxn modelId="{334A4441-1360-4F2B-9BB2-1D756921238B}" type="presParOf" srcId="{65F4F279-B030-40F9-9DE4-CD0E21AEC813}" destId="{605840E5-4EE0-4CF1-97CF-CE2F1F6AFE54}" srcOrd="0" destOrd="0" presId="urn:microsoft.com/office/officeart/2018/2/layout/IconLabelDescriptionList"/>
    <dgm:cxn modelId="{A8026892-364E-4C27-871D-4E7479F49106}" type="presParOf" srcId="{65F4F279-B030-40F9-9DE4-CD0E21AEC813}" destId="{A9235A09-6F25-4A47-B2FD-8A39D4250BD1}" srcOrd="1" destOrd="0" presId="urn:microsoft.com/office/officeart/2018/2/layout/IconLabelDescriptionList"/>
    <dgm:cxn modelId="{90E6977C-69F6-4876-A3C0-17F7507EB8BD}" type="presParOf" srcId="{65F4F279-B030-40F9-9DE4-CD0E21AEC813}" destId="{34E63FC0-1FDB-4714-A84C-1D0D1F61411B}" srcOrd="2" destOrd="0" presId="urn:microsoft.com/office/officeart/2018/2/layout/IconLabelDescriptionList"/>
    <dgm:cxn modelId="{6A873528-0F6D-4CE1-BF12-023856908403}" type="presParOf" srcId="{65F4F279-B030-40F9-9DE4-CD0E21AEC813}" destId="{6D8469E3-E0C1-4DCC-9E4B-156CE3EEA361}" srcOrd="3" destOrd="0" presId="urn:microsoft.com/office/officeart/2018/2/layout/IconLabelDescriptionList"/>
    <dgm:cxn modelId="{DF00D688-B6E7-4E69-A07E-9CC931D4239F}" type="presParOf" srcId="{65F4F279-B030-40F9-9DE4-CD0E21AEC813}" destId="{D1B1B001-3AE7-48F4-9458-9A66E80FAFA3}" srcOrd="4" destOrd="0" presId="urn:microsoft.com/office/officeart/2018/2/layout/IconLabelDescriptionList"/>
    <dgm:cxn modelId="{615B3407-345E-4D12-9DEC-CBE4AA97F206}" type="presParOf" srcId="{B4D6B364-8977-4D08-A644-E73AECB292A2}" destId="{7D7A06B0-82A4-4F69-ADDE-9855930D56A8}" srcOrd="3" destOrd="0" presId="urn:microsoft.com/office/officeart/2018/2/layout/IconLabelDescriptionList"/>
    <dgm:cxn modelId="{A3355B14-D9D8-4AAC-82AA-569C03BFBA61}" type="presParOf" srcId="{B4D6B364-8977-4D08-A644-E73AECB292A2}" destId="{FC0E0053-4783-4309-804B-13B06157FA0D}" srcOrd="4" destOrd="0" presId="urn:microsoft.com/office/officeart/2018/2/layout/IconLabelDescriptionList"/>
    <dgm:cxn modelId="{2D74C27D-18AF-4FB9-830E-95F4A3A05C27}" type="presParOf" srcId="{FC0E0053-4783-4309-804B-13B06157FA0D}" destId="{EB6FD27E-5845-4270-B61C-85C8DA6E8613}" srcOrd="0" destOrd="0" presId="urn:microsoft.com/office/officeart/2018/2/layout/IconLabelDescriptionList"/>
    <dgm:cxn modelId="{EF35366E-4760-4735-B4DE-CE885E3546FD}" type="presParOf" srcId="{FC0E0053-4783-4309-804B-13B06157FA0D}" destId="{8CBAEDC0-44D5-4817-BFE3-A1E134CAD9DC}" srcOrd="1" destOrd="0" presId="urn:microsoft.com/office/officeart/2018/2/layout/IconLabelDescriptionList"/>
    <dgm:cxn modelId="{BCC85DBB-1C17-4B00-A2FA-E66A032D5725}" type="presParOf" srcId="{FC0E0053-4783-4309-804B-13B06157FA0D}" destId="{B69AF1FC-FAFD-4122-9F12-9704A446856C}" srcOrd="2" destOrd="0" presId="urn:microsoft.com/office/officeart/2018/2/layout/IconLabelDescriptionList"/>
    <dgm:cxn modelId="{A4A5E0CD-E6FC-4D9F-8D0B-7CF970F99BA1}" type="presParOf" srcId="{FC0E0053-4783-4309-804B-13B06157FA0D}" destId="{02C3B93B-D9CE-49BE-AD8A-AA63F361E7B8}" srcOrd="3" destOrd="0" presId="urn:microsoft.com/office/officeart/2018/2/layout/IconLabelDescriptionList"/>
    <dgm:cxn modelId="{23D114CA-7C79-46EE-B7F1-6EAFA4493150}" type="presParOf" srcId="{FC0E0053-4783-4309-804B-13B06157FA0D}" destId="{B59ABD82-6ADE-44E6-9CE9-933490C59EA7}" srcOrd="4" destOrd="0" presId="urn:microsoft.com/office/officeart/2018/2/layout/IconLabelDescriptionList"/>
    <dgm:cxn modelId="{E840EB53-F5B4-4108-9A1E-E4174211DB61}" type="presParOf" srcId="{B4D6B364-8977-4D08-A644-E73AECB292A2}" destId="{9D93E95D-3A9D-4D03-A70D-4ACCF5BAC50F}" srcOrd="5" destOrd="0" presId="urn:microsoft.com/office/officeart/2018/2/layout/IconLabelDescriptionList"/>
    <dgm:cxn modelId="{CB4E1C55-1B42-460D-97D1-9356B6757D0F}" type="presParOf" srcId="{B4D6B364-8977-4D08-A644-E73AECB292A2}" destId="{4F02CBFF-8B1A-4A26-A9E9-6E28ACE9D1DE}" srcOrd="6" destOrd="0" presId="urn:microsoft.com/office/officeart/2018/2/layout/IconLabelDescriptionList"/>
    <dgm:cxn modelId="{3A7D8A69-DDCB-4EE9-9359-11F384301EA9}" type="presParOf" srcId="{4F02CBFF-8B1A-4A26-A9E9-6E28ACE9D1DE}" destId="{6A50379F-8CEE-4AE8-AB98-0450906C0C28}" srcOrd="0" destOrd="0" presId="urn:microsoft.com/office/officeart/2018/2/layout/IconLabelDescriptionList"/>
    <dgm:cxn modelId="{5B32A25E-2452-4BB2-9439-B4A7926C76B1}" type="presParOf" srcId="{4F02CBFF-8B1A-4A26-A9E9-6E28ACE9D1DE}" destId="{CB867004-F89B-4972-982A-A72573F8344A}" srcOrd="1" destOrd="0" presId="urn:microsoft.com/office/officeart/2018/2/layout/IconLabelDescriptionList"/>
    <dgm:cxn modelId="{9006DBD9-C7CB-4D03-8E5D-F8CDF28EDE1C}" type="presParOf" srcId="{4F02CBFF-8B1A-4A26-A9E9-6E28ACE9D1DE}" destId="{09C78686-8C77-4377-9CD8-8E407A8C4CB0}" srcOrd="2" destOrd="0" presId="urn:microsoft.com/office/officeart/2018/2/layout/IconLabelDescriptionList"/>
    <dgm:cxn modelId="{640A7F2E-7478-42E4-97BD-02936CEDE623}" type="presParOf" srcId="{4F02CBFF-8B1A-4A26-A9E9-6E28ACE9D1DE}" destId="{C0011E8D-67B8-46F4-827D-BD64A6E3FDFE}" srcOrd="3" destOrd="0" presId="urn:microsoft.com/office/officeart/2018/2/layout/IconLabelDescriptionList"/>
    <dgm:cxn modelId="{98B26808-23E8-4993-8FCB-959C47326E06}" type="presParOf" srcId="{4F02CBFF-8B1A-4A26-A9E9-6E28ACE9D1DE}" destId="{270C9FCE-1297-4A6F-A322-AC4741B116AB}" srcOrd="4" destOrd="0" presId="urn:microsoft.com/office/officeart/2018/2/layout/IconLabelDescriptionList"/>
    <dgm:cxn modelId="{5E90AC5A-7FDA-41C9-AA03-F5DD91055C59}" type="presParOf" srcId="{B4D6B364-8977-4D08-A644-E73AECB292A2}" destId="{5C17534E-259F-41E6-B835-9DBF55245298}" srcOrd="7" destOrd="0" presId="urn:microsoft.com/office/officeart/2018/2/layout/IconLabelDescriptionList"/>
    <dgm:cxn modelId="{0085C28B-ABB4-465F-B8CE-913B5E92D4C8}" type="presParOf" srcId="{B4D6B364-8977-4D08-A644-E73AECB292A2}" destId="{FEC6B86E-CE8D-4FF9-B934-4687ABDEAB00}" srcOrd="8" destOrd="0" presId="urn:microsoft.com/office/officeart/2018/2/layout/IconLabelDescriptionList"/>
    <dgm:cxn modelId="{E10366B5-2B49-4335-ADDD-2000B1B8B433}" type="presParOf" srcId="{FEC6B86E-CE8D-4FF9-B934-4687ABDEAB00}" destId="{EE6B200B-B294-46A8-9428-E1080D59A8F4}" srcOrd="0" destOrd="0" presId="urn:microsoft.com/office/officeart/2018/2/layout/IconLabelDescriptionList"/>
    <dgm:cxn modelId="{965F9CA3-BD1F-4DE7-92CD-6159170CA99D}" type="presParOf" srcId="{FEC6B86E-CE8D-4FF9-B934-4687ABDEAB00}" destId="{EC7FC85B-ECBE-4A18-9E86-44F898B40323}" srcOrd="1" destOrd="0" presId="urn:microsoft.com/office/officeart/2018/2/layout/IconLabelDescriptionList"/>
    <dgm:cxn modelId="{023415C2-411B-4722-A140-F81F827174EA}" type="presParOf" srcId="{FEC6B86E-CE8D-4FF9-B934-4687ABDEAB00}" destId="{B7EBF295-3552-44DB-B367-5FB0525866AB}" srcOrd="2" destOrd="0" presId="urn:microsoft.com/office/officeart/2018/2/layout/IconLabelDescriptionList"/>
    <dgm:cxn modelId="{9A100A7B-FDF2-48C0-8E6A-2E58000F0B62}" type="presParOf" srcId="{FEC6B86E-CE8D-4FF9-B934-4687ABDEAB00}" destId="{F0465DF7-46BA-4DD8-B7DB-6395F2F8C40E}" srcOrd="3" destOrd="0" presId="urn:microsoft.com/office/officeart/2018/2/layout/IconLabelDescriptionList"/>
    <dgm:cxn modelId="{F23ADC65-C37C-4ACB-91B7-EA4460D45630}" type="presParOf" srcId="{FEC6B86E-CE8D-4FF9-B934-4687ABDEAB00}" destId="{C3A76075-5974-4E6B-8B9C-077DFE93CA8E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645B75-E21A-4EDF-91B3-CBC4C01D491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2D8A7D-BA14-4819-ABD7-C4651C5F4B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Resources </a:t>
          </a:r>
        </a:p>
      </dgm:t>
    </dgm:pt>
    <dgm:pt modelId="{6B95DDCA-E602-4CCB-B429-D9E938ECDCAD}" type="parTrans" cxnId="{39F164F1-86E6-43E7-B303-2CAB708E0708}">
      <dgm:prSet/>
      <dgm:spPr/>
      <dgm:t>
        <a:bodyPr/>
        <a:lstStyle/>
        <a:p>
          <a:endParaRPr lang="en-US"/>
        </a:p>
      </dgm:t>
    </dgm:pt>
    <dgm:pt modelId="{12584E16-2881-4A15-A889-8B0EBF17F3CF}" type="sibTrans" cxnId="{39F164F1-86E6-43E7-B303-2CAB708E070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245E33E-55E3-4BBB-BD60-2A8E67F4D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Time</a:t>
          </a:r>
        </a:p>
      </dgm:t>
    </dgm:pt>
    <dgm:pt modelId="{3D2BF11E-AB4C-46F1-AC91-40CEC80FB428}" type="parTrans" cxnId="{EF2A91F7-1B6A-4EC6-BECE-7D0952991BD3}">
      <dgm:prSet/>
      <dgm:spPr/>
      <dgm:t>
        <a:bodyPr/>
        <a:lstStyle/>
        <a:p>
          <a:endParaRPr lang="en-US"/>
        </a:p>
      </dgm:t>
    </dgm:pt>
    <dgm:pt modelId="{3E88ED09-F2DE-4A70-9852-FFF3807AFB80}" type="sibTrans" cxnId="{EF2A91F7-1B6A-4EC6-BECE-7D0952991B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6C49505-831F-4AEF-B0CA-A73F553891B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Cost</a:t>
          </a:r>
        </a:p>
      </dgm:t>
    </dgm:pt>
    <dgm:pt modelId="{0519E8DE-47AD-4FF6-A0DB-8B5B327DE947}" type="parTrans" cxnId="{C0403225-B26C-403E-84D2-19DD17F6A1A2}">
      <dgm:prSet/>
      <dgm:spPr/>
      <dgm:t>
        <a:bodyPr/>
        <a:lstStyle/>
        <a:p>
          <a:endParaRPr lang="en-US"/>
        </a:p>
      </dgm:t>
    </dgm:pt>
    <dgm:pt modelId="{1CF30668-F84D-46C8-BAEB-146E689FF7D0}" type="sibTrans" cxnId="{C0403225-B26C-403E-84D2-19DD17F6A1A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5FAA01-A57D-4EC0-8016-22352BABB6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Quality </a:t>
          </a:r>
        </a:p>
      </dgm:t>
    </dgm:pt>
    <dgm:pt modelId="{103D3E8B-AA34-4799-81E9-BFBF6EE900C7}" type="parTrans" cxnId="{A1559E66-F822-4138-BE81-EC5C66C10A6D}">
      <dgm:prSet/>
      <dgm:spPr/>
      <dgm:t>
        <a:bodyPr/>
        <a:lstStyle/>
        <a:p>
          <a:endParaRPr lang="en-US"/>
        </a:p>
      </dgm:t>
    </dgm:pt>
    <dgm:pt modelId="{8A2357D5-E54E-472F-BB7F-BFB4402A4E52}" type="sibTrans" cxnId="{A1559E66-F822-4138-BE81-EC5C66C10A6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4B63851-1ED2-48D8-819A-9667513062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Risks</a:t>
          </a:r>
        </a:p>
      </dgm:t>
    </dgm:pt>
    <dgm:pt modelId="{99B96A71-C54B-4E6C-9A07-4D645DEFEA47}" type="parTrans" cxnId="{30ED8952-E80B-4A19-9136-B445E677AD5D}">
      <dgm:prSet/>
      <dgm:spPr/>
      <dgm:t>
        <a:bodyPr/>
        <a:lstStyle/>
        <a:p>
          <a:endParaRPr lang="en-US"/>
        </a:p>
      </dgm:t>
    </dgm:pt>
    <dgm:pt modelId="{54AD48AA-A9EC-47F4-B64B-4380792D7021}" type="sibTrans" cxnId="{30ED8952-E80B-4A19-9136-B445E677AD5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48C444E-6093-43B8-93C6-0BEBCFB1A2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Communication</a:t>
          </a:r>
        </a:p>
      </dgm:t>
    </dgm:pt>
    <dgm:pt modelId="{2A553EBA-0C7D-4470-9B3D-6A044B1F677E}" type="parTrans" cxnId="{F735662E-2472-4E63-B1B8-19F314230783}">
      <dgm:prSet/>
      <dgm:spPr/>
      <dgm:t>
        <a:bodyPr/>
        <a:lstStyle/>
        <a:p>
          <a:endParaRPr lang="en-US"/>
        </a:p>
      </dgm:t>
    </dgm:pt>
    <dgm:pt modelId="{1D0471CB-FD62-4161-ACBC-6A4C5C3D3A0D}" type="sibTrans" cxnId="{F735662E-2472-4E63-B1B8-19F3142307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309E904-4CF4-42DA-9336-E1BCE2F8F5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Stakeholders</a:t>
          </a:r>
        </a:p>
      </dgm:t>
    </dgm:pt>
    <dgm:pt modelId="{E4D71F3D-478B-4A51-A071-23EABC350C7B}" type="parTrans" cxnId="{1E20847C-4091-4546-B565-CD0A2A035720}">
      <dgm:prSet/>
      <dgm:spPr/>
      <dgm:t>
        <a:bodyPr/>
        <a:lstStyle/>
        <a:p>
          <a:endParaRPr lang="en-US"/>
        </a:p>
      </dgm:t>
    </dgm:pt>
    <dgm:pt modelId="{440D722D-2CBC-4316-888A-D35A9984917F}" type="sibTrans" cxnId="{1E20847C-4091-4546-B565-CD0A2A035720}">
      <dgm:prSet/>
      <dgm:spPr/>
      <dgm:t>
        <a:bodyPr/>
        <a:lstStyle/>
        <a:p>
          <a:endParaRPr lang="en-US"/>
        </a:p>
      </dgm:t>
    </dgm:pt>
    <dgm:pt modelId="{60D8D63A-EA3C-45C4-BB25-E41CB76BA4CD}" type="pres">
      <dgm:prSet presAssocID="{E8645B75-E21A-4EDF-91B3-CBC4C01D491E}" presName="root" presStyleCnt="0">
        <dgm:presLayoutVars>
          <dgm:dir/>
          <dgm:resizeHandles val="exact"/>
        </dgm:presLayoutVars>
      </dgm:prSet>
      <dgm:spPr/>
    </dgm:pt>
    <dgm:pt modelId="{530F6E4B-D73F-4DE3-939F-FC8D39432835}" type="pres">
      <dgm:prSet presAssocID="{E8645B75-E21A-4EDF-91B3-CBC4C01D491E}" presName="container" presStyleCnt="0">
        <dgm:presLayoutVars>
          <dgm:dir/>
          <dgm:resizeHandles val="exact"/>
        </dgm:presLayoutVars>
      </dgm:prSet>
      <dgm:spPr/>
    </dgm:pt>
    <dgm:pt modelId="{60D36C78-E63E-4A6B-AA8C-04A3C2ABF837}" type="pres">
      <dgm:prSet presAssocID="{462D8A7D-BA14-4819-ABD7-C4651C5F4BD9}" presName="compNode" presStyleCnt="0"/>
      <dgm:spPr/>
    </dgm:pt>
    <dgm:pt modelId="{E4733FD2-7976-4F6C-B595-42A253012B04}" type="pres">
      <dgm:prSet presAssocID="{462D8A7D-BA14-4819-ABD7-C4651C5F4BD9}" presName="iconBgRect" presStyleLbl="bgShp" presStyleIdx="0" presStyleCnt="7"/>
      <dgm:spPr/>
    </dgm:pt>
    <dgm:pt modelId="{D6387A4C-C1C9-490F-B0B3-C4366F7CD1FD}" type="pres">
      <dgm:prSet presAssocID="{462D8A7D-BA14-4819-ABD7-C4651C5F4BD9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6B67999-65FD-43F2-BF53-E5FF4189EF2A}" type="pres">
      <dgm:prSet presAssocID="{462D8A7D-BA14-4819-ABD7-C4651C5F4BD9}" presName="spaceRect" presStyleCnt="0"/>
      <dgm:spPr/>
    </dgm:pt>
    <dgm:pt modelId="{5562FF12-034A-49B8-B37A-0646BD62B026}" type="pres">
      <dgm:prSet presAssocID="{462D8A7D-BA14-4819-ABD7-C4651C5F4BD9}" presName="textRect" presStyleLbl="revTx" presStyleIdx="0" presStyleCnt="7">
        <dgm:presLayoutVars>
          <dgm:chMax val="1"/>
          <dgm:chPref val="1"/>
        </dgm:presLayoutVars>
      </dgm:prSet>
      <dgm:spPr/>
    </dgm:pt>
    <dgm:pt modelId="{6C424834-3B29-4A85-9C80-321E8824F5EE}" type="pres">
      <dgm:prSet presAssocID="{12584E16-2881-4A15-A889-8B0EBF17F3CF}" presName="sibTrans" presStyleLbl="sibTrans2D1" presStyleIdx="0" presStyleCnt="0"/>
      <dgm:spPr/>
    </dgm:pt>
    <dgm:pt modelId="{B3186914-5E6A-491C-AC62-5C862032C0A0}" type="pres">
      <dgm:prSet presAssocID="{3245E33E-55E3-4BBB-BD60-2A8E67F4D85A}" presName="compNode" presStyleCnt="0"/>
      <dgm:spPr/>
    </dgm:pt>
    <dgm:pt modelId="{C63B5269-B05B-4CA4-AA36-34354C6EDC9E}" type="pres">
      <dgm:prSet presAssocID="{3245E33E-55E3-4BBB-BD60-2A8E67F4D85A}" presName="iconBgRect" presStyleLbl="bgShp" presStyleIdx="1" presStyleCnt="7"/>
      <dgm:spPr/>
    </dgm:pt>
    <dgm:pt modelId="{1CC5730E-A4FB-4D2F-98C5-ADBCBB499FA2}" type="pres">
      <dgm:prSet presAssocID="{3245E33E-55E3-4BBB-BD60-2A8E67F4D85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45E52DD2-C15B-445B-851E-58B027B66645}" type="pres">
      <dgm:prSet presAssocID="{3245E33E-55E3-4BBB-BD60-2A8E67F4D85A}" presName="spaceRect" presStyleCnt="0"/>
      <dgm:spPr/>
    </dgm:pt>
    <dgm:pt modelId="{49B6B6F6-9DE1-4C4C-87BE-2D0FCF3B3217}" type="pres">
      <dgm:prSet presAssocID="{3245E33E-55E3-4BBB-BD60-2A8E67F4D85A}" presName="textRect" presStyleLbl="revTx" presStyleIdx="1" presStyleCnt="7">
        <dgm:presLayoutVars>
          <dgm:chMax val="1"/>
          <dgm:chPref val="1"/>
        </dgm:presLayoutVars>
      </dgm:prSet>
      <dgm:spPr/>
    </dgm:pt>
    <dgm:pt modelId="{A5E58684-E990-4F0D-95EB-DABD317938C8}" type="pres">
      <dgm:prSet presAssocID="{3E88ED09-F2DE-4A70-9852-FFF3807AFB80}" presName="sibTrans" presStyleLbl="sibTrans2D1" presStyleIdx="0" presStyleCnt="0"/>
      <dgm:spPr/>
    </dgm:pt>
    <dgm:pt modelId="{3C7F29F4-7789-445C-A93C-BBFCDAED73C1}" type="pres">
      <dgm:prSet presAssocID="{26C49505-831F-4AEF-B0CA-A73F553891B0}" presName="compNode" presStyleCnt="0"/>
      <dgm:spPr/>
    </dgm:pt>
    <dgm:pt modelId="{B601D9D9-E756-4FE8-8185-C4F2EFA50679}" type="pres">
      <dgm:prSet presAssocID="{26C49505-831F-4AEF-B0CA-A73F553891B0}" presName="iconBgRect" presStyleLbl="bgShp" presStyleIdx="2" presStyleCnt="7"/>
      <dgm:spPr/>
    </dgm:pt>
    <dgm:pt modelId="{75282A8A-EB0D-4C00-BF7B-9531E1882B6B}" type="pres">
      <dgm:prSet presAssocID="{26C49505-831F-4AEF-B0CA-A73F553891B0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F6C654E8-9AF2-4CAE-993C-B314CE07BDFF}" type="pres">
      <dgm:prSet presAssocID="{26C49505-831F-4AEF-B0CA-A73F553891B0}" presName="spaceRect" presStyleCnt="0"/>
      <dgm:spPr/>
    </dgm:pt>
    <dgm:pt modelId="{F3B2CA79-3C36-4193-B968-4CED0EAC43A4}" type="pres">
      <dgm:prSet presAssocID="{26C49505-831F-4AEF-B0CA-A73F553891B0}" presName="textRect" presStyleLbl="revTx" presStyleIdx="2" presStyleCnt="7">
        <dgm:presLayoutVars>
          <dgm:chMax val="1"/>
          <dgm:chPref val="1"/>
        </dgm:presLayoutVars>
      </dgm:prSet>
      <dgm:spPr/>
    </dgm:pt>
    <dgm:pt modelId="{DEC0DE93-BF1F-4AED-AB1A-82139B3C61EE}" type="pres">
      <dgm:prSet presAssocID="{1CF30668-F84D-46C8-BAEB-146E689FF7D0}" presName="sibTrans" presStyleLbl="sibTrans2D1" presStyleIdx="0" presStyleCnt="0"/>
      <dgm:spPr/>
    </dgm:pt>
    <dgm:pt modelId="{650638D9-89A5-4080-B2E7-21A02823A15A}" type="pres">
      <dgm:prSet presAssocID="{AC5FAA01-A57D-4EC0-8016-22352BABB6AA}" presName="compNode" presStyleCnt="0"/>
      <dgm:spPr/>
    </dgm:pt>
    <dgm:pt modelId="{7E69CA0E-26F6-4F18-AEC1-9F9206D1F770}" type="pres">
      <dgm:prSet presAssocID="{AC5FAA01-A57D-4EC0-8016-22352BABB6AA}" presName="iconBgRect" presStyleLbl="bgShp" presStyleIdx="3" presStyleCnt="7"/>
      <dgm:spPr/>
    </dgm:pt>
    <dgm:pt modelId="{AC36D85D-D9C8-4151-8760-A651B19F971B}" type="pres">
      <dgm:prSet presAssocID="{AC5FAA01-A57D-4EC0-8016-22352BABB6AA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6F4254B-7F21-4071-A87F-DCD4AC39B8B2}" type="pres">
      <dgm:prSet presAssocID="{AC5FAA01-A57D-4EC0-8016-22352BABB6AA}" presName="spaceRect" presStyleCnt="0"/>
      <dgm:spPr/>
    </dgm:pt>
    <dgm:pt modelId="{ED6E3D5F-D709-4281-93CC-1A5F47BF5919}" type="pres">
      <dgm:prSet presAssocID="{AC5FAA01-A57D-4EC0-8016-22352BABB6AA}" presName="textRect" presStyleLbl="revTx" presStyleIdx="3" presStyleCnt="7">
        <dgm:presLayoutVars>
          <dgm:chMax val="1"/>
          <dgm:chPref val="1"/>
        </dgm:presLayoutVars>
      </dgm:prSet>
      <dgm:spPr/>
    </dgm:pt>
    <dgm:pt modelId="{DDBA56AA-55DA-4F7F-8749-3A3F25EE4683}" type="pres">
      <dgm:prSet presAssocID="{8A2357D5-E54E-472F-BB7F-BFB4402A4E52}" presName="sibTrans" presStyleLbl="sibTrans2D1" presStyleIdx="0" presStyleCnt="0"/>
      <dgm:spPr/>
    </dgm:pt>
    <dgm:pt modelId="{00EEEA72-A80B-456F-8854-0CDCF40282D6}" type="pres">
      <dgm:prSet presAssocID="{34B63851-1ED2-48D8-819A-9667513062F8}" presName="compNode" presStyleCnt="0"/>
      <dgm:spPr/>
    </dgm:pt>
    <dgm:pt modelId="{FA5C0A4B-7FB5-4650-B7F4-B38138348C73}" type="pres">
      <dgm:prSet presAssocID="{34B63851-1ED2-48D8-819A-9667513062F8}" presName="iconBgRect" presStyleLbl="bgShp" presStyleIdx="4" presStyleCnt="7"/>
      <dgm:spPr/>
    </dgm:pt>
    <dgm:pt modelId="{641E853F-CB63-4E87-88F5-13CD96310D26}" type="pres">
      <dgm:prSet presAssocID="{34B63851-1ED2-48D8-819A-9667513062F8}" presName="iconRect" presStyleLbl="node1" presStyleIdx="4" presStyleCnt="7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C83966B-8DCB-45EF-96A5-CDB8C1EDF24E}" type="pres">
      <dgm:prSet presAssocID="{34B63851-1ED2-48D8-819A-9667513062F8}" presName="spaceRect" presStyleCnt="0"/>
      <dgm:spPr/>
    </dgm:pt>
    <dgm:pt modelId="{6640D1AD-D7CD-46DD-B3B0-FAEFB40DE6EB}" type="pres">
      <dgm:prSet presAssocID="{34B63851-1ED2-48D8-819A-9667513062F8}" presName="textRect" presStyleLbl="revTx" presStyleIdx="4" presStyleCnt="7">
        <dgm:presLayoutVars>
          <dgm:chMax val="1"/>
          <dgm:chPref val="1"/>
        </dgm:presLayoutVars>
      </dgm:prSet>
      <dgm:spPr/>
    </dgm:pt>
    <dgm:pt modelId="{D0D7AE38-FD88-4E68-8B81-79C908835676}" type="pres">
      <dgm:prSet presAssocID="{54AD48AA-A9EC-47F4-B64B-4380792D7021}" presName="sibTrans" presStyleLbl="sibTrans2D1" presStyleIdx="0" presStyleCnt="0"/>
      <dgm:spPr/>
    </dgm:pt>
    <dgm:pt modelId="{61F3CECA-BFBA-441D-8A2D-6394A93C9302}" type="pres">
      <dgm:prSet presAssocID="{248C444E-6093-43B8-93C6-0BEBCFB1A25E}" presName="compNode" presStyleCnt="0"/>
      <dgm:spPr/>
    </dgm:pt>
    <dgm:pt modelId="{4199FF61-BD33-4B56-8E82-D92489E07E12}" type="pres">
      <dgm:prSet presAssocID="{248C444E-6093-43B8-93C6-0BEBCFB1A25E}" presName="iconBgRect" presStyleLbl="bgShp" presStyleIdx="5" presStyleCnt="7"/>
      <dgm:spPr/>
    </dgm:pt>
    <dgm:pt modelId="{36102BFF-56A7-4EF0-87F4-DF2A5EA61619}" type="pres">
      <dgm:prSet presAssocID="{248C444E-6093-43B8-93C6-0BEBCFB1A25E}" presName="iconRect" presStyleLbl="node1" presStyleIdx="5" presStyleCnt="7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lephone"/>
        </a:ext>
      </dgm:extLst>
    </dgm:pt>
    <dgm:pt modelId="{D62D3300-1626-41A6-91B4-6D3A1BE8B26B}" type="pres">
      <dgm:prSet presAssocID="{248C444E-6093-43B8-93C6-0BEBCFB1A25E}" presName="spaceRect" presStyleCnt="0"/>
      <dgm:spPr/>
    </dgm:pt>
    <dgm:pt modelId="{5D2683E7-E945-49E6-A6EE-7C82769F1A37}" type="pres">
      <dgm:prSet presAssocID="{248C444E-6093-43B8-93C6-0BEBCFB1A25E}" presName="textRect" presStyleLbl="revTx" presStyleIdx="5" presStyleCnt="7">
        <dgm:presLayoutVars>
          <dgm:chMax val="1"/>
          <dgm:chPref val="1"/>
        </dgm:presLayoutVars>
      </dgm:prSet>
      <dgm:spPr/>
    </dgm:pt>
    <dgm:pt modelId="{F193F817-0FF7-48C1-8CC0-91A73CA20CAA}" type="pres">
      <dgm:prSet presAssocID="{1D0471CB-FD62-4161-ACBC-6A4C5C3D3A0D}" presName="sibTrans" presStyleLbl="sibTrans2D1" presStyleIdx="0" presStyleCnt="0"/>
      <dgm:spPr/>
    </dgm:pt>
    <dgm:pt modelId="{59613483-C371-4BD7-8F35-D115B770E460}" type="pres">
      <dgm:prSet presAssocID="{A309E904-4CF4-42DA-9336-E1BCE2F8F5C3}" presName="compNode" presStyleCnt="0"/>
      <dgm:spPr/>
    </dgm:pt>
    <dgm:pt modelId="{B3D33AED-11FE-4C49-822F-8D6CE0855206}" type="pres">
      <dgm:prSet presAssocID="{A309E904-4CF4-42DA-9336-E1BCE2F8F5C3}" presName="iconBgRect" presStyleLbl="bgShp" presStyleIdx="6" presStyleCnt="7"/>
      <dgm:spPr/>
    </dgm:pt>
    <dgm:pt modelId="{A09275BC-2CD6-4277-802C-0EC7680C008C}" type="pres">
      <dgm:prSet presAssocID="{A309E904-4CF4-42DA-9336-E1BCE2F8F5C3}" presName="iconRect" presStyleLbl="node1" presStyleIdx="6" presStyleCnt="7"/>
      <dgm:spPr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7EDF9667-C449-46A3-B0C7-7605E437FCA9}" type="pres">
      <dgm:prSet presAssocID="{A309E904-4CF4-42DA-9336-E1BCE2F8F5C3}" presName="spaceRect" presStyleCnt="0"/>
      <dgm:spPr/>
    </dgm:pt>
    <dgm:pt modelId="{F2921800-3AAA-4734-A018-0B50F0ECBCD7}" type="pres">
      <dgm:prSet presAssocID="{A309E904-4CF4-42DA-9336-E1BCE2F8F5C3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C0403225-B26C-403E-84D2-19DD17F6A1A2}" srcId="{E8645B75-E21A-4EDF-91B3-CBC4C01D491E}" destId="{26C49505-831F-4AEF-B0CA-A73F553891B0}" srcOrd="2" destOrd="0" parTransId="{0519E8DE-47AD-4FF6-A0DB-8B5B327DE947}" sibTransId="{1CF30668-F84D-46C8-BAEB-146E689FF7D0}"/>
    <dgm:cxn modelId="{4D3A1427-6798-4F1E-8E9D-C95BB848C793}" type="presOf" srcId="{E8645B75-E21A-4EDF-91B3-CBC4C01D491E}" destId="{60D8D63A-EA3C-45C4-BB25-E41CB76BA4CD}" srcOrd="0" destOrd="0" presId="urn:microsoft.com/office/officeart/2018/2/layout/IconCircleList"/>
    <dgm:cxn modelId="{F735662E-2472-4E63-B1B8-19F314230783}" srcId="{E8645B75-E21A-4EDF-91B3-CBC4C01D491E}" destId="{248C444E-6093-43B8-93C6-0BEBCFB1A25E}" srcOrd="5" destOrd="0" parTransId="{2A553EBA-0C7D-4470-9B3D-6A044B1F677E}" sibTransId="{1D0471CB-FD62-4161-ACBC-6A4C5C3D3A0D}"/>
    <dgm:cxn modelId="{3A9FB137-050D-490E-B459-D817E5B59163}" type="presOf" srcId="{8A2357D5-E54E-472F-BB7F-BFB4402A4E52}" destId="{DDBA56AA-55DA-4F7F-8749-3A3F25EE4683}" srcOrd="0" destOrd="0" presId="urn:microsoft.com/office/officeart/2018/2/layout/IconCircleList"/>
    <dgm:cxn modelId="{1BAB923A-841B-454E-8083-EA3504C9850D}" type="presOf" srcId="{3E88ED09-F2DE-4A70-9852-FFF3807AFB80}" destId="{A5E58684-E990-4F0D-95EB-DABD317938C8}" srcOrd="0" destOrd="0" presId="urn:microsoft.com/office/officeart/2018/2/layout/IconCircleList"/>
    <dgm:cxn modelId="{0737753F-7978-4CFB-943D-CB606DD848F6}" type="presOf" srcId="{54AD48AA-A9EC-47F4-B64B-4380792D7021}" destId="{D0D7AE38-FD88-4E68-8B81-79C908835676}" srcOrd="0" destOrd="0" presId="urn:microsoft.com/office/officeart/2018/2/layout/IconCircleList"/>
    <dgm:cxn modelId="{5E76F14F-8CEB-4B60-9EF6-658F3C28C6C2}" type="presOf" srcId="{34B63851-1ED2-48D8-819A-9667513062F8}" destId="{6640D1AD-D7CD-46DD-B3B0-FAEFB40DE6EB}" srcOrd="0" destOrd="0" presId="urn:microsoft.com/office/officeart/2018/2/layout/IconCircleList"/>
    <dgm:cxn modelId="{30ED8952-E80B-4A19-9136-B445E677AD5D}" srcId="{E8645B75-E21A-4EDF-91B3-CBC4C01D491E}" destId="{34B63851-1ED2-48D8-819A-9667513062F8}" srcOrd="4" destOrd="0" parTransId="{99B96A71-C54B-4E6C-9A07-4D645DEFEA47}" sibTransId="{54AD48AA-A9EC-47F4-B64B-4380792D7021}"/>
    <dgm:cxn modelId="{87A67C56-13D3-4867-8B90-1C63D265F0E5}" type="presOf" srcId="{A309E904-4CF4-42DA-9336-E1BCE2F8F5C3}" destId="{F2921800-3AAA-4734-A018-0B50F0ECBCD7}" srcOrd="0" destOrd="0" presId="urn:microsoft.com/office/officeart/2018/2/layout/IconCircleList"/>
    <dgm:cxn modelId="{8EE9EA57-0D52-4713-B3DA-998E722CCE3E}" type="presOf" srcId="{12584E16-2881-4A15-A889-8B0EBF17F3CF}" destId="{6C424834-3B29-4A85-9C80-321E8824F5EE}" srcOrd="0" destOrd="0" presId="urn:microsoft.com/office/officeart/2018/2/layout/IconCircleList"/>
    <dgm:cxn modelId="{A1559E66-F822-4138-BE81-EC5C66C10A6D}" srcId="{E8645B75-E21A-4EDF-91B3-CBC4C01D491E}" destId="{AC5FAA01-A57D-4EC0-8016-22352BABB6AA}" srcOrd="3" destOrd="0" parTransId="{103D3E8B-AA34-4799-81E9-BFBF6EE900C7}" sibTransId="{8A2357D5-E54E-472F-BB7F-BFB4402A4E52}"/>
    <dgm:cxn modelId="{4025406E-E4EE-4D0A-B579-9DA08E46BEAA}" type="presOf" srcId="{1D0471CB-FD62-4161-ACBC-6A4C5C3D3A0D}" destId="{F193F817-0FF7-48C1-8CC0-91A73CA20CAA}" srcOrd="0" destOrd="0" presId="urn:microsoft.com/office/officeart/2018/2/layout/IconCircleList"/>
    <dgm:cxn modelId="{1E20847C-4091-4546-B565-CD0A2A035720}" srcId="{E8645B75-E21A-4EDF-91B3-CBC4C01D491E}" destId="{A309E904-4CF4-42DA-9336-E1BCE2F8F5C3}" srcOrd="6" destOrd="0" parTransId="{E4D71F3D-478B-4A51-A071-23EABC350C7B}" sibTransId="{440D722D-2CBC-4316-888A-D35A9984917F}"/>
    <dgm:cxn modelId="{709C2D7D-5079-4DCE-94C0-98848F0D3D59}" type="presOf" srcId="{248C444E-6093-43B8-93C6-0BEBCFB1A25E}" destId="{5D2683E7-E945-49E6-A6EE-7C82769F1A37}" srcOrd="0" destOrd="0" presId="urn:microsoft.com/office/officeart/2018/2/layout/IconCircleList"/>
    <dgm:cxn modelId="{238EF482-23C9-4DBB-9C12-9AE6A98831A0}" type="presOf" srcId="{3245E33E-55E3-4BBB-BD60-2A8E67F4D85A}" destId="{49B6B6F6-9DE1-4C4C-87BE-2D0FCF3B3217}" srcOrd="0" destOrd="0" presId="urn:microsoft.com/office/officeart/2018/2/layout/IconCircleList"/>
    <dgm:cxn modelId="{CF66CD8C-C77F-48A3-837B-0166E010C7B8}" type="presOf" srcId="{26C49505-831F-4AEF-B0CA-A73F553891B0}" destId="{F3B2CA79-3C36-4193-B968-4CED0EAC43A4}" srcOrd="0" destOrd="0" presId="urn:microsoft.com/office/officeart/2018/2/layout/IconCircleList"/>
    <dgm:cxn modelId="{296A3C8F-0F89-4253-AD0D-1331279CDBB1}" type="presOf" srcId="{1CF30668-F84D-46C8-BAEB-146E689FF7D0}" destId="{DEC0DE93-BF1F-4AED-AB1A-82139B3C61EE}" srcOrd="0" destOrd="0" presId="urn:microsoft.com/office/officeart/2018/2/layout/IconCircleList"/>
    <dgm:cxn modelId="{C1D9F6A0-1416-4E5D-9B94-23835431CB9F}" type="presOf" srcId="{462D8A7D-BA14-4819-ABD7-C4651C5F4BD9}" destId="{5562FF12-034A-49B8-B37A-0646BD62B026}" srcOrd="0" destOrd="0" presId="urn:microsoft.com/office/officeart/2018/2/layout/IconCircleList"/>
    <dgm:cxn modelId="{03564BB9-4111-4A7C-86E1-C6A8E7843A82}" type="presOf" srcId="{AC5FAA01-A57D-4EC0-8016-22352BABB6AA}" destId="{ED6E3D5F-D709-4281-93CC-1A5F47BF5919}" srcOrd="0" destOrd="0" presId="urn:microsoft.com/office/officeart/2018/2/layout/IconCircleList"/>
    <dgm:cxn modelId="{39F164F1-86E6-43E7-B303-2CAB708E0708}" srcId="{E8645B75-E21A-4EDF-91B3-CBC4C01D491E}" destId="{462D8A7D-BA14-4819-ABD7-C4651C5F4BD9}" srcOrd="0" destOrd="0" parTransId="{6B95DDCA-E602-4CCB-B429-D9E938ECDCAD}" sibTransId="{12584E16-2881-4A15-A889-8B0EBF17F3CF}"/>
    <dgm:cxn modelId="{EF2A91F7-1B6A-4EC6-BECE-7D0952991BD3}" srcId="{E8645B75-E21A-4EDF-91B3-CBC4C01D491E}" destId="{3245E33E-55E3-4BBB-BD60-2A8E67F4D85A}" srcOrd="1" destOrd="0" parTransId="{3D2BF11E-AB4C-46F1-AC91-40CEC80FB428}" sibTransId="{3E88ED09-F2DE-4A70-9852-FFF3807AFB80}"/>
    <dgm:cxn modelId="{D2D0B742-F0C7-42A4-AA48-85D4C8AE9B9A}" type="presParOf" srcId="{60D8D63A-EA3C-45C4-BB25-E41CB76BA4CD}" destId="{530F6E4B-D73F-4DE3-939F-FC8D39432835}" srcOrd="0" destOrd="0" presId="urn:microsoft.com/office/officeart/2018/2/layout/IconCircleList"/>
    <dgm:cxn modelId="{D20B698C-905F-4B5E-B7F6-78B6A0E07E84}" type="presParOf" srcId="{530F6E4B-D73F-4DE3-939F-FC8D39432835}" destId="{60D36C78-E63E-4A6B-AA8C-04A3C2ABF837}" srcOrd="0" destOrd="0" presId="urn:microsoft.com/office/officeart/2018/2/layout/IconCircleList"/>
    <dgm:cxn modelId="{5074199F-FA41-4375-BAE1-7B32B7FDB11A}" type="presParOf" srcId="{60D36C78-E63E-4A6B-AA8C-04A3C2ABF837}" destId="{E4733FD2-7976-4F6C-B595-42A253012B04}" srcOrd="0" destOrd="0" presId="urn:microsoft.com/office/officeart/2018/2/layout/IconCircleList"/>
    <dgm:cxn modelId="{640EEFE6-FDF2-4E75-8DBB-27C14D771517}" type="presParOf" srcId="{60D36C78-E63E-4A6B-AA8C-04A3C2ABF837}" destId="{D6387A4C-C1C9-490F-B0B3-C4366F7CD1FD}" srcOrd="1" destOrd="0" presId="urn:microsoft.com/office/officeart/2018/2/layout/IconCircleList"/>
    <dgm:cxn modelId="{3097EAA0-5F41-4CF3-8018-80530B9700C6}" type="presParOf" srcId="{60D36C78-E63E-4A6B-AA8C-04A3C2ABF837}" destId="{46B67999-65FD-43F2-BF53-E5FF4189EF2A}" srcOrd="2" destOrd="0" presId="urn:microsoft.com/office/officeart/2018/2/layout/IconCircleList"/>
    <dgm:cxn modelId="{67377EAF-96EC-4FF5-861E-85D7EE1F253E}" type="presParOf" srcId="{60D36C78-E63E-4A6B-AA8C-04A3C2ABF837}" destId="{5562FF12-034A-49B8-B37A-0646BD62B026}" srcOrd="3" destOrd="0" presId="urn:microsoft.com/office/officeart/2018/2/layout/IconCircleList"/>
    <dgm:cxn modelId="{C8FFF7FD-54B0-48C9-A948-CBE4A88AA87F}" type="presParOf" srcId="{530F6E4B-D73F-4DE3-939F-FC8D39432835}" destId="{6C424834-3B29-4A85-9C80-321E8824F5EE}" srcOrd="1" destOrd="0" presId="urn:microsoft.com/office/officeart/2018/2/layout/IconCircleList"/>
    <dgm:cxn modelId="{15471855-6E18-4266-8305-1F8FB95AF8AE}" type="presParOf" srcId="{530F6E4B-D73F-4DE3-939F-FC8D39432835}" destId="{B3186914-5E6A-491C-AC62-5C862032C0A0}" srcOrd="2" destOrd="0" presId="urn:microsoft.com/office/officeart/2018/2/layout/IconCircleList"/>
    <dgm:cxn modelId="{CFFD61FC-66E3-4181-8EFA-AD057A664CF6}" type="presParOf" srcId="{B3186914-5E6A-491C-AC62-5C862032C0A0}" destId="{C63B5269-B05B-4CA4-AA36-34354C6EDC9E}" srcOrd="0" destOrd="0" presId="urn:microsoft.com/office/officeart/2018/2/layout/IconCircleList"/>
    <dgm:cxn modelId="{CB32E5A0-DD15-44FD-BE4B-496A2E359F9C}" type="presParOf" srcId="{B3186914-5E6A-491C-AC62-5C862032C0A0}" destId="{1CC5730E-A4FB-4D2F-98C5-ADBCBB499FA2}" srcOrd="1" destOrd="0" presId="urn:microsoft.com/office/officeart/2018/2/layout/IconCircleList"/>
    <dgm:cxn modelId="{A2474531-B44F-4671-BA36-913387BB2DD1}" type="presParOf" srcId="{B3186914-5E6A-491C-AC62-5C862032C0A0}" destId="{45E52DD2-C15B-445B-851E-58B027B66645}" srcOrd="2" destOrd="0" presId="urn:microsoft.com/office/officeart/2018/2/layout/IconCircleList"/>
    <dgm:cxn modelId="{367CD12E-7CC8-4362-AE12-1D55479CB086}" type="presParOf" srcId="{B3186914-5E6A-491C-AC62-5C862032C0A0}" destId="{49B6B6F6-9DE1-4C4C-87BE-2D0FCF3B3217}" srcOrd="3" destOrd="0" presId="urn:microsoft.com/office/officeart/2018/2/layout/IconCircleList"/>
    <dgm:cxn modelId="{E83B02BE-9A86-4402-9901-C92F361B9AB7}" type="presParOf" srcId="{530F6E4B-D73F-4DE3-939F-FC8D39432835}" destId="{A5E58684-E990-4F0D-95EB-DABD317938C8}" srcOrd="3" destOrd="0" presId="urn:microsoft.com/office/officeart/2018/2/layout/IconCircleList"/>
    <dgm:cxn modelId="{4D9904F7-BF56-43B6-92A5-BC26F5B5978C}" type="presParOf" srcId="{530F6E4B-D73F-4DE3-939F-FC8D39432835}" destId="{3C7F29F4-7789-445C-A93C-BBFCDAED73C1}" srcOrd="4" destOrd="0" presId="urn:microsoft.com/office/officeart/2018/2/layout/IconCircleList"/>
    <dgm:cxn modelId="{A77E765F-2324-49B5-9B76-C58ADE22F58A}" type="presParOf" srcId="{3C7F29F4-7789-445C-A93C-BBFCDAED73C1}" destId="{B601D9D9-E756-4FE8-8185-C4F2EFA50679}" srcOrd="0" destOrd="0" presId="urn:microsoft.com/office/officeart/2018/2/layout/IconCircleList"/>
    <dgm:cxn modelId="{43835D04-833E-46C4-A323-83453CA6C1F8}" type="presParOf" srcId="{3C7F29F4-7789-445C-A93C-BBFCDAED73C1}" destId="{75282A8A-EB0D-4C00-BF7B-9531E1882B6B}" srcOrd="1" destOrd="0" presId="urn:microsoft.com/office/officeart/2018/2/layout/IconCircleList"/>
    <dgm:cxn modelId="{85971A3D-C568-4ECD-A58A-62F961E39CCE}" type="presParOf" srcId="{3C7F29F4-7789-445C-A93C-BBFCDAED73C1}" destId="{F6C654E8-9AF2-4CAE-993C-B314CE07BDFF}" srcOrd="2" destOrd="0" presId="urn:microsoft.com/office/officeart/2018/2/layout/IconCircleList"/>
    <dgm:cxn modelId="{8CC469AF-EC59-4986-BD68-4C9310F52C38}" type="presParOf" srcId="{3C7F29F4-7789-445C-A93C-BBFCDAED73C1}" destId="{F3B2CA79-3C36-4193-B968-4CED0EAC43A4}" srcOrd="3" destOrd="0" presId="urn:microsoft.com/office/officeart/2018/2/layout/IconCircleList"/>
    <dgm:cxn modelId="{1689C064-AF02-4050-AC45-97E0D480CAE4}" type="presParOf" srcId="{530F6E4B-D73F-4DE3-939F-FC8D39432835}" destId="{DEC0DE93-BF1F-4AED-AB1A-82139B3C61EE}" srcOrd="5" destOrd="0" presId="urn:microsoft.com/office/officeart/2018/2/layout/IconCircleList"/>
    <dgm:cxn modelId="{C5924B29-65C1-454E-BA95-B1100B4DEAC0}" type="presParOf" srcId="{530F6E4B-D73F-4DE3-939F-FC8D39432835}" destId="{650638D9-89A5-4080-B2E7-21A02823A15A}" srcOrd="6" destOrd="0" presId="urn:microsoft.com/office/officeart/2018/2/layout/IconCircleList"/>
    <dgm:cxn modelId="{F6E2155E-E2C2-470D-AB7D-E27B643559BF}" type="presParOf" srcId="{650638D9-89A5-4080-B2E7-21A02823A15A}" destId="{7E69CA0E-26F6-4F18-AEC1-9F9206D1F770}" srcOrd="0" destOrd="0" presId="urn:microsoft.com/office/officeart/2018/2/layout/IconCircleList"/>
    <dgm:cxn modelId="{F01DA5E4-5F7A-4C1E-A891-8E9ADFA9B541}" type="presParOf" srcId="{650638D9-89A5-4080-B2E7-21A02823A15A}" destId="{AC36D85D-D9C8-4151-8760-A651B19F971B}" srcOrd="1" destOrd="0" presId="urn:microsoft.com/office/officeart/2018/2/layout/IconCircleList"/>
    <dgm:cxn modelId="{2366E45A-482C-441D-8F03-EC415E19A4F4}" type="presParOf" srcId="{650638D9-89A5-4080-B2E7-21A02823A15A}" destId="{E6F4254B-7F21-4071-A87F-DCD4AC39B8B2}" srcOrd="2" destOrd="0" presId="urn:microsoft.com/office/officeart/2018/2/layout/IconCircleList"/>
    <dgm:cxn modelId="{BDD936C0-2271-4FCA-AA2C-B5ED8BBF3165}" type="presParOf" srcId="{650638D9-89A5-4080-B2E7-21A02823A15A}" destId="{ED6E3D5F-D709-4281-93CC-1A5F47BF5919}" srcOrd="3" destOrd="0" presId="urn:microsoft.com/office/officeart/2018/2/layout/IconCircleList"/>
    <dgm:cxn modelId="{FB6BDED1-686E-4F8C-9589-AC6735CB0D77}" type="presParOf" srcId="{530F6E4B-D73F-4DE3-939F-FC8D39432835}" destId="{DDBA56AA-55DA-4F7F-8749-3A3F25EE4683}" srcOrd="7" destOrd="0" presId="urn:microsoft.com/office/officeart/2018/2/layout/IconCircleList"/>
    <dgm:cxn modelId="{16AA0240-7E56-4C05-93C6-9DFA15F54F47}" type="presParOf" srcId="{530F6E4B-D73F-4DE3-939F-FC8D39432835}" destId="{00EEEA72-A80B-456F-8854-0CDCF40282D6}" srcOrd="8" destOrd="0" presId="urn:microsoft.com/office/officeart/2018/2/layout/IconCircleList"/>
    <dgm:cxn modelId="{FA760AD5-2E42-40B0-AE6C-730D078AFCF3}" type="presParOf" srcId="{00EEEA72-A80B-456F-8854-0CDCF40282D6}" destId="{FA5C0A4B-7FB5-4650-B7F4-B38138348C73}" srcOrd="0" destOrd="0" presId="urn:microsoft.com/office/officeart/2018/2/layout/IconCircleList"/>
    <dgm:cxn modelId="{44258B10-6CEB-418C-A322-A5577C0E5846}" type="presParOf" srcId="{00EEEA72-A80B-456F-8854-0CDCF40282D6}" destId="{641E853F-CB63-4E87-88F5-13CD96310D26}" srcOrd="1" destOrd="0" presId="urn:microsoft.com/office/officeart/2018/2/layout/IconCircleList"/>
    <dgm:cxn modelId="{FA56ECD1-9BA0-4CF2-905C-36F1A5EC3CEE}" type="presParOf" srcId="{00EEEA72-A80B-456F-8854-0CDCF40282D6}" destId="{9C83966B-8DCB-45EF-96A5-CDB8C1EDF24E}" srcOrd="2" destOrd="0" presId="urn:microsoft.com/office/officeart/2018/2/layout/IconCircleList"/>
    <dgm:cxn modelId="{A302A537-5D97-4B91-955A-5D035F0FE9C9}" type="presParOf" srcId="{00EEEA72-A80B-456F-8854-0CDCF40282D6}" destId="{6640D1AD-D7CD-46DD-B3B0-FAEFB40DE6EB}" srcOrd="3" destOrd="0" presId="urn:microsoft.com/office/officeart/2018/2/layout/IconCircleList"/>
    <dgm:cxn modelId="{E898BE1A-101A-40F4-8F80-25CFB2FACAE4}" type="presParOf" srcId="{530F6E4B-D73F-4DE3-939F-FC8D39432835}" destId="{D0D7AE38-FD88-4E68-8B81-79C908835676}" srcOrd="9" destOrd="0" presId="urn:microsoft.com/office/officeart/2018/2/layout/IconCircleList"/>
    <dgm:cxn modelId="{DA56AD89-A86E-436B-B3C6-12EA15B2288F}" type="presParOf" srcId="{530F6E4B-D73F-4DE3-939F-FC8D39432835}" destId="{61F3CECA-BFBA-441D-8A2D-6394A93C9302}" srcOrd="10" destOrd="0" presId="urn:microsoft.com/office/officeart/2018/2/layout/IconCircleList"/>
    <dgm:cxn modelId="{2687E2AE-D779-469E-B814-7597BC9EEB82}" type="presParOf" srcId="{61F3CECA-BFBA-441D-8A2D-6394A93C9302}" destId="{4199FF61-BD33-4B56-8E82-D92489E07E12}" srcOrd="0" destOrd="0" presId="urn:microsoft.com/office/officeart/2018/2/layout/IconCircleList"/>
    <dgm:cxn modelId="{35BE53E5-783F-4118-96A5-5D97CA9D5B89}" type="presParOf" srcId="{61F3CECA-BFBA-441D-8A2D-6394A93C9302}" destId="{36102BFF-56A7-4EF0-87F4-DF2A5EA61619}" srcOrd="1" destOrd="0" presId="urn:microsoft.com/office/officeart/2018/2/layout/IconCircleList"/>
    <dgm:cxn modelId="{61B96860-D249-49CA-BB6E-00C98D4F9209}" type="presParOf" srcId="{61F3CECA-BFBA-441D-8A2D-6394A93C9302}" destId="{D62D3300-1626-41A6-91B4-6D3A1BE8B26B}" srcOrd="2" destOrd="0" presId="urn:microsoft.com/office/officeart/2018/2/layout/IconCircleList"/>
    <dgm:cxn modelId="{2E0AADD8-2AAF-4498-9C44-91DB5CC07FA5}" type="presParOf" srcId="{61F3CECA-BFBA-441D-8A2D-6394A93C9302}" destId="{5D2683E7-E945-49E6-A6EE-7C82769F1A37}" srcOrd="3" destOrd="0" presId="urn:microsoft.com/office/officeart/2018/2/layout/IconCircleList"/>
    <dgm:cxn modelId="{3F4A4669-B7A3-4FD8-BBD0-1EEDF840532B}" type="presParOf" srcId="{530F6E4B-D73F-4DE3-939F-FC8D39432835}" destId="{F193F817-0FF7-48C1-8CC0-91A73CA20CAA}" srcOrd="11" destOrd="0" presId="urn:microsoft.com/office/officeart/2018/2/layout/IconCircleList"/>
    <dgm:cxn modelId="{33492D20-F65E-4CF1-A420-9D70BB81ED7A}" type="presParOf" srcId="{530F6E4B-D73F-4DE3-939F-FC8D39432835}" destId="{59613483-C371-4BD7-8F35-D115B770E460}" srcOrd="12" destOrd="0" presId="urn:microsoft.com/office/officeart/2018/2/layout/IconCircleList"/>
    <dgm:cxn modelId="{CEFF80DE-8B1D-4227-8698-4D39D50B073D}" type="presParOf" srcId="{59613483-C371-4BD7-8F35-D115B770E460}" destId="{B3D33AED-11FE-4C49-822F-8D6CE0855206}" srcOrd="0" destOrd="0" presId="urn:microsoft.com/office/officeart/2018/2/layout/IconCircleList"/>
    <dgm:cxn modelId="{ADB55FAC-4201-44A7-AD12-7BD8DFDA1934}" type="presParOf" srcId="{59613483-C371-4BD7-8F35-D115B770E460}" destId="{A09275BC-2CD6-4277-802C-0EC7680C008C}" srcOrd="1" destOrd="0" presId="urn:microsoft.com/office/officeart/2018/2/layout/IconCircleList"/>
    <dgm:cxn modelId="{804B30E6-8A0F-4B75-AA54-E7C1636D8F8F}" type="presParOf" srcId="{59613483-C371-4BD7-8F35-D115B770E460}" destId="{7EDF9667-C449-46A3-B0C7-7605E437FCA9}" srcOrd="2" destOrd="0" presId="urn:microsoft.com/office/officeart/2018/2/layout/IconCircleList"/>
    <dgm:cxn modelId="{21C4FC48-DE51-45BE-8860-7608E811781C}" type="presParOf" srcId="{59613483-C371-4BD7-8F35-D115B770E460}" destId="{F2921800-3AAA-4734-A018-0B50F0ECBCD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F981CC-3A89-4BC8-B349-66E7C4DC9AA2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96CDE4-065D-434A-A6E2-73780436AEB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Highest Business Value</a:t>
          </a:r>
        </a:p>
      </dgm:t>
    </dgm:pt>
    <dgm:pt modelId="{C4BB1C76-7231-4F2D-8F19-CB42BCFB7385}" type="parTrans" cxnId="{EB031B8D-BA8C-4DCB-ADC7-9E5228B9123F}">
      <dgm:prSet/>
      <dgm:spPr/>
      <dgm:t>
        <a:bodyPr/>
        <a:lstStyle/>
        <a:p>
          <a:endParaRPr lang="en-US"/>
        </a:p>
      </dgm:t>
    </dgm:pt>
    <dgm:pt modelId="{D870B397-EE02-4CAB-9144-6E54678F4A96}" type="sibTrans" cxnId="{EB031B8D-BA8C-4DCB-ADC7-9E5228B9123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F647AC1-FE2A-4E46-94EE-F713867DD2B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Higher Risks</a:t>
          </a:r>
        </a:p>
      </dgm:t>
    </dgm:pt>
    <dgm:pt modelId="{B3148893-0934-4E43-9C39-F425911488B2}" type="parTrans" cxnId="{ABD139BA-921D-4742-990C-99105DEF690E}">
      <dgm:prSet/>
      <dgm:spPr/>
      <dgm:t>
        <a:bodyPr/>
        <a:lstStyle/>
        <a:p>
          <a:endParaRPr lang="en-US"/>
        </a:p>
      </dgm:t>
    </dgm:pt>
    <dgm:pt modelId="{546EC08D-AD40-4A1D-A466-E718A2A134BB}" type="sibTrans" cxnId="{ABD139BA-921D-4742-990C-99105DEF690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19AFA9-82D5-4B7D-8E0E-4B2877DBD1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Technical Challenges</a:t>
          </a:r>
        </a:p>
      </dgm:t>
    </dgm:pt>
    <dgm:pt modelId="{E77EF2BB-0BF6-4275-9837-F5AC960B63F8}" type="parTrans" cxnId="{5DA8B86F-5F62-40FE-A2DA-D481598FE4E1}">
      <dgm:prSet/>
      <dgm:spPr/>
      <dgm:t>
        <a:bodyPr/>
        <a:lstStyle/>
        <a:p>
          <a:endParaRPr lang="en-US"/>
        </a:p>
      </dgm:t>
    </dgm:pt>
    <dgm:pt modelId="{723B645B-3BB3-4373-B88E-7CC0CFDBA6E5}" type="sibTrans" cxnId="{5DA8B86F-5F62-40FE-A2DA-D481598FE4E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9F5B30E-03FA-46A2-82B5-021BE3E02CD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Dependencies</a:t>
          </a:r>
        </a:p>
      </dgm:t>
    </dgm:pt>
    <dgm:pt modelId="{88087E9E-D006-48C3-B5E9-7B0BABBCD5AD}" type="parTrans" cxnId="{4EF4FCD9-5928-48C9-8045-F1DEADF4753D}">
      <dgm:prSet/>
      <dgm:spPr/>
      <dgm:t>
        <a:bodyPr/>
        <a:lstStyle/>
        <a:p>
          <a:endParaRPr lang="en-US"/>
        </a:p>
      </dgm:t>
    </dgm:pt>
    <dgm:pt modelId="{911A84AD-3A5B-4494-8CD8-5D232278AEBC}" type="sibTrans" cxnId="{4EF4FCD9-5928-48C9-8045-F1DEADF4753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7484EB0-4CD3-4CF6-BE7C-C864B52988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Organizational Hierarchy</a:t>
          </a:r>
        </a:p>
      </dgm:t>
    </dgm:pt>
    <dgm:pt modelId="{5E2F7FA5-0A9F-404B-ADB1-74F7BDF3D6BC}" type="parTrans" cxnId="{16A1C557-0B1C-4B23-B85D-D3812AEE2836}">
      <dgm:prSet/>
      <dgm:spPr/>
      <dgm:t>
        <a:bodyPr/>
        <a:lstStyle/>
        <a:p>
          <a:endParaRPr lang="en-US"/>
        </a:p>
      </dgm:t>
    </dgm:pt>
    <dgm:pt modelId="{218BE6CC-AA5D-4596-BD7C-FDCEA01B3274}" type="sibTrans" cxnId="{16A1C557-0B1C-4B23-B85D-D3812AEE2836}">
      <dgm:prSet/>
      <dgm:spPr/>
      <dgm:t>
        <a:bodyPr/>
        <a:lstStyle/>
        <a:p>
          <a:endParaRPr lang="en-US"/>
        </a:p>
      </dgm:t>
    </dgm:pt>
    <dgm:pt modelId="{AC2791EF-436A-4EDB-ACD2-8FA6490C6141}" type="pres">
      <dgm:prSet presAssocID="{79F981CC-3A89-4BC8-B349-66E7C4DC9AA2}" presName="root" presStyleCnt="0">
        <dgm:presLayoutVars>
          <dgm:dir/>
          <dgm:resizeHandles val="exact"/>
        </dgm:presLayoutVars>
      </dgm:prSet>
      <dgm:spPr/>
    </dgm:pt>
    <dgm:pt modelId="{0B5763D8-9462-4063-8168-EA05943863BD}" type="pres">
      <dgm:prSet presAssocID="{79F981CC-3A89-4BC8-B349-66E7C4DC9AA2}" presName="container" presStyleCnt="0">
        <dgm:presLayoutVars>
          <dgm:dir/>
          <dgm:resizeHandles val="exact"/>
        </dgm:presLayoutVars>
      </dgm:prSet>
      <dgm:spPr/>
    </dgm:pt>
    <dgm:pt modelId="{B98FB0E8-C5B1-4CDA-85CF-FE3D18FDBE95}" type="pres">
      <dgm:prSet presAssocID="{6696CDE4-065D-434A-A6E2-73780436AEBD}" presName="compNode" presStyleCnt="0"/>
      <dgm:spPr/>
    </dgm:pt>
    <dgm:pt modelId="{33F615B2-A966-470A-B9D7-117958F47431}" type="pres">
      <dgm:prSet presAssocID="{6696CDE4-065D-434A-A6E2-73780436AEBD}" presName="iconBgRect" presStyleLbl="bgShp" presStyleIdx="0" presStyleCnt="5"/>
      <dgm:spPr/>
    </dgm:pt>
    <dgm:pt modelId="{9B4B4CE8-95CE-45F1-8B5A-25711B5FBFAB}" type="pres">
      <dgm:prSet presAssocID="{6696CDE4-065D-434A-A6E2-73780436AEB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91A252D-58A7-485B-A691-7D8E1E42AC5A}" type="pres">
      <dgm:prSet presAssocID="{6696CDE4-065D-434A-A6E2-73780436AEBD}" presName="spaceRect" presStyleCnt="0"/>
      <dgm:spPr/>
    </dgm:pt>
    <dgm:pt modelId="{D5A196F0-AA8F-4C35-A751-C3CD5480A3C4}" type="pres">
      <dgm:prSet presAssocID="{6696CDE4-065D-434A-A6E2-73780436AEBD}" presName="textRect" presStyleLbl="revTx" presStyleIdx="0" presStyleCnt="5">
        <dgm:presLayoutVars>
          <dgm:chMax val="1"/>
          <dgm:chPref val="1"/>
        </dgm:presLayoutVars>
      </dgm:prSet>
      <dgm:spPr/>
    </dgm:pt>
    <dgm:pt modelId="{2946951B-FA8B-45E7-9B53-412F82D560E4}" type="pres">
      <dgm:prSet presAssocID="{D870B397-EE02-4CAB-9144-6E54678F4A96}" presName="sibTrans" presStyleLbl="sibTrans2D1" presStyleIdx="0" presStyleCnt="0"/>
      <dgm:spPr/>
    </dgm:pt>
    <dgm:pt modelId="{2C0BFC1C-C751-47BF-8479-CAC039DE3158}" type="pres">
      <dgm:prSet presAssocID="{FF647AC1-FE2A-4E46-94EE-F713867DD2B9}" presName="compNode" presStyleCnt="0"/>
      <dgm:spPr/>
    </dgm:pt>
    <dgm:pt modelId="{077AB112-CA09-45FA-97C7-CE54A6851D11}" type="pres">
      <dgm:prSet presAssocID="{FF647AC1-FE2A-4E46-94EE-F713867DD2B9}" presName="iconBgRect" presStyleLbl="bgShp" presStyleIdx="1" presStyleCnt="5"/>
      <dgm:spPr/>
    </dgm:pt>
    <dgm:pt modelId="{8EF1D85C-39FD-4992-BE16-8491C8A77641}" type="pres">
      <dgm:prSet presAssocID="{FF647AC1-FE2A-4E46-94EE-F713867DD2B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616BE203-A550-4786-B67A-680B7BA8FCFA}" type="pres">
      <dgm:prSet presAssocID="{FF647AC1-FE2A-4E46-94EE-F713867DD2B9}" presName="spaceRect" presStyleCnt="0"/>
      <dgm:spPr/>
    </dgm:pt>
    <dgm:pt modelId="{74E41398-1791-494A-B6A4-3141D93C4FCE}" type="pres">
      <dgm:prSet presAssocID="{FF647AC1-FE2A-4E46-94EE-F713867DD2B9}" presName="textRect" presStyleLbl="revTx" presStyleIdx="1" presStyleCnt="5">
        <dgm:presLayoutVars>
          <dgm:chMax val="1"/>
          <dgm:chPref val="1"/>
        </dgm:presLayoutVars>
      </dgm:prSet>
      <dgm:spPr/>
    </dgm:pt>
    <dgm:pt modelId="{9D73EF9C-D237-4AB7-AA2A-C4A3697657F3}" type="pres">
      <dgm:prSet presAssocID="{546EC08D-AD40-4A1D-A466-E718A2A134BB}" presName="sibTrans" presStyleLbl="sibTrans2D1" presStyleIdx="0" presStyleCnt="0"/>
      <dgm:spPr/>
    </dgm:pt>
    <dgm:pt modelId="{D1E57BAD-6E08-4B13-8E5F-62D50B391062}" type="pres">
      <dgm:prSet presAssocID="{5119AFA9-82D5-4B7D-8E0E-4B2877DBD191}" presName="compNode" presStyleCnt="0"/>
      <dgm:spPr/>
    </dgm:pt>
    <dgm:pt modelId="{4AF44A5C-38D3-47F8-8989-86D350D8ADB4}" type="pres">
      <dgm:prSet presAssocID="{5119AFA9-82D5-4B7D-8E0E-4B2877DBD191}" presName="iconBgRect" presStyleLbl="bgShp" presStyleIdx="2" presStyleCnt="5"/>
      <dgm:spPr/>
    </dgm:pt>
    <dgm:pt modelId="{C95DECEA-AED5-4C54-9280-E0F9EBE9BA58}" type="pres">
      <dgm:prSet presAssocID="{5119AFA9-82D5-4B7D-8E0E-4B2877DBD19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EBE7B8A8-33E1-43E4-9FCF-0B5440126E29}" type="pres">
      <dgm:prSet presAssocID="{5119AFA9-82D5-4B7D-8E0E-4B2877DBD191}" presName="spaceRect" presStyleCnt="0"/>
      <dgm:spPr/>
    </dgm:pt>
    <dgm:pt modelId="{A55E0EDC-EA47-4F6A-9B91-1522B7D6FAB1}" type="pres">
      <dgm:prSet presAssocID="{5119AFA9-82D5-4B7D-8E0E-4B2877DBD191}" presName="textRect" presStyleLbl="revTx" presStyleIdx="2" presStyleCnt="5">
        <dgm:presLayoutVars>
          <dgm:chMax val="1"/>
          <dgm:chPref val="1"/>
        </dgm:presLayoutVars>
      </dgm:prSet>
      <dgm:spPr/>
    </dgm:pt>
    <dgm:pt modelId="{5F2D3159-FA44-4DF4-A627-58B7A47814CE}" type="pres">
      <dgm:prSet presAssocID="{723B645B-3BB3-4373-B88E-7CC0CFDBA6E5}" presName="sibTrans" presStyleLbl="sibTrans2D1" presStyleIdx="0" presStyleCnt="0"/>
      <dgm:spPr/>
    </dgm:pt>
    <dgm:pt modelId="{6985D33B-5E19-4E74-983C-8B62FD88EDCA}" type="pres">
      <dgm:prSet presAssocID="{29F5B30E-03FA-46A2-82B5-021BE3E02CD1}" presName="compNode" presStyleCnt="0"/>
      <dgm:spPr/>
    </dgm:pt>
    <dgm:pt modelId="{8AAC317E-AB21-4F9A-BFD4-8CF7C474DE1B}" type="pres">
      <dgm:prSet presAssocID="{29F5B30E-03FA-46A2-82B5-021BE3E02CD1}" presName="iconBgRect" presStyleLbl="bgShp" presStyleIdx="3" presStyleCnt="5"/>
      <dgm:spPr/>
    </dgm:pt>
    <dgm:pt modelId="{0055D929-B8A4-447A-A05D-9B57F823D65D}" type="pres">
      <dgm:prSet presAssocID="{29F5B30E-03FA-46A2-82B5-021BE3E02CD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132E8CA-FB5C-46C6-BE51-1C369C0F1759}" type="pres">
      <dgm:prSet presAssocID="{29F5B30E-03FA-46A2-82B5-021BE3E02CD1}" presName="spaceRect" presStyleCnt="0"/>
      <dgm:spPr/>
    </dgm:pt>
    <dgm:pt modelId="{4B1D5B38-0F75-4F1D-9693-7E5CAF1A8B50}" type="pres">
      <dgm:prSet presAssocID="{29F5B30E-03FA-46A2-82B5-021BE3E02CD1}" presName="textRect" presStyleLbl="revTx" presStyleIdx="3" presStyleCnt="5">
        <dgm:presLayoutVars>
          <dgm:chMax val="1"/>
          <dgm:chPref val="1"/>
        </dgm:presLayoutVars>
      </dgm:prSet>
      <dgm:spPr/>
    </dgm:pt>
    <dgm:pt modelId="{E400D1A8-A177-45A2-8016-6D7EF953E823}" type="pres">
      <dgm:prSet presAssocID="{911A84AD-3A5B-4494-8CD8-5D232278AEBC}" presName="sibTrans" presStyleLbl="sibTrans2D1" presStyleIdx="0" presStyleCnt="0"/>
      <dgm:spPr/>
    </dgm:pt>
    <dgm:pt modelId="{D553C11A-B57E-4188-AD38-CE1F1FCADAE0}" type="pres">
      <dgm:prSet presAssocID="{D7484EB0-4CD3-4CF6-BE7C-C864B52988C5}" presName="compNode" presStyleCnt="0"/>
      <dgm:spPr/>
    </dgm:pt>
    <dgm:pt modelId="{55652CF7-800B-411E-A955-A6ACD089D85B}" type="pres">
      <dgm:prSet presAssocID="{D7484EB0-4CD3-4CF6-BE7C-C864B52988C5}" presName="iconBgRect" presStyleLbl="bgShp" presStyleIdx="4" presStyleCnt="5"/>
      <dgm:spPr/>
    </dgm:pt>
    <dgm:pt modelId="{3F9B0BC7-25E8-4158-B4B5-89B86D16ED74}" type="pres">
      <dgm:prSet presAssocID="{D7484EB0-4CD3-4CF6-BE7C-C864B52988C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6F5E23C-45D7-4562-9F76-CD1104DBE9A3}" type="pres">
      <dgm:prSet presAssocID="{D7484EB0-4CD3-4CF6-BE7C-C864B52988C5}" presName="spaceRect" presStyleCnt="0"/>
      <dgm:spPr/>
    </dgm:pt>
    <dgm:pt modelId="{A41ABDC6-D754-4B6E-8F78-A3CA0DDFBB84}" type="pres">
      <dgm:prSet presAssocID="{D7484EB0-4CD3-4CF6-BE7C-C864B52988C5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8D78604-8C18-4861-861E-12A4F3B62B80}" type="presOf" srcId="{723B645B-3BB3-4373-B88E-7CC0CFDBA6E5}" destId="{5F2D3159-FA44-4DF4-A627-58B7A47814CE}" srcOrd="0" destOrd="0" presId="urn:microsoft.com/office/officeart/2018/2/layout/IconCircleList"/>
    <dgm:cxn modelId="{74B30225-F1FD-4A6F-A8F3-EA8CCA50B917}" type="presOf" srcId="{5119AFA9-82D5-4B7D-8E0E-4B2877DBD191}" destId="{A55E0EDC-EA47-4F6A-9B91-1522B7D6FAB1}" srcOrd="0" destOrd="0" presId="urn:microsoft.com/office/officeart/2018/2/layout/IconCircleList"/>
    <dgm:cxn modelId="{3F1A5D26-BAB3-4CD6-9FF7-A80E9221214C}" type="presOf" srcId="{29F5B30E-03FA-46A2-82B5-021BE3E02CD1}" destId="{4B1D5B38-0F75-4F1D-9693-7E5CAF1A8B50}" srcOrd="0" destOrd="0" presId="urn:microsoft.com/office/officeart/2018/2/layout/IconCircleList"/>
    <dgm:cxn modelId="{46AEBB28-1CFD-4B9D-8EA8-CE09F73DEEDF}" type="presOf" srcId="{546EC08D-AD40-4A1D-A466-E718A2A134BB}" destId="{9D73EF9C-D237-4AB7-AA2A-C4A3697657F3}" srcOrd="0" destOrd="0" presId="urn:microsoft.com/office/officeart/2018/2/layout/IconCircleList"/>
    <dgm:cxn modelId="{AAE6DA29-E905-40EC-ABD7-18CC1DFF0D43}" type="presOf" srcId="{FF647AC1-FE2A-4E46-94EE-F713867DD2B9}" destId="{74E41398-1791-494A-B6A4-3141D93C4FCE}" srcOrd="0" destOrd="0" presId="urn:microsoft.com/office/officeart/2018/2/layout/IconCircleList"/>
    <dgm:cxn modelId="{26255B57-5988-4AD1-8AF9-EA99BF0C31D4}" type="presOf" srcId="{79F981CC-3A89-4BC8-B349-66E7C4DC9AA2}" destId="{AC2791EF-436A-4EDB-ACD2-8FA6490C6141}" srcOrd="0" destOrd="0" presId="urn:microsoft.com/office/officeart/2018/2/layout/IconCircleList"/>
    <dgm:cxn modelId="{16A1C557-0B1C-4B23-B85D-D3812AEE2836}" srcId="{79F981CC-3A89-4BC8-B349-66E7C4DC9AA2}" destId="{D7484EB0-4CD3-4CF6-BE7C-C864B52988C5}" srcOrd="4" destOrd="0" parTransId="{5E2F7FA5-0A9F-404B-ADB1-74F7BDF3D6BC}" sibTransId="{218BE6CC-AA5D-4596-BD7C-FDCEA01B3274}"/>
    <dgm:cxn modelId="{2A505962-C1CA-4B50-8476-ECD883858962}" type="presOf" srcId="{911A84AD-3A5B-4494-8CD8-5D232278AEBC}" destId="{E400D1A8-A177-45A2-8016-6D7EF953E823}" srcOrd="0" destOrd="0" presId="urn:microsoft.com/office/officeart/2018/2/layout/IconCircleList"/>
    <dgm:cxn modelId="{5DA8B86F-5F62-40FE-A2DA-D481598FE4E1}" srcId="{79F981CC-3A89-4BC8-B349-66E7C4DC9AA2}" destId="{5119AFA9-82D5-4B7D-8E0E-4B2877DBD191}" srcOrd="2" destOrd="0" parTransId="{E77EF2BB-0BF6-4275-9837-F5AC960B63F8}" sibTransId="{723B645B-3BB3-4373-B88E-7CC0CFDBA6E5}"/>
    <dgm:cxn modelId="{9D99497A-F481-4794-ADEC-66923C2A0556}" type="presOf" srcId="{D870B397-EE02-4CAB-9144-6E54678F4A96}" destId="{2946951B-FA8B-45E7-9B53-412F82D560E4}" srcOrd="0" destOrd="0" presId="urn:microsoft.com/office/officeart/2018/2/layout/IconCircleList"/>
    <dgm:cxn modelId="{15D8568C-8539-4C94-9BB8-8F558780A781}" type="presOf" srcId="{6696CDE4-065D-434A-A6E2-73780436AEBD}" destId="{D5A196F0-AA8F-4C35-A751-C3CD5480A3C4}" srcOrd="0" destOrd="0" presId="urn:microsoft.com/office/officeart/2018/2/layout/IconCircleList"/>
    <dgm:cxn modelId="{EB031B8D-BA8C-4DCB-ADC7-9E5228B9123F}" srcId="{79F981CC-3A89-4BC8-B349-66E7C4DC9AA2}" destId="{6696CDE4-065D-434A-A6E2-73780436AEBD}" srcOrd="0" destOrd="0" parTransId="{C4BB1C76-7231-4F2D-8F19-CB42BCFB7385}" sibTransId="{D870B397-EE02-4CAB-9144-6E54678F4A96}"/>
    <dgm:cxn modelId="{934446A1-A4E1-4899-A0AB-EBB189F66AAA}" type="presOf" srcId="{D7484EB0-4CD3-4CF6-BE7C-C864B52988C5}" destId="{A41ABDC6-D754-4B6E-8F78-A3CA0DDFBB84}" srcOrd="0" destOrd="0" presId="urn:microsoft.com/office/officeart/2018/2/layout/IconCircleList"/>
    <dgm:cxn modelId="{ABD139BA-921D-4742-990C-99105DEF690E}" srcId="{79F981CC-3A89-4BC8-B349-66E7C4DC9AA2}" destId="{FF647AC1-FE2A-4E46-94EE-F713867DD2B9}" srcOrd="1" destOrd="0" parTransId="{B3148893-0934-4E43-9C39-F425911488B2}" sibTransId="{546EC08D-AD40-4A1D-A466-E718A2A134BB}"/>
    <dgm:cxn modelId="{4EF4FCD9-5928-48C9-8045-F1DEADF4753D}" srcId="{79F981CC-3A89-4BC8-B349-66E7C4DC9AA2}" destId="{29F5B30E-03FA-46A2-82B5-021BE3E02CD1}" srcOrd="3" destOrd="0" parTransId="{88087E9E-D006-48C3-B5E9-7B0BABBCD5AD}" sibTransId="{911A84AD-3A5B-4494-8CD8-5D232278AEBC}"/>
    <dgm:cxn modelId="{F07D70AB-8E64-4B5B-91E4-4C98BCB39C8E}" type="presParOf" srcId="{AC2791EF-436A-4EDB-ACD2-8FA6490C6141}" destId="{0B5763D8-9462-4063-8168-EA05943863BD}" srcOrd="0" destOrd="0" presId="urn:microsoft.com/office/officeart/2018/2/layout/IconCircleList"/>
    <dgm:cxn modelId="{C6A23878-F1C2-484A-9B18-9C42589D7CC9}" type="presParOf" srcId="{0B5763D8-9462-4063-8168-EA05943863BD}" destId="{B98FB0E8-C5B1-4CDA-85CF-FE3D18FDBE95}" srcOrd="0" destOrd="0" presId="urn:microsoft.com/office/officeart/2018/2/layout/IconCircleList"/>
    <dgm:cxn modelId="{0A5E4877-5FB8-46F4-9622-CB9AB20B4EBF}" type="presParOf" srcId="{B98FB0E8-C5B1-4CDA-85CF-FE3D18FDBE95}" destId="{33F615B2-A966-470A-B9D7-117958F47431}" srcOrd="0" destOrd="0" presId="urn:microsoft.com/office/officeart/2018/2/layout/IconCircleList"/>
    <dgm:cxn modelId="{A8D3C642-3461-4A1A-BA48-72942CE055A8}" type="presParOf" srcId="{B98FB0E8-C5B1-4CDA-85CF-FE3D18FDBE95}" destId="{9B4B4CE8-95CE-45F1-8B5A-25711B5FBFAB}" srcOrd="1" destOrd="0" presId="urn:microsoft.com/office/officeart/2018/2/layout/IconCircleList"/>
    <dgm:cxn modelId="{FEC153E4-58BF-423E-AA09-9143D80660FC}" type="presParOf" srcId="{B98FB0E8-C5B1-4CDA-85CF-FE3D18FDBE95}" destId="{F91A252D-58A7-485B-A691-7D8E1E42AC5A}" srcOrd="2" destOrd="0" presId="urn:microsoft.com/office/officeart/2018/2/layout/IconCircleList"/>
    <dgm:cxn modelId="{B2EE6B53-0D3A-4A23-BF4D-854EFB745909}" type="presParOf" srcId="{B98FB0E8-C5B1-4CDA-85CF-FE3D18FDBE95}" destId="{D5A196F0-AA8F-4C35-A751-C3CD5480A3C4}" srcOrd="3" destOrd="0" presId="urn:microsoft.com/office/officeart/2018/2/layout/IconCircleList"/>
    <dgm:cxn modelId="{5282CDAC-8BD3-4C0F-938C-DED45B3E68D3}" type="presParOf" srcId="{0B5763D8-9462-4063-8168-EA05943863BD}" destId="{2946951B-FA8B-45E7-9B53-412F82D560E4}" srcOrd="1" destOrd="0" presId="urn:microsoft.com/office/officeart/2018/2/layout/IconCircleList"/>
    <dgm:cxn modelId="{99D1A5B8-67C1-47BA-863B-9E441C9901DD}" type="presParOf" srcId="{0B5763D8-9462-4063-8168-EA05943863BD}" destId="{2C0BFC1C-C751-47BF-8479-CAC039DE3158}" srcOrd="2" destOrd="0" presId="urn:microsoft.com/office/officeart/2018/2/layout/IconCircleList"/>
    <dgm:cxn modelId="{7D5FF11F-3FCC-4A2C-975D-A3FD7A8B1707}" type="presParOf" srcId="{2C0BFC1C-C751-47BF-8479-CAC039DE3158}" destId="{077AB112-CA09-45FA-97C7-CE54A6851D11}" srcOrd="0" destOrd="0" presId="urn:microsoft.com/office/officeart/2018/2/layout/IconCircleList"/>
    <dgm:cxn modelId="{94D9D3B7-8476-41D4-B9B3-0961F31B9D8D}" type="presParOf" srcId="{2C0BFC1C-C751-47BF-8479-CAC039DE3158}" destId="{8EF1D85C-39FD-4992-BE16-8491C8A77641}" srcOrd="1" destOrd="0" presId="urn:microsoft.com/office/officeart/2018/2/layout/IconCircleList"/>
    <dgm:cxn modelId="{AB36C8AE-A58B-4916-9001-343A1A17581F}" type="presParOf" srcId="{2C0BFC1C-C751-47BF-8479-CAC039DE3158}" destId="{616BE203-A550-4786-B67A-680B7BA8FCFA}" srcOrd="2" destOrd="0" presId="urn:microsoft.com/office/officeart/2018/2/layout/IconCircleList"/>
    <dgm:cxn modelId="{BDFDFE63-A6C6-46F6-ABA3-57FA32117C69}" type="presParOf" srcId="{2C0BFC1C-C751-47BF-8479-CAC039DE3158}" destId="{74E41398-1791-494A-B6A4-3141D93C4FCE}" srcOrd="3" destOrd="0" presId="urn:microsoft.com/office/officeart/2018/2/layout/IconCircleList"/>
    <dgm:cxn modelId="{524FEB99-7006-4D42-BF3C-63DBDF23CCA2}" type="presParOf" srcId="{0B5763D8-9462-4063-8168-EA05943863BD}" destId="{9D73EF9C-D237-4AB7-AA2A-C4A3697657F3}" srcOrd="3" destOrd="0" presId="urn:microsoft.com/office/officeart/2018/2/layout/IconCircleList"/>
    <dgm:cxn modelId="{1019EC5B-2232-4D91-972A-42C41E62CD72}" type="presParOf" srcId="{0B5763D8-9462-4063-8168-EA05943863BD}" destId="{D1E57BAD-6E08-4B13-8E5F-62D50B391062}" srcOrd="4" destOrd="0" presId="urn:microsoft.com/office/officeart/2018/2/layout/IconCircleList"/>
    <dgm:cxn modelId="{E4EF8118-9672-4B13-803E-9183D8E18D91}" type="presParOf" srcId="{D1E57BAD-6E08-4B13-8E5F-62D50B391062}" destId="{4AF44A5C-38D3-47F8-8989-86D350D8ADB4}" srcOrd="0" destOrd="0" presId="urn:microsoft.com/office/officeart/2018/2/layout/IconCircleList"/>
    <dgm:cxn modelId="{93A707D9-034F-4547-A1F3-6284DA72A7E5}" type="presParOf" srcId="{D1E57BAD-6E08-4B13-8E5F-62D50B391062}" destId="{C95DECEA-AED5-4C54-9280-E0F9EBE9BA58}" srcOrd="1" destOrd="0" presId="urn:microsoft.com/office/officeart/2018/2/layout/IconCircleList"/>
    <dgm:cxn modelId="{AFA70132-9B18-4B29-BFB4-7DADA2A61712}" type="presParOf" srcId="{D1E57BAD-6E08-4B13-8E5F-62D50B391062}" destId="{EBE7B8A8-33E1-43E4-9FCF-0B5440126E29}" srcOrd="2" destOrd="0" presId="urn:microsoft.com/office/officeart/2018/2/layout/IconCircleList"/>
    <dgm:cxn modelId="{592D37DF-A1A5-4BAB-906C-AEFC70A01F23}" type="presParOf" srcId="{D1E57BAD-6E08-4B13-8E5F-62D50B391062}" destId="{A55E0EDC-EA47-4F6A-9B91-1522B7D6FAB1}" srcOrd="3" destOrd="0" presId="urn:microsoft.com/office/officeart/2018/2/layout/IconCircleList"/>
    <dgm:cxn modelId="{11D41AFA-C767-4ED0-A7DC-10801D55611C}" type="presParOf" srcId="{0B5763D8-9462-4063-8168-EA05943863BD}" destId="{5F2D3159-FA44-4DF4-A627-58B7A47814CE}" srcOrd="5" destOrd="0" presId="urn:microsoft.com/office/officeart/2018/2/layout/IconCircleList"/>
    <dgm:cxn modelId="{AF51A2A5-13E5-4E14-BC17-53D2F1C4884D}" type="presParOf" srcId="{0B5763D8-9462-4063-8168-EA05943863BD}" destId="{6985D33B-5E19-4E74-983C-8B62FD88EDCA}" srcOrd="6" destOrd="0" presId="urn:microsoft.com/office/officeart/2018/2/layout/IconCircleList"/>
    <dgm:cxn modelId="{F5B4650F-96AA-41D9-B561-14A79CFEE642}" type="presParOf" srcId="{6985D33B-5E19-4E74-983C-8B62FD88EDCA}" destId="{8AAC317E-AB21-4F9A-BFD4-8CF7C474DE1B}" srcOrd="0" destOrd="0" presId="urn:microsoft.com/office/officeart/2018/2/layout/IconCircleList"/>
    <dgm:cxn modelId="{473E189C-91B2-4087-A79E-C661C6C2B5B5}" type="presParOf" srcId="{6985D33B-5E19-4E74-983C-8B62FD88EDCA}" destId="{0055D929-B8A4-447A-A05D-9B57F823D65D}" srcOrd="1" destOrd="0" presId="urn:microsoft.com/office/officeart/2018/2/layout/IconCircleList"/>
    <dgm:cxn modelId="{409CBFF6-44C8-45CB-A423-408292609963}" type="presParOf" srcId="{6985D33B-5E19-4E74-983C-8B62FD88EDCA}" destId="{3132E8CA-FB5C-46C6-BE51-1C369C0F1759}" srcOrd="2" destOrd="0" presId="urn:microsoft.com/office/officeart/2018/2/layout/IconCircleList"/>
    <dgm:cxn modelId="{3800AA49-9DE8-4542-A369-70DBC4F68410}" type="presParOf" srcId="{6985D33B-5E19-4E74-983C-8B62FD88EDCA}" destId="{4B1D5B38-0F75-4F1D-9693-7E5CAF1A8B50}" srcOrd="3" destOrd="0" presId="urn:microsoft.com/office/officeart/2018/2/layout/IconCircleList"/>
    <dgm:cxn modelId="{90E3B9F3-DD9D-4954-9F8E-329A89828F01}" type="presParOf" srcId="{0B5763D8-9462-4063-8168-EA05943863BD}" destId="{E400D1A8-A177-45A2-8016-6D7EF953E823}" srcOrd="7" destOrd="0" presId="urn:microsoft.com/office/officeart/2018/2/layout/IconCircleList"/>
    <dgm:cxn modelId="{92F46CC1-2216-4EAE-BCF4-D7BE7D8A2336}" type="presParOf" srcId="{0B5763D8-9462-4063-8168-EA05943863BD}" destId="{D553C11A-B57E-4188-AD38-CE1F1FCADAE0}" srcOrd="8" destOrd="0" presId="urn:microsoft.com/office/officeart/2018/2/layout/IconCircleList"/>
    <dgm:cxn modelId="{A859A0E8-7826-41DC-9B44-CC35BEB2839D}" type="presParOf" srcId="{D553C11A-B57E-4188-AD38-CE1F1FCADAE0}" destId="{55652CF7-800B-411E-A955-A6ACD089D85B}" srcOrd="0" destOrd="0" presId="urn:microsoft.com/office/officeart/2018/2/layout/IconCircleList"/>
    <dgm:cxn modelId="{1EDBC759-9878-49BE-B582-8297AB29B2D4}" type="presParOf" srcId="{D553C11A-B57E-4188-AD38-CE1F1FCADAE0}" destId="{3F9B0BC7-25E8-4158-B4B5-89B86D16ED74}" srcOrd="1" destOrd="0" presId="urn:microsoft.com/office/officeart/2018/2/layout/IconCircleList"/>
    <dgm:cxn modelId="{3399E94A-23D5-4021-830B-C66346C89FE4}" type="presParOf" srcId="{D553C11A-B57E-4188-AD38-CE1F1FCADAE0}" destId="{E6F5E23C-45D7-4562-9F76-CD1104DBE9A3}" srcOrd="2" destOrd="0" presId="urn:microsoft.com/office/officeart/2018/2/layout/IconCircleList"/>
    <dgm:cxn modelId="{D2E1EB87-5915-4B03-B468-4FF15E2D6F5C}" type="presParOf" srcId="{D553C11A-B57E-4188-AD38-CE1F1FCADAE0}" destId="{A41ABDC6-D754-4B6E-8F78-A3CA0DDFBB8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3E9ECB-CDA3-4627-AD69-29645FB3C7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Value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Addressing high-value or important requirements first to realize benefits early.</a:t>
          </a:r>
        </a:p>
      </dgm:t>
    </dgm:pt>
    <dgm:pt modelId="{8AF85770-0180-43CA-B04C-3249E6363B1F}" type="parTrans" cxnId="{F7C24560-FE53-4758-A141-283D93F6411D}">
      <dgm:prSet/>
      <dgm:spPr/>
      <dgm:t>
        <a:bodyPr/>
        <a:lstStyle/>
        <a:p>
          <a:endParaRPr lang="en-US"/>
        </a:p>
      </dgm:t>
    </dgm:pt>
    <dgm:pt modelId="{66F91A37-FBD0-407D-98C6-EAF52AD30F9B}" type="sibTrans" cxnId="{F7C24560-FE53-4758-A141-283D93F6411D}">
      <dgm:prSet/>
      <dgm:spPr/>
      <dgm:t>
        <a:bodyPr/>
        <a:lstStyle/>
        <a:p>
          <a:endParaRPr lang="en-US"/>
        </a:p>
      </dgm:t>
    </dgm:pt>
    <dgm:pt modelId="{1E7A7A48-742E-49D2-B87E-4391055B1D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Cost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criteria based on their costs</a:t>
          </a:r>
        </a:p>
      </dgm:t>
    </dgm:pt>
    <dgm:pt modelId="{256BF210-6073-4709-8671-B1195E6CEF18}" type="parTrans" cxnId="{1BEA6EAA-F7E8-4388-8E2D-83B9C9D98D27}">
      <dgm:prSet/>
      <dgm:spPr/>
      <dgm:t>
        <a:bodyPr/>
        <a:lstStyle/>
        <a:p>
          <a:endParaRPr lang="en-US"/>
        </a:p>
      </dgm:t>
    </dgm:pt>
    <dgm:pt modelId="{8FB4701F-0204-4775-9203-0923CB9CF701}" type="sibTrans" cxnId="{1BEA6EAA-F7E8-4388-8E2D-83B9C9D98D27}">
      <dgm:prSet/>
      <dgm:spPr/>
      <dgm:t>
        <a:bodyPr/>
        <a:lstStyle/>
        <a:p>
          <a:endParaRPr lang="en-US"/>
        </a:p>
      </dgm:t>
    </dgm:pt>
    <dgm:pt modelId="{5123F7EA-63EA-4200-93ED-62EF95E29F4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Difficulty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How difficult to fulfill the requirement</a:t>
          </a:r>
        </a:p>
      </dgm:t>
    </dgm:pt>
    <dgm:pt modelId="{1ABDC701-9E47-4E77-9362-6ED6FBBBA951}" type="parTrans" cxnId="{142ECCAD-7838-4A69-8D03-6C1DBEBE9807}">
      <dgm:prSet/>
      <dgm:spPr/>
      <dgm:t>
        <a:bodyPr/>
        <a:lstStyle/>
        <a:p>
          <a:endParaRPr lang="en-US"/>
        </a:p>
      </dgm:t>
    </dgm:pt>
    <dgm:pt modelId="{58355CE9-61F7-4996-8E70-D029CFCAA622}" type="sibTrans" cxnId="{142ECCAD-7838-4A69-8D03-6C1DBEBE9807}">
      <dgm:prSet/>
      <dgm:spPr/>
      <dgm:t>
        <a:bodyPr/>
        <a:lstStyle/>
        <a:p>
          <a:endParaRPr lang="en-US"/>
        </a:p>
      </dgm:t>
    </dgm:pt>
    <dgm:pt modelId="{D0BEFCFB-2AB3-6441-AC00-007C658F53A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Regulatory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Mandated requirements for compliance with regulations and legislations</a:t>
          </a:r>
        </a:p>
      </dgm:t>
    </dgm:pt>
    <dgm:pt modelId="{887B1DA4-5356-5446-A167-4FBFC38CFD2E}" type="parTrans" cxnId="{9C374E40-668D-EA4B-BB68-58B7B615BC07}">
      <dgm:prSet/>
      <dgm:spPr/>
      <dgm:t>
        <a:bodyPr/>
        <a:lstStyle/>
        <a:p>
          <a:endParaRPr lang="en-US"/>
        </a:p>
      </dgm:t>
    </dgm:pt>
    <dgm:pt modelId="{33E812AF-927F-6843-B335-40C9A79AB776}" type="sibTrans" cxnId="{9C374E40-668D-EA4B-BB68-58B7B615BC07}">
      <dgm:prSet/>
      <dgm:spPr/>
      <dgm:t>
        <a:bodyPr/>
        <a:lstStyle/>
        <a:p>
          <a:endParaRPr lang="en-US"/>
        </a:p>
      </dgm:t>
    </dgm:pt>
    <dgm:pt modelId="{274C0B91-604C-D547-9218-A488321BAF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Risk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Implementing high-risk requirements first</a:t>
          </a:r>
        </a:p>
      </dgm:t>
    </dgm:pt>
    <dgm:pt modelId="{7F31EADE-5A5C-A843-B0C8-59B9417EFB3E}" type="parTrans" cxnId="{E8FFAE0F-945F-9442-854C-5AE55E3E6881}">
      <dgm:prSet/>
      <dgm:spPr/>
      <dgm:t>
        <a:bodyPr/>
        <a:lstStyle/>
        <a:p>
          <a:endParaRPr lang="en-US"/>
        </a:p>
      </dgm:t>
    </dgm:pt>
    <dgm:pt modelId="{082B8FF4-8568-EC42-9D27-5B8D56DD8C27}" type="sibTrans" cxnId="{E8FFAE0F-945F-9442-854C-5AE55E3E6881}">
      <dgm:prSet/>
      <dgm:spPr/>
      <dgm:t>
        <a:bodyPr/>
        <a:lstStyle/>
        <a:p>
          <a:endParaRPr lang="en-US"/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</dgm:pt>
    <dgm:pt modelId="{6C48A2A7-BC81-4E13-BD63-3D4F091FFD9E}" type="pres">
      <dgm:prSet presAssocID="{7D3E9ECB-CDA3-4627-AD69-29645FB3C7E3}" presName="compNode" presStyleCnt="0"/>
      <dgm:spPr/>
    </dgm:pt>
    <dgm:pt modelId="{EEBA531F-0BD2-4183-9739-C142599F8511}" type="pres">
      <dgm:prSet presAssocID="{7D3E9ECB-CDA3-4627-AD69-29645FB3C7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amond with solid fill"/>
        </a:ext>
      </dgm:extLst>
    </dgm:pt>
    <dgm:pt modelId="{E729A6C2-49DB-4D3D-9CA6-0300C25A48D7}" type="pres">
      <dgm:prSet presAssocID="{7D3E9ECB-CDA3-4627-AD69-29645FB3C7E3}" presName="spaceRect" presStyleCnt="0"/>
      <dgm:spPr/>
    </dgm:pt>
    <dgm:pt modelId="{88E1BE7B-F375-4F87-9AED-12DD0EF84D1D}" type="pres">
      <dgm:prSet presAssocID="{7D3E9ECB-CDA3-4627-AD69-29645FB3C7E3}" presName="textRect" presStyleLbl="revTx" presStyleIdx="0" presStyleCnt="5" custScaleX="131679">
        <dgm:presLayoutVars>
          <dgm:chMax val="1"/>
          <dgm:chPref val="1"/>
        </dgm:presLayoutVars>
      </dgm:prSet>
      <dgm:spPr/>
    </dgm:pt>
    <dgm:pt modelId="{3A9D3D3B-64EF-46C7-8518-DFF6E3E540D9}" type="pres">
      <dgm:prSet presAssocID="{66F91A37-FBD0-407D-98C6-EAF52AD30F9B}" presName="sibTrans" presStyleCnt="0"/>
      <dgm:spPr/>
    </dgm:pt>
    <dgm:pt modelId="{3B968310-473D-4114-A6E6-AD4891B75377}" type="pres">
      <dgm:prSet presAssocID="{1E7A7A48-742E-49D2-B87E-4391055B1DD2}" presName="compNode" presStyleCnt="0"/>
      <dgm:spPr/>
    </dgm:pt>
    <dgm:pt modelId="{B7730618-2B4C-4FEE-8453-6850D15970AF}" type="pres">
      <dgm:prSet presAssocID="{1E7A7A48-742E-49D2-B87E-4391055B1DD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 with solid fill"/>
        </a:ext>
      </dgm:extLst>
    </dgm:pt>
    <dgm:pt modelId="{553FDA3A-7AF1-45D8-8420-5A845BC2CE20}" type="pres">
      <dgm:prSet presAssocID="{1E7A7A48-742E-49D2-B87E-4391055B1DD2}" presName="spaceRect" presStyleCnt="0"/>
      <dgm:spPr/>
    </dgm:pt>
    <dgm:pt modelId="{8EF32CB1-3081-4F28-964A-A4B4E73BFFDE}" type="pres">
      <dgm:prSet presAssocID="{1E7A7A48-742E-49D2-B87E-4391055B1DD2}" presName="textRect" presStyleLbl="revTx" presStyleIdx="1" presStyleCnt="5" custScaleX="126194">
        <dgm:presLayoutVars>
          <dgm:chMax val="1"/>
          <dgm:chPref val="1"/>
        </dgm:presLayoutVars>
      </dgm:prSet>
      <dgm:spPr/>
    </dgm:pt>
    <dgm:pt modelId="{34020134-F6EE-42AF-8857-14B7237CA305}" type="pres">
      <dgm:prSet presAssocID="{8FB4701F-0204-4775-9203-0923CB9CF701}" presName="sibTrans" presStyleCnt="0"/>
      <dgm:spPr/>
    </dgm:pt>
    <dgm:pt modelId="{C1EC3E38-0599-493C-BA29-93B48346882F}" type="pres">
      <dgm:prSet presAssocID="{5123F7EA-63EA-4200-93ED-62EF95E29F43}" presName="compNode" presStyleCnt="0"/>
      <dgm:spPr/>
    </dgm:pt>
    <dgm:pt modelId="{89789643-85CC-4982-BAC5-92AF726DCDCF}" type="pres">
      <dgm:prSet presAssocID="{5123F7EA-63EA-4200-93ED-62EF95E29F4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st with solid fill"/>
        </a:ext>
      </dgm:extLst>
    </dgm:pt>
    <dgm:pt modelId="{7455172B-818F-4115-8154-23A0113810A7}" type="pres">
      <dgm:prSet presAssocID="{5123F7EA-63EA-4200-93ED-62EF95E29F43}" presName="spaceRect" presStyleCnt="0"/>
      <dgm:spPr/>
    </dgm:pt>
    <dgm:pt modelId="{0183158A-6AE3-4FD7-88F2-52A9F42D86D4}" type="pres">
      <dgm:prSet presAssocID="{5123F7EA-63EA-4200-93ED-62EF95E29F43}" presName="textRect" presStyleLbl="revTx" presStyleIdx="2" presStyleCnt="5" custScaleX="122514">
        <dgm:presLayoutVars>
          <dgm:chMax val="1"/>
          <dgm:chPref val="1"/>
        </dgm:presLayoutVars>
      </dgm:prSet>
      <dgm:spPr/>
    </dgm:pt>
    <dgm:pt modelId="{D72AAE53-0436-D54D-B206-F132A7B0C410}" type="pres">
      <dgm:prSet presAssocID="{58355CE9-61F7-4996-8E70-D029CFCAA622}" presName="sibTrans" presStyleCnt="0"/>
      <dgm:spPr/>
    </dgm:pt>
    <dgm:pt modelId="{3BC29CE6-13DB-5948-88D3-0B3549CCDD9C}" type="pres">
      <dgm:prSet presAssocID="{D0BEFCFB-2AB3-6441-AC00-007C658F53AC}" presName="compNode" presStyleCnt="0"/>
      <dgm:spPr/>
    </dgm:pt>
    <dgm:pt modelId="{F3ECE347-435D-2444-8AB3-AB2DA39DF454}" type="pres">
      <dgm:prSet presAssocID="{D0BEFCFB-2AB3-6441-AC00-007C658F53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</dgm:pt>
    <dgm:pt modelId="{84234B07-94D7-6849-B19F-6A5FFCF358EF}" type="pres">
      <dgm:prSet presAssocID="{D0BEFCFB-2AB3-6441-AC00-007C658F53AC}" presName="spaceRect" presStyleCnt="0"/>
      <dgm:spPr/>
    </dgm:pt>
    <dgm:pt modelId="{34218B60-7D6D-D74B-81FB-D9DB5A77D14D}" type="pres">
      <dgm:prSet presAssocID="{D0BEFCFB-2AB3-6441-AC00-007C658F53AC}" presName="textRect" presStyleLbl="revTx" presStyleIdx="3" presStyleCnt="5" custScaleX="109033">
        <dgm:presLayoutVars>
          <dgm:chMax val="1"/>
          <dgm:chPref val="1"/>
        </dgm:presLayoutVars>
      </dgm:prSet>
      <dgm:spPr/>
    </dgm:pt>
    <dgm:pt modelId="{984020A5-8966-5841-9A5D-59A96E9BD7FE}" type="pres">
      <dgm:prSet presAssocID="{33E812AF-927F-6843-B335-40C9A79AB776}" presName="sibTrans" presStyleCnt="0"/>
      <dgm:spPr/>
    </dgm:pt>
    <dgm:pt modelId="{11AEED82-BE54-8349-9D9F-AD82AA475610}" type="pres">
      <dgm:prSet presAssocID="{274C0B91-604C-D547-9218-A488321BAFA9}" presName="compNode" presStyleCnt="0"/>
      <dgm:spPr/>
    </dgm:pt>
    <dgm:pt modelId="{BDA01E08-2972-7745-84EF-250A188FB6E8}" type="pres">
      <dgm:prSet presAssocID="{274C0B91-604C-D547-9218-A488321BAFA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adioactive with solid fill"/>
        </a:ext>
      </dgm:extLst>
    </dgm:pt>
    <dgm:pt modelId="{C5A5D9BD-C79E-BA41-9A75-B779356ED90E}" type="pres">
      <dgm:prSet presAssocID="{274C0B91-604C-D547-9218-A488321BAFA9}" presName="spaceRect" presStyleCnt="0"/>
      <dgm:spPr/>
    </dgm:pt>
    <dgm:pt modelId="{273A6C4E-5621-544F-8ECF-709DB95B32F1}" type="pres">
      <dgm:prSet presAssocID="{274C0B91-604C-D547-9218-A488321BAFA9}" presName="textRect" presStyleLbl="revTx" presStyleIdx="4" presStyleCnt="5" custScaleX="105205">
        <dgm:presLayoutVars>
          <dgm:chMax val="1"/>
          <dgm:chPref val="1"/>
        </dgm:presLayoutVars>
      </dgm:prSet>
      <dgm:spPr/>
    </dgm:pt>
  </dgm:ptLst>
  <dgm:cxnLst>
    <dgm:cxn modelId="{E8FFAE0F-945F-9442-854C-5AE55E3E6881}" srcId="{F7E48167-E5DC-40C2-8EB4-AF3F179041C9}" destId="{274C0B91-604C-D547-9218-A488321BAFA9}" srcOrd="4" destOrd="0" parTransId="{7F31EADE-5A5C-A843-B0C8-59B9417EFB3E}" sibTransId="{082B8FF4-8568-EC42-9D27-5B8D56DD8C27}"/>
    <dgm:cxn modelId="{4DA76410-8F17-E949-B58C-F5A668061483}" type="presOf" srcId="{274C0B91-604C-D547-9218-A488321BAFA9}" destId="{273A6C4E-5621-544F-8ECF-709DB95B32F1}" srcOrd="0" destOrd="0" presId="urn:microsoft.com/office/officeart/2018/2/layout/IconLabelList"/>
    <dgm:cxn modelId="{C00DB537-46AE-4799-8F12-4159C1F832F9}" type="presOf" srcId="{5123F7EA-63EA-4200-93ED-62EF95E29F43}" destId="{0183158A-6AE3-4FD7-88F2-52A9F42D86D4}" srcOrd="0" destOrd="0" presId="urn:microsoft.com/office/officeart/2018/2/layout/IconLabelList"/>
    <dgm:cxn modelId="{9C374E40-668D-EA4B-BB68-58B7B615BC07}" srcId="{F7E48167-E5DC-40C2-8EB4-AF3F179041C9}" destId="{D0BEFCFB-2AB3-6441-AC00-007C658F53AC}" srcOrd="3" destOrd="0" parTransId="{887B1DA4-5356-5446-A167-4FBFC38CFD2E}" sibTransId="{33E812AF-927F-6843-B335-40C9A79AB776}"/>
    <dgm:cxn modelId="{F7C24560-FE53-4758-A141-283D93F6411D}" srcId="{F7E48167-E5DC-40C2-8EB4-AF3F179041C9}" destId="{7D3E9ECB-CDA3-4627-AD69-29645FB3C7E3}" srcOrd="0" destOrd="0" parTransId="{8AF85770-0180-43CA-B04C-3249E6363B1F}" sibTransId="{66F91A37-FBD0-407D-98C6-EAF52AD30F9B}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67D704A8-DCC1-4727-8F79-46ABB260405E}" type="presOf" srcId="{7D3E9ECB-CDA3-4627-AD69-29645FB3C7E3}" destId="{88E1BE7B-F375-4F87-9AED-12DD0EF84D1D}" srcOrd="0" destOrd="0" presId="urn:microsoft.com/office/officeart/2018/2/layout/IconLabelList"/>
    <dgm:cxn modelId="{1BEA6EAA-F7E8-4388-8E2D-83B9C9D98D27}" srcId="{F7E48167-E5DC-40C2-8EB4-AF3F179041C9}" destId="{1E7A7A48-742E-49D2-B87E-4391055B1DD2}" srcOrd="1" destOrd="0" parTransId="{256BF210-6073-4709-8671-B1195E6CEF18}" sibTransId="{8FB4701F-0204-4775-9203-0923CB9CF701}"/>
    <dgm:cxn modelId="{142ECCAD-7838-4A69-8D03-6C1DBEBE9807}" srcId="{F7E48167-E5DC-40C2-8EB4-AF3F179041C9}" destId="{5123F7EA-63EA-4200-93ED-62EF95E29F43}" srcOrd="2" destOrd="0" parTransId="{1ABDC701-9E47-4E77-9362-6ED6FBBBA951}" sibTransId="{58355CE9-61F7-4996-8E70-D029CFCAA622}"/>
    <dgm:cxn modelId="{9A370CC9-2028-4692-9715-50C63481FAD2}" type="presOf" srcId="{1E7A7A48-742E-49D2-B87E-4391055B1DD2}" destId="{8EF32CB1-3081-4F28-964A-A4B4E73BFFDE}" srcOrd="0" destOrd="0" presId="urn:microsoft.com/office/officeart/2018/2/layout/IconLabelList"/>
    <dgm:cxn modelId="{A2AC53F7-C4B1-ED44-A3E5-316A306B1169}" type="presOf" srcId="{D0BEFCFB-2AB3-6441-AC00-007C658F53AC}" destId="{34218B60-7D6D-D74B-81FB-D9DB5A77D14D}" srcOrd="0" destOrd="0" presId="urn:microsoft.com/office/officeart/2018/2/layout/IconLabelList"/>
    <dgm:cxn modelId="{481D9031-38F6-4BD6-8049-F078DFD9FE80}" type="presParOf" srcId="{A1E15F7B-456F-42D8-A6C0-A9D1D22EE4C8}" destId="{6C48A2A7-BC81-4E13-BD63-3D4F091FFD9E}" srcOrd="0" destOrd="0" presId="urn:microsoft.com/office/officeart/2018/2/layout/IconLabelList"/>
    <dgm:cxn modelId="{D3748CB7-1926-4BF4-BE94-B5A06024F718}" type="presParOf" srcId="{6C48A2A7-BC81-4E13-BD63-3D4F091FFD9E}" destId="{EEBA531F-0BD2-4183-9739-C142599F8511}" srcOrd="0" destOrd="0" presId="urn:microsoft.com/office/officeart/2018/2/layout/IconLabelList"/>
    <dgm:cxn modelId="{CA573133-6653-4DE2-BB29-BB1F56551CEA}" type="presParOf" srcId="{6C48A2A7-BC81-4E13-BD63-3D4F091FFD9E}" destId="{E729A6C2-49DB-4D3D-9CA6-0300C25A48D7}" srcOrd="1" destOrd="0" presId="urn:microsoft.com/office/officeart/2018/2/layout/IconLabelList"/>
    <dgm:cxn modelId="{3E04638D-69C5-48A3-8ABF-2BC757D1A423}" type="presParOf" srcId="{6C48A2A7-BC81-4E13-BD63-3D4F091FFD9E}" destId="{88E1BE7B-F375-4F87-9AED-12DD0EF84D1D}" srcOrd="2" destOrd="0" presId="urn:microsoft.com/office/officeart/2018/2/layout/IconLabelList"/>
    <dgm:cxn modelId="{A02B7306-5738-4A0A-BD40-146C3FD94208}" type="presParOf" srcId="{A1E15F7B-456F-42D8-A6C0-A9D1D22EE4C8}" destId="{3A9D3D3B-64EF-46C7-8518-DFF6E3E540D9}" srcOrd="1" destOrd="0" presId="urn:microsoft.com/office/officeart/2018/2/layout/IconLabelList"/>
    <dgm:cxn modelId="{48B094EB-4867-44DC-A7D6-6127BD430278}" type="presParOf" srcId="{A1E15F7B-456F-42D8-A6C0-A9D1D22EE4C8}" destId="{3B968310-473D-4114-A6E6-AD4891B75377}" srcOrd="2" destOrd="0" presId="urn:microsoft.com/office/officeart/2018/2/layout/IconLabelList"/>
    <dgm:cxn modelId="{BA8499E4-0438-419B-A0F1-6B5D916BC444}" type="presParOf" srcId="{3B968310-473D-4114-A6E6-AD4891B75377}" destId="{B7730618-2B4C-4FEE-8453-6850D15970AF}" srcOrd="0" destOrd="0" presId="urn:microsoft.com/office/officeart/2018/2/layout/IconLabelList"/>
    <dgm:cxn modelId="{FF889A1B-2DF8-4E12-A6AE-7A8756361199}" type="presParOf" srcId="{3B968310-473D-4114-A6E6-AD4891B75377}" destId="{553FDA3A-7AF1-45D8-8420-5A845BC2CE20}" srcOrd="1" destOrd="0" presId="urn:microsoft.com/office/officeart/2018/2/layout/IconLabelList"/>
    <dgm:cxn modelId="{37D2E244-88E5-44F1-87D7-7EF4BD294137}" type="presParOf" srcId="{3B968310-473D-4114-A6E6-AD4891B75377}" destId="{8EF32CB1-3081-4F28-964A-A4B4E73BFFDE}" srcOrd="2" destOrd="0" presId="urn:microsoft.com/office/officeart/2018/2/layout/IconLabelList"/>
    <dgm:cxn modelId="{9E3FBF1A-3B8F-43D1-8AC6-0B92C07E69DF}" type="presParOf" srcId="{A1E15F7B-456F-42D8-A6C0-A9D1D22EE4C8}" destId="{34020134-F6EE-42AF-8857-14B7237CA305}" srcOrd="3" destOrd="0" presId="urn:microsoft.com/office/officeart/2018/2/layout/IconLabelList"/>
    <dgm:cxn modelId="{E34E6FA7-2B0E-46D1-9FB2-943A143995D9}" type="presParOf" srcId="{A1E15F7B-456F-42D8-A6C0-A9D1D22EE4C8}" destId="{C1EC3E38-0599-493C-BA29-93B48346882F}" srcOrd="4" destOrd="0" presId="urn:microsoft.com/office/officeart/2018/2/layout/IconLabelList"/>
    <dgm:cxn modelId="{254D3343-DC5A-4785-96A1-6D26B200BA25}" type="presParOf" srcId="{C1EC3E38-0599-493C-BA29-93B48346882F}" destId="{89789643-85CC-4982-BAC5-92AF726DCDCF}" srcOrd="0" destOrd="0" presId="urn:microsoft.com/office/officeart/2018/2/layout/IconLabelList"/>
    <dgm:cxn modelId="{2AA86DE7-45F2-4C28-A46C-79912A422951}" type="presParOf" srcId="{C1EC3E38-0599-493C-BA29-93B48346882F}" destId="{7455172B-818F-4115-8154-23A0113810A7}" srcOrd="1" destOrd="0" presId="urn:microsoft.com/office/officeart/2018/2/layout/IconLabelList"/>
    <dgm:cxn modelId="{3B38D76D-3467-46E5-8B6E-1BE0932E414E}" type="presParOf" srcId="{C1EC3E38-0599-493C-BA29-93B48346882F}" destId="{0183158A-6AE3-4FD7-88F2-52A9F42D86D4}" srcOrd="2" destOrd="0" presId="urn:microsoft.com/office/officeart/2018/2/layout/IconLabelList"/>
    <dgm:cxn modelId="{8329165F-E815-E946-A996-4CD7CD3BADB8}" type="presParOf" srcId="{A1E15F7B-456F-42D8-A6C0-A9D1D22EE4C8}" destId="{D72AAE53-0436-D54D-B206-F132A7B0C410}" srcOrd="5" destOrd="0" presId="urn:microsoft.com/office/officeart/2018/2/layout/IconLabelList"/>
    <dgm:cxn modelId="{C74C5E4B-3C2E-D24F-A3C9-1F5058AD6B68}" type="presParOf" srcId="{A1E15F7B-456F-42D8-A6C0-A9D1D22EE4C8}" destId="{3BC29CE6-13DB-5948-88D3-0B3549CCDD9C}" srcOrd="6" destOrd="0" presId="urn:microsoft.com/office/officeart/2018/2/layout/IconLabelList"/>
    <dgm:cxn modelId="{385BD82E-1857-F54D-82BB-942640643417}" type="presParOf" srcId="{3BC29CE6-13DB-5948-88D3-0B3549CCDD9C}" destId="{F3ECE347-435D-2444-8AB3-AB2DA39DF454}" srcOrd="0" destOrd="0" presId="urn:microsoft.com/office/officeart/2018/2/layout/IconLabelList"/>
    <dgm:cxn modelId="{292AE511-3C5D-224F-BAE4-BC95D428C191}" type="presParOf" srcId="{3BC29CE6-13DB-5948-88D3-0B3549CCDD9C}" destId="{84234B07-94D7-6849-B19F-6A5FFCF358EF}" srcOrd="1" destOrd="0" presId="urn:microsoft.com/office/officeart/2018/2/layout/IconLabelList"/>
    <dgm:cxn modelId="{6E0A5D9D-B051-8E46-A3AF-A837B0D43BBA}" type="presParOf" srcId="{3BC29CE6-13DB-5948-88D3-0B3549CCDD9C}" destId="{34218B60-7D6D-D74B-81FB-D9DB5A77D14D}" srcOrd="2" destOrd="0" presId="urn:microsoft.com/office/officeart/2018/2/layout/IconLabelList"/>
    <dgm:cxn modelId="{B150E139-099A-1444-B203-FBC5CFC5F1F5}" type="presParOf" srcId="{A1E15F7B-456F-42D8-A6C0-A9D1D22EE4C8}" destId="{984020A5-8966-5841-9A5D-59A96E9BD7FE}" srcOrd="7" destOrd="0" presId="urn:microsoft.com/office/officeart/2018/2/layout/IconLabelList"/>
    <dgm:cxn modelId="{74EEC0FB-1068-FC4D-ADC8-39E901166BCC}" type="presParOf" srcId="{A1E15F7B-456F-42D8-A6C0-A9D1D22EE4C8}" destId="{11AEED82-BE54-8349-9D9F-AD82AA475610}" srcOrd="8" destOrd="0" presId="urn:microsoft.com/office/officeart/2018/2/layout/IconLabelList"/>
    <dgm:cxn modelId="{EA6E6CF0-E1F6-ED4A-AC37-FE8AAA044F0B}" type="presParOf" srcId="{11AEED82-BE54-8349-9D9F-AD82AA475610}" destId="{BDA01E08-2972-7745-84EF-250A188FB6E8}" srcOrd="0" destOrd="0" presId="urn:microsoft.com/office/officeart/2018/2/layout/IconLabelList"/>
    <dgm:cxn modelId="{D18AF004-FB6A-E84B-92DC-A73955DF2251}" type="presParOf" srcId="{11AEED82-BE54-8349-9D9F-AD82AA475610}" destId="{C5A5D9BD-C79E-BA41-9A75-B779356ED90E}" srcOrd="1" destOrd="0" presId="urn:microsoft.com/office/officeart/2018/2/layout/IconLabelList"/>
    <dgm:cxn modelId="{FABED55C-4B5A-5242-BE34-2BBD5F16788B}" type="presParOf" srcId="{11AEED82-BE54-8349-9D9F-AD82AA475610}" destId="{273A6C4E-5621-544F-8ECF-709DB95B32F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A11CB8-F2F2-4571-A8E1-194646AFC88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24D613-74CD-4E6F-A000-68D3D6080F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Traceability Matrix is a grid that allows linking requirement to deliverables.</a:t>
          </a:r>
        </a:p>
      </dgm:t>
    </dgm:pt>
    <dgm:pt modelId="{A635B469-74B2-49B5-93FB-E6D1EB343688}" type="parTrans" cxnId="{C28A1A01-7AEF-4A18-8DCA-890CBEA75D07}">
      <dgm:prSet/>
      <dgm:spPr/>
      <dgm:t>
        <a:bodyPr/>
        <a:lstStyle/>
        <a:p>
          <a:endParaRPr lang="en-US"/>
        </a:p>
      </dgm:t>
    </dgm:pt>
    <dgm:pt modelId="{4C75C4BD-DB82-4F78-B024-DE1F651E0559}" type="sibTrans" cxnId="{C28A1A01-7AEF-4A18-8DCA-890CBEA75D07}">
      <dgm:prSet/>
      <dgm:spPr/>
      <dgm:t>
        <a:bodyPr/>
        <a:lstStyle/>
        <a:p>
          <a:endParaRPr lang="en-US"/>
        </a:p>
      </dgm:t>
    </dgm:pt>
    <dgm:pt modelId="{B54A93CC-A25E-46BC-A2FD-244A43F3720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 to track realization of requirements throughout the project. </a:t>
          </a:r>
        </a:p>
      </dgm:t>
    </dgm:pt>
    <dgm:pt modelId="{0AABC1B1-3295-4C6A-A969-D99C8CF94822}" type="parTrans" cxnId="{F50DAC29-88A7-4A1A-B5E9-7DFA1E55773A}">
      <dgm:prSet/>
      <dgm:spPr/>
      <dgm:t>
        <a:bodyPr/>
        <a:lstStyle/>
        <a:p>
          <a:endParaRPr lang="en-US"/>
        </a:p>
      </dgm:t>
    </dgm:pt>
    <dgm:pt modelId="{63F30BB1-6915-4608-84C4-45266D4415D8}" type="sibTrans" cxnId="{F50DAC29-88A7-4A1A-B5E9-7DFA1E55773A}">
      <dgm:prSet/>
      <dgm:spPr/>
      <dgm:t>
        <a:bodyPr/>
        <a:lstStyle/>
        <a:p>
          <a:endParaRPr lang="en-US"/>
        </a:p>
      </dgm:t>
    </dgm:pt>
    <dgm:pt modelId="{F2AEDA93-529C-4C90-92B2-2BAD3F5CFF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Ensures each requirement has value.</a:t>
          </a:r>
        </a:p>
      </dgm:t>
    </dgm:pt>
    <dgm:pt modelId="{329F763D-8D6D-473B-8FB3-B78E6732CBC7}" type="parTrans" cxnId="{CD3D340F-C8FC-44C5-A514-BA7D0E8291C9}">
      <dgm:prSet/>
      <dgm:spPr/>
      <dgm:t>
        <a:bodyPr/>
        <a:lstStyle/>
        <a:p>
          <a:endParaRPr lang="en-US"/>
        </a:p>
      </dgm:t>
    </dgm:pt>
    <dgm:pt modelId="{3C582DFF-7CB6-4B13-A067-082D35477B3A}" type="sibTrans" cxnId="{CD3D340F-C8FC-44C5-A514-BA7D0E8291C9}">
      <dgm:prSet/>
      <dgm:spPr/>
      <dgm:t>
        <a:bodyPr/>
        <a:lstStyle/>
        <a:p>
          <a:endParaRPr lang="en-US"/>
        </a:p>
      </dgm:t>
    </dgm:pt>
    <dgm:pt modelId="{4083E387-946A-43CB-B035-AB341E906E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Provides a structure for managing changes.</a:t>
          </a:r>
        </a:p>
      </dgm:t>
    </dgm:pt>
    <dgm:pt modelId="{96F27FD5-48BD-4BB4-878D-E8A1C46CB968}" type="parTrans" cxnId="{9E305E5F-38A1-42A8-8DFF-CC3C5D03DCB4}">
      <dgm:prSet/>
      <dgm:spPr/>
      <dgm:t>
        <a:bodyPr/>
        <a:lstStyle/>
        <a:p>
          <a:endParaRPr lang="en-US"/>
        </a:p>
      </dgm:t>
    </dgm:pt>
    <dgm:pt modelId="{F8A6AB84-07A9-43FA-AC6B-EAB5E4A0F42F}" type="sibTrans" cxnId="{9E305E5F-38A1-42A8-8DFF-CC3C5D03DCB4}">
      <dgm:prSet/>
      <dgm:spPr/>
      <dgm:t>
        <a:bodyPr/>
        <a:lstStyle/>
        <a:p>
          <a:endParaRPr lang="en-US"/>
        </a:p>
      </dgm:t>
    </dgm:pt>
    <dgm:pt modelId="{D7E90B7A-50F0-4AD8-B90E-F27C0C1639A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Requirement attributes.</a:t>
          </a:r>
        </a:p>
      </dgm:t>
    </dgm:pt>
    <dgm:pt modelId="{B1D0C9DE-E8F8-4C89-A038-E6FFE00194A4}" type="parTrans" cxnId="{484B5A59-B03A-4C5E-9DE7-09F8FE231AE4}">
      <dgm:prSet/>
      <dgm:spPr/>
      <dgm:t>
        <a:bodyPr/>
        <a:lstStyle/>
        <a:p>
          <a:endParaRPr lang="en-US"/>
        </a:p>
      </dgm:t>
    </dgm:pt>
    <dgm:pt modelId="{388FF0B8-7E80-44FA-A08C-FD58F1862668}" type="sibTrans" cxnId="{484B5A59-B03A-4C5E-9DE7-09F8FE231AE4}">
      <dgm:prSet/>
      <dgm:spPr/>
      <dgm:t>
        <a:bodyPr/>
        <a:lstStyle/>
        <a:p>
          <a:endParaRPr lang="en-US"/>
        </a:p>
      </dgm:t>
    </dgm:pt>
    <dgm:pt modelId="{5614A03C-26CE-467B-AE57-D5F74C4AE55F}" type="pres">
      <dgm:prSet presAssocID="{9EA11CB8-F2F2-4571-A8E1-194646AFC88E}" presName="root" presStyleCnt="0">
        <dgm:presLayoutVars>
          <dgm:dir/>
          <dgm:resizeHandles val="exact"/>
        </dgm:presLayoutVars>
      </dgm:prSet>
      <dgm:spPr/>
    </dgm:pt>
    <dgm:pt modelId="{DBDB9B64-AAF5-44E3-A8F2-97A12939E792}" type="pres">
      <dgm:prSet presAssocID="{1E24D613-74CD-4E6F-A000-68D3D6080FCB}" presName="compNode" presStyleCnt="0"/>
      <dgm:spPr/>
    </dgm:pt>
    <dgm:pt modelId="{2F0A1F93-BA55-4584-8814-8F36A7CDDFE8}" type="pres">
      <dgm:prSet presAssocID="{1E24D613-74CD-4E6F-A000-68D3D6080FCB}" presName="bgRect" presStyleLbl="bgShp" presStyleIdx="0" presStyleCnt="5"/>
      <dgm:spPr/>
    </dgm:pt>
    <dgm:pt modelId="{70B50564-C2DF-4883-80E4-A90CEFE588FE}" type="pres">
      <dgm:prSet presAssocID="{1E24D613-74CD-4E6F-A000-68D3D6080FC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k"/>
        </a:ext>
      </dgm:extLst>
    </dgm:pt>
    <dgm:pt modelId="{22ACEB12-3A83-49C0-ADB8-F645F3EF627A}" type="pres">
      <dgm:prSet presAssocID="{1E24D613-74CD-4E6F-A000-68D3D6080FCB}" presName="spaceRect" presStyleCnt="0"/>
      <dgm:spPr/>
    </dgm:pt>
    <dgm:pt modelId="{428C5327-DD81-4815-8189-43103CFADEC9}" type="pres">
      <dgm:prSet presAssocID="{1E24D613-74CD-4E6F-A000-68D3D6080FCB}" presName="parTx" presStyleLbl="revTx" presStyleIdx="0" presStyleCnt="5">
        <dgm:presLayoutVars>
          <dgm:chMax val="0"/>
          <dgm:chPref val="0"/>
        </dgm:presLayoutVars>
      </dgm:prSet>
      <dgm:spPr/>
    </dgm:pt>
    <dgm:pt modelId="{0F1F6588-894D-4C85-A9F7-F7B4F4812FCE}" type="pres">
      <dgm:prSet presAssocID="{4C75C4BD-DB82-4F78-B024-DE1F651E0559}" presName="sibTrans" presStyleCnt="0"/>
      <dgm:spPr/>
    </dgm:pt>
    <dgm:pt modelId="{9A564E5A-50FC-4C83-8E4F-AE574D975DEB}" type="pres">
      <dgm:prSet presAssocID="{B54A93CC-A25E-46BC-A2FD-244A43F37204}" presName="compNode" presStyleCnt="0"/>
      <dgm:spPr/>
    </dgm:pt>
    <dgm:pt modelId="{C16CEC65-034C-4296-B1E4-5399D75374AE}" type="pres">
      <dgm:prSet presAssocID="{B54A93CC-A25E-46BC-A2FD-244A43F37204}" presName="bgRect" presStyleLbl="bgShp" presStyleIdx="1" presStyleCnt="5"/>
      <dgm:spPr/>
    </dgm:pt>
    <dgm:pt modelId="{509DD027-133F-4908-A92F-089234140BBF}" type="pres">
      <dgm:prSet presAssocID="{B54A93CC-A25E-46BC-A2FD-244A43F3720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7AA3C00-A62D-4AE9-9854-CFD7C861BF94}" type="pres">
      <dgm:prSet presAssocID="{B54A93CC-A25E-46BC-A2FD-244A43F37204}" presName="spaceRect" presStyleCnt="0"/>
      <dgm:spPr/>
    </dgm:pt>
    <dgm:pt modelId="{9A56022F-116E-4A38-BD67-73E7BD6A497A}" type="pres">
      <dgm:prSet presAssocID="{B54A93CC-A25E-46BC-A2FD-244A43F37204}" presName="parTx" presStyleLbl="revTx" presStyleIdx="1" presStyleCnt="5">
        <dgm:presLayoutVars>
          <dgm:chMax val="0"/>
          <dgm:chPref val="0"/>
        </dgm:presLayoutVars>
      </dgm:prSet>
      <dgm:spPr/>
    </dgm:pt>
    <dgm:pt modelId="{FB34D462-F08B-447D-8169-9FA5027AF82E}" type="pres">
      <dgm:prSet presAssocID="{63F30BB1-6915-4608-84C4-45266D4415D8}" presName="sibTrans" presStyleCnt="0"/>
      <dgm:spPr/>
    </dgm:pt>
    <dgm:pt modelId="{84E60C43-6781-4AFD-A9F5-4861DA402F87}" type="pres">
      <dgm:prSet presAssocID="{F2AEDA93-529C-4C90-92B2-2BAD3F5CFFF1}" presName="compNode" presStyleCnt="0"/>
      <dgm:spPr/>
    </dgm:pt>
    <dgm:pt modelId="{BF9B838F-8FA1-44F2-81D4-152A48CC4018}" type="pres">
      <dgm:prSet presAssocID="{F2AEDA93-529C-4C90-92B2-2BAD3F5CFFF1}" presName="bgRect" presStyleLbl="bgShp" presStyleIdx="2" presStyleCnt="5"/>
      <dgm:spPr/>
    </dgm:pt>
    <dgm:pt modelId="{ED6F6404-AAA1-484A-9525-BBF4F5278460}" type="pres">
      <dgm:prSet presAssocID="{F2AEDA93-529C-4C90-92B2-2BAD3F5CFFF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nimize"/>
        </a:ext>
      </dgm:extLst>
    </dgm:pt>
    <dgm:pt modelId="{2DA46C6C-44CD-4376-8517-31D707D55980}" type="pres">
      <dgm:prSet presAssocID="{F2AEDA93-529C-4C90-92B2-2BAD3F5CFFF1}" presName="spaceRect" presStyleCnt="0"/>
      <dgm:spPr/>
    </dgm:pt>
    <dgm:pt modelId="{6892B782-E04D-46D0-9E2B-FDCD915048A0}" type="pres">
      <dgm:prSet presAssocID="{F2AEDA93-529C-4C90-92B2-2BAD3F5CFFF1}" presName="parTx" presStyleLbl="revTx" presStyleIdx="2" presStyleCnt="5">
        <dgm:presLayoutVars>
          <dgm:chMax val="0"/>
          <dgm:chPref val="0"/>
        </dgm:presLayoutVars>
      </dgm:prSet>
      <dgm:spPr/>
    </dgm:pt>
    <dgm:pt modelId="{AA16201C-B491-4BF2-8A96-8E255E5647DE}" type="pres">
      <dgm:prSet presAssocID="{3C582DFF-7CB6-4B13-A067-082D35477B3A}" presName="sibTrans" presStyleCnt="0"/>
      <dgm:spPr/>
    </dgm:pt>
    <dgm:pt modelId="{719C29FB-99FE-4684-BF95-A4F22834816D}" type="pres">
      <dgm:prSet presAssocID="{4083E387-946A-43CB-B035-AB341E906ED9}" presName="compNode" presStyleCnt="0"/>
      <dgm:spPr/>
    </dgm:pt>
    <dgm:pt modelId="{AE896618-FEFF-4ED2-95E9-267C3CB3EAD8}" type="pres">
      <dgm:prSet presAssocID="{4083E387-946A-43CB-B035-AB341E906ED9}" presName="bgRect" presStyleLbl="bgShp" presStyleIdx="3" presStyleCnt="5"/>
      <dgm:spPr/>
    </dgm:pt>
    <dgm:pt modelId="{E048AFAF-81A9-4B6B-BE69-6EE4BAF4ABCF}" type="pres">
      <dgm:prSet presAssocID="{4083E387-946A-43CB-B035-AB341E906ED9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3B36D826-1171-480D-B3AC-97010AD367A0}" type="pres">
      <dgm:prSet presAssocID="{4083E387-946A-43CB-B035-AB341E906ED9}" presName="spaceRect" presStyleCnt="0"/>
      <dgm:spPr/>
    </dgm:pt>
    <dgm:pt modelId="{9279354C-0D3A-4B99-BC2F-54505E976DC2}" type="pres">
      <dgm:prSet presAssocID="{4083E387-946A-43CB-B035-AB341E906ED9}" presName="parTx" presStyleLbl="revTx" presStyleIdx="3" presStyleCnt="5">
        <dgm:presLayoutVars>
          <dgm:chMax val="0"/>
          <dgm:chPref val="0"/>
        </dgm:presLayoutVars>
      </dgm:prSet>
      <dgm:spPr/>
    </dgm:pt>
    <dgm:pt modelId="{C86F78D8-C97A-487C-B9F7-42B025E8BF74}" type="pres">
      <dgm:prSet presAssocID="{F8A6AB84-07A9-43FA-AC6B-EAB5E4A0F42F}" presName="sibTrans" presStyleCnt="0"/>
      <dgm:spPr/>
    </dgm:pt>
    <dgm:pt modelId="{E34293E3-6BFC-40A5-9E4B-056175A5F144}" type="pres">
      <dgm:prSet presAssocID="{D7E90B7A-50F0-4AD8-B90E-F27C0C1639A3}" presName="compNode" presStyleCnt="0"/>
      <dgm:spPr/>
    </dgm:pt>
    <dgm:pt modelId="{F0331FC6-255A-4692-BDD2-45C98B58F6AB}" type="pres">
      <dgm:prSet presAssocID="{D7E90B7A-50F0-4AD8-B90E-F27C0C1639A3}" presName="bgRect" presStyleLbl="bgShp" presStyleIdx="4" presStyleCnt="5"/>
      <dgm:spPr/>
    </dgm:pt>
    <dgm:pt modelId="{9F2C1455-36EF-45DE-8D26-648D970865CA}" type="pres">
      <dgm:prSet presAssocID="{D7E90B7A-50F0-4AD8-B90E-F27C0C1639A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FA0D113F-748C-44FA-9772-A6E6E5B28635}" type="pres">
      <dgm:prSet presAssocID="{D7E90B7A-50F0-4AD8-B90E-F27C0C1639A3}" presName="spaceRect" presStyleCnt="0"/>
      <dgm:spPr/>
    </dgm:pt>
    <dgm:pt modelId="{7D06D853-5271-4DE6-BF53-542EC0B6B978}" type="pres">
      <dgm:prSet presAssocID="{D7E90B7A-50F0-4AD8-B90E-F27C0C1639A3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28A1A01-7AEF-4A18-8DCA-890CBEA75D07}" srcId="{9EA11CB8-F2F2-4571-A8E1-194646AFC88E}" destId="{1E24D613-74CD-4E6F-A000-68D3D6080FCB}" srcOrd="0" destOrd="0" parTransId="{A635B469-74B2-49B5-93FB-E6D1EB343688}" sibTransId="{4C75C4BD-DB82-4F78-B024-DE1F651E0559}"/>
    <dgm:cxn modelId="{CD3D340F-C8FC-44C5-A514-BA7D0E8291C9}" srcId="{9EA11CB8-F2F2-4571-A8E1-194646AFC88E}" destId="{F2AEDA93-529C-4C90-92B2-2BAD3F5CFFF1}" srcOrd="2" destOrd="0" parTransId="{329F763D-8D6D-473B-8FB3-B78E6732CBC7}" sibTransId="{3C582DFF-7CB6-4B13-A067-082D35477B3A}"/>
    <dgm:cxn modelId="{F50DAC29-88A7-4A1A-B5E9-7DFA1E55773A}" srcId="{9EA11CB8-F2F2-4571-A8E1-194646AFC88E}" destId="{B54A93CC-A25E-46BC-A2FD-244A43F37204}" srcOrd="1" destOrd="0" parTransId="{0AABC1B1-3295-4C6A-A969-D99C8CF94822}" sibTransId="{63F30BB1-6915-4608-84C4-45266D4415D8}"/>
    <dgm:cxn modelId="{F1BB6E3F-5750-47AB-8C51-FD41E0074305}" type="presOf" srcId="{4083E387-946A-43CB-B035-AB341E906ED9}" destId="{9279354C-0D3A-4B99-BC2F-54505E976DC2}" srcOrd="0" destOrd="0" presId="urn:microsoft.com/office/officeart/2018/2/layout/IconVerticalSolidList"/>
    <dgm:cxn modelId="{5EA93258-3757-4047-96C1-4A8B433946AD}" type="presOf" srcId="{B54A93CC-A25E-46BC-A2FD-244A43F37204}" destId="{9A56022F-116E-4A38-BD67-73E7BD6A497A}" srcOrd="0" destOrd="0" presId="urn:microsoft.com/office/officeart/2018/2/layout/IconVerticalSolidList"/>
    <dgm:cxn modelId="{484B5A59-B03A-4C5E-9DE7-09F8FE231AE4}" srcId="{9EA11CB8-F2F2-4571-A8E1-194646AFC88E}" destId="{D7E90B7A-50F0-4AD8-B90E-F27C0C1639A3}" srcOrd="4" destOrd="0" parTransId="{B1D0C9DE-E8F8-4C89-A038-E6FFE00194A4}" sibTransId="{388FF0B8-7E80-44FA-A08C-FD58F1862668}"/>
    <dgm:cxn modelId="{9E305E5F-38A1-42A8-8DFF-CC3C5D03DCB4}" srcId="{9EA11CB8-F2F2-4571-A8E1-194646AFC88E}" destId="{4083E387-946A-43CB-B035-AB341E906ED9}" srcOrd="3" destOrd="0" parTransId="{96F27FD5-48BD-4BB4-878D-E8A1C46CB968}" sibTransId="{F8A6AB84-07A9-43FA-AC6B-EAB5E4A0F42F}"/>
    <dgm:cxn modelId="{31904F8D-5180-46A5-B442-9F7F768EBB15}" type="presOf" srcId="{F2AEDA93-529C-4C90-92B2-2BAD3F5CFFF1}" destId="{6892B782-E04D-46D0-9E2B-FDCD915048A0}" srcOrd="0" destOrd="0" presId="urn:microsoft.com/office/officeart/2018/2/layout/IconVerticalSolidList"/>
    <dgm:cxn modelId="{EDA207DD-2642-4E4A-907D-4A8CDF198175}" type="presOf" srcId="{9EA11CB8-F2F2-4571-A8E1-194646AFC88E}" destId="{5614A03C-26CE-467B-AE57-D5F74C4AE55F}" srcOrd="0" destOrd="0" presId="urn:microsoft.com/office/officeart/2018/2/layout/IconVerticalSolidList"/>
    <dgm:cxn modelId="{FBDCCDF5-CB52-4C9D-B21D-B588177228CE}" type="presOf" srcId="{D7E90B7A-50F0-4AD8-B90E-F27C0C1639A3}" destId="{7D06D853-5271-4DE6-BF53-542EC0B6B978}" srcOrd="0" destOrd="0" presId="urn:microsoft.com/office/officeart/2018/2/layout/IconVerticalSolidList"/>
    <dgm:cxn modelId="{686258FC-F221-44F8-9BB4-19E9AD9BC0AF}" type="presOf" srcId="{1E24D613-74CD-4E6F-A000-68D3D6080FCB}" destId="{428C5327-DD81-4815-8189-43103CFADEC9}" srcOrd="0" destOrd="0" presId="urn:microsoft.com/office/officeart/2018/2/layout/IconVerticalSolidList"/>
    <dgm:cxn modelId="{8E5E69B1-9825-48F3-9940-F7BDF0B49C14}" type="presParOf" srcId="{5614A03C-26CE-467B-AE57-D5F74C4AE55F}" destId="{DBDB9B64-AAF5-44E3-A8F2-97A12939E792}" srcOrd="0" destOrd="0" presId="urn:microsoft.com/office/officeart/2018/2/layout/IconVerticalSolidList"/>
    <dgm:cxn modelId="{CD22E7C1-1AA6-40F5-BAC6-EBA17C184E4D}" type="presParOf" srcId="{DBDB9B64-AAF5-44E3-A8F2-97A12939E792}" destId="{2F0A1F93-BA55-4584-8814-8F36A7CDDFE8}" srcOrd="0" destOrd="0" presId="urn:microsoft.com/office/officeart/2018/2/layout/IconVerticalSolidList"/>
    <dgm:cxn modelId="{54B89BF5-82F9-4173-9E0B-7EE3DB5A41E4}" type="presParOf" srcId="{DBDB9B64-AAF5-44E3-A8F2-97A12939E792}" destId="{70B50564-C2DF-4883-80E4-A90CEFE588FE}" srcOrd="1" destOrd="0" presId="urn:microsoft.com/office/officeart/2018/2/layout/IconVerticalSolidList"/>
    <dgm:cxn modelId="{CA4ABC71-2669-4529-97A8-92994B8E6776}" type="presParOf" srcId="{DBDB9B64-AAF5-44E3-A8F2-97A12939E792}" destId="{22ACEB12-3A83-49C0-ADB8-F645F3EF627A}" srcOrd="2" destOrd="0" presId="urn:microsoft.com/office/officeart/2018/2/layout/IconVerticalSolidList"/>
    <dgm:cxn modelId="{8ACADC9D-7174-4F75-A1BB-D1F92E2EF5B1}" type="presParOf" srcId="{DBDB9B64-AAF5-44E3-A8F2-97A12939E792}" destId="{428C5327-DD81-4815-8189-43103CFADEC9}" srcOrd="3" destOrd="0" presId="urn:microsoft.com/office/officeart/2018/2/layout/IconVerticalSolidList"/>
    <dgm:cxn modelId="{56B5996B-CE7D-4FE8-900A-BDD02D00BCE8}" type="presParOf" srcId="{5614A03C-26CE-467B-AE57-D5F74C4AE55F}" destId="{0F1F6588-894D-4C85-A9F7-F7B4F4812FCE}" srcOrd="1" destOrd="0" presId="urn:microsoft.com/office/officeart/2018/2/layout/IconVerticalSolidList"/>
    <dgm:cxn modelId="{DCEF3646-9BEB-4135-8EB2-37C603A14CF9}" type="presParOf" srcId="{5614A03C-26CE-467B-AE57-D5F74C4AE55F}" destId="{9A564E5A-50FC-4C83-8E4F-AE574D975DEB}" srcOrd="2" destOrd="0" presId="urn:microsoft.com/office/officeart/2018/2/layout/IconVerticalSolidList"/>
    <dgm:cxn modelId="{5F2E4588-F3C3-43D8-94DC-68F25930899F}" type="presParOf" srcId="{9A564E5A-50FC-4C83-8E4F-AE574D975DEB}" destId="{C16CEC65-034C-4296-B1E4-5399D75374AE}" srcOrd="0" destOrd="0" presId="urn:microsoft.com/office/officeart/2018/2/layout/IconVerticalSolidList"/>
    <dgm:cxn modelId="{F0F65874-CCED-4B07-B436-9BA3F4C6502D}" type="presParOf" srcId="{9A564E5A-50FC-4C83-8E4F-AE574D975DEB}" destId="{509DD027-133F-4908-A92F-089234140BBF}" srcOrd="1" destOrd="0" presId="urn:microsoft.com/office/officeart/2018/2/layout/IconVerticalSolidList"/>
    <dgm:cxn modelId="{755DEB91-E1CC-494A-ACB2-75E436206D45}" type="presParOf" srcId="{9A564E5A-50FC-4C83-8E4F-AE574D975DEB}" destId="{57AA3C00-A62D-4AE9-9854-CFD7C861BF94}" srcOrd="2" destOrd="0" presId="urn:microsoft.com/office/officeart/2018/2/layout/IconVerticalSolidList"/>
    <dgm:cxn modelId="{4D7A5B56-D5ED-49C9-BFC6-2ACD0C469749}" type="presParOf" srcId="{9A564E5A-50FC-4C83-8E4F-AE574D975DEB}" destId="{9A56022F-116E-4A38-BD67-73E7BD6A497A}" srcOrd="3" destOrd="0" presId="urn:microsoft.com/office/officeart/2018/2/layout/IconVerticalSolidList"/>
    <dgm:cxn modelId="{FC8AB0FE-A509-442A-9102-25F9CD782748}" type="presParOf" srcId="{5614A03C-26CE-467B-AE57-D5F74C4AE55F}" destId="{FB34D462-F08B-447D-8169-9FA5027AF82E}" srcOrd="3" destOrd="0" presId="urn:microsoft.com/office/officeart/2018/2/layout/IconVerticalSolidList"/>
    <dgm:cxn modelId="{AF3FFE9A-8BD4-4139-B7C4-52A6C5A9F596}" type="presParOf" srcId="{5614A03C-26CE-467B-AE57-D5F74C4AE55F}" destId="{84E60C43-6781-4AFD-A9F5-4861DA402F87}" srcOrd="4" destOrd="0" presId="urn:microsoft.com/office/officeart/2018/2/layout/IconVerticalSolidList"/>
    <dgm:cxn modelId="{504D6DEE-496C-4170-9F5D-C10E203A92C1}" type="presParOf" srcId="{84E60C43-6781-4AFD-A9F5-4861DA402F87}" destId="{BF9B838F-8FA1-44F2-81D4-152A48CC4018}" srcOrd="0" destOrd="0" presId="urn:microsoft.com/office/officeart/2018/2/layout/IconVerticalSolidList"/>
    <dgm:cxn modelId="{0CD689E5-5F45-43EF-9052-9B8623862CB8}" type="presParOf" srcId="{84E60C43-6781-4AFD-A9F5-4861DA402F87}" destId="{ED6F6404-AAA1-484A-9525-BBF4F5278460}" srcOrd="1" destOrd="0" presId="urn:microsoft.com/office/officeart/2018/2/layout/IconVerticalSolidList"/>
    <dgm:cxn modelId="{C67355A9-0A92-4D38-8F99-EEDC2FB775E4}" type="presParOf" srcId="{84E60C43-6781-4AFD-A9F5-4861DA402F87}" destId="{2DA46C6C-44CD-4376-8517-31D707D55980}" srcOrd="2" destOrd="0" presId="urn:microsoft.com/office/officeart/2018/2/layout/IconVerticalSolidList"/>
    <dgm:cxn modelId="{444F2AAD-5D02-4AA7-84DA-530D16566575}" type="presParOf" srcId="{84E60C43-6781-4AFD-A9F5-4861DA402F87}" destId="{6892B782-E04D-46D0-9E2B-FDCD915048A0}" srcOrd="3" destOrd="0" presId="urn:microsoft.com/office/officeart/2018/2/layout/IconVerticalSolidList"/>
    <dgm:cxn modelId="{B0A710AB-49B4-4D8C-9199-2BAEA4CE0CEB}" type="presParOf" srcId="{5614A03C-26CE-467B-AE57-D5F74C4AE55F}" destId="{AA16201C-B491-4BF2-8A96-8E255E5647DE}" srcOrd="5" destOrd="0" presId="urn:microsoft.com/office/officeart/2018/2/layout/IconVerticalSolidList"/>
    <dgm:cxn modelId="{D4EE8B78-DD55-4574-8397-3A915F8E0D47}" type="presParOf" srcId="{5614A03C-26CE-467B-AE57-D5F74C4AE55F}" destId="{719C29FB-99FE-4684-BF95-A4F22834816D}" srcOrd="6" destOrd="0" presId="urn:microsoft.com/office/officeart/2018/2/layout/IconVerticalSolidList"/>
    <dgm:cxn modelId="{E1DDB660-0D93-4A7C-B081-6515F52DC4EB}" type="presParOf" srcId="{719C29FB-99FE-4684-BF95-A4F22834816D}" destId="{AE896618-FEFF-4ED2-95E9-267C3CB3EAD8}" srcOrd="0" destOrd="0" presId="urn:microsoft.com/office/officeart/2018/2/layout/IconVerticalSolidList"/>
    <dgm:cxn modelId="{12634DBC-BA0A-4391-B87C-222879D0CD19}" type="presParOf" srcId="{719C29FB-99FE-4684-BF95-A4F22834816D}" destId="{E048AFAF-81A9-4B6B-BE69-6EE4BAF4ABCF}" srcOrd="1" destOrd="0" presId="urn:microsoft.com/office/officeart/2018/2/layout/IconVerticalSolidList"/>
    <dgm:cxn modelId="{E76B9CA5-73FB-4C02-B9FE-B644254DE8FD}" type="presParOf" srcId="{719C29FB-99FE-4684-BF95-A4F22834816D}" destId="{3B36D826-1171-480D-B3AC-97010AD367A0}" srcOrd="2" destOrd="0" presId="urn:microsoft.com/office/officeart/2018/2/layout/IconVerticalSolidList"/>
    <dgm:cxn modelId="{1E0FBDC0-0B36-42BC-AA25-0DD31CFD10F2}" type="presParOf" srcId="{719C29FB-99FE-4684-BF95-A4F22834816D}" destId="{9279354C-0D3A-4B99-BC2F-54505E976DC2}" srcOrd="3" destOrd="0" presId="urn:microsoft.com/office/officeart/2018/2/layout/IconVerticalSolidList"/>
    <dgm:cxn modelId="{B036C9DD-AF46-43AE-8CF7-9E176548BDE9}" type="presParOf" srcId="{5614A03C-26CE-467B-AE57-D5F74C4AE55F}" destId="{C86F78D8-C97A-487C-B9F7-42B025E8BF74}" srcOrd="7" destOrd="0" presId="urn:microsoft.com/office/officeart/2018/2/layout/IconVerticalSolidList"/>
    <dgm:cxn modelId="{1287947D-AC44-4D42-8AF4-AC0E05996CB9}" type="presParOf" srcId="{5614A03C-26CE-467B-AE57-D5F74C4AE55F}" destId="{E34293E3-6BFC-40A5-9E4B-056175A5F144}" srcOrd="8" destOrd="0" presId="urn:microsoft.com/office/officeart/2018/2/layout/IconVerticalSolidList"/>
    <dgm:cxn modelId="{43DBEDB9-5332-4D12-A9E7-0F70DF124B18}" type="presParOf" srcId="{E34293E3-6BFC-40A5-9E4B-056175A5F144}" destId="{F0331FC6-255A-4692-BDD2-45C98B58F6AB}" srcOrd="0" destOrd="0" presId="urn:microsoft.com/office/officeart/2018/2/layout/IconVerticalSolidList"/>
    <dgm:cxn modelId="{6534F59B-3E2E-4EF0-B9D1-D5FA51D9E630}" type="presParOf" srcId="{E34293E3-6BFC-40A5-9E4B-056175A5F144}" destId="{9F2C1455-36EF-45DE-8D26-648D970865CA}" srcOrd="1" destOrd="0" presId="urn:microsoft.com/office/officeart/2018/2/layout/IconVerticalSolidList"/>
    <dgm:cxn modelId="{DE7F55DC-24E2-4EF0-94EA-604CF936352D}" type="presParOf" srcId="{E34293E3-6BFC-40A5-9E4B-056175A5F144}" destId="{FA0D113F-748C-44FA-9772-A6E6E5B28635}" srcOrd="2" destOrd="0" presId="urn:microsoft.com/office/officeart/2018/2/layout/IconVerticalSolidList"/>
    <dgm:cxn modelId="{AF965511-4521-484A-B3C3-D3356543ADEA}" type="presParOf" srcId="{E34293E3-6BFC-40A5-9E4B-056175A5F144}" destId="{7D06D853-5271-4DE6-BF53-542EC0B6B9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4521AE0-C8E0-4E25-B0E1-0DDAF776ABD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F27446-DB1F-41E5-8601-10D70F490F8B}">
      <dgm:prSet/>
      <dgm:spPr/>
      <dgm:t>
        <a:bodyPr/>
        <a:lstStyle/>
        <a:p>
          <a:r>
            <a:rPr lang="en-US"/>
            <a:t>Types of requirements to be traced</a:t>
          </a:r>
        </a:p>
      </dgm:t>
    </dgm:pt>
    <dgm:pt modelId="{2C04F6BC-F4C7-4E00-AAFC-226C3A090B71}" type="parTrans" cxnId="{6B51790D-66D8-421F-8966-1150A3CEFE81}">
      <dgm:prSet/>
      <dgm:spPr/>
      <dgm:t>
        <a:bodyPr/>
        <a:lstStyle/>
        <a:p>
          <a:endParaRPr lang="en-US"/>
        </a:p>
      </dgm:t>
    </dgm:pt>
    <dgm:pt modelId="{38C8CA56-CB52-4564-B21E-2363534A8331}" type="sibTrans" cxnId="{6B51790D-66D8-421F-8966-1150A3CEFE81}">
      <dgm:prSet/>
      <dgm:spPr/>
      <dgm:t>
        <a:bodyPr/>
        <a:lstStyle/>
        <a:p>
          <a:endParaRPr lang="en-US"/>
        </a:p>
      </dgm:t>
    </dgm:pt>
    <dgm:pt modelId="{02C19F95-5D1D-456D-A678-5A645FA32459}">
      <dgm:prSet/>
      <dgm:spPr/>
      <dgm:t>
        <a:bodyPr/>
        <a:lstStyle/>
        <a:p>
          <a:r>
            <a:rPr lang="en-US"/>
            <a:t>Level of detail (each deliverable or WBS level)</a:t>
          </a:r>
        </a:p>
      </dgm:t>
    </dgm:pt>
    <dgm:pt modelId="{F194D117-2C81-4E5E-9E3A-112BAF289708}" type="parTrans" cxnId="{4313A898-C73B-42FC-BBB8-B6CCEE4B42B7}">
      <dgm:prSet/>
      <dgm:spPr/>
      <dgm:t>
        <a:bodyPr/>
        <a:lstStyle/>
        <a:p>
          <a:endParaRPr lang="en-US"/>
        </a:p>
      </dgm:t>
    </dgm:pt>
    <dgm:pt modelId="{23A6D3D3-D168-4447-8218-AAC28FDEC96F}" type="sibTrans" cxnId="{4313A898-C73B-42FC-BBB8-B6CCEE4B42B7}">
      <dgm:prSet/>
      <dgm:spPr/>
      <dgm:t>
        <a:bodyPr/>
        <a:lstStyle/>
        <a:p>
          <a:endParaRPr lang="en-US"/>
        </a:p>
      </dgm:t>
    </dgm:pt>
    <dgm:pt modelId="{A8F0AC60-5187-4F82-8AFE-8A6C574A1B5F}">
      <dgm:prSet/>
      <dgm:spPr/>
      <dgm:t>
        <a:bodyPr/>
        <a:lstStyle/>
        <a:p>
          <a:r>
            <a:rPr lang="en-US"/>
            <a:t>Attributes to be traced</a:t>
          </a:r>
        </a:p>
      </dgm:t>
    </dgm:pt>
    <dgm:pt modelId="{0831ABA5-5281-4ABB-8087-52893D1455B4}" type="parTrans" cxnId="{6981CF46-A947-44D6-B3F7-3580D829228F}">
      <dgm:prSet/>
      <dgm:spPr/>
      <dgm:t>
        <a:bodyPr/>
        <a:lstStyle/>
        <a:p>
          <a:endParaRPr lang="en-US"/>
        </a:p>
      </dgm:t>
    </dgm:pt>
    <dgm:pt modelId="{DDDF286D-601B-4518-BF9F-458B03C99B3A}" type="sibTrans" cxnId="{6981CF46-A947-44D6-B3F7-3580D829228F}">
      <dgm:prSet/>
      <dgm:spPr/>
      <dgm:t>
        <a:bodyPr/>
        <a:lstStyle/>
        <a:p>
          <a:endParaRPr lang="en-US"/>
        </a:p>
      </dgm:t>
    </dgm:pt>
    <dgm:pt modelId="{72705ED3-ACA8-45E0-A030-C3F898B78C80}">
      <dgm:prSet/>
      <dgm:spPr/>
      <dgm:t>
        <a:bodyPr/>
        <a:lstStyle/>
        <a:p>
          <a:r>
            <a:rPr lang="en-US"/>
            <a:t>Different requirement status (approve, reject, cancel)</a:t>
          </a:r>
        </a:p>
      </dgm:t>
    </dgm:pt>
    <dgm:pt modelId="{427F252E-FD78-4377-861A-558C0092AF0B}" type="parTrans" cxnId="{EC75239B-3EAA-4058-9837-E5A160318DE8}">
      <dgm:prSet/>
      <dgm:spPr/>
      <dgm:t>
        <a:bodyPr/>
        <a:lstStyle/>
        <a:p>
          <a:endParaRPr lang="en-US"/>
        </a:p>
      </dgm:t>
    </dgm:pt>
    <dgm:pt modelId="{147861A6-3DFA-44BF-8B41-0C56C8A56B17}" type="sibTrans" cxnId="{EC75239B-3EAA-4058-9837-E5A160318DE8}">
      <dgm:prSet/>
      <dgm:spPr/>
      <dgm:t>
        <a:bodyPr/>
        <a:lstStyle/>
        <a:p>
          <a:endParaRPr lang="en-US"/>
        </a:p>
      </dgm:t>
    </dgm:pt>
    <dgm:pt modelId="{97B9E868-DC90-44BF-8DC2-746918C8A67F}">
      <dgm:prSet/>
      <dgm:spPr/>
      <dgm:t>
        <a:bodyPr/>
        <a:lstStyle/>
        <a:p>
          <a:r>
            <a:rPr lang="en-US"/>
            <a:t>How will traceability be performed and tools used?</a:t>
          </a:r>
        </a:p>
      </dgm:t>
    </dgm:pt>
    <dgm:pt modelId="{2593379A-A55B-4CE8-89EE-5BC1BFD49160}" type="parTrans" cxnId="{48CB8857-BB02-4A73-94A4-3693BA47D7D0}">
      <dgm:prSet/>
      <dgm:spPr/>
      <dgm:t>
        <a:bodyPr/>
        <a:lstStyle/>
        <a:p>
          <a:endParaRPr lang="en-US"/>
        </a:p>
      </dgm:t>
    </dgm:pt>
    <dgm:pt modelId="{1E9942EE-40E7-4E48-95A7-F190275234CA}" type="sibTrans" cxnId="{48CB8857-BB02-4A73-94A4-3693BA47D7D0}">
      <dgm:prSet/>
      <dgm:spPr/>
      <dgm:t>
        <a:bodyPr/>
        <a:lstStyle/>
        <a:p>
          <a:endParaRPr lang="en-US"/>
        </a:p>
      </dgm:t>
    </dgm:pt>
    <dgm:pt modelId="{B98728B0-FB86-42C6-88E1-084C4D45FFC0}">
      <dgm:prSet/>
      <dgm:spPr/>
      <dgm:t>
        <a:bodyPr/>
        <a:lstStyle/>
        <a:p>
          <a:r>
            <a:rPr lang="en-US"/>
            <a:t>Timing</a:t>
          </a:r>
        </a:p>
      </dgm:t>
    </dgm:pt>
    <dgm:pt modelId="{34230D77-B2B4-44D0-9CF5-B65F0BC33E6A}" type="parTrans" cxnId="{09FDBE22-04E2-4D61-ACCD-64941D78ED76}">
      <dgm:prSet/>
      <dgm:spPr/>
      <dgm:t>
        <a:bodyPr/>
        <a:lstStyle/>
        <a:p>
          <a:endParaRPr lang="en-US"/>
        </a:p>
      </dgm:t>
    </dgm:pt>
    <dgm:pt modelId="{B9DEFEBF-EB42-49F9-A1CC-142160DB979E}" type="sibTrans" cxnId="{09FDBE22-04E2-4D61-ACCD-64941D78ED76}">
      <dgm:prSet/>
      <dgm:spPr/>
      <dgm:t>
        <a:bodyPr/>
        <a:lstStyle/>
        <a:p>
          <a:endParaRPr lang="en-US"/>
        </a:p>
      </dgm:t>
    </dgm:pt>
    <dgm:pt modelId="{A06BA07D-FD80-4233-A188-4ED07D1A1746}">
      <dgm:prSet/>
      <dgm:spPr/>
      <dgm:t>
        <a:bodyPr/>
        <a:lstStyle/>
        <a:p>
          <a:r>
            <a:rPr lang="en-US"/>
            <a:t>Who will trace?</a:t>
          </a:r>
        </a:p>
      </dgm:t>
    </dgm:pt>
    <dgm:pt modelId="{F925F5FC-F658-40C7-AD89-A73564BA7D47}" type="parTrans" cxnId="{0103A3B5-3582-435B-86A1-A90AA55E208E}">
      <dgm:prSet/>
      <dgm:spPr/>
      <dgm:t>
        <a:bodyPr/>
        <a:lstStyle/>
        <a:p>
          <a:endParaRPr lang="en-US"/>
        </a:p>
      </dgm:t>
    </dgm:pt>
    <dgm:pt modelId="{2BC30DC5-1DC9-45C1-8A1F-5D47030E8CF5}" type="sibTrans" cxnId="{0103A3B5-3582-435B-86A1-A90AA55E208E}">
      <dgm:prSet/>
      <dgm:spPr/>
      <dgm:t>
        <a:bodyPr/>
        <a:lstStyle/>
        <a:p>
          <a:endParaRPr lang="en-US"/>
        </a:p>
      </dgm:t>
    </dgm:pt>
    <dgm:pt modelId="{1E6356C1-4934-AC4A-92A7-5E3F68C59047}" type="pres">
      <dgm:prSet presAssocID="{B4521AE0-C8E0-4E25-B0E1-0DDAF776ABD7}" presName="vert0" presStyleCnt="0">
        <dgm:presLayoutVars>
          <dgm:dir/>
          <dgm:animOne val="branch"/>
          <dgm:animLvl val="lvl"/>
        </dgm:presLayoutVars>
      </dgm:prSet>
      <dgm:spPr/>
    </dgm:pt>
    <dgm:pt modelId="{28FD5AEA-B0B6-0D42-B0CE-BBC720644FE5}" type="pres">
      <dgm:prSet presAssocID="{7CF27446-DB1F-41E5-8601-10D70F490F8B}" presName="thickLine" presStyleLbl="alignNode1" presStyleIdx="0" presStyleCnt="7"/>
      <dgm:spPr/>
    </dgm:pt>
    <dgm:pt modelId="{CB4965E6-D5DD-E547-955A-1F9375B14B6A}" type="pres">
      <dgm:prSet presAssocID="{7CF27446-DB1F-41E5-8601-10D70F490F8B}" presName="horz1" presStyleCnt="0"/>
      <dgm:spPr/>
    </dgm:pt>
    <dgm:pt modelId="{24FFE38E-DCB2-2C4E-BA0B-DCF17C9AB8EF}" type="pres">
      <dgm:prSet presAssocID="{7CF27446-DB1F-41E5-8601-10D70F490F8B}" presName="tx1" presStyleLbl="revTx" presStyleIdx="0" presStyleCnt="7"/>
      <dgm:spPr/>
    </dgm:pt>
    <dgm:pt modelId="{48ED6ED4-6837-C944-AEBF-ED6414B94218}" type="pres">
      <dgm:prSet presAssocID="{7CF27446-DB1F-41E5-8601-10D70F490F8B}" presName="vert1" presStyleCnt="0"/>
      <dgm:spPr/>
    </dgm:pt>
    <dgm:pt modelId="{36BA9948-19DF-A54D-8E24-7D3A475E3125}" type="pres">
      <dgm:prSet presAssocID="{02C19F95-5D1D-456D-A678-5A645FA32459}" presName="thickLine" presStyleLbl="alignNode1" presStyleIdx="1" presStyleCnt="7"/>
      <dgm:spPr/>
    </dgm:pt>
    <dgm:pt modelId="{F29DE72C-4265-D340-B430-63B5382F96D3}" type="pres">
      <dgm:prSet presAssocID="{02C19F95-5D1D-456D-A678-5A645FA32459}" presName="horz1" presStyleCnt="0"/>
      <dgm:spPr/>
    </dgm:pt>
    <dgm:pt modelId="{2995506C-9B05-6E46-91F9-EC13D97314FD}" type="pres">
      <dgm:prSet presAssocID="{02C19F95-5D1D-456D-A678-5A645FA32459}" presName="tx1" presStyleLbl="revTx" presStyleIdx="1" presStyleCnt="7"/>
      <dgm:spPr/>
    </dgm:pt>
    <dgm:pt modelId="{F2D1D10A-53AC-0A42-9D0C-B75809AD89A6}" type="pres">
      <dgm:prSet presAssocID="{02C19F95-5D1D-456D-A678-5A645FA32459}" presName="vert1" presStyleCnt="0"/>
      <dgm:spPr/>
    </dgm:pt>
    <dgm:pt modelId="{B9D86C48-7F8E-F04B-B48B-7736AD886848}" type="pres">
      <dgm:prSet presAssocID="{A8F0AC60-5187-4F82-8AFE-8A6C574A1B5F}" presName="thickLine" presStyleLbl="alignNode1" presStyleIdx="2" presStyleCnt="7"/>
      <dgm:spPr/>
    </dgm:pt>
    <dgm:pt modelId="{1CC9F4DF-3AFA-6644-B056-BE24A583832F}" type="pres">
      <dgm:prSet presAssocID="{A8F0AC60-5187-4F82-8AFE-8A6C574A1B5F}" presName="horz1" presStyleCnt="0"/>
      <dgm:spPr/>
    </dgm:pt>
    <dgm:pt modelId="{B011DB9B-D8EF-F749-B288-B10CC5F4A753}" type="pres">
      <dgm:prSet presAssocID="{A8F0AC60-5187-4F82-8AFE-8A6C574A1B5F}" presName="tx1" presStyleLbl="revTx" presStyleIdx="2" presStyleCnt="7"/>
      <dgm:spPr/>
    </dgm:pt>
    <dgm:pt modelId="{2DC28C1D-2721-5E49-97B3-097CE5510438}" type="pres">
      <dgm:prSet presAssocID="{A8F0AC60-5187-4F82-8AFE-8A6C574A1B5F}" presName="vert1" presStyleCnt="0"/>
      <dgm:spPr/>
    </dgm:pt>
    <dgm:pt modelId="{E3B1D0EF-D9EC-9949-80E3-0B28F0CE8B53}" type="pres">
      <dgm:prSet presAssocID="{72705ED3-ACA8-45E0-A030-C3F898B78C80}" presName="thickLine" presStyleLbl="alignNode1" presStyleIdx="3" presStyleCnt="7"/>
      <dgm:spPr/>
    </dgm:pt>
    <dgm:pt modelId="{C6EE6832-223F-4D47-8B28-12693B18DD03}" type="pres">
      <dgm:prSet presAssocID="{72705ED3-ACA8-45E0-A030-C3F898B78C80}" presName="horz1" presStyleCnt="0"/>
      <dgm:spPr/>
    </dgm:pt>
    <dgm:pt modelId="{4BD84398-227E-CF43-9C52-70D7CC5F283C}" type="pres">
      <dgm:prSet presAssocID="{72705ED3-ACA8-45E0-A030-C3F898B78C80}" presName="tx1" presStyleLbl="revTx" presStyleIdx="3" presStyleCnt="7"/>
      <dgm:spPr/>
    </dgm:pt>
    <dgm:pt modelId="{0452F35B-9840-6C44-B76C-F6CBEEC1DB14}" type="pres">
      <dgm:prSet presAssocID="{72705ED3-ACA8-45E0-A030-C3F898B78C80}" presName="vert1" presStyleCnt="0"/>
      <dgm:spPr/>
    </dgm:pt>
    <dgm:pt modelId="{BA07320B-5B1B-4B46-85BC-7F66DCA4085F}" type="pres">
      <dgm:prSet presAssocID="{97B9E868-DC90-44BF-8DC2-746918C8A67F}" presName="thickLine" presStyleLbl="alignNode1" presStyleIdx="4" presStyleCnt="7"/>
      <dgm:spPr/>
    </dgm:pt>
    <dgm:pt modelId="{AC12CB05-016C-7346-A569-3FCC45DDB45E}" type="pres">
      <dgm:prSet presAssocID="{97B9E868-DC90-44BF-8DC2-746918C8A67F}" presName="horz1" presStyleCnt="0"/>
      <dgm:spPr/>
    </dgm:pt>
    <dgm:pt modelId="{6FB4699C-5233-954F-B29F-E1A8569553E7}" type="pres">
      <dgm:prSet presAssocID="{97B9E868-DC90-44BF-8DC2-746918C8A67F}" presName="tx1" presStyleLbl="revTx" presStyleIdx="4" presStyleCnt="7"/>
      <dgm:spPr/>
    </dgm:pt>
    <dgm:pt modelId="{3124D00D-575C-2B4C-8FC7-B44ECFDE2525}" type="pres">
      <dgm:prSet presAssocID="{97B9E868-DC90-44BF-8DC2-746918C8A67F}" presName="vert1" presStyleCnt="0"/>
      <dgm:spPr/>
    </dgm:pt>
    <dgm:pt modelId="{25D67746-4472-484D-A9C5-FCDB5BAAA329}" type="pres">
      <dgm:prSet presAssocID="{B98728B0-FB86-42C6-88E1-084C4D45FFC0}" presName="thickLine" presStyleLbl="alignNode1" presStyleIdx="5" presStyleCnt="7"/>
      <dgm:spPr/>
    </dgm:pt>
    <dgm:pt modelId="{B1FB3D49-A68C-2D46-ABF0-74E9C004FAEE}" type="pres">
      <dgm:prSet presAssocID="{B98728B0-FB86-42C6-88E1-084C4D45FFC0}" presName="horz1" presStyleCnt="0"/>
      <dgm:spPr/>
    </dgm:pt>
    <dgm:pt modelId="{29B7C757-999A-374B-AD6C-613D096CAE62}" type="pres">
      <dgm:prSet presAssocID="{B98728B0-FB86-42C6-88E1-084C4D45FFC0}" presName="tx1" presStyleLbl="revTx" presStyleIdx="5" presStyleCnt="7"/>
      <dgm:spPr/>
    </dgm:pt>
    <dgm:pt modelId="{63AAEF83-AC03-C041-A8E4-0D948C0FD328}" type="pres">
      <dgm:prSet presAssocID="{B98728B0-FB86-42C6-88E1-084C4D45FFC0}" presName="vert1" presStyleCnt="0"/>
      <dgm:spPr/>
    </dgm:pt>
    <dgm:pt modelId="{EC7AAB2A-8055-D040-9D95-75B0D2740B91}" type="pres">
      <dgm:prSet presAssocID="{A06BA07D-FD80-4233-A188-4ED07D1A1746}" presName="thickLine" presStyleLbl="alignNode1" presStyleIdx="6" presStyleCnt="7"/>
      <dgm:spPr/>
    </dgm:pt>
    <dgm:pt modelId="{30C84596-4E90-9941-8B4A-E41D0F0822CB}" type="pres">
      <dgm:prSet presAssocID="{A06BA07D-FD80-4233-A188-4ED07D1A1746}" presName="horz1" presStyleCnt="0"/>
      <dgm:spPr/>
    </dgm:pt>
    <dgm:pt modelId="{CD37B147-6553-5A4E-893B-936E0540ABF8}" type="pres">
      <dgm:prSet presAssocID="{A06BA07D-FD80-4233-A188-4ED07D1A1746}" presName="tx1" presStyleLbl="revTx" presStyleIdx="6" presStyleCnt="7"/>
      <dgm:spPr/>
    </dgm:pt>
    <dgm:pt modelId="{05F18F06-2678-8A4F-875B-50C421358E37}" type="pres">
      <dgm:prSet presAssocID="{A06BA07D-FD80-4233-A188-4ED07D1A1746}" presName="vert1" presStyleCnt="0"/>
      <dgm:spPr/>
    </dgm:pt>
  </dgm:ptLst>
  <dgm:cxnLst>
    <dgm:cxn modelId="{6B51790D-66D8-421F-8966-1150A3CEFE81}" srcId="{B4521AE0-C8E0-4E25-B0E1-0DDAF776ABD7}" destId="{7CF27446-DB1F-41E5-8601-10D70F490F8B}" srcOrd="0" destOrd="0" parTransId="{2C04F6BC-F4C7-4E00-AAFC-226C3A090B71}" sibTransId="{38C8CA56-CB52-4564-B21E-2363534A8331}"/>
    <dgm:cxn modelId="{11DAEC1F-28AA-D040-90B0-5F24AE3185AA}" type="presOf" srcId="{B98728B0-FB86-42C6-88E1-084C4D45FFC0}" destId="{29B7C757-999A-374B-AD6C-613D096CAE62}" srcOrd="0" destOrd="0" presId="urn:microsoft.com/office/officeart/2008/layout/LinedList"/>
    <dgm:cxn modelId="{09FDBE22-04E2-4D61-ACCD-64941D78ED76}" srcId="{B4521AE0-C8E0-4E25-B0E1-0DDAF776ABD7}" destId="{B98728B0-FB86-42C6-88E1-084C4D45FFC0}" srcOrd="5" destOrd="0" parTransId="{34230D77-B2B4-44D0-9CF5-B65F0BC33E6A}" sibTransId="{B9DEFEBF-EB42-49F9-A1CC-142160DB979E}"/>
    <dgm:cxn modelId="{2AD3063D-CBB2-9543-8FFE-D3786495BEB8}" type="presOf" srcId="{72705ED3-ACA8-45E0-A030-C3F898B78C80}" destId="{4BD84398-227E-CF43-9C52-70D7CC5F283C}" srcOrd="0" destOrd="0" presId="urn:microsoft.com/office/officeart/2008/layout/LinedList"/>
    <dgm:cxn modelId="{09E43840-A9DD-0147-A18E-3724559E0AA5}" type="presOf" srcId="{97B9E868-DC90-44BF-8DC2-746918C8A67F}" destId="{6FB4699C-5233-954F-B29F-E1A8569553E7}" srcOrd="0" destOrd="0" presId="urn:microsoft.com/office/officeart/2008/layout/LinedList"/>
    <dgm:cxn modelId="{6981CF46-A947-44D6-B3F7-3580D829228F}" srcId="{B4521AE0-C8E0-4E25-B0E1-0DDAF776ABD7}" destId="{A8F0AC60-5187-4F82-8AFE-8A6C574A1B5F}" srcOrd="2" destOrd="0" parTransId="{0831ABA5-5281-4ABB-8087-52893D1455B4}" sibTransId="{DDDF286D-601B-4518-BF9F-458B03C99B3A}"/>
    <dgm:cxn modelId="{48CB8857-BB02-4A73-94A4-3693BA47D7D0}" srcId="{B4521AE0-C8E0-4E25-B0E1-0DDAF776ABD7}" destId="{97B9E868-DC90-44BF-8DC2-746918C8A67F}" srcOrd="4" destOrd="0" parTransId="{2593379A-A55B-4CE8-89EE-5BC1BFD49160}" sibTransId="{1E9942EE-40E7-4E48-95A7-F190275234CA}"/>
    <dgm:cxn modelId="{1A08C28F-E477-714C-AA6A-5E73D76A52AC}" type="presOf" srcId="{A8F0AC60-5187-4F82-8AFE-8A6C574A1B5F}" destId="{B011DB9B-D8EF-F749-B288-B10CC5F4A753}" srcOrd="0" destOrd="0" presId="urn:microsoft.com/office/officeart/2008/layout/LinedList"/>
    <dgm:cxn modelId="{4313A898-C73B-42FC-BBB8-B6CCEE4B42B7}" srcId="{B4521AE0-C8E0-4E25-B0E1-0DDAF776ABD7}" destId="{02C19F95-5D1D-456D-A678-5A645FA32459}" srcOrd="1" destOrd="0" parTransId="{F194D117-2C81-4E5E-9E3A-112BAF289708}" sibTransId="{23A6D3D3-D168-4447-8218-AAC28FDEC96F}"/>
    <dgm:cxn modelId="{E403EE99-1578-1D4E-9C09-0BAB3538AAD1}" type="presOf" srcId="{B4521AE0-C8E0-4E25-B0E1-0DDAF776ABD7}" destId="{1E6356C1-4934-AC4A-92A7-5E3F68C59047}" srcOrd="0" destOrd="0" presId="urn:microsoft.com/office/officeart/2008/layout/LinedList"/>
    <dgm:cxn modelId="{EC75239B-3EAA-4058-9837-E5A160318DE8}" srcId="{B4521AE0-C8E0-4E25-B0E1-0DDAF776ABD7}" destId="{72705ED3-ACA8-45E0-A030-C3F898B78C80}" srcOrd="3" destOrd="0" parTransId="{427F252E-FD78-4377-861A-558C0092AF0B}" sibTransId="{147861A6-3DFA-44BF-8B41-0C56C8A56B17}"/>
    <dgm:cxn modelId="{6D90BCAC-C718-134E-9F69-B45F3EFF3CBD}" type="presOf" srcId="{02C19F95-5D1D-456D-A678-5A645FA32459}" destId="{2995506C-9B05-6E46-91F9-EC13D97314FD}" srcOrd="0" destOrd="0" presId="urn:microsoft.com/office/officeart/2008/layout/LinedList"/>
    <dgm:cxn modelId="{0103A3B5-3582-435B-86A1-A90AA55E208E}" srcId="{B4521AE0-C8E0-4E25-B0E1-0DDAF776ABD7}" destId="{A06BA07D-FD80-4233-A188-4ED07D1A1746}" srcOrd="6" destOrd="0" parTransId="{F925F5FC-F658-40C7-AD89-A73564BA7D47}" sibTransId="{2BC30DC5-1DC9-45C1-8A1F-5D47030E8CF5}"/>
    <dgm:cxn modelId="{484F29C3-60DC-CA49-992B-2F8909FE56BD}" type="presOf" srcId="{A06BA07D-FD80-4233-A188-4ED07D1A1746}" destId="{CD37B147-6553-5A4E-893B-936E0540ABF8}" srcOrd="0" destOrd="0" presId="urn:microsoft.com/office/officeart/2008/layout/LinedList"/>
    <dgm:cxn modelId="{42F08DE4-B3CE-AC48-8B07-DEC6086963ED}" type="presOf" srcId="{7CF27446-DB1F-41E5-8601-10D70F490F8B}" destId="{24FFE38E-DCB2-2C4E-BA0B-DCF17C9AB8EF}" srcOrd="0" destOrd="0" presId="urn:microsoft.com/office/officeart/2008/layout/LinedList"/>
    <dgm:cxn modelId="{4675B981-6DCB-1740-A9A8-9E5E826FE69F}" type="presParOf" srcId="{1E6356C1-4934-AC4A-92A7-5E3F68C59047}" destId="{28FD5AEA-B0B6-0D42-B0CE-BBC720644FE5}" srcOrd="0" destOrd="0" presId="urn:microsoft.com/office/officeart/2008/layout/LinedList"/>
    <dgm:cxn modelId="{B24B102B-2DC7-E04D-BCEA-A66C32644717}" type="presParOf" srcId="{1E6356C1-4934-AC4A-92A7-5E3F68C59047}" destId="{CB4965E6-D5DD-E547-955A-1F9375B14B6A}" srcOrd="1" destOrd="0" presId="urn:microsoft.com/office/officeart/2008/layout/LinedList"/>
    <dgm:cxn modelId="{0A61A155-DA4F-AF4E-B497-D54C09F196DC}" type="presParOf" srcId="{CB4965E6-D5DD-E547-955A-1F9375B14B6A}" destId="{24FFE38E-DCB2-2C4E-BA0B-DCF17C9AB8EF}" srcOrd="0" destOrd="0" presId="urn:microsoft.com/office/officeart/2008/layout/LinedList"/>
    <dgm:cxn modelId="{3508FAB3-0E3C-304A-A033-27A035E1EB0D}" type="presParOf" srcId="{CB4965E6-D5DD-E547-955A-1F9375B14B6A}" destId="{48ED6ED4-6837-C944-AEBF-ED6414B94218}" srcOrd="1" destOrd="0" presId="urn:microsoft.com/office/officeart/2008/layout/LinedList"/>
    <dgm:cxn modelId="{0BCAFF52-2C48-D642-A74E-5EC3ECB658DD}" type="presParOf" srcId="{1E6356C1-4934-AC4A-92A7-5E3F68C59047}" destId="{36BA9948-19DF-A54D-8E24-7D3A475E3125}" srcOrd="2" destOrd="0" presId="urn:microsoft.com/office/officeart/2008/layout/LinedList"/>
    <dgm:cxn modelId="{A37011AB-AB71-3B45-A93A-CE8FE0F1BE0D}" type="presParOf" srcId="{1E6356C1-4934-AC4A-92A7-5E3F68C59047}" destId="{F29DE72C-4265-D340-B430-63B5382F96D3}" srcOrd="3" destOrd="0" presId="urn:microsoft.com/office/officeart/2008/layout/LinedList"/>
    <dgm:cxn modelId="{359BDC5A-26E0-5D4D-AF02-FB94517BE441}" type="presParOf" srcId="{F29DE72C-4265-D340-B430-63B5382F96D3}" destId="{2995506C-9B05-6E46-91F9-EC13D97314FD}" srcOrd="0" destOrd="0" presId="urn:microsoft.com/office/officeart/2008/layout/LinedList"/>
    <dgm:cxn modelId="{ACEC331B-210C-8148-89BE-326574481FF3}" type="presParOf" srcId="{F29DE72C-4265-D340-B430-63B5382F96D3}" destId="{F2D1D10A-53AC-0A42-9D0C-B75809AD89A6}" srcOrd="1" destOrd="0" presId="urn:microsoft.com/office/officeart/2008/layout/LinedList"/>
    <dgm:cxn modelId="{8AC5568A-621A-1C4A-8AD0-174AEF59FD64}" type="presParOf" srcId="{1E6356C1-4934-AC4A-92A7-5E3F68C59047}" destId="{B9D86C48-7F8E-F04B-B48B-7736AD886848}" srcOrd="4" destOrd="0" presId="urn:microsoft.com/office/officeart/2008/layout/LinedList"/>
    <dgm:cxn modelId="{05F25EA1-2E6B-E540-97A4-C13B48A480B9}" type="presParOf" srcId="{1E6356C1-4934-AC4A-92A7-5E3F68C59047}" destId="{1CC9F4DF-3AFA-6644-B056-BE24A583832F}" srcOrd="5" destOrd="0" presId="urn:microsoft.com/office/officeart/2008/layout/LinedList"/>
    <dgm:cxn modelId="{BDD9D096-7E64-E840-8B64-87639272EEC4}" type="presParOf" srcId="{1CC9F4DF-3AFA-6644-B056-BE24A583832F}" destId="{B011DB9B-D8EF-F749-B288-B10CC5F4A753}" srcOrd="0" destOrd="0" presId="urn:microsoft.com/office/officeart/2008/layout/LinedList"/>
    <dgm:cxn modelId="{A3A4C029-9645-7E40-A4E2-1A245574D54A}" type="presParOf" srcId="{1CC9F4DF-3AFA-6644-B056-BE24A583832F}" destId="{2DC28C1D-2721-5E49-97B3-097CE5510438}" srcOrd="1" destOrd="0" presId="urn:microsoft.com/office/officeart/2008/layout/LinedList"/>
    <dgm:cxn modelId="{713BA0B3-DDD3-6D49-9479-B9C506FBCD1D}" type="presParOf" srcId="{1E6356C1-4934-AC4A-92A7-5E3F68C59047}" destId="{E3B1D0EF-D9EC-9949-80E3-0B28F0CE8B53}" srcOrd="6" destOrd="0" presId="urn:microsoft.com/office/officeart/2008/layout/LinedList"/>
    <dgm:cxn modelId="{0C06EF8D-EBD4-824B-8564-B46A3B079BEC}" type="presParOf" srcId="{1E6356C1-4934-AC4A-92A7-5E3F68C59047}" destId="{C6EE6832-223F-4D47-8B28-12693B18DD03}" srcOrd="7" destOrd="0" presId="urn:microsoft.com/office/officeart/2008/layout/LinedList"/>
    <dgm:cxn modelId="{469E65D9-0529-754F-8898-E888E79B6FC3}" type="presParOf" srcId="{C6EE6832-223F-4D47-8B28-12693B18DD03}" destId="{4BD84398-227E-CF43-9C52-70D7CC5F283C}" srcOrd="0" destOrd="0" presId="urn:microsoft.com/office/officeart/2008/layout/LinedList"/>
    <dgm:cxn modelId="{0045E2A3-DBAA-0C48-B36F-EA79D31EE541}" type="presParOf" srcId="{C6EE6832-223F-4D47-8B28-12693B18DD03}" destId="{0452F35B-9840-6C44-B76C-F6CBEEC1DB14}" srcOrd="1" destOrd="0" presId="urn:microsoft.com/office/officeart/2008/layout/LinedList"/>
    <dgm:cxn modelId="{AC0B4967-1058-DC42-8BA1-F3680384D041}" type="presParOf" srcId="{1E6356C1-4934-AC4A-92A7-5E3F68C59047}" destId="{BA07320B-5B1B-4B46-85BC-7F66DCA4085F}" srcOrd="8" destOrd="0" presId="urn:microsoft.com/office/officeart/2008/layout/LinedList"/>
    <dgm:cxn modelId="{A74E293D-6D18-4049-B590-84FB3323ED26}" type="presParOf" srcId="{1E6356C1-4934-AC4A-92A7-5E3F68C59047}" destId="{AC12CB05-016C-7346-A569-3FCC45DDB45E}" srcOrd="9" destOrd="0" presId="urn:microsoft.com/office/officeart/2008/layout/LinedList"/>
    <dgm:cxn modelId="{562AD1B1-426D-334B-B206-5A1785F9334E}" type="presParOf" srcId="{AC12CB05-016C-7346-A569-3FCC45DDB45E}" destId="{6FB4699C-5233-954F-B29F-E1A8569553E7}" srcOrd="0" destOrd="0" presId="urn:microsoft.com/office/officeart/2008/layout/LinedList"/>
    <dgm:cxn modelId="{03E1BDDB-82B5-CE43-9BF5-F4CC62628521}" type="presParOf" srcId="{AC12CB05-016C-7346-A569-3FCC45DDB45E}" destId="{3124D00D-575C-2B4C-8FC7-B44ECFDE2525}" srcOrd="1" destOrd="0" presId="urn:microsoft.com/office/officeart/2008/layout/LinedList"/>
    <dgm:cxn modelId="{A0856AF2-DC92-A147-A8DE-C321964DF794}" type="presParOf" srcId="{1E6356C1-4934-AC4A-92A7-5E3F68C59047}" destId="{25D67746-4472-484D-A9C5-FCDB5BAAA329}" srcOrd="10" destOrd="0" presId="urn:microsoft.com/office/officeart/2008/layout/LinedList"/>
    <dgm:cxn modelId="{4E0B5D5A-B0BF-6848-AD17-387F724D6E71}" type="presParOf" srcId="{1E6356C1-4934-AC4A-92A7-5E3F68C59047}" destId="{B1FB3D49-A68C-2D46-ABF0-74E9C004FAEE}" srcOrd="11" destOrd="0" presId="urn:microsoft.com/office/officeart/2008/layout/LinedList"/>
    <dgm:cxn modelId="{6534BC81-7F53-B340-AE2D-E40C27DB85C7}" type="presParOf" srcId="{B1FB3D49-A68C-2D46-ABF0-74E9C004FAEE}" destId="{29B7C757-999A-374B-AD6C-613D096CAE62}" srcOrd="0" destOrd="0" presId="urn:microsoft.com/office/officeart/2008/layout/LinedList"/>
    <dgm:cxn modelId="{B8A62C16-A21C-1C49-8DB2-3F01D6EB3BB6}" type="presParOf" srcId="{B1FB3D49-A68C-2D46-ABF0-74E9C004FAEE}" destId="{63AAEF83-AC03-C041-A8E4-0D948C0FD328}" srcOrd="1" destOrd="0" presId="urn:microsoft.com/office/officeart/2008/layout/LinedList"/>
    <dgm:cxn modelId="{25A786B6-1AE6-0F4A-AD58-357382DE831E}" type="presParOf" srcId="{1E6356C1-4934-AC4A-92A7-5E3F68C59047}" destId="{EC7AAB2A-8055-D040-9D95-75B0D2740B91}" srcOrd="12" destOrd="0" presId="urn:microsoft.com/office/officeart/2008/layout/LinedList"/>
    <dgm:cxn modelId="{8A2D4212-76DC-F145-B73D-BA0D2C964820}" type="presParOf" srcId="{1E6356C1-4934-AC4A-92A7-5E3F68C59047}" destId="{30C84596-4E90-9941-8B4A-E41D0F0822CB}" srcOrd="13" destOrd="0" presId="urn:microsoft.com/office/officeart/2008/layout/LinedList"/>
    <dgm:cxn modelId="{E3B58CD4-E039-EE4A-A7C6-B9D5CB61D47D}" type="presParOf" srcId="{30C84596-4E90-9941-8B4A-E41D0F0822CB}" destId="{CD37B147-6553-5A4E-893B-936E0540ABF8}" srcOrd="0" destOrd="0" presId="urn:microsoft.com/office/officeart/2008/layout/LinedList"/>
    <dgm:cxn modelId="{AD3CF73A-7BBF-D741-9B30-8FEE77636AF1}" type="presParOf" srcId="{30C84596-4E90-9941-8B4A-E41D0F0822CB}" destId="{05F18F06-2678-8A4F-875B-50C421358E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/>
      <dgm:spPr/>
      <dgm:t>
        <a:bodyPr/>
        <a:lstStyle/>
        <a:p>
          <a:r>
            <a:rPr lang="en-US"/>
            <a:t>Business needs 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/>
        </a:p>
      </dgm:t>
    </dgm:pt>
    <dgm:pt modelId="{001D6860-89C7-4FDE-A7E2-648422A10815}">
      <dgm:prSet/>
      <dgm:spPr/>
      <dgm:t>
        <a:bodyPr/>
        <a:lstStyle/>
        <a:p>
          <a:r>
            <a:rPr lang="en-US"/>
            <a:t>Objectives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/>
        </a:p>
      </dgm:t>
    </dgm:pt>
    <dgm:pt modelId="{47A80293-6E9E-4B47-91D8-C482C434495A}">
      <dgm:prSet/>
      <dgm:spPr/>
      <dgm:t>
        <a:bodyPr/>
        <a:lstStyle/>
        <a:p>
          <a:r>
            <a:rPr lang="en-US"/>
            <a:t>Detailed Requirements</a:t>
          </a:r>
        </a:p>
      </dgm:t>
    </dgm:pt>
    <dgm:pt modelId="{1D18F9DA-86F9-4B98-82CD-A962B2C5F138}" type="parTrans" cxnId="{2C74286B-CDB2-460A-8E2C-5EC4F0386793}">
      <dgm:prSet/>
      <dgm:spPr/>
      <dgm:t>
        <a:bodyPr/>
        <a:lstStyle/>
        <a:p>
          <a:endParaRPr lang="en-US"/>
        </a:p>
      </dgm:t>
    </dgm:pt>
    <dgm:pt modelId="{0AD3DF45-FDD2-42E5-B56E-282A3A82A586}" type="sibTrans" cxnId="{2C74286B-CDB2-460A-8E2C-5EC4F0386793}">
      <dgm:prSet/>
      <dgm:spPr/>
      <dgm:t>
        <a:bodyPr/>
        <a:lstStyle/>
        <a:p>
          <a:endParaRPr lang="en-US"/>
        </a:p>
      </dgm:t>
    </dgm:pt>
    <dgm:pt modelId="{2E2CF80E-83F3-416F-8D95-4485956D78D1}">
      <dgm:prSet/>
      <dgm:spPr/>
      <dgm:t>
        <a:bodyPr/>
        <a:lstStyle/>
        <a:p>
          <a:r>
            <a:rPr lang="en-US"/>
            <a:t>Design Components</a:t>
          </a:r>
        </a:p>
      </dgm:t>
    </dgm:pt>
    <dgm:pt modelId="{94A03A8C-FD77-4D1E-8AED-AD67A5364C69}" type="parTrans" cxnId="{EDD75BBE-329E-4126-8A8B-7935D9CC70A1}">
      <dgm:prSet/>
      <dgm:spPr/>
      <dgm:t>
        <a:bodyPr/>
        <a:lstStyle/>
        <a:p>
          <a:endParaRPr lang="en-US"/>
        </a:p>
      </dgm:t>
    </dgm:pt>
    <dgm:pt modelId="{B2BD8450-318A-43B3-BA7F-D9A0AD459B3E}" type="sibTrans" cxnId="{EDD75BBE-329E-4126-8A8B-7935D9CC70A1}">
      <dgm:prSet/>
      <dgm:spPr/>
      <dgm:t>
        <a:bodyPr/>
        <a:lstStyle/>
        <a:p>
          <a:endParaRPr lang="en-US"/>
        </a:p>
      </dgm:t>
    </dgm:pt>
    <dgm:pt modelId="{59C6908B-5202-4307-B408-CBE7D0AD62C0}">
      <dgm:prSet/>
      <dgm:spPr/>
      <dgm:t>
        <a:bodyPr/>
        <a:lstStyle/>
        <a:p>
          <a:r>
            <a:rPr lang="en-US"/>
            <a:t>Development Components</a:t>
          </a:r>
        </a:p>
      </dgm:t>
    </dgm:pt>
    <dgm:pt modelId="{96EC2545-17FB-45FA-94FE-EDE7584C5787}" type="parTrans" cxnId="{B258214D-DA69-4A3F-B8E9-D0224B004204}">
      <dgm:prSet/>
      <dgm:spPr/>
      <dgm:t>
        <a:bodyPr/>
        <a:lstStyle/>
        <a:p>
          <a:endParaRPr lang="en-US"/>
        </a:p>
      </dgm:t>
    </dgm:pt>
    <dgm:pt modelId="{C20D31EE-0450-4F36-914A-E912DCD38701}" type="sibTrans" cxnId="{B258214D-DA69-4A3F-B8E9-D0224B004204}">
      <dgm:prSet/>
      <dgm:spPr/>
      <dgm:t>
        <a:bodyPr/>
        <a:lstStyle/>
        <a:p>
          <a:endParaRPr lang="en-US"/>
        </a:p>
      </dgm:t>
    </dgm:pt>
    <dgm:pt modelId="{7CA17518-0D2B-4A5D-9331-A84550B08F64}">
      <dgm:prSet/>
      <dgm:spPr/>
      <dgm:t>
        <a:bodyPr/>
        <a:lstStyle/>
        <a:p>
          <a:r>
            <a:rPr lang="en-US" dirty="0"/>
            <a:t>Test Scenarios and use cases</a:t>
          </a:r>
        </a:p>
      </dgm:t>
    </dgm:pt>
    <dgm:pt modelId="{8156B73C-11C2-46AA-BA94-FD0D43438DF3}" type="parTrans" cxnId="{E1AEE3DA-11ED-48FE-BC9D-F5980FFD1C61}">
      <dgm:prSet/>
      <dgm:spPr/>
      <dgm:t>
        <a:bodyPr/>
        <a:lstStyle/>
        <a:p>
          <a:endParaRPr lang="en-US"/>
        </a:p>
      </dgm:t>
    </dgm:pt>
    <dgm:pt modelId="{56DF2AC0-C238-463D-A663-DDA76D069046}" type="sibTrans" cxnId="{E1AEE3DA-11ED-48FE-BC9D-F5980FFD1C61}">
      <dgm:prSet/>
      <dgm:spPr/>
      <dgm:t>
        <a:bodyPr/>
        <a:lstStyle/>
        <a:p>
          <a:endParaRPr lang="en-US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</dgm:pt>
    <dgm:pt modelId="{04E3744E-3E58-6842-8B15-2CFD5C2B23F9}" type="pres">
      <dgm:prSet presAssocID="{326EAA27-9F16-4571-AF05-B2FDC229DE6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F46585A-2D12-194D-A01A-848BD3D968E5}" type="pres">
      <dgm:prSet presAssocID="{12B71F77-D8A3-43FF-8FD1-72DAF77A7CAA}" presName="spacer" presStyleCnt="0"/>
      <dgm:spPr/>
    </dgm:pt>
    <dgm:pt modelId="{1153EFFB-6E52-6C49-BF48-0E75567EDC42}" type="pres">
      <dgm:prSet presAssocID="{47A80293-6E9E-4B47-91D8-C482C434495A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9AE203F-3741-9440-BDFD-8879985DED95}" type="pres">
      <dgm:prSet presAssocID="{0AD3DF45-FDD2-42E5-B56E-282A3A82A586}" presName="spacer" presStyleCnt="0"/>
      <dgm:spPr/>
    </dgm:pt>
    <dgm:pt modelId="{FEDC7D72-52E7-7040-A4B5-829597E1879E}" type="pres">
      <dgm:prSet presAssocID="{2E2CF80E-83F3-416F-8D95-4485956D78D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8DC66E12-390F-C449-ABAF-021E8AB25A9D}" type="pres">
      <dgm:prSet presAssocID="{B2BD8450-318A-43B3-BA7F-D9A0AD459B3E}" presName="spacer" presStyleCnt="0"/>
      <dgm:spPr/>
    </dgm:pt>
    <dgm:pt modelId="{D66AB0AB-009F-9645-AC58-355AEE454EF7}" type="pres">
      <dgm:prSet presAssocID="{59C6908B-5202-4307-B408-CBE7D0AD62C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5689505-B354-5243-946C-BA8DC96FCB11}" type="pres">
      <dgm:prSet presAssocID="{C20D31EE-0450-4F36-914A-E912DCD38701}" presName="spacer" presStyleCnt="0"/>
      <dgm:spPr/>
    </dgm:pt>
    <dgm:pt modelId="{EC1AB733-9806-5645-9E9C-32B90AC1F64B}" type="pres">
      <dgm:prSet presAssocID="{7CA17518-0D2B-4A5D-9331-A84550B08F6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09374E04-B0A4-E048-8BC1-BF1289F7D2B5}" type="presOf" srcId="{7CA17518-0D2B-4A5D-9331-A84550B08F64}" destId="{EC1AB733-9806-5645-9E9C-32B90AC1F64B}" srcOrd="0" destOrd="0" presId="urn:microsoft.com/office/officeart/2005/8/layout/vList2"/>
    <dgm:cxn modelId="{B258214D-DA69-4A3F-B8E9-D0224B004204}" srcId="{37C08902-EF53-467B-8314-07866B1CBB48}" destId="{59C6908B-5202-4307-B408-CBE7D0AD62C0}" srcOrd="4" destOrd="0" parTransId="{96EC2545-17FB-45FA-94FE-EDE7584C5787}" sibTransId="{C20D31EE-0450-4F36-914A-E912DCD38701}"/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DF80565F-2E70-4546-969A-DE6B3C4391A0}" type="presOf" srcId="{47A80293-6E9E-4B47-91D8-C482C434495A}" destId="{1153EFFB-6E52-6C49-BF48-0E75567EDC42}" srcOrd="0" destOrd="0" presId="urn:microsoft.com/office/officeart/2005/8/layout/vList2"/>
    <dgm:cxn modelId="{2C74286B-CDB2-460A-8E2C-5EC4F0386793}" srcId="{37C08902-EF53-467B-8314-07866B1CBB48}" destId="{47A80293-6E9E-4B47-91D8-C482C434495A}" srcOrd="2" destOrd="0" parTransId="{1D18F9DA-86F9-4B98-82CD-A962B2C5F138}" sibTransId="{0AD3DF45-FDD2-42E5-B56E-282A3A82A586}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7F7590B0-274B-DF47-B5FF-7AE74B542891}" type="presOf" srcId="{2E2CF80E-83F3-416F-8D95-4485956D78D1}" destId="{FEDC7D72-52E7-7040-A4B5-829597E1879E}" srcOrd="0" destOrd="0" presId="urn:microsoft.com/office/officeart/2005/8/layout/vList2"/>
    <dgm:cxn modelId="{EDD75BBE-329E-4126-8A8B-7935D9CC70A1}" srcId="{37C08902-EF53-467B-8314-07866B1CBB48}" destId="{2E2CF80E-83F3-416F-8D95-4485956D78D1}" srcOrd="3" destOrd="0" parTransId="{94A03A8C-FD77-4D1E-8AED-AD67A5364C69}" sibTransId="{B2BD8450-318A-43B3-BA7F-D9A0AD459B3E}"/>
    <dgm:cxn modelId="{E1AEE3DA-11ED-48FE-BC9D-F5980FFD1C61}" srcId="{37C08902-EF53-467B-8314-07866B1CBB48}" destId="{7CA17518-0D2B-4A5D-9331-A84550B08F64}" srcOrd="5" destOrd="0" parTransId="{8156B73C-11C2-46AA-BA94-FD0D43438DF3}" sibTransId="{56DF2AC0-C238-463D-A663-DDA76D069046}"/>
    <dgm:cxn modelId="{6DC6D8E5-0586-2E48-BCB9-E589CFEF5F95}" type="presOf" srcId="{59C6908B-5202-4307-B408-CBE7D0AD62C0}" destId="{D66AB0AB-009F-9645-AC58-355AEE454EF7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  <dgm:cxn modelId="{6834C336-92F1-9748-8BBB-CB0A9C734C67}" type="presParOf" srcId="{328C48BD-83D9-FB4D-A6E9-29C90CA604F9}" destId="{DF46585A-2D12-194D-A01A-848BD3D968E5}" srcOrd="3" destOrd="0" presId="urn:microsoft.com/office/officeart/2005/8/layout/vList2"/>
    <dgm:cxn modelId="{7F247E7C-49FA-FB4D-A210-E0AD9A8F0216}" type="presParOf" srcId="{328C48BD-83D9-FB4D-A6E9-29C90CA604F9}" destId="{1153EFFB-6E52-6C49-BF48-0E75567EDC42}" srcOrd="4" destOrd="0" presId="urn:microsoft.com/office/officeart/2005/8/layout/vList2"/>
    <dgm:cxn modelId="{24FE00AC-C2CC-0A48-B200-218DBA9163D8}" type="presParOf" srcId="{328C48BD-83D9-FB4D-A6E9-29C90CA604F9}" destId="{99AE203F-3741-9440-BDFD-8879985DED95}" srcOrd="5" destOrd="0" presId="urn:microsoft.com/office/officeart/2005/8/layout/vList2"/>
    <dgm:cxn modelId="{1776CF84-C8B4-7640-A5E6-338107DB485A}" type="presParOf" srcId="{328C48BD-83D9-FB4D-A6E9-29C90CA604F9}" destId="{FEDC7D72-52E7-7040-A4B5-829597E1879E}" srcOrd="6" destOrd="0" presId="urn:microsoft.com/office/officeart/2005/8/layout/vList2"/>
    <dgm:cxn modelId="{9E1D96C4-0DD5-4648-A8FA-9F620029A4BD}" type="presParOf" srcId="{328C48BD-83D9-FB4D-A6E9-29C90CA604F9}" destId="{8DC66E12-390F-C449-ABAF-021E8AB25A9D}" srcOrd="7" destOrd="0" presId="urn:microsoft.com/office/officeart/2005/8/layout/vList2"/>
    <dgm:cxn modelId="{7050C1D5-F041-4047-BC55-E44C665FE743}" type="presParOf" srcId="{328C48BD-83D9-FB4D-A6E9-29C90CA604F9}" destId="{D66AB0AB-009F-9645-AC58-355AEE454EF7}" srcOrd="8" destOrd="0" presId="urn:microsoft.com/office/officeart/2005/8/layout/vList2"/>
    <dgm:cxn modelId="{BC0D5BD5-9985-E644-B4A6-184F70BCC326}" type="presParOf" srcId="{328C48BD-83D9-FB4D-A6E9-29C90CA604F9}" destId="{75689505-B354-5243-946C-BA8DC96FCB11}" srcOrd="9" destOrd="0" presId="urn:microsoft.com/office/officeart/2005/8/layout/vList2"/>
    <dgm:cxn modelId="{1CFB17F4-FDA8-734A-ADA8-6009781CD894}" type="presParOf" srcId="{328C48BD-83D9-FB4D-A6E9-29C90CA604F9}" destId="{EC1AB733-9806-5645-9E9C-32B90AC1F64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2F99D45-BF7D-4092-99CA-34CBCF9F1746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F8F1562-EC6E-4DF1-B382-24BAB8DC98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Ensure each requirement adds business value</a:t>
          </a:r>
        </a:p>
      </dgm:t>
    </dgm:pt>
    <dgm:pt modelId="{84874C6F-090F-402F-98F2-63C5697665B3}" type="parTrans" cxnId="{5D558B37-378D-43AD-BC92-28B62B2A1935}">
      <dgm:prSet/>
      <dgm:spPr/>
      <dgm:t>
        <a:bodyPr/>
        <a:lstStyle/>
        <a:p>
          <a:endParaRPr lang="en-US"/>
        </a:p>
      </dgm:t>
    </dgm:pt>
    <dgm:pt modelId="{87A3A9EA-6159-4B40-B61D-8045B2309FB5}" type="sibTrans" cxnId="{5D558B37-378D-43AD-BC92-28B62B2A1935}">
      <dgm:prSet/>
      <dgm:spPr/>
      <dgm:t>
        <a:bodyPr/>
        <a:lstStyle/>
        <a:p>
          <a:endParaRPr lang="en-US"/>
        </a:p>
      </dgm:t>
    </dgm:pt>
    <dgm:pt modelId="{085D3316-8FE6-481E-8100-D384B50A09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Meet customer expectations</a:t>
          </a:r>
        </a:p>
      </dgm:t>
    </dgm:pt>
    <dgm:pt modelId="{A153CB77-5055-442D-9AB6-30DD80ABEFA5}" type="parTrans" cxnId="{4AE28EF4-339F-467C-B863-9540948949E0}">
      <dgm:prSet/>
      <dgm:spPr/>
      <dgm:t>
        <a:bodyPr/>
        <a:lstStyle/>
        <a:p>
          <a:endParaRPr lang="en-US"/>
        </a:p>
      </dgm:t>
    </dgm:pt>
    <dgm:pt modelId="{74B97B23-C757-40D5-9A4B-9D82FCF0D480}" type="sibTrans" cxnId="{4AE28EF4-339F-467C-B863-9540948949E0}">
      <dgm:prSet/>
      <dgm:spPr/>
      <dgm:t>
        <a:bodyPr/>
        <a:lstStyle/>
        <a:p>
          <a:endParaRPr lang="en-US"/>
        </a:p>
      </dgm:t>
    </dgm:pt>
    <dgm:pt modelId="{3FBB77B8-79F0-490E-959F-CAB0F439DD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Manage scope</a:t>
          </a:r>
        </a:p>
      </dgm:t>
    </dgm:pt>
    <dgm:pt modelId="{284AD487-789C-47AC-932C-FF02EF71EBC4}" type="parTrans" cxnId="{D9795B87-68F6-4506-9CA0-D565F95A4405}">
      <dgm:prSet/>
      <dgm:spPr/>
      <dgm:t>
        <a:bodyPr/>
        <a:lstStyle/>
        <a:p>
          <a:endParaRPr lang="en-US"/>
        </a:p>
      </dgm:t>
    </dgm:pt>
    <dgm:pt modelId="{D3ED916C-D00E-4519-9E92-438DC58FEEAF}" type="sibTrans" cxnId="{D9795B87-68F6-4506-9CA0-D565F95A4405}">
      <dgm:prSet/>
      <dgm:spPr/>
      <dgm:t>
        <a:bodyPr/>
        <a:lstStyle/>
        <a:p>
          <a:endParaRPr lang="en-US"/>
        </a:p>
      </dgm:t>
    </dgm:pt>
    <dgm:pt modelId="{8E671917-7E4A-4340-BDC0-529A7B34B90F}" type="pres">
      <dgm:prSet presAssocID="{32F99D45-BF7D-4092-99CA-34CBCF9F1746}" presName="root" presStyleCnt="0">
        <dgm:presLayoutVars>
          <dgm:dir/>
          <dgm:resizeHandles val="exact"/>
        </dgm:presLayoutVars>
      </dgm:prSet>
      <dgm:spPr/>
    </dgm:pt>
    <dgm:pt modelId="{2770C182-1D60-41FC-BAF6-7789384B888B}" type="pres">
      <dgm:prSet presAssocID="{7F8F1562-EC6E-4DF1-B382-24BAB8DC98A1}" presName="compNode" presStyleCnt="0"/>
      <dgm:spPr/>
    </dgm:pt>
    <dgm:pt modelId="{89647620-B7FE-4376-B0F9-CE8417AE1045}" type="pres">
      <dgm:prSet presAssocID="{7F8F1562-EC6E-4DF1-B382-24BAB8DC98A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D4FD4E5-2580-40CE-9F72-32655BB42F0F}" type="pres">
      <dgm:prSet presAssocID="{7F8F1562-EC6E-4DF1-B382-24BAB8DC98A1}" presName="spaceRect" presStyleCnt="0"/>
      <dgm:spPr/>
    </dgm:pt>
    <dgm:pt modelId="{31967211-2872-4E41-9FD2-389315F492AA}" type="pres">
      <dgm:prSet presAssocID="{7F8F1562-EC6E-4DF1-B382-24BAB8DC98A1}" presName="textRect" presStyleLbl="revTx" presStyleIdx="0" presStyleCnt="3">
        <dgm:presLayoutVars>
          <dgm:chMax val="1"/>
          <dgm:chPref val="1"/>
        </dgm:presLayoutVars>
      </dgm:prSet>
      <dgm:spPr/>
    </dgm:pt>
    <dgm:pt modelId="{347845A9-AC8D-4712-A067-E636E0E57E1F}" type="pres">
      <dgm:prSet presAssocID="{87A3A9EA-6159-4B40-B61D-8045B2309FB5}" presName="sibTrans" presStyleCnt="0"/>
      <dgm:spPr/>
    </dgm:pt>
    <dgm:pt modelId="{7389726F-3F71-44BF-8049-BEA8B66594C8}" type="pres">
      <dgm:prSet presAssocID="{085D3316-8FE6-481E-8100-D384B50A09F1}" presName="compNode" presStyleCnt="0"/>
      <dgm:spPr/>
    </dgm:pt>
    <dgm:pt modelId="{7D1D289B-3A71-464C-981B-B7ABE3DA4014}" type="pres">
      <dgm:prSet presAssocID="{085D3316-8FE6-481E-8100-D384B50A09F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4A6E1D20-167B-4D90-BABB-1DF7DD46AFBF}" type="pres">
      <dgm:prSet presAssocID="{085D3316-8FE6-481E-8100-D384B50A09F1}" presName="spaceRect" presStyleCnt="0"/>
      <dgm:spPr/>
    </dgm:pt>
    <dgm:pt modelId="{C596CF63-A5AE-4A32-B452-96CE53C4A882}" type="pres">
      <dgm:prSet presAssocID="{085D3316-8FE6-481E-8100-D384B50A09F1}" presName="textRect" presStyleLbl="revTx" presStyleIdx="1" presStyleCnt="3">
        <dgm:presLayoutVars>
          <dgm:chMax val="1"/>
          <dgm:chPref val="1"/>
        </dgm:presLayoutVars>
      </dgm:prSet>
      <dgm:spPr/>
    </dgm:pt>
    <dgm:pt modelId="{79690FE6-8AA5-4FCE-A01C-037E69E6C9DF}" type="pres">
      <dgm:prSet presAssocID="{74B97B23-C757-40D5-9A4B-9D82FCF0D480}" presName="sibTrans" presStyleCnt="0"/>
      <dgm:spPr/>
    </dgm:pt>
    <dgm:pt modelId="{3B270D1F-2C8E-4640-9F63-0ED4A1C2B850}" type="pres">
      <dgm:prSet presAssocID="{3FBB77B8-79F0-490E-959F-CAB0F439DD28}" presName="compNode" presStyleCnt="0"/>
      <dgm:spPr/>
    </dgm:pt>
    <dgm:pt modelId="{7D2C47AC-0767-4B51-8C42-CF03A587C623}" type="pres">
      <dgm:prSet presAssocID="{3FBB77B8-79F0-490E-959F-CAB0F439DD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09995B3-5D2F-41EC-81F2-C871E7AD9AAA}" type="pres">
      <dgm:prSet presAssocID="{3FBB77B8-79F0-490E-959F-CAB0F439DD28}" presName="spaceRect" presStyleCnt="0"/>
      <dgm:spPr/>
    </dgm:pt>
    <dgm:pt modelId="{FD39A0C7-443E-4299-B5C1-5C0731616901}" type="pres">
      <dgm:prSet presAssocID="{3FBB77B8-79F0-490E-959F-CAB0F439DD2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D558B37-378D-43AD-BC92-28B62B2A1935}" srcId="{32F99D45-BF7D-4092-99CA-34CBCF9F1746}" destId="{7F8F1562-EC6E-4DF1-B382-24BAB8DC98A1}" srcOrd="0" destOrd="0" parTransId="{84874C6F-090F-402F-98F2-63C5697665B3}" sibTransId="{87A3A9EA-6159-4B40-B61D-8045B2309FB5}"/>
    <dgm:cxn modelId="{800DE845-D170-45A8-8AA1-9933AB5F8CB0}" type="presOf" srcId="{7F8F1562-EC6E-4DF1-B382-24BAB8DC98A1}" destId="{31967211-2872-4E41-9FD2-389315F492AA}" srcOrd="0" destOrd="0" presId="urn:microsoft.com/office/officeart/2018/2/layout/IconLabelList"/>
    <dgm:cxn modelId="{AD55CC5D-5958-4001-8FB5-0C2DF56634CF}" type="presOf" srcId="{32F99D45-BF7D-4092-99CA-34CBCF9F1746}" destId="{8E671917-7E4A-4340-BDC0-529A7B34B90F}" srcOrd="0" destOrd="0" presId="urn:microsoft.com/office/officeart/2018/2/layout/IconLabelList"/>
    <dgm:cxn modelId="{D9795B87-68F6-4506-9CA0-D565F95A4405}" srcId="{32F99D45-BF7D-4092-99CA-34CBCF9F1746}" destId="{3FBB77B8-79F0-490E-959F-CAB0F439DD28}" srcOrd="2" destOrd="0" parTransId="{284AD487-789C-47AC-932C-FF02EF71EBC4}" sibTransId="{D3ED916C-D00E-4519-9E92-438DC58FEEAF}"/>
    <dgm:cxn modelId="{A2FF1EAC-9BAF-4D4F-8372-6A67B554533A}" type="presOf" srcId="{085D3316-8FE6-481E-8100-D384B50A09F1}" destId="{C596CF63-A5AE-4A32-B452-96CE53C4A882}" srcOrd="0" destOrd="0" presId="urn:microsoft.com/office/officeart/2018/2/layout/IconLabelList"/>
    <dgm:cxn modelId="{8CF1A9EF-1C33-401B-B2BF-D0776D479364}" type="presOf" srcId="{3FBB77B8-79F0-490E-959F-CAB0F439DD28}" destId="{FD39A0C7-443E-4299-B5C1-5C0731616901}" srcOrd="0" destOrd="0" presId="urn:microsoft.com/office/officeart/2018/2/layout/IconLabelList"/>
    <dgm:cxn modelId="{4AE28EF4-339F-467C-B863-9540948949E0}" srcId="{32F99D45-BF7D-4092-99CA-34CBCF9F1746}" destId="{085D3316-8FE6-481E-8100-D384B50A09F1}" srcOrd="1" destOrd="0" parTransId="{A153CB77-5055-442D-9AB6-30DD80ABEFA5}" sibTransId="{74B97B23-C757-40D5-9A4B-9D82FCF0D480}"/>
    <dgm:cxn modelId="{3A5C3FC6-D30A-4F88-B11D-8E6004A019E2}" type="presParOf" srcId="{8E671917-7E4A-4340-BDC0-529A7B34B90F}" destId="{2770C182-1D60-41FC-BAF6-7789384B888B}" srcOrd="0" destOrd="0" presId="urn:microsoft.com/office/officeart/2018/2/layout/IconLabelList"/>
    <dgm:cxn modelId="{31CF88BC-3D93-4FAE-9810-BC086F55A4FA}" type="presParOf" srcId="{2770C182-1D60-41FC-BAF6-7789384B888B}" destId="{89647620-B7FE-4376-B0F9-CE8417AE1045}" srcOrd="0" destOrd="0" presId="urn:microsoft.com/office/officeart/2018/2/layout/IconLabelList"/>
    <dgm:cxn modelId="{2E016C12-7B4B-4F25-AC11-4F3AEA91E69B}" type="presParOf" srcId="{2770C182-1D60-41FC-BAF6-7789384B888B}" destId="{AD4FD4E5-2580-40CE-9F72-32655BB42F0F}" srcOrd="1" destOrd="0" presId="urn:microsoft.com/office/officeart/2018/2/layout/IconLabelList"/>
    <dgm:cxn modelId="{7D270F8B-3A26-4FB6-9CDF-F3DCCDA2B152}" type="presParOf" srcId="{2770C182-1D60-41FC-BAF6-7789384B888B}" destId="{31967211-2872-4E41-9FD2-389315F492AA}" srcOrd="2" destOrd="0" presId="urn:microsoft.com/office/officeart/2018/2/layout/IconLabelList"/>
    <dgm:cxn modelId="{B89FCFC3-60AD-473F-83FD-7D7D2A79CD38}" type="presParOf" srcId="{8E671917-7E4A-4340-BDC0-529A7B34B90F}" destId="{347845A9-AC8D-4712-A067-E636E0E57E1F}" srcOrd="1" destOrd="0" presId="urn:microsoft.com/office/officeart/2018/2/layout/IconLabelList"/>
    <dgm:cxn modelId="{E93A1FE6-2463-42F3-AE44-7389A89623FF}" type="presParOf" srcId="{8E671917-7E4A-4340-BDC0-529A7B34B90F}" destId="{7389726F-3F71-44BF-8049-BEA8B66594C8}" srcOrd="2" destOrd="0" presId="urn:microsoft.com/office/officeart/2018/2/layout/IconLabelList"/>
    <dgm:cxn modelId="{A39300CB-4310-4EC7-B0E5-4563D35D299E}" type="presParOf" srcId="{7389726F-3F71-44BF-8049-BEA8B66594C8}" destId="{7D1D289B-3A71-464C-981B-B7ABE3DA4014}" srcOrd="0" destOrd="0" presId="urn:microsoft.com/office/officeart/2018/2/layout/IconLabelList"/>
    <dgm:cxn modelId="{CDFC8AC6-6D24-42D2-9916-4E5A402D2646}" type="presParOf" srcId="{7389726F-3F71-44BF-8049-BEA8B66594C8}" destId="{4A6E1D20-167B-4D90-BABB-1DF7DD46AFBF}" srcOrd="1" destOrd="0" presId="urn:microsoft.com/office/officeart/2018/2/layout/IconLabelList"/>
    <dgm:cxn modelId="{979FCBE6-B965-4343-AF91-E8D1187911AB}" type="presParOf" srcId="{7389726F-3F71-44BF-8049-BEA8B66594C8}" destId="{C596CF63-A5AE-4A32-B452-96CE53C4A882}" srcOrd="2" destOrd="0" presId="urn:microsoft.com/office/officeart/2018/2/layout/IconLabelList"/>
    <dgm:cxn modelId="{2332305B-7B76-46F5-932A-FF50D5B8EB21}" type="presParOf" srcId="{8E671917-7E4A-4340-BDC0-529A7B34B90F}" destId="{79690FE6-8AA5-4FCE-A01C-037E69E6C9DF}" srcOrd="3" destOrd="0" presId="urn:microsoft.com/office/officeart/2018/2/layout/IconLabelList"/>
    <dgm:cxn modelId="{0F87EFA5-F513-4746-A617-D0299DB9A2A8}" type="presParOf" srcId="{8E671917-7E4A-4340-BDC0-529A7B34B90F}" destId="{3B270D1F-2C8E-4640-9F63-0ED4A1C2B850}" srcOrd="4" destOrd="0" presId="urn:microsoft.com/office/officeart/2018/2/layout/IconLabelList"/>
    <dgm:cxn modelId="{BFFD0AE0-936D-46C6-9D44-FBA401EEB6E7}" type="presParOf" srcId="{3B270D1F-2C8E-4640-9F63-0ED4A1C2B850}" destId="{7D2C47AC-0767-4B51-8C42-CF03A587C623}" srcOrd="0" destOrd="0" presId="urn:microsoft.com/office/officeart/2018/2/layout/IconLabelList"/>
    <dgm:cxn modelId="{2CC6ACA3-3700-4ABD-BE55-19B57AD6147D}" type="presParOf" srcId="{3B270D1F-2C8E-4640-9F63-0ED4A1C2B850}" destId="{C09995B3-5D2F-41EC-81F2-C871E7AD9AAA}" srcOrd="1" destOrd="0" presId="urn:microsoft.com/office/officeart/2018/2/layout/IconLabelList"/>
    <dgm:cxn modelId="{248310F6-CF88-40B9-85AA-BACCCD1066A5}" type="presParOf" srcId="{3B270D1F-2C8E-4640-9F63-0ED4A1C2B850}" destId="{FD39A0C7-443E-4299-B5C1-5C073161690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744C1D0-7B65-4797-96AF-711FFD8F0F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51E3403-3671-4E91-B23E-5FFA001A6EED}">
      <dgm:prSet/>
      <dgm:spPr/>
      <dgm:t>
        <a:bodyPr/>
        <a:lstStyle/>
        <a:p>
          <a:r>
            <a:rPr lang="en-US"/>
            <a:t>Which information </a:t>
          </a:r>
        </a:p>
      </dgm:t>
    </dgm:pt>
    <dgm:pt modelId="{D95D2547-F592-47CC-B8A3-B7F626E614FA}" type="parTrans" cxnId="{0F42AE8C-EC16-46BF-8622-CBB49A3D6D96}">
      <dgm:prSet/>
      <dgm:spPr/>
      <dgm:t>
        <a:bodyPr/>
        <a:lstStyle/>
        <a:p>
          <a:endParaRPr lang="en-US"/>
        </a:p>
      </dgm:t>
    </dgm:pt>
    <dgm:pt modelId="{A4238B29-6544-42E0-B470-005DF188B810}" type="sibTrans" cxnId="{0F42AE8C-EC16-46BF-8622-CBB49A3D6D96}">
      <dgm:prSet/>
      <dgm:spPr/>
      <dgm:t>
        <a:bodyPr/>
        <a:lstStyle/>
        <a:p>
          <a:endParaRPr lang="en-US"/>
        </a:p>
      </dgm:t>
    </dgm:pt>
    <dgm:pt modelId="{F34D44CF-1233-489F-A388-6FD4DC251941}">
      <dgm:prSet/>
      <dgm:spPr/>
      <dgm:t>
        <a:bodyPr/>
        <a:lstStyle/>
        <a:p>
          <a:r>
            <a:rPr lang="en-US"/>
            <a:t>To Who</a:t>
          </a:r>
        </a:p>
      </dgm:t>
    </dgm:pt>
    <dgm:pt modelId="{F221547F-5AF4-4DAA-A704-0E1EC04BC7C6}" type="parTrans" cxnId="{F754ADBC-83D8-4623-8703-194558A0F3A4}">
      <dgm:prSet/>
      <dgm:spPr/>
      <dgm:t>
        <a:bodyPr/>
        <a:lstStyle/>
        <a:p>
          <a:endParaRPr lang="en-US"/>
        </a:p>
      </dgm:t>
    </dgm:pt>
    <dgm:pt modelId="{6D6D461A-064D-42B4-8EBF-5B345029ABD4}" type="sibTrans" cxnId="{F754ADBC-83D8-4623-8703-194558A0F3A4}">
      <dgm:prSet/>
      <dgm:spPr/>
      <dgm:t>
        <a:bodyPr/>
        <a:lstStyle/>
        <a:p>
          <a:endParaRPr lang="en-US"/>
        </a:p>
      </dgm:t>
    </dgm:pt>
    <dgm:pt modelId="{632AAB35-F05C-45AF-BFA3-1695C966D8EC}">
      <dgm:prSet/>
      <dgm:spPr/>
      <dgm:t>
        <a:bodyPr/>
        <a:lstStyle/>
        <a:p>
          <a:r>
            <a:rPr lang="en-US"/>
            <a:t>Stakeholder preferences</a:t>
          </a:r>
        </a:p>
      </dgm:t>
    </dgm:pt>
    <dgm:pt modelId="{E1D17237-877C-40B3-B783-ED1BFD81E4AB}" type="parTrans" cxnId="{25B85325-A18C-43BD-A64C-EC5F9C2ED92C}">
      <dgm:prSet/>
      <dgm:spPr/>
      <dgm:t>
        <a:bodyPr/>
        <a:lstStyle/>
        <a:p>
          <a:endParaRPr lang="en-US"/>
        </a:p>
      </dgm:t>
    </dgm:pt>
    <dgm:pt modelId="{7D319D63-5E77-459F-A043-33CD7B1FF63E}" type="sibTrans" cxnId="{25B85325-A18C-43BD-A64C-EC5F9C2ED92C}">
      <dgm:prSet/>
      <dgm:spPr/>
      <dgm:t>
        <a:bodyPr/>
        <a:lstStyle/>
        <a:p>
          <a:endParaRPr lang="en-US"/>
        </a:p>
      </dgm:t>
    </dgm:pt>
    <dgm:pt modelId="{490506EA-80B6-4E5B-87B9-34828F3209A2}">
      <dgm:prSet/>
      <dgm:spPr/>
      <dgm:t>
        <a:bodyPr/>
        <a:lstStyle/>
        <a:p>
          <a:r>
            <a:rPr lang="en-US"/>
            <a:t>How (method)</a:t>
          </a:r>
        </a:p>
      </dgm:t>
    </dgm:pt>
    <dgm:pt modelId="{12A27524-A7B8-4461-8FED-9D3363B13E62}" type="parTrans" cxnId="{F8CD83DB-A003-4F06-9669-3B7F2E4DB4A1}">
      <dgm:prSet/>
      <dgm:spPr/>
      <dgm:t>
        <a:bodyPr/>
        <a:lstStyle/>
        <a:p>
          <a:endParaRPr lang="en-US"/>
        </a:p>
      </dgm:t>
    </dgm:pt>
    <dgm:pt modelId="{0F1646B8-D307-4E3E-A96D-3C24012218D1}" type="sibTrans" cxnId="{F8CD83DB-A003-4F06-9669-3B7F2E4DB4A1}">
      <dgm:prSet/>
      <dgm:spPr/>
      <dgm:t>
        <a:bodyPr/>
        <a:lstStyle/>
        <a:p>
          <a:endParaRPr lang="en-US"/>
        </a:p>
      </dgm:t>
    </dgm:pt>
    <dgm:pt modelId="{38F00ADB-B42F-43E4-AE4A-FF0CC975D069}">
      <dgm:prSet/>
      <dgm:spPr/>
      <dgm:t>
        <a:bodyPr/>
        <a:lstStyle/>
        <a:p>
          <a:r>
            <a:rPr lang="en-US"/>
            <a:t>Tools</a:t>
          </a:r>
        </a:p>
      </dgm:t>
    </dgm:pt>
    <dgm:pt modelId="{7BFBCC49-B6C2-4175-8FF3-9E142B3924E4}" type="parTrans" cxnId="{4B5A768C-7A3B-422E-8E70-D2135D3BEF57}">
      <dgm:prSet/>
      <dgm:spPr/>
      <dgm:t>
        <a:bodyPr/>
        <a:lstStyle/>
        <a:p>
          <a:endParaRPr lang="en-US"/>
        </a:p>
      </dgm:t>
    </dgm:pt>
    <dgm:pt modelId="{92989A7C-7DCE-43F8-800C-8C33D2D5B84A}" type="sibTrans" cxnId="{4B5A768C-7A3B-422E-8E70-D2135D3BEF57}">
      <dgm:prSet/>
      <dgm:spPr/>
      <dgm:t>
        <a:bodyPr/>
        <a:lstStyle/>
        <a:p>
          <a:endParaRPr lang="en-US"/>
        </a:p>
      </dgm:t>
    </dgm:pt>
    <dgm:pt modelId="{B0257D12-8123-413F-AFC8-2CB5C9D8B8C3}">
      <dgm:prSet/>
      <dgm:spPr/>
      <dgm:t>
        <a:bodyPr/>
        <a:lstStyle/>
        <a:p>
          <a:r>
            <a:rPr lang="en-US"/>
            <a:t>Who will prepare and send the information</a:t>
          </a:r>
        </a:p>
      </dgm:t>
    </dgm:pt>
    <dgm:pt modelId="{D7BCD48F-1A0C-4DFE-9B44-988B0DA5AFA5}" type="parTrans" cxnId="{ED84A6FA-017E-4517-B8BA-5A36986AAF92}">
      <dgm:prSet/>
      <dgm:spPr/>
      <dgm:t>
        <a:bodyPr/>
        <a:lstStyle/>
        <a:p>
          <a:endParaRPr lang="en-US"/>
        </a:p>
      </dgm:t>
    </dgm:pt>
    <dgm:pt modelId="{4BB29C68-41DF-4D34-9D83-0584BDC90DCF}" type="sibTrans" cxnId="{ED84A6FA-017E-4517-B8BA-5A36986AAF92}">
      <dgm:prSet/>
      <dgm:spPr/>
      <dgm:t>
        <a:bodyPr/>
        <a:lstStyle/>
        <a:p>
          <a:endParaRPr lang="en-US"/>
        </a:p>
      </dgm:t>
    </dgm:pt>
    <dgm:pt modelId="{5A15BD0E-AADF-A642-8A65-F7825297F8D1}" type="pres">
      <dgm:prSet presAssocID="{1744C1D0-7B65-4797-96AF-711FFD8F0FDC}" presName="vert0" presStyleCnt="0">
        <dgm:presLayoutVars>
          <dgm:dir/>
          <dgm:animOne val="branch"/>
          <dgm:animLvl val="lvl"/>
        </dgm:presLayoutVars>
      </dgm:prSet>
      <dgm:spPr/>
    </dgm:pt>
    <dgm:pt modelId="{FAF45859-F976-0C41-9B57-F18E9509ADD6}" type="pres">
      <dgm:prSet presAssocID="{251E3403-3671-4E91-B23E-5FFA001A6EED}" presName="thickLine" presStyleLbl="alignNode1" presStyleIdx="0" presStyleCnt="6"/>
      <dgm:spPr/>
    </dgm:pt>
    <dgm:pt modelId="{3E371E1C-F887-3941-8886-35C44C8984FD}" type="pres">
      <dgm:prSet presAssocID="{251E3403-3671-4E91-B23E-5FFA001A6EED}" presName="horz1" presStyleCnt="0"/>
      <dgm:spPr/>
    </dgm:pt>
    <dgm:pt modelId="{535BB499-5934-D044-9542-CE654CDA19AF}" type="pres">
      <dgm:prSet presAssocID="{251E3403-3671-4E91-B23E-5FFA001A6EED}" presName="tx1" presStyleLbl="revTx" presStyleIdx="0" presStyleCnt="6"/>
      <dgm:spPr/>
    </dgm:pt>
    <dgm:pt modelId="{43CE3519-ED93-D547-AE8B-DFE7B544212A}" type="pres">
      <dgm:prSet presAssocID="{251E3403-3671-4E91-B23E-5FFA001A6EED}" presName="vert1" presStyleCnt="0"/>
      <dgm:spPr/>
    </dgm:pt>
    <dgm:pt modelId="{45720C66-E214-E44B-B913-B681E2B36208}" type="pres">
      <dgm:prSet presAssocID="{F34D44CF-1233-489F-A388-6FD4DC251941}" presName="thickLine" presStyleLbl="alignNode1" presStyleIdx="1" presStyleCnt="6"/>
      <dgm:spPr/>
    </dgm:pt>
    <dgm:pt modelId="{C01D0016-E6D4-C14A-A212-D7FB76BF57DA}" type="pres">
      <dgm:prSet presAssocID="{F34D44CF-1233-489F-A388-6FD4DC251941}" presName="horz1" presStyleCnt="0"/>
      <dgm:spPr/>
    </dgm:pt>
    <dgm:pt modelId="{99362B4F-A5A3-AF45-980D-57AE488D1A34}" type="pres">
      <dgm:prSet presAssocID="{F34D44CF-1233-489F-A388-6FD4DC251941}" presName="tx1" presStyleLbl="revTx" presStyleIdx="1" presStyleCnt="6"/>
      <dgm:spPr/>
    </dgm:pt>
    <dgm:pt modelId="{F4419B81-ADA9-2B40-A497-91044966754B}" type="pres">
      <dgm:prSet presAssocID="{F34D44CF-1233-489F-A388-6FD4DC251941}" presName="vert1" presStyleCnt="0"/>
      <dgm:spPr/>
    </dgm:pt>
    <dgm:pt modelId="{9312855C-4428-5B49-A922-6E95890907DB}" type="pres">
      <dgm:prSet presAssocID="{632AAB35-F05C-45AF-BFA3-1695C966D8EC}" presName="thickLine" presStyleLbl="alignNode1" presStyleIdx="2" presStyleCnt="6"/>
      <dgm:spPr/>
    </dgm:pt>
    <dgm:pt modelId="{937838F0-355F-3544-968E-E0D4CECAB6FD}" type="pres">
      <dgm:prSet presAssocID="{632AAB35-F05C-45AF-BFA3-1695C966D8EC}" presName="horz1" presStyleCnt="0"/>
      <dgm:spPr/>
    </dgm:pt>
    <dgm:pt modelId="{7A5FB650-5AA6-F545-8482-190CB76C471C}" type="pres">
      <dgm:prSet presAssocID="{632AAB35-F05C-45AF-BFA3-1695C966D8EC}" presName="tx1" presStyleLbl="revTx" presStyleIdx="2" presStyleCnt="6"/>
      <dgm:spPr/>
    </dgm:pt>
    <dgm:pt modelId="{ADA67CFA-5464-034B-B330-3245E2D96B57}" type="pres">
      <dgm:prSet presAssocID="{632AAB35-F05C-45AF-BFA3-1695C966D8EC}" presName="vert1" presStyleCnt="0"/>
      <dgm:spPr/>
    </dgm:pt>
    <dgm:pt modelId="{A652CA3C-5F5A-3B46-B2FD-A0F5AE48B541}" type="pres">
      <dgm:prSet presAssocID="{490506EA-80B6-4E5B-87B9-34828F3209A2}" presName="thickLine" presStyleLbl="alignNode1" presStyleIdx="3" presStyleCnt="6"/>
      <dgm:spPr/>
    </dgm:pt>
    <dgm:pt modelId="{FDF49942-1CCA-F940-A231-6C13F61858D0}" type="pres">
      <dgm:prSet presAssocID="{490506EA-80B6-4E5B-87B9-34828F3209A2}" presName="horz1" presStyleCnt="0"/>
      <dgm:spPr/>
    </dgm:pt>
    <dgm:pt modelId="{A6C1E2F0-70A8-F04A-AA8A-F515C69AC5F5}" type="pres">
      <dgm:prSet presAssocID="{490506EA-80B6-4E5B-87B9-34828F3209A2}" presName="tx1" presStyleLbl="revTx" presStyleIdx="3" presStyleCnt="6"/>
      <dgm:spPr/>
    </dgm:pt>
    <dgm:pt modelId="{835C5D56-4DD8-C64F-AF4F-CA9BE0198B44}" type="pres">
      <dgm:prSet presAssocID="{490506EA-80B6-4E5B-87B9-34828F3209A2}" presName="vert1" presStyleCnt="0"/>
      <dgm:spPr/>
    </dgm:pt>
    <dgm:pt modelId="{6B80578A-3931-AD4D-98F8-A8BBAC227B3F}" type="pres">
      <dgm:prSet presAssocID="{38F00ADB-B42F-43E4-AE4A-FF0CC975D069}" presName="thickLine" presStyleLbl="alignNode1" presStyleIdx="4" presStyleCnt="6"/>
      <dgm:spPr/>
    </dgm:pt>
    <dgm:pt modelId="{DD5220AA-DBCE-8047-BE13-7384292BDA5D}" type="pres">
      <dgm:prSet presAssocID="{38F00ADB-B42F-43E4-AE4A-FF0CC975D069}" presName="horz1" presStyleCnt="0"/>
      <dgm:spPr/>
    </dgm:pt>
    <dgm:pt modelId="{7B55E255-BD2D-BD42-A6F0-D4337224F1CD}" type="pres">
      <dgm:prSet presAssocID="{38F00ADB-B42F-43E4-AE4A-FF0CC975D069}" presName="tx1" presStyleLbl="revTx" presStyleIdx="4" presStyleCnt="6"/>
      <dgm:spPr/>
    </dgm:pt>
    <dgm:pt modelId="{E1DF5695-A7B0-6648-8E42-CCD2E104E3C0}" type="pres">
      <dgm:prSet presAssocID="{38F00ADB-B42F-43E4-AE4A-FF0CC975D069}" presName="vert1" presStyleCnt="0"/>
      <dgm:spPr/>
    </dgm:pt>
    <dgm:pt modelId="{E3BF27A7-7AF2-F44A-B1F3-94FF29FB4816}" type="pres">
      <dgm:prSet presAssocID="{B0257D12-8123-413F-AFC8-2CB5C9D8B8C3}" presName="thickLine" presStyleLbl="alignNode1" presStyleIdx="5" presStyleCnt="6"/>
      <dgm:spPr/>
    </dgm:pt>
    <dgm:pt modelId="{6A9DAC28-2225-254C-BE56-827BA2167498}" type="pres">
      <dgm:prSet presAssocID="{B0257D12-8123-413F-AFC8-2CB5C9D8B8C3}" presName="horz1" presStyleCnt="0"/>
      <dgm:spPr/>
    </dgm:pt>
    <dgm:pt modelId="{42B1D81A-78BD-FC47-B6E1-D3C10400602F}" type="pres">
      <dgm:prSet presAssocID="{B0257D12-8123-413F-AFC8-2CB5C9D8B8C3}" presName="tx1" presStyleLbl="revTx" presStyleIdx="5" presStyleCnt="6"/>
      <dgm:spPr/>
    </dgm:pt>
    <dgm:pt modelId="{3C9DA4A2-458B-5F4D-8B17-29BF22CDEB1F}" type="pres">
      <dgm:prSet presAssocID="{B0257D12-8123-413F-AFC8-2CB5C9D8B8C3}" presName="vert1" presStyleCnt="0"/>
      <dgm:spPr/>
    </dgm:pt>
  </dgm:ptLst>
  <dgm:cxnLst>
    <dgm:cxn modelId="{25B85325-A18C-43BD-A64C-EC5F9C2ED92C}" srcId="{1744C1D0-7B65-4797-96AF-711FFD8F0FDC}" destId="{632AAB35-F05C-45AF-BFA3-1695C966D8EC}" srcOrd="2" destOrd="0" parTransId="{E1D17237-877C-40B3-B783-ED1BFD81E4AB}" sibTransId="{7D319D63-5E77-459F-A043-33CD7B1FF63E}"/>
    <dgm:cxn modelId="{8D358536-EC15-3940-A1F2-54E7787B43D1}" type="presOf" srcId="{632AAB35-F05C-45AF-BFA3-1695C966D8EC}" destId="{7A5FB650-5AA6-F545-8482-190CB76C471C}" srcOrd="0" destOrd="0" presId="urn:microsoft.com/office/officeart/2008/layout/LinedList"/>
    <dgm:cxn modelId="{94DBC83C-C7DE-9C45-BB68-053D524FF97C}" type="presOf" srcId="{F34D44CF-1233-489F-A388-6FD4DC251941}" destId="{99362B4F-A5A3-AF45-980D-57AE488D1A34}" srcOrd="0" destOrd="0" presId="urn:microsoft.com/office/officeart/2008/layout/LinedList"/>
    <dgm:cxn modelId="{4B5A768C-7A3B-422E-8E70-D2135D3BEF57}" srcId="{1744C1D0-7B65-4797-96AF-711FFD8F0FDC}" destId="{38F00ADB-B42F-43E4-AE4A-FF0CC975D069}" srcOrd="4" destOrd="0" parTransId="{7BFBCC49-B6C2-4175-8FF3-9E142B3924E4}" sibTransId="{92989A7C-7DCE-43F8-800C-8C33D2D5B84A}"/>
    <dgm:cxn modelId="{0F42AE8C-EC16-46BF-8622-CBB49A3D6D96}" srcId="{1744C1D0-7B65-4797-96AF-711FFD8F0FDC}" destId="{251E3403-3671-4E91-B23E-5FFA001A6EED}" srcOrd="0" destOrd="0" parTransId="{D95D2547-F592-47CC-B8A3-B7F626E614FA}" sibTransId="{A4238B29-6544-42E0-B470-005DF188B810}"/>
    <dgm:cxn modelId="{84563596-1787-EF49-99AC-CF08A48CE175}" type="presOf" srcId="{1744C1D0-7B65-4797-96AF-711FFD8F0FDC}" destId="{5A15BD0E-AADF-A642-8A65-F7825297F8D1}" srcOrd="0" destOrd="0" presId="urn:microsoft.com/office/officeart/2008/layout/LinedList"/>
    <dgm:cxn modelId="{8997F99A-C415-C14F-A871-FA78B1F80C53}" type="presOf" srcId="{251E3403-3671-4E91-B23E-5FFA001A6EED}" destId="{535BB499-5934-D044-9542-CE654CDA19AF}" srcOrd="0" destOrd="0" presId="urn:microsoft.com/office/officeart/2008/layout/LinedList"/>
    <dgm:cxn modelId="{F754ADBC-83D8-4623-8703-194558A0F3A4}" srcId="{1744C1D0-7B65-4797-96AF-711FFD8F0FDC}" destId="{F34D44CF-1233-489F-A388-6FD4DC251941}" srcOrd="1" destOrd="0" parTransId="{F221547F-5AF4-4DAA-A704-0E1EC04BC7C6}" sibTransId="{6D6D461A-064D-42B4-8EBF-5B345029ABD4}"/>
    <dgm:cxn modelId="{BF3006C6-5E5D-0243-8DFB-291E4A9BB707}" type="presOf" srcId="{38F00ADB-B42F-43E4-AE4A-FF0CC975D069}" destId="{7B55E255-BD2D-BD42-A6F0-D4337224F1CD}" srcOrd="0" destOrd="0" presId="urn:microsoft.com/office/officeart/2008/layout/LinedList"/>
    <dgm:cxn modelId="{F15B0ED7-0EE0-2D4C-A9CB-79F27FF86273}" type="presOf" srcId="{490506EA-80B6-4E5B-87B9-34828F3209A2}" destId="{A6C1E2F0-70A8-F04A-AA8A-F515C69AC5F5}" srcOrd="0" destOrd="0" presId="urn:microsoft.com/office/officeart/2008/layout/LinedList"/>
    <dgm:cxn modelId="{F8CD83DB-A003-4F06-9669-3B7F2E4DB4A1}" srcId="{1744C1D0-7B65-4797-96AF-711FFD8F0FDC}" destId="{490506EA-80B6-4E5B-87B9-34828F3209A2}" srcOrd="3" destOrd="0" parTransId="{12A27524-A7B8-4461-8FED-9D3363B13E62}" sibTransId="{0F1646B8-D307-4E3E-A96D-3C24012218D1}"/>
    <dgm:cxn modelId="{F98CA1F2-33CB-6A48-9094-CE60BA8C5E23}" type="presOf" srcId="{B0257D12-8123-413F-AFC8-2CB5C9D8B8C3}" destId="{42B1D81A-78BD-FC47-B6E1-D3C10400602F}" srcOrd="0" destOrd="0" presId="urn:microsoft.com/office/officeart/2008/layout/LinedList"/>
    <dgm:cxn modelId="{ED84A6FA-017E-4517-B8BA-5A36986AAF92}" srcId="{1744C1D0-7B65-4797-96AF-711FFD8F0FDC}" destId="{B0257D12-8123-413F-AFC8-2CB5C9D8B8C3}" srcOrd="5" destOrd="0" parTransId="{D7BCD48F-1A0C-4DFE-9B44-988B0DA5AFA5}" sibTransId="{4BB29C68-41DF-4D34-9D83-0584BDC90DCF}"/>
    <dgm:cxn modelId="{314219FA-F26B-F742-B725-3423EEB1725E}" type="presParOf" srcId="{5A15BD0E-AADF-A642-8A65-F7825297F8D1}" destId="{FAF45859-F976-0C41-9B57-F18E9509ADD6}" srcOrd="0" destOrd="0" presId="urn:microsoft.com/office/officeart/2008/layout/LinedList"/>
    <dgm:cxn modelId="{7524D449-BFB6-9D4F-8A21-DBF94E072D1F}" type="presParOf" srcId="{5A15BD0E-AADF-A642-8A65-F7825297F8D1}" destId="{3E371E1C-F887-3941-8886-35C44C8984FD}" srcOrd="1" destOrd="0" presId="urn:microsoft.com/office/officeart/2008/layout/LinedList"/>
    <dgm:cxn modelId="{84ACFC5F-F290-AC46-B06C-4A20067AAA62}" type="presParOf" srcId="{3E371E1C-F887-3941-8886-35C44C8984FD}" destId="{535BB499-5934-D044-9542-CE654CDA19AF}" srcOrd="0" destOrd="0" presId="urn:microsoft.com/office/officeart/2008/layout/LinedList"/>
    <dgm:cxn modelId="{59EB71AE-665D-D849-B5BB-7E07AA611327}" type="presParOf" srcId="{3E371E1C-F887-3941-8886-35C44C8984FD}" destId="{43CE3519-ED93-D547-AE8B-DFE7B544212A}" srcOrd="1" destOrd="0" presId="urn:microsoft.com/office/officeart/2008/layout/LinedList"/>
    <dgm:cxn modelId="{209A80C9-57D0-814B-B194-0301CBB0A523}" type="presParOf" srcId="{5A15BD0E-AADF-A642-8A65-F7825297F8D1}" destId="{45720C66-E214-E44B-B913-B681E2B36208}" srcOrd="2" destOrd="0" presId="urn:microsoft.com/office/officeart/2008/layout/LinedList"/>
    <dgm:cxn modelId="{70518444-F6DB-B44A-BCF0-B76501554DCF}" type="presParOf" srcId="{5A15BD0E-AADF-A642-8A65-F7825297F8D1}" destId="{C01D0016-E6D4-C14A-A212-D7FB76BF57DA}" srcOrd="3" destOrd="0" presId="urn:microsoft.com/office/officeart/2008/layout/LinedList"/>
    <dgm:cxn modelId="{BE8AF9ED-83B9-9D45-98A7-CB1E07AD090C}" type="presParOf" srcId="{C01D0016-E6D4-C14A-A212-D7FB76BF57DA}" destId="{99362B4F-A5A3-AF45-980D-57AE488D1A34}" srcOrd="0" destOrd="0" presId="urn:microsoft.com/office/officeart/2008/layout/LinedList"/>
    <dgm:cxn modelId="{EA39B9D3-EC85-B94F-BB5E-40E18F03E4B2}" type="presParOf" srcId="{C01D0016-E6D4-C14A-A212-D7FB76BF57DA}" destId="{F4419B81-ADA9-2B40-A497-91044966754B}" srcOrd="1" destOrd="0" presId="urn:microsoft.com/office/officeart/2008/layout/LinedList"/>
    <dgm:cxn modelId="{0222B959-96EE-3E4C-B58D-E121B5DAD0EA}" type="presParOf" srcId="{5A15BD0E-AADF-A642-8A65-F7825297F8D1}" destId="{9312855C-4428-5B49-A922-6E95890907DB}" srcOrd="4" destOrd="0" presId="urn:microsoft.com/office/officeart/2008/layout/LinedList"/>
    <dgm:cxn modelId="{5FC2261F-DF73-B648-AEB2-E2BC470C3668}" type="presParOf" srcId="{5A15BD0E-AADF-A642-8A65-F7825297F8D1}" destId="{937838F0-355F-3544-968E-E0D4CECAB6FD}" srcOrd="5" destOrd="0" presId="urn:microsoft.com/office/officeart/2008/layout/LinedList"/>
    <dgm:cxn modelId="{54746C3F-78A3-CB4C-A30A-2DBACCA7101E}" type="presParOf" srcId="{937838F0-355F-3544-968E-E0D4CECAB6FD}" destId="{7A5FB650-5AA6-F545-8482-190CB76C471C}" srcOrd="0" destOrd="0" presId="urn:microsoft.com/office/officeart/2008/layout/LinedList"/>
    <dgm:cxn modelId="{FAD8DA78-69C1-124D-929B-2E3F07717ECA}" type="presParOf" srcId="{937838F0-355F-3544-968E-E0D4CECAB6FD}" destId="{ADA67CFA-5464-034B-B330-3245E2D96B57}" srcOrd="1" destOrd="0" presId="urn:microsoft.com/office/officeart/2008/layout/LinedList"/>
    <dgm:cxn modelId="{89E528D5-A7B6-F04C-980C-0C9F8E9F169F}" type="presParOf" srcId="{5A15BD0E-AADF-A642-8A65-F7825297F8D1}" destId="{A652CA3C-5F5A-3B46-B2FD-A0F5AE48B541}" srcOrd="6" destOrd="0" presId="urn:microsoft.com/office/officeart/2008/layout/LinedList"/>
    <dgm:cxn modelId="{70ADD68C-8311-2B4C-ABF8-515D0C16B668}" type="presParOf" srcId="{5A15BD0E-AADF-A642-8A65-F7825297F8D1}" destId="{FDF49942-1CCA-F940-A231-6C13F61858D0}" srcOrd="7" destOrd="0" presId="urn:microsoft.com/office/officeart/2008/layout/LinedList"/>
    <dgm:cxn modelId="{5865D07C-C70E-A844-87CE-C01F735A9C65}" type="presParOf" srcId="{FDF49942-1CCA-F940-A231-6C13F61858D0}" destId="{A6C1E2F0-70A8-F04A-AA8A-F515C69AC5F5}" srcOrd="0" destOrd="0" presId="urn:microsoft.com/office/officeart/2008/layout/LinedList"/>
    <dgm:cxn modelId="{C65D2800-7F63-484D-BD23-738E9BF56A61}" type="presParOf" srcId="{FDF49942-1CCA-F940-A231-6C13F61858D0}" destId="{835C5D56-4DD8-C64F-AF4F-CA9BE0198B44}" srcOrd="1" destOrd="0" presId="urn:microsoft.com/office/officeart/2008/layout/LinedList"/>
    <dgm:cxn modelId="{E87840CD-12B5-4147-8709-95561D314F80}" type="presParOf" srcId="{5A15BD0E-AADF-A642-8A65-F7825297F8D1}" destId="{6B80578A-3931-AD4D-98F8-A8BBAC227B3F}" srcOrd="8" destOrd="0" presId="urn:microsoft.com/office/officeart/2008/layout/LinedList"/>
    <dgm:cxn modelId="{0E32A005-B144-644D-A292-4EF79E8CCF12}" type="presParOf" srcId="{5A15BD0E-AADF-A642-8A65-F7825297F8D1}" destId="{DD5220AA-DBCE-8047-BE13-7384292BDA5D}" srcOrd="9" destOrd="0" presId="urn:microsoft.com/office/officeart/2008/layout/LinedList"/>
    <dgm:cxn modelId="{731343C3-4E30-B24A-B5CC-691C9B2EC1E3}" type="presParOf" srcId="{DD5220AA-DBCE-8047-BE13-7384292BDA5D}" destId="{7B55E255-BD2D-BD42-A6F0-D4337224F1CD}" srcOrd="0" destOrd="0" presId="urn:microsoft.com/office/officeart/2008/layout/LinedList"/>
    <dgm:cxn modelId="{C89EE94B-0838-3747-A930-F3DCAFA5B8A3}" type="presParOf" srcId="{DD5220AA-DBCE-8047-BE13-7384292BDA5D}" destId="{E1DF5695-A7B0-6648-8E42-CCD2E104E3C0}" srcOrd="1" destOrd="0" presId="urn:microsoft.com/office/officeart/2008/layout/LinedList"/>
    <dgm:cxn modelId="{A7C6A1D4-D874-B344-9AA0-6A520BB1512C}" type="presParOf" srcId="{5A15BD0E-AADF-A642-8A65-F7825297F8D1}" destId="{E3BF27A7-7AF2-F44A-B1F3-94FF29FB4816}" srcOrd="10" destOrd="0" presId="urn:microsoft.com/office/officeart/2008/layout/LinedList"/>
    <dgm:cxn modelId="{A8151844-9224-DC44-8D26-F1164FBA467B}" type="presParOf" srcId="{5A15BD0E-AADF-A642-8A65-F7825297F8D1}" destId="{6A9DAC28-2225-254C-BE56-827BA2167498}" srcOrd="11" destOrd="0" presId="urn:microsoft.com/office/officeart/2008/layout/LinedList"/>
    <dgm:cxn modelId="{A2E1EFFC-4A75-A347-82D2-46345E3CC092}" type="presParOf" srcId="{6A9DAC28-2225-254C-BE56-827BA2167498}" destId="{42B1D81A-78BD-FC47-B6E1-D3C10400602F}" srcOrd="0" destOrd="0" presId="urn:microsoft.com/office/officeart/2008/layout/LinedList"/>
    <dgm:cxn modelId="{AC964247-B842-FC46-8E9F-8E65D76B279C}" type="presParOf" srcId="{6A9DAC28-2225-254C-BE56-827BA2167498}" destId="{3C9DA4A2-458B-5F4D-8B17-29BF22CDEB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744C1D0-7B65-4797-96AF-711FFD8F0F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E3403-3671-4E91-B23E-5FFA001A6EED}">
      <dgm:prSet/>
      <dgm:spPr/>
      <dgm:t>
        <a:bodyPr/>
        <a:lstStyle/>
        <a:p>
          <a:r>
            <a:rPr lang="en-US" dirty="0"/>
            <a:t>How requirement changes will be proposed?</a:t>
          </a:r>
        </a:p>
      </dgm:t>
    </dgm:pt>
    <dgm:pt modelId="{D95D2547-F592-47CC-B8A3-B7F626E614FA}" type="parTrans" cxnId="{0F42AE8C-EC16-46BF-8622-CBB49A3D6D96}">
      <dgm:prSet/>
      <dgm:spPr/>
      <dgm:t>
        <a:bodyPr/>
        <a:lstStyle/>
        <a:p>
          <a:endParaRPr lang="en-US"/>
        </a:p>
      </dgm:t>
    </dgm:pt>
    <dgm:pt modelId="{A4238B29-6544-42E0-B470-005DF188B810}" type="sibTrans" cxnId="{0F42AE8C-EC16-46BF-8622-CBB49A3D6D96}">
      <dgm:prSet/>
      <dgm:spPr/>
      <dgm:t>
        <a:bodyPr/>
        <a:lstStyle/>
        <a:p>
          <a:endParaRPr lang="en-US"/>
        </a:p>
      </dgm:t>
    </dgm:pt>
    <dgm:pt modelId="{F34D44CF-1233-489F-A388-6FD4DC251941}">
      <dgm:prSet/>
      <dgm:spPr/>
      <dgm:t>
        <a:bodyPr/>
        <a:lstStyle/>
        <a:p>
          <a:r>
            <a:rPr lang="en-US" dirty="0"/>
            <a:t>How changes will be reviewed?</a:t>
          </a:r>
        </a:p>
      </dgm:t>
    </dgm:pt>
    <dgm:pt modelId="{F221547F-5AF4-4DAA-A704-0E1EC04BC7C6}" type="parTrans" cxnId="{F754ADBC-83D8-4623-8703-194558A0F3A4}">
      <dgm:prSet/>
      <dgm:spPr/>
      <dgm:t>
        <a:bodyPr/>
        <a:lstStyle/>
        <a:p>
          <a:endParaRPr lang="en-US"/>
        </a:p>
      </dgm:t>
    </dgm:pt>
    <dgm:pt modelId="{6D6D461A-064D-42B4-8EBF-5B345029ABD4}" type="sibTrans" cxnId="{F754ADBC-83D8-4623-8703-194558A0F3A4}">
      <dgm:prSet/>
      <dgm:spPr/>
      <dgm:t>
        <a:bodyPr/>
        <a:lstStyle/>
        <a:p>
          <a:endParaRPr lang="en-US"/>
        </a:p>
      </dgm:t>
    </dgm:pt>
    <dgm:pt modelId="{632AAB35-F05C-45AF-BFA3-1695C966D8EC}">
      <dgm:prSet/>
      <dgm:spPr/>
      <dgm:t>
        <a:bodyPr/>
        <a:lstStyle/>
        <a:p>
          <a:r>
            <a:rPr lang="en-US" dirty="0"/>
            <a:t>How decisions for changes will be made?</a:t>
          </a:r>
        </a:p>
      </dgm:t>
    </dgm:pt>
    <dgm:pt modelId="{E1D17237-877C-40B3-B783-ED1BFD81E4AB}" type="parTrans" cxnId="{25B85325-A18C-43BD-A64C-EC5F9C2ED92C}">
      <dgm:prSet/>
      <dgm:spPr/>
      <dgm:t>
        <a:bodyPr/>
        <a:lstStyle/>
        <a:p>
          <a:endParaRPr lang="en-US"/>
        </a:p>
      </dgm:t>
    </dgm:pt>
    <dgm:pt modelId="{7D319D63-5E77-459F-A043-33CD7B1FF63E}" type="sibTrans" cxnId="{25B85325-A18C-43BD-A64C-EC5F9C2ED92C}">
      <dgm:prSet/>
      <dgm:spPr/>
      <dgm:t>
        <a:bodyPr/>
        <a:lstStyle/>
        <a:p>
          <a:endParaRPr lang="en-US"/>
        </a:p>
      </dgm:t>
    </dgm:pt>
    <dgm:pt modelId="{490506EA-80B6-4E5B-87B9-34828F3209A2}">
      <dgm:prSet/>
      <dgm:spPr/>
      <dgm:t>
        <a:bodyPr/>
        <a:lstStyle/>
        <a:p>
          <a:r>
            <a:rPr lang="en-US" dirty="0"/>
            <a:t>How changes will be communicated?</a:t>
          </a:r>
        </a:p>
      </dgm:t>
    </dgm:pt>
    <dgm:pt modelId="{12A27524-A7B8-4461-8FED-9D3363B13E62}" type="parTrans" cxnId="{F8CD83DB-A003-4F06-9669-3B7F2E4DB4A1}">
      <dgm:prSet/>
      <dgm:spPr/>
      <dgm:t>
        <a:bodyPr/>
        <a:lstStyle/>
        <a:p>
          <a:endParaRPr lang="en-US"/>
        </a:p>
      </dgm:t>
    </dgm:pt>
    <dgm:pt modelId="{0F1646B8-D307-4E3E-A96D-3C24012218D1}" type="sibTrans" cxnId="{F8CD83DB-A003-4F06-9669-3B7F2E4DB4A1}">
      <dgm:prSet/>
      <dgm:spPr/>
      <dgm:t>
        <a:bodyPr/>
        <a:lstStyle/>
        <a:p>
          <a:endParaRPr lang="en-US"/>
        </a:p>
      </dgm:t>
    </dgm:pt>
    <dgm:pt modelId="{5A15BD0E-AADF-A642-8A65-F7825297F8D1}" type="pres">
      <dgm:prSet presAssocID="{1744C1D0-7B65-4797-96AF-711FFD8F0FDC}" presName="vert0" presStyleCnt="0">
        <dgm:presLayoutVars>
          <dgm:dir/>
          <dgm:animOne val="branch"/>
          <dgm:animLvl val="lvl"/>
        </dgm:presLayoutVars>
      </dgm:prSet>
      <dgm:spPr/>
    </dgm:pt>
    <dgm:pt modelId="{FAF45859-F976-0C41-9B57-F18E9509ADD6}" type="pres">
      <dgm:prSet presAssocID="{251E3403-3671-4E91-B23E-5FFA001A6EED}" presName="thickLine" presStyleLbl="alignNode1" presStyleIdx="0" presStyleCnt="4"/>
      <dgm:spPr/>
    </dgm:pt>
    <dgm:pt modelId="{3E371E1C-F887-3941-8886-35C44C8984FD}" type="pres">
      <dgm:prSet presAssocID="{251E3403-3671-4E91-B23E-5FFA001A6EED}" presName="horz1" presStyleCnt="0"/>
      <dgm:spPr/>
    </dgm:pt>
    <dgm:pt modelId="{535BB499-5934-D044-9542-CE654CDA19AF}" type="pres">
      <dgm:prSet presAssocID="{251E3403-3671-4E91-B23E-5FFA001A6EED}" presName="tx1" presStyleLbl="revTx" presStyleIdx="0" presStyleCnt="4"/>
      <dgm:spPr/>
    </dgm:pt>
    <dgm:pt modelId="{43CE3519-ED93-D547-AE8B-DFE7B544212A}" type="pres">
      <dgm:prSet presAssocID="{251E3403-3671-4E91-B23E-5FFA001A6EED}" presName="vert1" presStyleCnt="0"/>
      <dgm:spPr/>
    </dgm:pt>
    <dgm:pt modelId="{45720C66-E214-E44B-B913-B681E2B36208}" type="pres">
      <dgm:prSet presAssocID="{F34D44CF-1233-489F-A388-6FD4DC251941}" presName="thickLine" presStyleLbl="alignNode1" presStyleIdx="1" presStyleCnt="4"/>
      <dgm:spPr/>
    </dgm:pt>
    <dgm:pt modelId="{C01D0016-E6D4-C14A-A212-D7FB76BF57DA}" type="pres">
      <dgm:prSet presAssocID="{F34D44CF-1233-489F-A388-6FD4DC251941}" presName="horz1" presStyleCnt="0"/>
      <dgm:spPr/>
    </dgm:pt>
    <dgm:pt modelId="{99362B4F-A5A3-AF45-980D-57AE488D1A34}" type="pres">
      <dgm:prSet presAssocID="{F34D44CF-1233-489F-A388-6FD4DC251941}" presName="tx1" presStyleLbl="revTx" presStyleIdx="1" presStyleCnt="4"/>
      <dgm:spPr/>
    </dgm:pt>
    <dgm:pt modelId="{F4419B81-ADA9-2B40-A497-91044966754B}" type="pres">
      <dgm:prSet presAssocID="{F34D44CF-1233-489F-A388-6FD4DC251941}" presName="vert1" presStyleCnt="0"/>
      <dgm:spPr/>
    </dgm:pt>
    <dgm:pt modelId="{9312855C-4428-5B49-A922-6E95890907DB}" type="pres">
      <dgm:prSet presAssocID="{632AAB35-F05C-45AF-BFA3-1695C966D8EC}" presName="thickLine" presStyleLbl="alignNode1" presStyleIdx="2" presStyleCnt="4"/>
      <dgm:spPr/>
    </dgm:pt>
    <dgm:pt modelId="{937838F0-355F-3544-968E-E0D4CECAB6FD}" type="pres">
      <dgm:prSet presAssocID="{632AAB35-F05C-45AF-BFA3-1695C966D8EC}" presName="horz1" presStyleCnt="0"/>
      <dgm:spPr/>
    </dgm:pt>
    <dgm:pt modelId="{7A5FB650-5AA6-F545-8482-190CB76C471C}" type="pres">
      <dgm:prSet presAssocID="{632AAB35-F05C-45AF-BFA3-1695C966D8EC}" presName="tx1" presStyleLbl="revTx" presStyleIdx="2" presStyleCnt="4"/>
      <dgm:spPr/>
    </dgm:pt>
    <dgm:pt modelId="{ADA67CFA-5464-034B-B330-3245E2D96B57}" type="pres">
      <dgm:prSet presAssocID="{632AAB35-F05C-45AF-BFA3-1695C966D8EC}" presName="vert1" presStyleCnt="0"/>
      <dgm:spPr/>
    </dgm:pt>
    <dgm:pt modelId="{A652CA3C-5F5A-3B46-B2FD-A0F5AE48B541}" type="pres">
      <dgm:prSet presAssocID="{490506EA-80B6-4E5B-87B9-34828F3209A2}" presName="thickLine" presStyleLbl="alignNode1" presStyleIdx="3" presStyleCnt="4"/>
      <dgm:spPr/>
    </dgm:pt>
    <dgm:pt modelId="{FDF49942-1CCA-F940-A231-6C13F61858D0}" type="pres">
      <dgm:prSet presAssocID="{490506EA-80B6-4E5B-87B9-34828F3209A2}" presName="horz1" presStyleCnt="0"/>
      <dgm:spPr/>
    </dgm:pt>
    <dgm:pt modelId="{A6C1E2F0-70A8-F04A-AA8A-F515C69AC5F5}" type="pres">
      <dgm:prSet presAssocID="{490506EA-80B6-4E5B-87B9-34828F3209A2}" presName="tx1" presStyleLbl="revTx" presStyleIdx="3" presStyleCnt="4"/>
      <dgm:spPr/>
    </dgm:pt>
    <dgm:pt modelId="{835C5D56-4DD8-C64F-AF4F-CA9BE0198B44}" type="pres">
      <dgm:prSet presAssocID="{490506EA-80B6-4E5B-87B9-34828F3209A2}" presName="vert1" presStyleCnt="0"/>
      <dgm:spPr/>
    </dgm:pt>
  </dgm:ptLst>
  <dgm:cxnLst>
    <dgm:cxn modelId="{25B85325-A18C-43BD-A64C-EC5F9C2ED92C}" srcId="{1744C1D0-7B65-4797-96AF-711FFD8F0FDC}" destId="{632AAB35-F05C-45AF-BFA3-1695C966D8EC}" srcOrd="2" destOrd="0" parTransId="{E1D17237-877C-40B3-B783-ED1BFD81E4AB}" sibTransId="{7D319D63-5E77-459F-A043-33CD7B1FF63E}"/>
    <dgm:cxn modelId="{8D358536-EC15-3940-A1F2-54E7787B43D1}" type="presOf" srcId="{632AAB35-F05C-45AF-BFA3-1695C966D8EC}" destId="{7A5FB650-5AA6-F545-8482-190CB76C471C}" srcOrd="0" destOrd="0" presId="urn:microsoft.com/office/officeart/2008/layout/LinedList"/>
    <dgm:cxn modelId="{94DBC83C-C7DE-9C45-BB68-053D524FF97C}" type="presOf" srcId="{F34D44CF-1233-489F-A388-6FD4DC251941}" destId="{99362B4F-A5A3-AF45-980D-57AE488D1A34}" srcOrd="0" destOrd="0" presId="urn:microsoft.com/office/officeart/2008/layout/LinedList"/>
    <dgm:cxn modelId="{0F42AE8C-EC16-46BF-8622-CBB49A3D6D96}" srcId="{1744C1D0-7B65-4797-96AF-711FFD8F0FDC}" destId="{251E3403-3671-4E91-B23E-5FFA001A6EED}" srcOrd="0" destOrd="0" parTransId="{D95D2547-F592-47CC-B8A3-B7F626E614FA}" sibTransId="{A4238B29-6544-42E0-B470-005DF188B810}"/>
    <dgm:cxn modelId="{84563596-1787-EF49-99AC-CF08A48CE175}" type="presOf" srcId="{1744C1D0-7B65-4797-96AF-711FFD8F0FDC}" destId="{5A15BD0E-AADF-A642-8A65-F7825297F8D1}" srcOrd="0" destOrd="0" presId="urn:microsoft.com/office/officeart/2008/layout/LinedList"/>
    <dgm:cxn modelId="{8997F99A-C415-C14F-A871-FA78B1F80C53}" type="presOf" srcId="{251E3403-3671-4E91-B23E-5FFA001A6EED}" destId="{535BB499-5934-D044-9542-CE654CDA19AF}" srcOrd="0" destOrd="0" presId="urn:microsoft.com/office/officeart/2008/layout/LinedList"/>
    <dgm:cxn modelId="{F754ADBC-83D8-4623-8703-194558A0F3A4}" srcId="{1744C1D0-7B65-4797-96AF-711FFD8F0FDC}" destId="{F34D44CF-1233-489F-A388-6FD4DC251941}" srcOrd="1" destOrd="0" parTransId="{F221547F-5AF4-4DAA-A704-0E1EC04BC7C6}" sibTransId="{6D6D461A-064D-42B4-8EBF-5B345029ABD4}"/>
    <dgm:cxn modelId="{F15B0ED7-0EE0-2D4C-A9CB-79F27FF86273}" type="presOf" srcId="{490506EA-80B6-4E5B-87B9-34828F3209A2}" destId="{A6C1E2F0-70A8-F04A-AA8A-F515C69AC5F5}" srcOrd="0" destOrd="0" presId="urn:microsoft.com/office/officeart/2008/layout/LinedList"/>
    <dgm:cxn modelId="{F8CD83DB-A003-4F06-9669-3B7F2E4DB4A1}" srcId="{1744C1D0-7B65-4797-96AF-711FFD8F0FDC}" destId="{490506EA-80B6-4E5B-87B9-34828F3209A2}" srcOrd="3" destOrd="0" parTransId="{12A27524-A7B8-4461-8FED-9D3363B13E62}" sibTransId="{0F1646B8-D307-4E3E-A96D-3C24012218D1}"/>
    <dgm:cxn modelId="{314219FA-F26B-F742-B725-3423EEB1725E}" type="presParOf" srcId="{5A15BD0E-AADF-A642-8A65-F7825297F8D1}" destId="{FAF45859-F976-0C41-9B57-F18E9509ADD6}" srcOrd="0" destOrd="0" presId="urn:microsoft.com/office/officeart/2008/layout/LinedList"/>
    <dgm:cxn modelId="{7524D449-BFB6-9D4F-8A21-DBF94E072D1F}" type="presParOf" srcId="{5A15BD0E-AADF-A642-8A65-F7825297F8D1}" destId="{3E371E1C-F887-3941-8886-35C44C8984FD}" srcOrd="1" destOrd="0" presId="urn:microsoft.com/office/officeart/2008/layout/LinedList"/>
    <dgm:cxn modelId="{84ACFC5F-F290-AC46-B06C-4A20067AAA62}" type="presParOf" srcId="{3E371E1C-F887-3941-8886-35C44C8984FD}" destId="{535BB499-5934-D044-9542-CE654CDA19AF}" srcOrd="0" destOrd="0" presId="urn:microsoft.com/office/officeart/2008/layout/LinedList"/>
    <dgm:cxn modelId="{59EB71AE-665D-D849-B5BB-7E07AA611327}" type="presParOf" srcId="{3E371E1C-F887-3941-8886-35C44C8984FD}" destId="{43CE3519-ED93-D547-AE8B-DFE7B544212A}" srcOrd="1" destOrd="0" presId="urn:microsoft.com/office/officeart/2008/layout/LinedList"/>
    <dgm:cxn modelId="{209A80C9-57D0-814B-B194-0301CBB0A523}" type="presParOf" srcId="{5A15BD0E-AADF-A642-8A65-F7825297F8D1}" destId="{45720C66-E214-E44B-B913-B681E2B36208}" srcOrd="2" destOrd="0" presId="urn:microsoft.com/office/officeart/2008/layout/LinedList"/>
    <dgm:cxn modelId="{70518444-F6DB-B44A-BCF0-B76501554DCF}" type="presParOf" srcId="{5A15BD0E-AADF-A642-8A65-F7825297F8D1}" destId="{C01D0016-E6D4-C14A-A212-D7FB76BF57DA}" srcOrd="3" destOrd="0" presId="urn:microsoft.com/office/officeart/2008/layout/LinedList"/>
    <dgm:cxn modelId="{BE8AF9ED-83B9-9D45-98A7-CB1E07AD090C}" type="presParOf" srcId="{C01D0016-E6D4-C14A-A212-D7FB76BF57DA}" destId="{99362B4F-A5A3-AF45-980D-57AE488D1A34}" srcOrd="0" destOrd="0" presId="urn:microsoft.com/office/officeart/2008/layout/LinedList"/>
    <dgm:cxn modelId="{EA39B9D3-EC85-B94F-BB5E-40E18F03E4B2}" type="presParOf" srcId="{C01D0016-E6D4-C14A-A212-D7FB76BF57DA}" destId="{F4419B81-ADA9-2B40-A497-91044966754B}" srcOrd="1" destOrd="0" presId="urn:microsoft.com/office/officeart/2008/layout/LinedList"/>
    <dgm:cxn modelId="{0222B959-96EE-3E4C-B58D-E121B5DAD0EA}" type="presParOf" srcId="{5A15BD0E-AADF-A642-8A65-F7825297F8D1}" destId="{9312855C-4428-5B49-A922-6E95890907DB}" srcOrd="4" destOrd="0" presId="urn:microsoft.com/office/officeart/2008/layout/LinedList"/>
    <dgm:cxn modelId="{5FC2261F-DF73-B648-AEB2-E2BC470C3668}" type="presParOf" srcId="{5A15BD0E-AADF-A642-8A65-F7825297F8D1}" destId="{937838F0-355F-3544-968E-E0D4CECAB6FD}" srcOrd="5" destOrd="0" presId="urn:microsoft.com/office/officeart/2008/layout/LinedList"/>
    <dgm:cxn modelId="{54746C3F-78A3-CB4C-A30A-2DBACCA7101E}" type="presParOf" srcId="{937838F0-355F-3544-968E-E0D4CECAB6FD}" destId="{7A5FB650-5AA6-F545-8482-190CB76C471C}" srcOrd="0" destOrd="0" presId="urn:microsoft.com/office/officeart/2008/layout/LinedList"/>
    <dgm:cxn modelId="{FAD8DA78-69C1-124D-929B-2E3F07717ECA}" type="presParOf" srcId="{937838F0-355F-3544-968E-E0D4CECAB6FD}" destId="{ADA67CFA-5464-034B-B330-3245E2D96B57}" srcOrd="1" destOrd="0" presId="urn:microsoft.com/office/officeart/2008/layout/LinedList"/>
    <dgm:cxn modelId="{89E528D5-A7B6-F04C-980C-0C9F8E9F169F}" type="presParOf" srcId="{5A15BD0E-AADF-A642-8A65-F7825297F8D1}" destId="{A652CA3C-5F5A-3B46-B2FD-A0F5AE48B541}" srcOrd="6" destOrd="0" presId="urn:microsoft.com/office/officeart/2008/layout/LinedList"/>
    <dgm:cxn modelId="{70ADD68C-8311-2B4C-ABF8-515D0C16B668}" type="presParOf" srcId="{5A15BD0E-AADF-A642-8A65-F7825297F8D1}" destId="{FDF49942-1CCA-F940-A231-6C13F61858D0}" srcOrd="7" destOrd="0" presId="urn:microsoft.com/office/officeart/2008/layout/LinedList"/>
    <dgm:cxn modelId="{5865D07C-C70E-A844-87CE-C01F735A9C65}" type="presParOf" srcId="{FDF49942-1CCA-F940-A231-6C13F61858D0}" destId="{A6C1E2F0-70A8-F04A-AA8A-F515C69AC5F5}" srcOrd="0" destOrd="0" presId="urn:microsoft.com/office/officeart/2008/layout/LinedList"/>
    <dgm:cxn modelId="{C65D2800-7F63-484D-BD23-738E9BF56A61}" type="presParOf" srcId="{FDF49942-1CCA-F940-A231-6C13F61858D0}" destId="{835C5D56-4DD8-C64F-AF4F-CA9BE0198B4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/>
      <dgm:spPr/>
      <dgm:t>
        <a:bodyPr/>
        <a:lstStyle/>
        <a:p>
          <a:r>
            <a:rPr lang="en-US" dirty="0"/>
            <a:t>Business Analysis Plan should be Reviewed and Formally Approved.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/>
        </a:p>
      </dgm:t>
    </dgm:pt>
    <dgm:pt modelId="{001D6860-89C7-4FDE-A7E2-648422A10815}">
      <dgm:prSet/>
      <dgm:spPr/>
      <dgm:t>
        <a:bodyPr/>
        <a:lstStyle/>
        <a:p>
          <a:r>
            <a:rPr lang="en-US" dirty="0"/>
            <a:t>Reviewers and Approvers may be Project Manager, Project Sponsor, or key stakeholders.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</dgm:pt>
    <dgm:pt modelId="{04E3744E-3E58-6842-8B15-2CFD5C2B23F9}" type="pres">
      <dgm:prSet presAssocID="{326EAA27-9F16-4571-AF05-B2FDC229DE6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Covers the tasks and activities to be performed.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sequence, dependencies, durations, start and finish dates, and responsibilities.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Similar to and usually integrated with the Project Schedule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B238A9BE-6BD7-49C3-AF40-B8796712A286}" type="pres">
      <dgm:prSet presAssocID="{B4357301-D39D-4E9C-A7A9-1715F9D44369}" presName="root" presStyleCnt="0">
        <dgm:presLayoutVars>
          <dgm:dir/>
          <dgm:resizeHandles val="exact"/>
        </dgm:presLayoutVars>
      </dgm:prSet>
      <dgm:spPr/>
    </dgm:pt>
    <dgm:pt modelId="{2371E09F-AD38-494F-B3A6-35F05DC2EE29}" type="pres">
      <dgm:prSet presAssocID="{1A8B70DC-D1C0-4163-81A8-D3AC126BEF28}" presName="compNode" presStyleCnt="0"/>
      <dgm:spPr/>
    </dgm:pt>
    <dgm:pt modelId="{ABDF7D4E-8A67-476A-9CDB-AACF24727ADD}" type="pres">
      <dgm:prSet presAssocID="{1A8B70DC-D1C0-4163-81A8-D3AC126BEF28}" presName="bgRect" presStyleLbl="bgShp" presStyleIdx="0" presStyleCnt="3"/>
      <dgm:spPr/>
    </dgm:pt>
    <dgm:pt modelId="{B0CF7217-A928-4B1A-A02D-D56438B758CF}" type="pres">
      <dgm:prSet presAssocID="{1A8B70DC-D1C0-4163-81A8-D3AC126BEF2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F8E66D39-1011-4EC0-8783-5FFCF6C026D7}" type="pres">
      <dgm:prSet presAssocID="{1A8B70DC-D1C0-4163-81A8-D3AC126BEF28}" presName="spaceRect" presStyleCnt="0"/>
      <dgm:spPr/>
    </dgm:pt>
    <dgm:pt modelId="{0FB78AE0-F0AA-4A80-99B6-D2C624AB2C20}" type="pres">
      <dgm:prSet presAssocID="{1A8B70DC-D1C0-4163-81A8-D3AC126BEF28}" presName="parTx" presStyleLbl="revTx" presStyleIdx="0" presStyleCnt="3">
        <dgm:presLayoutVars>
          <dgm:chMax val="0"/>
          <dgm:chPref val="0"/>
        </dgm:presLayoutVars>
      </dgm:prSet>
      <dgm:spPr/>
    </dgm:pt>
    <dgm:pt modelId="{FCC97811-7FE7-41A1-B6D8-F591C89C8480}" type="pres">
      <dgm:prSet presAssocID="{6DAF23C7-0FD2-40E1-8E5D-965C9B2623BF}" presName="sibTrans" presStyleCnt="0"/>
      <dgm:spPr/>
    </dgm:pt>
    <dgm:pt modelId="{F4F74538-222E-4DCC-A0FB-D32204C53303}" type="pres">
      <dgm:prSet presAssocID="{48B356BB-1C5D-46F4-B6A3-EE32C2883907}" presName="compNode" presStyleCnt="0"/>
      <dgm:spPr/>
    </dgm:pt>
    <dgm:pt modelId="{01390D68-930A-43AC-89EA-D501F472575B}" type="pres">
      <dgm:prSet presAssocID="{48B356BB-1C5D-46F4-B6A3-EE32C2883907}" presName="bgRect" presStyleLbl="bgShp" presStyleIdx="1" presStyleCnt="3"/>
      <dgm:spPr/>
    </dgm:pt>
    <dgm:pt modelId="{72BC2E9F-6211-4573-A6CC-436460D3A9C9}" type="pres">
      <dgm:prSet presAssocID="{48B356BB-1C5D-46F4-B6A3-EE32C288390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28238A9-4788-49E6-919C-2451D96D1999}" type="pres">
      <dgm:prSet presAssocID="{48B356BB-1C5D-46F4-B6A3-EE32C2883907}" presName="spaceRect" presStyleCnt="0"/>
      <dgm:spPr/>
    </dgm:pt>
    <dgm:pt modelId="{BD9198E6-BA22-4CFE-83A1-EAA7609A7392}" type="pres">
      <dgm:prSet presAssocID="{48B356BB-1C5D-46F4-B6A3-EE32C2883907}" presName="parTx" presStyleLbl="revTx" presStyleIdx="1" presStyleCnt="3">
        <dgm:presLayoutVars>
          <dgm:chMax val="0"/>
          <dgm:chPref val="0"/>
        </dgm:presLayoutVars>
      </dgm:prSet>
      <dgm:spPr/>
    </dgm:pt>
    <dgm:pt modelId="{EE42E769-3298-436D-86E9-1C03E7618C2C}" type="pres">
      <dgm:prSet presAssocID="{6826CC90-A2B0-4DE6-A34A-D06347F2B6A7}" presName="sibTrans" presStyleCnt="0"/>
      <dgm:spPr/>
    </dgm:pt>
    <dgm:pt modelId="{9373E316-8ECE-4CD1-86D4-80AE037070B1}" type="pres">
      <dgm:prSet presAssocID="{1F3DD8FB-8886-4DE4-8929-43887B1706E0}" presName="compNode" presStyleCnt="0"/>
      <dgm:spPr/>
    </dgm:pt>
    <dgm:pt modelId="{1C2DFB76-F96D-4CD4-B1E1-4BF839A1756F}" type="pres">
      <dgm:prSet presAssocID="{1F3DD8FB-8886-4DE4-8929-43887B1706E0}" presName="bgRect" presStyleLbl="bgShp" presStyleIdx="2" presStyleCnt="3"/>
      <dgm:spPr/>
    </dgm:pt>
    <dgm:pt modelId="{8B6125A4-9C5C-4787-BA47-4AD558B6BC7F}" type="pres">
      <dgm:prSet presAssocID="{1F3DD8FB-8886-4DE4-8929-43887B1706E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802A4300-8225-4816-B888-4DAE3C1ABF29}" type="pres">
      <dgm:prSet presAssocID="{1F3DD8FB-8886-4DE4-8929-43887B1706E0}" presName="spaceRect" presStyleCnt="0"/>
      <dgm:spPr/>
    </dgm:pt>
    <dgm:pt modelId="{2545B64F-ABD5-4550-8754-6B888AAD1E30}" type="pres">
      <dgm:prSet presAssocID="{1F3DD8FB-8886-4DE4-8929-43887B1706E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6610C02-B156-4CC6-A183-86DB51976A4B}" type="presOf" srcId="{1A8B70DC-D1C0-4163-81A8-D3AC126BEF28}" destId="{0FB78AE0-F0AA-4A80-99B6-D2C624AB2C20}" srcOrd="0" destOrd="0" presId="urn:microsoft.com/office/officeart/2018/2/layout/IconVerticalSolidList"/>
    <dgm:cxn modelId="{33A0B21A-FCD5-4DA7-A6ED-7A8D7DA25E6C}" type="presOf" srcId="{B4357301-D39D-4E9C-A7A9-1715F9D44369}" destId="{B238A9BE-6BD7-49C3-AF40-B8796712A286}" srcOrd="0" destOrd="0" presId="urn:microsoft.com/office/officeart/2018/2/layout/IconVerticalSolidList"/>
    <dgm:cxn modelId="{32C33D1C-42C7-4405-B1C0-0F51800C3734}" type="presOf" srcId="{48B356BB-1C5D-46F4-B6A3-EE32C2883907}" destId="{BD9198E6-BA22-4CFE-83A1-EAA7609A7392}" srcOrd="0" destOrd="0" presId="urn:microsoft.com/office/officeart/2018/2/layout/IconVerticalSolidList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6410B54F-47C5-46C8-A3BA-41B108D31CF1}" type="presOf" srcId="{1F3DD8FB-8886-4DE4-8929-43887B1706E0}" destId="{2545B64F-ABD5-4550-8754-6B888AAD1E30}" srcOrd="0" destOrd="0" presId="urn:microsoft.com/office/officeart/2018/2/layout/IconVerticalSolidList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4F588974-DF37-40DF-8B62-754EDBD367C6}" type="presParOf" srcId="{B238A9BE-6BD7-49C3-AF40-B8796712A286}" destId="{2371E09F-AD38-494F-B3A6-35F05DC2EE29}" srcOrd="0" destOrd="0" presId="urn:microsoft.com/office/officeart/2018/2/layout/IconVerticalSolidList"/>
    <dgm:cxn modelId="{F5B04215-ABF3-418A-A323-9CFEA5C4117F}" type="presParOf" srcId="{2371E09F-AD38-494F-B3A6-35F05DC2EE29}" destId="{ABDF7D4E-8A67-476A-9CDB-AACF24727ADD}" srcOrd="0" destOrd="0" presId="urn:microsoft.com/office/officeart/2018/2/layout/IconVerticalSolidList"/>
    <dgm:cxn modelId="{DCA46D9D-581A-40B6-855F-F9FF45AA2F6D}" type="presParOf" srcId="{2371E09F-AD38-494F-B3A6-35F05DC2EE29}" destId="{B0CF7217-A928-4B1A-A02D-D56438B758CF}" srcOrd="1" destOrd="0" presId="urn:microsoft.com/office/officeart/2018/2/layout/IconVerticalSolidList"/>
    <dgm:cxn modelId="{50D7022E-0064-40B3-A5C8-DA7F6C7A75D0}" type="presParOf" srcId="{2371E09F-AD38-494F-B3A6-35F05DC2EE29}" destId="{F8E66D39-1011-4EC0-8783-5FFCF6C026D7}" srcOrd="2" destOrd="0" presId="urn:microsoft.com/office/officeart/2018/2/layout/IconVerticalSolidList"/>
    <dgm:cxn modelId="{35C45C65-C943-410D-BC9B-9FEB8107634D}" type="presParOf" srcId="{2371E09F-AD38-494F-B3A6-35F05DC2EE29}" destId="{0FB78AE0-F0AA-4A80-99B6-D2C624AB2C20}" srcOrd="3" destOrd="0" presId="urn:microsoft.com/office/officeart/2018/2/layout/IconVerticalSolidList"/>
    <dgm:cxn modelId="{3783B7F8-4670-41C3-8DC6-6913BC3993C3}" type="presParOf" srcId="{B238A9BE-6BD7-49C3-AF40-B8796712A286}" destId="{FCC97811-7FE7-41A1-B6D8-F591C89C8480}" srcOrd="1" destOrd="0" presId="urn:microsoft.com/office/officeart/2018/2/layout/IconVerticalSolidList"/>
    <dgm:cxn modelId="{C85FFC52-3014-47AB-8D9F-E98C2DD4338C}" type="presParOf" srcId="{B238A9BE-6BD7-49C3-AF40-B8796712A286}" destId="{F4F74538-222E-4DCC-A0FB-D32204C53303}" srcOrd="2" destOrd="0" presId="urn:microsoft.com/office/officeart/2018/2/layout/IconVerticalSolidList"/>
    <dgm:cxn modelId="{D6F4B1CA-14F6-414D-9A89-1B45597AA8D9}" type="presParOf" srcId="{F4F74538-222E-4DCC-A0FB-D32204C53303}" destId="{01390D68-930A-43AC-89EA-D501F472575B}" srcOrd="0" destOrd="0" presId="urn:microsoft.com/office/officeart/2018/2/layout/IconVerticalSolidList"/>
    <dgm:cxn modelId="{EB51E50F-0405-4A67-93B8-51764E05A5B5}" type="presParOf" srcId="{F4F74538-222E-4DCC-A0FB-D32204C53303}" destId="{72BC2E9F-6211-4573-A6CC-436460D3A9C9}" srcOrd="1" destOrd="0" presId="urn:microsoft.com/office/officeart/2018/2/layout/IconVerticalSolidList"/>
    <dgm:cxn modelId="{685FC938-4175-41D5-A061-EC9E0CFF60D4}" type="presParOf" srcId="{F4F74538-222E-4DCC-A0FB-D32204C53303}" destId="{128238A9-4788-49E6-919C-2451D96D1999}" srcOrd="2" destOrd="0" presId="urn:microsoft.com/office/officeart/2018/2/layout/IconVerticalSolidList"/>
    <dgm:cxn modelId="{DCC2A20D-C617-47CB-B0D2-44FFBE12C8DF}" type="presParOf" srcId="{F4F74538-222E-4DCC-A0FB-D32204C53303}" destId="{BD9198E6-BA22-4CFE-83A1-EAA7609A7392}" srcOrd="3" destOrd="0" presId="urn:microsoft.com/office/officeart/2018/2/layout/IconVerticalSolidList"/>
    <dgm:cxn modelId="{2D0D1885-DC0F-40A1-B208-F45248C207E0}" type="presParOf" srcId="{B238A9BE-6BD7-49C3-AF40-B8796712A286}" destId="{EE42E769-3298-436D-86E9-1C03E7618C2C}" srcOrd="3" destOrd="0" presId="urn:microsoft.com/office/officeart/2018/2/layout/IconVerticalSolidList"/>
    <dgm:cxn modelId="{C90FC487-F9C5-4881-8CCB-5605B8A34F24}" type="presParOf" srcId="{B238A9BE-6BD7-49C3-AF40-B8796712A286}" destId="{9373E316-8ECE-4CD1-86D4-80AE037070B1}" srcOrd="4" destOrd="0" presId="urn:microsoft.com/office/officeart/2018/2/layout/IconVerticalSolidList"/>
    <dgm:cxn modelId="{4A37CDAD-C9EF-4661-A33C-4A7DDD6684F3}" type="presParOf" srcId="{9373E316-8ECE-4CD1-86D4-80AE037070B1}" destId="{1C2DFB76-F96D-4CD4-B1E1-4BF839A1756F}" srcOrd="0" destOrd="0" presId="urn:microsoft.com/office/officeart/2018/2/layout/IconVerticalSolidList"/>
    <dgm:cxn modelId="{4D0FE9AE-A8E4-4319-B382-DA27CC5C7B8B}" type="presParOf" srcId="{9373E316-8ECE-4CD1-86D4-80AE037070B1}" destId="{8B6125A4-9C5C-4787-BA47-4AD558B6BC7F}" srcOrd="1" destOrd="0" presId="urn:microsoft.com/office/officeart/2018/2/layout/IconVerticalSolidList"/>
    <dgm:cxn modelId="{336BEA7D-831E-44D4-8D33-0464E55D339C}" type="presParOf" srcId="{9373E316-8ECE-4CD1-86D4-80AE037070B1}" destId="{802A4300-8225-4816-B888-4DAE3C1ABF29}" srcOrd="2" destOrd="0" presId="urn:microsoft.com/office/officeart/2018/2/layout/IconVerticalSolidList"/>
    <dgm:cxn modelId="{59DA2E32-BA8A-4BA0-960F-05D9599866E7}" type="presParOf" srcId="{9373E316-8ECE-4CD1-86D4-80AE037070B1}" destId="{2545B64F-ABD5-4550-8754-6B888AAD1E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r>
            <a:rPr lang="en-US" dirty="0"/>
            <a:t>Identify Deliverables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r>
            <a:rPr lang="en-US" dirty="0"/>
            <a:t>Determine Tasks and Activities for each Deliverable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r>
            <a:rPr lang="en-US" dirty="0"/>
            <a:t>Determine sequence and dependencies of tasks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78BBC931-E5B5-4743-AAA3-7571354522B1}">
      <dgm:prSet/>
      <dgm:spPr/>
      <dgm:t>
        <a:bodyPr/>
        <a:lstStyle/>
        <a:p>
          <a:r>
            <a:rPr lang="en-US" dirty="0"/>
            <a:t>Determine Roles and Responsibilities</a:t>
          </a:r>
        </a:p>
      </dgm:t>
    </dgm:pt>
    <dgm:pt modelId="{A2D5529B-E822-C943-86F6-F0BA5AEB80B0}" type="parTrans" cxnId="{FC62B76E-7E6D-6F4B-B8C9-3193306827F7}">
      <dgm:prSet/>
      <dgm:spPr/>
      <dgm:t>
        <a:bodyPr/>
        <a:lstStyle/>
        <a:p>
          <a:endParaRPr lang="en-US"/>
        </a:p>
      </dgm:t>
    </dgm:pt>
    <dgm:pt modelId="{ABBFEC63-0C9F-7B4C-8623-D6483EEAA382}" type="sibTrans" cxnId="{FC62B76E-7E6D-6F4B-B8C9-3193306827F7}">
      <dgm:prSet/>
      <dgm:spPr/>
      <dgm:t>
        <a:bodyPr/>
        <a:lstStyle/>
        <a:p>
          <a:endParaRPr lang="en-US"/>
        </a:p>
      </dgm:t>
    </dgm:pt>
    <dgm:pt modelId="{0D510920-6E31-9D41-A020-84FC2C9EB117}">
      <dgm:prSet/>
      <dgm:spPr/>
      <dgm:t>
        <a:bodyPr/>
        <a:lstStyle/>
        <a:p>
          <a:r>
            <a:rPr lang="en-US" dirty="0"/>
            <a:t>Identify Resources</a:t>
          </a:r>
        </a:p>
      </dgm:t>
    </dgm:pt>
    <dgm:pt modelId="{2F11A261-E134-D34F-9BAF-9A2F25577009}" type="parTrans" cxnId="{3BE3B834-8CED-6D45-AFD7-E5F37F133831}">
      <dgm:prSet/>
      <dgm:spPr/>
      <dgm:t>
        <a:bodyPr/>
        <a:lstStyle/>
        <a:p>
          <a:endParaRPr lang="en-US"/>
        </a:p>
      </dgm:t>
    </dgm:pt>
    <dgm:pt modelId="{3B71F3A4-7CAC-4449-AD57-584CD7497D93}" type="sibTrans" cxnId="{3BE3B834-8CED-6D45-AFD7-E5F37F133831}">
      <dgm:prSet/>
      <dgm:spPr/>
      <dgm:t>
        <a:bodyPr/>
        <a:lstStyle/>
        <a:p>
          <a:endParaRPr lang="en-US"/>
        </a:p>
      </dgm:t>
    </dgm:pt>
    <dgm:pt modelId="{144DC752-FCC9-3247-9487-5BD446849E63}">
      <dgm:prSet/>
      <dgm:spPr/>
      <dgm:t>
        <a:bodyPr/>
        <a:lstStyle/>
        <a:p>
          <a:r>
            <a:rPr lang="en-US" dirty="0"/>
            <a:t>Estimate Durations</a:t>
          </a:r>
        </a:p>
      </dgm:t>
    </dgm:pt>
    <dgm:pt modelId="{8AF4AE40-EF8E-FF40-BF1B-DEBBBA4ED1CC}" type="parTrans" cxnId="{7077E092-0C81-C341-9264-1D535889FCD4}">
      <dgm:prSet/>
      <dgm:spPr/>
      <dgm:t>
        <a:bodyPr/>
        <a:lstStyle/>
        <a:p>
          <a:endParaRPr lang="en-US"/>
        </a:p>
      </dgm:t>
    </dgm:pt>
    <dgm:pt modelId="{23BBBF26-7CBF-844F-BE3E-C37C0E875920}" type="sibTrans" cxnId="{7077E092-0C81-C341-9264-1D535889FCD4}">
      <dgm:prSet/>
      <dgm:spPr/>
      <dgm:t>
        <a:bodyPr/>
        <a:lstStyle/>
        <a:p>
          <a:endParaRPr lang="en-US"/>
        </a:p>
      </dgm:t>
    </dgm:pt>
    <dgm:pt modelId="{20EC4525-5F04-234F-95BE-A195F7AEB7F9}">
      <dgm:prSet/>
      <dgm:spPr/>
      <dgm:t>
        <a:bodyPr/>
        <a:lstStyle/>
        <a:p>
          <a:r>
            <a:rPr lang="en-US" dirty="0"/>
            <a:t>Consolidate into an integrated work plan</a:t>
          </a:r>
        </a:p>
      </dgm:t>
    </dgm:pt>
    <dgm:pt modelId="{6B416097-797E-5C43-8E23-8C113FAF82B0}" type="parTrans" cxnId="{4FE95CDC-B6D9-E94B-9E46-6C6E5B52D57D}">
      <dgm:prSet/>
      <dgm:spPr/>
      <dgm:t>
        <a:bodyPr/>
        <a:lstStyle/>
        <a:p>
          <a:endParaRPr lang="en-US"/>
        </a:p>
      </dgm:t>
    </dgm:pt>
    <dgm:pt modelId="{0FCDB02C-274E-2F4D-B410-A16D8D58B4C9}" type="sibTrans" cxnId="{4FE95CDC-B6D9-E94B-9E46-6C6E5B52D57D}">
      <dgm:prSet/>
      <dgm:spPr/>
      <dgm:t>
        <a:bodyPr/>
        <a:lstStyle/>
        <a:p>
          <a:endParaRPr lang="en-US"/>
        </a:p>
      </dgm:t>
    </dgm:pt>
    <dgm:pt modelId="{5063AA01-1EC6-7843-A88E-DD15FA900ABD}" type="pres">
      <dgm:prSet presAssocID="{B4357301-D39D-4E9C-A7A9-1715F9D44369}" presName="Name0" presStyleCnt="0">
        <dgm:presLayoutVars>
          <dgm:dir/>
          <dgm:resizeHandles val="exact"/>
        </dgm:presLayoutVars>
      </dgm:prSet>
      <dgm:spPr/>
    </dgm:pt>
    <dgm:pt modelId="{B8AA0498-893D-1445-BF64-84A2A0B2A253}" type="pres">
      <dgm:prSet presAssocID="{1A8B70DC-D1C0-4163-81A8-D3AC126BEF28}" presName="node" presStyleLbl="node1" presStyleIdx="0" presStyleCnt="7">
        <dgm:presLayoutVars>
          <dgm:bulletEnabled val="1"/>
        </dgm:presLayoutVars>
      </dgm:prSet>
      <dgm:spPr/>
    </dgm:pt>
    <dgm:pt modelId="{560A8DDE-6EFC-DC4E-A317-4FCD603FCE67}" type="pres">
      <dgm:prSet presAssocID="{6DAF23C7-0FD2-40E1-8E5D-965C9B2623BF}" presName="sibTrans" presStyleLbl="sibTrans1D1" presStyleIdx="0" presStyleCnt="6"/>
      <dgm:spPr/>
    </dgm:pt>
    <dgm:pt modelId="{DB37457F-D60A-FD41-8729-517A41D0B772}" type="pres">
      <dgm:prSet presAssocID="{6DAF23C7-0FD2-40E1-8E5D-965C9B2623BF}" presName="connectorText" presStyleLbl="sibTrans1D1" presStyleIdx="0" presStyleCnt="6"/>
      <dgm:spPr/>
    </dgm:pt>
    <dgm:pt modelId="{7A01A8F0-0136-4745-BCCF-5D006C6E56F5}" type="pres">
      <dgm:prSet presAssocID="{48B356BB-1C5D-46F4-B6A3-EE32C2883907}" presName="node" presStyleLbl="node1" presStyleIdx="1" presStyleCnt="7">
        <dgm:presLayoutVars>
          <dgm:bulletEnabled val="1"/>
        </dgm:presLayoutVars>
      </dgm:prSet>
      <dgm:spPr/>
    </dgm:pt>
    <dgm:pt modelId="{8266913C-2EB1-2E4B-97A6-1616AAA1CFC4}" type="pres">
      <dgm:prSet presAssocID="{6826CC90-A2B0-4DE6-A34A-D06347F2B6A7}" presName="sibTrans" presStyleLbl="sibTrans1D1" presStyleIdx="1" presStyleCnt="6"/>
      <dgm:spPr/>
    </dgm:pt>
    <dgm:pt modelId="{5DAD957E-E2B4-4145-B7B5-53721322C611}" type="pres">
      <dgm:prSet presAssocID="{6826CC90-A2B0-4DE6-A34A-D06347F2B6A7}" presName="connectorText" presStyleLbl="sibTrans1D1" presStyleIdx="1" presStyleCnt="6"/>
      <dgm:spPr/>
    </dgm:pt>
    <dgm:pt modelId="{18D117C7-27C9-1A43-80EF-D35844A868DC}" type="pres">
      <dgm:prSet presAssocID="{1F3DD8FB-8886-4DE4-8929-43887B1706E0}" presName="node" presStyleLbl="node1" presStyleIdx="2" presStyleCnt="7">
        <dgm:presLayoutVars>
          <dgm:bulletEnabled val="1"/>
        </dgm:presLayoutVars>
      </dgm:prSet>
      <dgm:spPr/>
    </dgm:pt>
    <dgm:pt modelId="{56D564D5-6A71-0B44-9854-A22317D35FE7}" type="pres">
      <dgm:prSet presAssocID="{157B6FC7-55CF-4753-A32A-A980FD44CD91}" presName="sibTrans" presStyleLbl="sibTrans1D1" presStyleIdx="2" presStyleCnt="6"/>
      <dgm:spPr/>
    </dgm:pt>
    <dgm:pt modelId="{28072B4B-6FDF-624B-923E-F53980D7C827}" type="pres">
      <dgm:prSet presAssocID="{157B6FC7-55CF-4753-A32A-A980FD44CD91}" presName="connectorText" presStyleLbl="sibTrans1D1" presStyleIdx="2" presStyleCnt="6"/>
      <dgm:spPr/>
    </dgm:pt>
    <dgm:pt modelId="{F8BFA19A-FF03-7E45-8625-5D40D762C0EC}" type="pres">
      <dgm:prSet presAssocID="{78BBC931-E5B5-4743-AAA3-7571354522B1}" presName="node" presStyleLbl="node1" presStyleIdx="3" presStyleCnt="7">
        <dgm:presLayoutVars>
          <dgm:bulletEnabled val="1"/>
        </dgm:presLayoutVars>
      </dgm:prSet>
      <dgm:spPr/>
    </dgm:pt>
    <dgm:pt modelId="{2BB2330C-A2C3-4944-9BCA-59E88C6DA730}" type="pres">
      <dgm:prSet presAssocID="{ABBFEC63-0C9F-7B4C-8623-D6483EEAA382}" presName="sibTrans" presStyleLbl="sibTrans1D1" presStyleIdx="3" presStyleCnt="6"/>
      <dgm:spPr/>
    </dgm:pt>
    <dgm:pt modelId="{D03EB789-A7E9-E348-9859-32880E74C5DA}" type="pres">
      <dgm:prSet presAssocID="{ABBFEC63-0C9F-7B4C-8623-D6483EEAA382}" presName="connectorText" presStyleLbl="sibTrans1D1" presStyleIdx="3" presStyleCnt="6"/>
      <dgm:spPr/>
    </dgm:pt>
    <dgm:pt modelId="{A9EA497C-3C52-EC44-A9F1-20C3DFAF87F9}" type="pres">
      <dgm:prSet presAssocID="{0D510920-6E31-9D41-A020-84FC2C9EB117}" presName="node" presStyleLbl="node1" presStyleIdx="4" presStyleCnt="7">
        <dgm:presLayoutVars>
          <dgm:bulletEnabled val="1"/>
        </dgm:presLayoutVars>
      </dgm:prSet>
      <dgm:spPr/>
    </dgm:pt>
    <dgm:pt modelId="{62A18E86-3C1B-4544-A80F-3E443343CA7F}" type="pres">
      <dgm:prSet presAssocID="{3B71F3A4-7CAC-4449-AD57-584CD7497D93}" presName="sibTrans" presStyleLbl="sibTrans1D1" presStyleIdx="4" presStyleCnt="6"/>
      <dgm:spPr/>
    </dgm:pt>
    <dgm:pt modelId="{3503E256-67AE-4F4F-9300-6B4B04DC778E}" type="pres">
      <dgm:prSet presAssocID="{3B71F3A4-7CAC-4449-AD57-584CD7497D93}" presName="connectorText" presStyleLbl="sibTrans1D1" presStyleIdx="4" presStyleCnt="6"/>
      <dgm:spPr/>
    </dgm:pt>
    <dgm:pt modelId="{717BC119-39F2-174E-A6D9-19AACF812834}" type="pres">
      <dgm:prSet presAssocID="{144DC752-FCC9-3247-9487-5BD446849E63}" presName="node" presStyleLbl="node1" presStyleIdx="5" presStyleCnt="7">
        <dgm:presLayoutVars>
          <dgm:bulletEnabled val="1"/>
        </dgm:presLayoutVars>
      </dgm:prSet>
      <dgm:spPr/>
    </dgm:pt>
    <dgm:pt modelId="{FB476A6A-AEBF-EC4A-BD16-9F666624BEA5}" type="pres">
      <dgm:prSet presAssocID="{23BBBF26-7CBF-844F-BE3E-C37C0E875920}" presName="sibTrans" presStyleLbl="sibTrans1D1" presStyleIdx="5" presStyleCnt="6"/>
      <dgm:spPr/>
    </dgm:pt>
    <dgm:pt modelId="{85829280-846A-7344-A084-C9471C4E87DF}" type="pres">
      <dgm:prSet presAssocID="{23BBBF26-7CBF-844F-BE3E-C37C0E875920}" presName="connectorText" presStyleLbl="sibTrans1D1" presStyleIdx="5" presStyleCnt="6"/>
      <dgm:spPr/>
    </dgm:pt>
    <dgm:pt modelId="{16372675-BD72-4E48-B41A-928ABEAC51E6}" type="pres">
      <dgm:prSet presAssocID="{20EC4525-5F04-234F-95BE-A195F7AEB7F9}" presName="node" presStyleLbl="node1" presStyleIdx="6" presStyleCnt="7">
        <dgm:presLayoutVars>
          <dgm:bulletEnabled val="1"/>
        </dgm:presLayoutVars>
      </dgm:prSet>
      <dgm:spPr/>
    </dgm:pt>
  </dgm:ptLst>
  <dgm:cxnLst>
    <dgm:cxn modelId="{DC509711-C140-0842-ADE1-302ADF5B3C75}" type="presOf" srcId="{48B356BB-1C5D-46F4-B6A3-EE32C2883907}" destId="{7A01A8F0-0136-4745-BCCF-5D006C6E56F5}" srcOrd="0" destOrd="0" presId="urn:microsoft.com/office/officeart/2016/7/layout/RepeatingBendingProcessNew"/>
    <dgm:cxn modelId="{C3DB9415-956E-8640-9F65-E57784DC82C5}" type="presOf" srcId="{6DAF23C7-0FD2-40E1-8E5D-965C9B2623BF}" destId="{560A8DDE-6EFC-DC4E-A317-4FCD603FCE67}" srcOrd="0" destOrd="0" presId="urn:microsoft.com/office/officeart/2016/7/layout/RepeatingBendingProcessNew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8CED292F-85C0-284C-9676-2C47965BB460}" type="presOf" srcId="{0D510920-6E31-9D41-A020-84FC2C9EB117}" destId="{A9EA497C-3C52-EC44-A9F1-20C3DFAF87F9}" srcOrd="0" destOrd="0" presId="urn:microsoft.com/office/officeart/2016/7/layout/RepeatingBendingProcessNew"/>
    <dgm:cxn modelId="{FB646131-788B-1245-9D79-6743EEBC7D07}" type="presOf" srcId="{ABBFEC63-0C9F-7B4C-8623-D6483EEAA382}" destId="{D03EB789-A7E9-E348-9859-32880E74C5DA}" srcOrd="1" destOrd="0" presId="urn:microsoft.com/office/officeart/2016/7/layout/RepeatingBendingProcessNew"/>
    <dgm:cxn modelId="{3BE3B834-8CED-6D45-AFD7-E5F37F133831}" srcId="{B4357301-D39D-4E9C-A7A9-1715F9D44369}" destId="{0D510920-6E31-9D41-A020-84FC2C9EB117}" srcOrd="4" destOrd="0" parTransId="{2F11A261-E134-D34F-9BAF-9A2F25577009}" sibTransId="{3B71F3A4-7CAC-4449-AD57-584CD7497D93}"/>
    <dgm:cxn modelId="{EC4BE538-9323-8E41-A301-C6BC89A9A5E9}" type="presOf" srcId="{23BBBF26-7CBF-844F-BE3E-C37C0E875920}" destId="{FB476A6A-AEBF-EC4A-BD16-9F666624BEA5}" srcOrd="0" destOrd="0" presId="urn:microsoft.com/office/officeart/2016/7/layout/RepeatingBendingProcessNew"/>
    <dgm:cxn modelId="{59343940-21DF-6040-90F3-49CDED03AD2F}" type="presOf" srcId="{6826CC90-A2B0-4DE6-A34A-D06347F2B6A7}" destId="{5DAD957E-E2B4-4145-B7B5-53721322C611}" srcOrd="1" destOrd="0" presId="urn:microsoft.com/office/officeart/2016/7/layout/RepeatingBendingProcessNew"/>
    <dgm:cxn modelId="{1AB46954-0EE6-214E-9C75-C96F8EE8CEA4}" type="presOf" srcId="{1A8B70DC-D1C0-4163-81A8-D3AC126BEF28}" destId="{B8AA0498-893D-1445-BF64-84A2A0B2A253}" srcOrd="0" destOrd="0" presId="urn:microsoft.com/office/officeart/2016/7/layout/RepeatingBendingProcessNew"/>
    <dgm:cxn modelId="{43DFE858-3A3A-BB44-9E24-99AA82792896}" type="presOf" srcId="{3B71F3A4-7CAC-4449-AD57-584CD7497D93}" destId="{3503E256-67AE-4F4F-9300-6B4B04DC778E}" srcOrd="1" destOrd="0" presId="urn:microsoft.com/office/officeart/2016/7/layout/RepeatingBendingProcessNew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FC62B76E-7E6D-6F4B-B8C9-3193306827F7}" srcId="{B4357301-D39D-4E9C-A7A9-1715F9D44369}" destId="{78BBC931-E5B5-4743-AAA3-7571354522B1}" srcOrd="3" destOrd="0" parTransId="{A2D5529B-E822-C943-86F6-F0BA5AEB80B0}" sibTransId="{ABBFEC63-0C9F-7B4C-8623-D6483EEAA382}"/>
    <dgm:cxn modelId="{122BCC6E-5A2E-2E43-9ADD-90E1A9213EBF}" type="presOf" srcId="{3B71F3A4-7CAC-4449-AD57-584CD7497D93}" destId="{62A18E86-3C1B-4544-A80F-3E443343CA7F}" srcOrd="0" destOrd="0" presId="urn:microsoft.com/office/officeart/2016/7/layout/RepeatingBendingProcessNew"/>
    <dgm:cxn modelId="{A8E8928B-65C2-9149-95FE-85677559EF09}" type="presOf" srcId="{78BBC931-E5B5-4743-AAA3-7571354522B1}" destId="{F8BFA19A-FF03-7E45-8625-5D40D762C0EC}" srcOrd="0" destOrd="0" presId="urn:microsoft.com/office/officeart/2016/7/layout/RepeatingBendingProcessNew"/>
    <dgm:cxn modelId="{89698891-F5BA-BA46-970B-44748F71A7E4}" type="presOf" srcId="{23BBBF26-7CBF-844F-BE3E-C37C0E875920}" destId="{85829280-846A-7344-A084-C9471C4E87DF}" srcOrd="1" destOrd="0" presId="urn:microsoft.com/office/officeart/2016/7/layout/RepeatingBendingProcessNew"/>
    <dgm:cxn modelId="{7077E092-0C81-C341-9264-1D535889FCD4}" srcId="{B4357301-D39D-4E9C-A7A9-1715F9D44369}" destId="{144DC752-FCC9-3247-9487-5BD446849E63}" srcOrd="5" destOrd="0" parTransId="{8AF4AE40-EF8E-FF40-BF1B-DEBBBA4ED1CC}" sibTransId="{23BBBF26-7CBF-844F-BE3E-C37C0E875920}"/>
    <dgm:cxn modelId="{326E57AC-F1A8-9642-A9A2-CBB66A1489A5}" type="presOf" srcId="{6DAF23C7-0FD2-40E1-8E5D-965C9B2623BF}" destId="{DB37457F-D60A-FD41-8729-517A41D0B772}" srcOrd="1" destOrd="0" presId="urn:microsoft.com/office/officeart/2016/7/layout/RepeatingBendingProcessNew"/>
    <dgm:cxn modelId="{27FF45B8-EF68-D64B-832E-6827197D5C30}" type="presOf" srcId="{1F3DD8FB-8886-4DE4-8929-43887B1706E0}" destId="{18D117C7-27C9-1A43-80EF-D35844A868DC}" srcOrd="0" destOrd="0" presId="urn:microsoft.com/office/officeart/2016/7/layout/RepeatingBendingProcessNew"/>
    <dgm:cxn modelId="{53EC52BC-6883-C746-BD15-337B73B73583}" type="presOf" srcId="{144DC752-FCC9-3247-9487-5BD446849E63}" destId="{717BC119-39F2-174E-A6D9-19AACF812834}" srcOrd="0" destOrd="0" presId="urn:microsoft.com/office/officeart/2016/7/layout/RepeatingBendingProcessNew"/>
    <dgm:cxn modelId="{DAA388C4-7FE4-E84A-9C1C-094C7F718BBA}" type="presOf" srcId="{B4357301-D39D-4E9C-A7A9-1715F9D44369}" destId="{5063AA01-1EC6-7843-A88E-DD15FA900ABD}" srcOrd="0" destOrd="0" presId="urn:microsoft.com/office/officeart/2016/7/layout/RepeatingBendingProcessNew"/>
    <dgm:cxn modelId="{3E54D3C5-9B33-0E40-AC70-59796C8995A4}" type="presOf" srcId="{157B6FC7-55CF-4753-A32A-A980FD44CD91}" destId="{56D564D5-6A71-0B44-9854-A22317D35FE7}" srcOrd="0" destOrd="0" presId="urn:microsoft.com/office/officeart/2016/7/layout/RepeatingBendingProcessNew"/>
    <dgm:cxn modelId="{CC6079D1-6AA9-524C-AC55-C8FF2684A678}" type="presOf" srcId="{20EC4525-5F04-234F-95BE-A195F7AEB7F9}" destId="{16372675-BD72-4E48-B41A-928ABEAC51E6}" srcOrd="0" destOrd="0" presId="urn:microsoft.com/office/officeart/2016/7/layout/RepeatingBendingProcessNew"/>
    <dgm:cxn modelId="{18730CD5-C8B7-7C43-AC05-E15486546AA0}" type="presOf" srcId="{6826CC90-A2B0-4DE6-A34A-D06347F2B6A7}" destId="{8266913C-2EB1-2E4B-97A6-1616AAA1CFC4}" srcOrd="0" destOrd="0" presId="urn:microsoft.com/office/officeart/2016/7/layout/RepeatingBendingProcessNew"/>
    <dgm:cxn modelId="{4FE95CDC-B6D9-E94B-9E46-6C6E5B52D57D}" srcId="{B4357301-D39D-4E9C-A7A9-1715F9D44369}" destId="{20EC4525-5F04-234F-95BE-A195F7AEB7F9}" srcOrd="6" destOrd="0" parTransId="{6B416097-797E-5C43-8E23-8C113FAF82B0}" sibTransId="{0FCDB02C-274E-2F4D-B410-A16D8D58B4C9}"/>
    <dgm:cxn modelId="{6D275AE9-D93A-634B-92A0-CFF426F48FA8}" type="presOf" srcId="{ABBFEC63-0C9F-7B4C-8623-D6483EEAA382}" destId="{2BB2330C-A2C3-4944-9BCA-59E88C6DA730}" srcOrd="0" destOrd="0" presId="urn:microsoft.com/office/officeart/2016/7/layout/RepeatingBendingProcessNew"/>
    <dgm:cxn modelId="{F9D37DFA-AE90-6242-9F56-D1FF73DB364B}" type="presOf" srcId="{157B6FC7-55CF-4753-A32A-A980FD44CD91}" destId="{28072B4B-6FDF-624B-923E-F53980D7C827}" srcOrd="1" destOrd="0" presId="urn:microsoft.com/office/officeart/2016/7/layout/RepeatingBendingProcessNew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A95A4803-4D76-8A47-A0C4-FC33D8F26802}" type="presParOf" srcId="{5063AA01-1EC6-7843-A88E-DD15FA900ABD}" destId="{B8AA0498-893D-1445-BF64-84A2A0B2A253}" srcOrd="0" destOrd="0" presId="urn:microsoft.com/office/officeart/2016/7/layout/RepeatingBendingProcessNew"/>
    <dgm:cxn modelId="{7EFD771E-6812-7044-8006-42E9F930BA8B}" type="presParOf" srcId="{5063AA01-1EC6-7843-A88E-DD15FA900ABD}" destId="{560A8DDE-6EFC-DC4E-A317-4FCD603FCE67}" srcOrd="1" destOrd="0" presId="urn:microsoft.com/office/officeart/2016/7/layout/RepeatingBendingProcessNew"/>
    <dgm:cxn modelId="{F3CCD812-1678-4741-A837-93962830EDA0}" type="presParOf" srcId="{560A8DDE-6EFC-DC4E-A317-4FCD603FCE67}" destId="{DB37457F-D60A-FD41-8729-517A41D0B772}" srcOrd="0" destOrd="0" presId="urn:microsoft.com/office/officeart/2016/7/layout/RepeatingBendingProcessNew"/>
    <dgm:cxn modelId="{D7F74761-75FF-C646-9E52-F4EA1F47333C}" type="presParOf" srcId="{5063AA01-1EC6-7843-A88E-DD15FA900ABD}" destId="{7A01A8F0-0136-4745-BCCF-5D006C6E56F5}" srcOrd="2" destOrd="0" presId="urn:microsoft.com/office/officeart/2016/7/layout/RepeatingBendingProcessNew"/>
    <dgm:cxn modelId="{1B721771-3096-EF47-AD6C-92B0C3DFFFAD}" type="presParOf" srcId="{5063AA01-1EC6-7843-A88E-DD15FA900ABD}" destId="{8266913C-2EB1-2E4B-97A6-1616AAA1CFC4}" srcOrd="3" destOrd="0" presId="urn:microsoft.com/office/officeart/2016/7/layout/RepeatingBendingProcessNew"/>
    <dgm:cxn modelId="{690CE7A1-EDCF-2C44-B0F3-9BFE25BC43DE}" type="presParOf" srcId="{8266913C-2EB1-2E4B-97A6-1616AAA1CFC4}" destId="{5DAD957E-E2B4-4145-B7B5-53721322C611}" srcOrd="0" destOrd="0" presId="urn:microsoft.com/office/officeart/2016/7/layout/RepeatingBendingProcessNew"/>
    <dgm:cxn modelId="{097F0C58-A164-7341-9D9A-1BC314305BF7}" type="presParOf" srcId="{5063AA01-1EC6-7843-A88E-DD15FA900ABD}" destId="{18D117C7-27C9-1A43-80EF-D35844A868DC}" srcOrd="4" destOrd="0" presId="urn:microsoft.com/office/officeart/2016/7/layout/RepeatingBendingProcessNew"/>
    <dgm:cxn modelId="{256A468F-1293-8F49-A55C-6B2C6600A654}" type="presParOf" srcId="{5063AA01-1EC6-7843-A88E-DD15FA900ABD}" destId="{56D564D5-6A71-0B44-9854-A22317D35FE7}" srcOrd="5" destOrd="0" presId="urn:microsoft.com/office/officeart/2016/7/layout/RepeatingBendingProcessNew"/>
    <dgm:cxn modelId="{3B102491-8B2E-9649-8B55-F41FC3C87CC5}" type="presParOf" srcId="{56D564D5-6A71-0B44-9854-A22317D35FE7}" destId="{28072B4B-6FDF-624B-923E-F53980D7C827}" srcOrd="0" destOrd="0" presId="urn:microsoft.com/office/officeart/2016/7/layout/RepeatingBendingProcessNew"/>
    <dgm:cxn modelId="{56705493-2FC6-8640-B070-CEF8E755716F}" type="presParOf" srcId="{5063AA01-1EC6-7843-A88E-DD15FA900ABD}" destId="{F8BFA19A-FF03-7E45-8625-5D40D762C0EC}" srcOrd="6" destOrd="0" presId="urn:microsoft.com/office/officeart/2016/7/layout/RepeatingBendingProcessNew"/>
    <dgm:cxn modelId="{1B4C807D-975B-614A-9220-D04C925BAD28}" type="presParOf" srcId="{5063AA01-1EC6-7843-A88E-DD15FA900ABD}" destId="{2BB2330C-A2C3-4944-9BCA-59E88C6DA730}" srcOrd="7" destOrd="0" presId="urn:microsoft.com/office/officeart/2016/7/layout/RepeatingBendingProcessNew"/>
    <dgm:cxn modelId="{4293DE85-5003-1E4D-BB54-E112E498563F}" type="presParOf" srcId="{2BB2330C-A2C3-4944-9BCA-59E88C6DA730}" destId="{D03EB789-A7E9-E348-9859-32880E74C5DA}" srcOrd="0" destOrd="0" presId="urn:microsoft.com/office/officeart/2016/7/layout/RepeatingBendingProcessNew"/>
    <dgm:cxn modelId="{16F39E64-9813-2C40-85D6-1F2972C86D1B}" type="presParOf" srcId="{5063AA01-1EC6-7843-A88E-DD15FA900ABD}" destId="{A9EA497C-3C52-EC44-A9F1-20C3DFAF87F9}" srcOrd="8" destOrd="0" presId="urn:microsoft.com/office/officeart/2016/7/layout/RepeatingBendingProcessNew"/>
    <dgm:cxn modelId="{F3AD5327-F7C7-3F45-A110-09B07FB7A7EF}" type="presParOf" srcId="{5063AA01-1EC6-7843-A88E-DD15FA900ABD}" destId="{62A18E86-3C1B-4544-A80F-3E443343CA7F}" srcOrd="9" destOrd="0" presId="urn:microsoft.com/office/officeart/2016/7/layout/RepeatingBendingProcessNew"/>
    <dgm:cxn modelId="{FCBBAA49-A593-224E-AAEE-2CE4E178001F}" type="presParOf" srcId="{62A18E86-3C1B-4544-A80F-3E443343CA7F}" destId="{3503E256-67AE-4F4F-9300-6B4B04DC778E}" srcOrd="0" destOrd="0" presId="urn:microsoft.com/office/officeart/2016/7/layout/RepeatingBendingProcessNew"/>
    <dgm:cxn modelId="{83C3DAAA-4BD6-4C42-8B89-116EC8C8FDFE}" type="presParOf" srcId="{5063AA01-1EC6-7843-A88E-DD15FA900ABD}" destId="{717BC119-39F2-174E-A6D9-19AACF812834}" srcOrd="10" destOrd="0" presId="urn:microsoft.com/office/officeart/2016/7/layout/RepeatingBendingProcessNew"/>
    <dgm:cxn modelId="{6E1849CE-0189-6949-9090-5D15B6CC250B}" type="presParOf" srcId="{5063AA01-1EC6-7843-A88E-DD15FA900ABD}" destId="{FB476A6A-AEBF-EC4A-BD16-9F666624BEA5}" srcOrd="11" destOrd="0" presId="urn:microsoft.com/office/officeart/2016/7/layout/RepeatingBendingProcessNew"/>
    <dgm:cxn modelId="{786A8372-DF4A-1A48-8191-EF2D5F57CA4C}" type="presParOf" srcId="{FB476A6A-AEBF-EC4A-BD16-9F666624BEA5}" destId="{85829280-846A-7344-A084-C9471C4E87DF}" srcOrd="0" destOrd="0" presId="urn:microsoft.com/office/officeart/2016/7/layout/RepeatingBendingProcessNew"/>
    <dgm:cxn modelId="{D1D3CB2A-ACD1-AA49-9FF4-2464D2A08F16}" type="presParOf" srcId="{5063AA01-1EC6-7843-A88E-DD15FA900ABD}" destId="{16372675-BD72-4E48-B41A-928ABEAC51E6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sp:txBody>
      <dsp:txXfrm>
        <a:off x="1057183" y="1805"/>
        <a:ext cx="9458416" cy="915310"/>
      </dsp:txXfrm>
    </dsp:sp>
    <dsp:sp modelId="{0BC283F5-A279-4CAF-BC27-B79D2D462D0D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sp:txBody>
      <dsp:txXfrm>
        <a:off x="1057183" y="1145944"/>
        <a:ext cx="9458416" cy="915310"/>
      </dsp:txXfrm>
    </dsp:sp>
    <dsp:sp modelId="{2022EB4A-7685-41E5-A4F4-9060155A4A65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sp:txBody>
      <dsp:txXfrm>
        <a:off x="1057183" y="2290082"/>
        <a:ext cx="9458416" cy="915310"/>
      </dsp:txXfrm>
    </dsp:sp>
    <dsp:sp modelId="{5BE63849-C879-2A46-87FD-4ADC8CE4DF98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614553-A502-A74D-8B4C-0D9F34D92E4E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2A9446-04FF-9B4D-A0D8-CC2682864860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Requirements are engineered through Elicitation, Analysis, Documentation, and Validation.</a:t>
          </a:r>
        </a:p>
      </dsp:txBody>
      <dsp:txXfrm>
        <a:off x="1057183" y="3434221"/>
        <a:ext cx="9458416" cy="915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8F6F9-129C-704B-A808-91489008A4EF}">
      <dsp:nvSpPr>
        <dsp:cNvPr id="0" name=""/>
        <dsp:cNvSpPr/>
      </dsp:nvSpPr>
      <dsp:spPr>
        <a:xfrm>
          <a:off x="1937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Initiating</a:t>
          </a:r>
        </a:p>
      </dsp:txBody>
      <dsp:txXfrm>
        <a:off x="16820" y="1662457"/>
        <a:ext cx="817157" cy="478388"/>
      </dsp:txXfrm>
    </dsp:sp>
    <dsp:sp modelId="{6F1CD103-BBB1-0E41-88CF-33CE75767996}">
      <dsp:nvSpPr>
        <dsp:cNvPr id="0" name=""/>
        <dsp:cNvSpPr/>
      </dsp:nvSpPr>
      <dsp:spPr>
        <a:xfrm>
          <a:off x="933553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933553" y="1838640"/>
        <a:ext cx="125683" cy="126023"/>
      </dsp:txXfrm>
    </dsp:sp>
    <dsp:sp modelId="{D0AE5525-B7C2-7543-B316-E3DAD6CD4256}">
      <dsp:nvSpPr>
        <dsp:cNvPr id="0" name=""/>
        <dsp:cNvSpPr/>
      </dsp:nvSpPr>
      <dsp:spPr>
        <a:xfrm>
          <a:off x="1187630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Planning</a:t>
          </a:r>
        </a:p>
      </dsp:txBody>
      <dsp:txXfrm>
        <a:off x="1202513" y="1662457"/>
        <a:ext cx="817157" cy="478388"/>
      </dsp:txXfrm>
    </dsp:sp>
    <dsp:sp modelId="{CC855E13-7AD7-384A-A4C5-53EC90A70CCB}">
      <dsp:nvSpPr>
        <dsp:cNvPr id="0" name=""/>
        <dsp:cNvSpPr/>
      </dsp:nvSpPr>
      <dsp:spPr>
        <a:xfrm>
          <a:off x="2119246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119246" y="1838640"/>
        <a:ext cx="125683" cy="126023"/>
      </dsp:txXfrm>
    </dsp:sp>
    <dsp:sp modelId="{73168E43-1BFD-CE4E-BA07-386635C3059B}">
      <dsp:nvSpPr>
        <dsp:cNvPr id="0" name=""/>
        <dsp:cNvSpPr/>
      </dsp:nvSpPr>
      <dsp:spPr>
        <a:xfrm>
          <a:off x="2373323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Executing</a:t>
          </a:r>
        </a:p>
      </dsp:txBody>
      <dsp:txXfrm>
        <a:off x="2388206" y="1662457"/>
        <a:ext cx="817157" cy="478388"/>
      </dsp:txXfrm>
    </dsp:sp>
    <dsp:sp modelId="{B52FFB40-74CA-6B4B-9D81-DC4AC8803A5F}">
      <dsp:nvSpPr>
        <dsp:cNvPr id="0" name=""/>
        <dsp:cNvSpPr/>
      </dsp:nvSpPr>
      <dsp:spPr>
        <a:xfrm>
          <a:off x="3304939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304939" y="1838640"/>
        <a:ext cx="125683" cy="126023"/>
      </dsp:txXfrm>
    </dsp:sp>
    <dsp:sp modelId="{E934A857-0219-5845-BDAB-DA4B3B5928FD}">
      <dsp:nvSpPr>
        <dsp:cNvPr id="0" name=""/>
        <dsp:cNvSpPr/>
      </dsp:nvSpPr>
      <dsp:spPr>
        <a:xfrm>
          <a:off x="3559016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Closing</a:t>
          </a:r>
        </a:p>
      </dsp:txBody>
      <dsp:txXfrm>
        <a:off x="3573899" y="1662457"/>
        <a:ext cx="817157" cy="4783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C7D230-882C-8B4B-B544-A89E6730C601}">
      <dsp:nvSpPr>
        <dsp:cNvPr id="0" name=""/>
        <dsp:cNvSpPr/>
      </dsp:nvSpPr>
      <dsp:spPr>
        <a:xfrm>
          <a:off x="3146920" y="274909"/>
          <a:ext cx="3067632" cy="3067632"/>
        </a:xfrm>
        <a:prstGeom prst="blockArc">
          <a:avLst>
            <a:gd name="adj1" fmla="val 13526088"/>
            <a:gd name="adj2" fmla="val 1580743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B011B-D54B-394D-95B4-1FDEABC3674B}">
      <dsp:nvSpPr>
        <dsp:cNvPr id="0" name=""/>
        <dsp:cNvSpPr/>
      </dsp:nvSpPr>
      <dsp:spPr>
        <a:xfrm>
          <a:off x="2899515" y="472141"/>
          <a:ext cx="3067632" cy="3067632"/>
        </a:xfrm>
        <a:prstGeom prst="blockArc">
          <a:avLst>
            <a:gd name="adj1" fmla="val 12339071"/>
            <a:gd name="adj2" fmla="val 1424647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C8BD57-766B-F04F-B296-B459A17BE092}">
      <dsp:nvSpPr>
        <dsp:cNvPr id="0" name=""/>
        <dsp:cNvSpPr/>
      </dsp:nvSpPr>
      <dsp:spPr>
        <a:xfrm>
          <a:off x="2974559" y="284761"/>
          <a:ext cx="3067632" cy="3067632"/>
        </a:xfrm>
        <a:prstGeom prst="blockArc">
          <a:avLst>
            <a:gd name="adj1" fmla="val 9720000"/>
            <a:gd name="adj2" fmla="val 11880000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EA2B41-54A1-8F41-9F79-74BC06E80993}">
      <dsp:nvSpPr>
        <dsp:cNvPr id="0" name=""/>
        <dsp:cNvSpPr/>
      </dsp:nvSpPr>
      <dsp:spPr>
        <a:xfrm>
          <a:off x="2899515" y="97380"/>
          <a:ext cx="3067632" cy="3067632"/>
        </a:xfrm>
        <a:prstGeom prst="blockArc">
          <a:avLst>
            <a:gd name="adj1" fmla="val 7353528"/>
            <a:gd name="adj2" fmla="val 9260929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ADAAE-6EEA-B84A-BD73-21A3B33D44E8}">
      <dsp:nvSpPr>
        <dsp:cNvPr id="0" name=""/>
        <dsp:cNvSpPr/>
      </dsp:nvSpPr>
      <dsp:spPr>
        <a:xfrm>
          <a:off x="3146920" y="294613"/>
          <a:ext cx="3067632" cy="3067632"/>
        </a:xfrm>
        <a:prstGeom prst="blockArc">
          <a:avLst>
            <a:gd name="adj1" fmla="val 5792568"/>
            <a:gd name="adj2" fmla="val 807391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93C91-222F-544F-B859-67F4D7A943DC}">
      <dsp:nvSpPr>
        <dsp:cNvPr id="0" name=""/>
        <dsp:cNvSpPr/>
      </dsp:nvSpPr>
      <dsp:spPr>
        <a:xfrm>
          <a:off x="2802198" y="294613"/>
          <a:ext cx="3067632" cy="3067632"/>
        </a:xfrm>
        <a:prstGeom prst="blockArc">
          <a:avLst>
            <a:gd name="adj1" fmla="val 2726088"/>
            <a:gd name="adj2" fmla="val 500743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DE241C-8605-EE48-A378-850D9A1E426B}">
      <dsp:nvSpPr>
        <dsp:cNvPr id="0" name=""/>
        <dsp:cNvSpPr/>
      </dsp:nvSpPr>
      <dsp:spPr>
        <a:xfrm>
          <a:off x="3049603" y="97380"/>
          <a:ext cx="3067632" cy="3067632"/>
        </a:xfrm>
        <a:prstGeom prst="blockArc">
          <a:avLst>
            <a:gd name="adj1" fmla="val 1539071"/>
            <a:gd name="adj2" fmla="val 344647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54C8AA-5C5B-1D44-ACB3-103330DF91C3}">
      <dsp:nvSpPr>
        <dsp:cNvPr id="0" name=""/>
        <dsp:cNvSpPr/>
      </dsp:nvSpPr>
      <dsp:spPr>
        <a:xfrm>
          <a:off x="2974559" y="284761"/>
          <a:ext cx="3067632" cy="3067632"/>
        </a:xfrm>
        <a:prstGeom prst="blockArc">
          <a:avLst>
            <a:gd name="adj1" fmla="val 20520000"/>
            <a:gd name="adj2" fmla="val 1080000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2A61E-26B1-BC4A-9676-E9A5C6D5418A}">
      <dsp:nvSpPr>
        <dsp:cNvPr id="0" name=""/>
        <dsp:cNvSpPr/>
      </dsp:nvSpPr>
      <dsp:spPr>
        <a:xfrm>
          <a:off x="3049603" y="472141"/>
          <a:ext cx="3067632" cy="3067632"/>
        </a:xfrm>
        <a:prstGeom prst="blockArc">
          <a:avLst>
            <a:gd name="adj1" fmla="val 18153528"/>
            <a:gd name="adj2" fmla="val 20060929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0C87AD-684D-B548-95A2-D4684244BBD7}">
      <dsp:nvSpPr>
        <dsp:cNvPr id="0" name=""/>
        <dsp:cNvSpPr/>
      </dsp:nvSpPr>
      <dsp:spPr>
        <a:xfrm>
          <a:off x="2802198" y="274909"/>
          <a:ext cx="3067632" cy="3067632"/>
        </a:xfrm>
        <a:prstGeom prst="blockArc">
          <a:avLst>
            <a:gd name="adj1" fmla="val 16592568"/>
            <a:gd name="adj2" fmla="val 18873912"/>
            <a:gd name="adj3" fmla="val 27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74691-DEA3-F448-94AB-E8FF071D6A98}">
      <dsp:nvSpPr>
        <dsp:cNvPr id="0" name=""/>
        <dsp:cNvSpPr/>
      </dsp:nvSpPr>
      <dsp:spPr>
        <a:xfrm>
          <a:off x="3810388" y="1398934"/>
          <a:ext cx="1395973" cy="8392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</a:rPr>
            <a:t>10 Knowledge Areas</a:t>
          </a:r>
        </a:p>
      </dsp:txBody>
      <dsp:txXfrm>
        <a:off x="4014824" y="1521844"/>
        <a:ext cx="987101" cy="593464"/>
      </dsp:txXfrm>
    </dsp:sp>
    <dsp:sp modelId="{4FEF2A1A-5DC7-EB4A-8377-C2380ADF9377}">
      <dsp:nvSpPr>
        <dsp:cNvPr id="0" name=""/>
        <dsp:cNvSpPr/>
      </dsp:nvSpPr>
      <dsp:spPr>
        <a:xfrm>
          <a:off x="3756746" y="-10184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400" kern="1200" dirty="0">
              <a:solidFill>
                <a:schemeClr val="bg1"/>
              </a:solidFill>
            </a:rPr>
            <a:t>Integration</a:t>
          </a:r>
        </a:p>
      </dsp:txBody>
      <dsp:txXfrm>
        <a:off x="3976893" y="82398"/>
        <a:ext cx="1062963" cy="447026"/>
      </dsp:txXfrm>
    </dsp:sp>
    <dsp:sp modelId="{E64CCE34-FDE0-8843-8B91-83667478BF9C}">
      <dsp:nvSpPr>
        <dsp:cNvPr id="0" name=""/>
        <dsp:cNvSpPr/>
      </dsp:nvSpPr>
      <dsp:spPr>
        <a:xfrm>
          <a:off x="4639744" y="414927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Scope</a:t>
          </a:r>
        </a:p>
      </dsp:txBody>
      <dsp:txXfrm>
        <a:off x="4861680" y="507509"/>
        <a:ext cx="1071605" cy="447026"/>
      </dsp:txXfrm>
    </dsp:sp>
    <dsp:sp modelId="{A99C97D5-5AD5-AA4B-A618-7CAE5FC76601}">
      <dsp:nvSpPr>
        <dsp:cNvPr id="0" name=""/>
        <dsp:cNvSpPr/>
      </dsp:nvSpPr>
      <dsp:spPr>
        <a:xfrm>
          <a:off x="5189267" y="1035042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Schedule</a:t>
          </a:r>
        </a:p>
      </dsp:txBody>
      <dsp:txXfrm>
        <a:off x="5411203" y="1127624"/>
        <a:ext cx="1071605" cy="447026"/>
      </dsp:txXfrm>
    </dsp:sp>
    <dsp:sp modelId="{F686C219-B783-8E4B-8CD2-817897E58F15}">
      <dsp:nvSpPr>
        <dsp:cNvPr id="0" name=""/>
        <dsp:cNvSpPr/>
      </dsp:nvSpPr>
      <dsp:spPr>
        <a:xfrm>
          <a:off x="5189267" y="1969921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Cost</a:t>
          </a:r>
        </a:p>
      </dsp:txBody>
      <dsp:txXfrm>
        <a:off x="5411203" y="2062503"/>
        <a:ext cx="1071605" cy="447026"/>
      </dsp:txXfrm>
    </dsp:sp>
    <dsp:sp modelId="{0D827387-AF4F-494C-A6FD-0BD8549BEB3E}">
      <dsp:nvSpPr>
        <dsp:cNvPr id="0" name=""/>
        <dsp:cNvSpPr/>
      </dsp:nvSpPr>
      <dsp:spPr>
        <a:xfrm>
          <a:off x="4639744" y="2590036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Quality</a:t>
          </a:r>
        </a:p>
      </dsp:txBody>
      <dsp:txXfrm>
        <a:off x="4861680" y="2682618"/>
        <a:ext cx="1071605" cy="447026"/>
      </dsp:txXfrm>
    </dsp:sp>
    <dsp:sp modelId="{19CCF928-5B4B-D04B-B99D-9426461DC4DF}">
      <dsp:nvSpPr>
        <dsp:cNvPr id="0" name=""/>
        <dsp:cNvSpPr/>
      </dsp:nvSpPr>
      <dsp:spPr>
        <a:xfrm>
          <a:off x="3655899" y="3037493"/>
          <a:ext cx="1704952" cy="587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bg1"/>
              </a:solidFill>
            </a:rPr>
            <a:t>Communication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905583" y="3123530"/>
        <a:ext cx="1205584" cy="415425"/>
      </dsp:txXfrm>
    </dsp:sp>
    <dsp:sp modelId="{02B69654-F415-AA47-BE59-9CBE1BD4096A}">
      <dsp:nvSpPr>
        <dsp:cNvPr id="0" name=""/>
        <dsp:cNvSpPr/>
      </dsp:nvSpPr>
      <dsp:spPr>
        <a:xfrm>
          <a:off x="2861528" y="2590036"/>
          <a:ext cx="151547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Risk</a:t>
          </a:r>
        </a:p>
      </dsp:txBody>
      <dsp:txXfrm>
        <a:off x="3083464" y="2682618"/>
        <a:ext cx="1071605" cy="447026"/>
      </dsp:txXfrm>
    </dsp:sp>
    <dsp:sp modelId="{93C99B9A-2AF1-E444-AB3D-47036CE33948}">
      <dsp:nvSpPr>
        <dsp:cNvPr id="0" name=""/>
        <dsp:cNvSpPr/>
      </dsp:nvSpPr>
      <dsp:spPr>
        <a:xfrm>
          <a:off x="2318115" y="1969921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Resources</a:t>
          </a:r>
        </a:p>
      </dsp:txBody>
      <dsp:txXfrm>
        <a:off x="2538262" y="2062503"/>
        <a:ext cx="1062963" cy="447026"/>
      </dsp:txXfrm>
    </dsp:sp>
    <dsp:sp modelId="{8AD1CA74-DC40-F04B-8005-250ADD034433}">
      <dsp:nvSpPr>
        <dsp:cNvPr id="0" name=""/>
        <dsp:cNvSpPr/>
      </dsp:nvSpPr>
      <dsp:spPr>
        <a:xfrm>
          <a:off x="2318115" y="1035042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Procurement</a:t>
          </a:r>
        </a:p>
      </dsp:txBody>
      <dsp:txXfrm>
        <a:off x="2538262" y="1127624"/>
        <a:ext cx="1062963" cy="447026"/>
      </dsp:txXfrm>
    </dsp:sp>
    <dsp:sp modelId="{FD6F1ED1-18F9-3544-ADB3-60E897E8E36F}">
      <dsp:nvSpPr>
        <dsp:cNvPr id="0" name=""/>
        <dsp:cNvSpPr/>
      </dsp:nvSpPr>
      <dsp:spPr>
        <a:xfrm>
          <a:off x="2867638" y="414927"/>
          <a:ext cx="1503257" cy="6321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</a:rPr>
            <a:t>Stakeholder</a:t>
          </a:r>
        </a:p>
      </dsp:txBody>
      <dsp:txXfrm>
        <a:off x="3087785" y="507509"/>
        <a:ext cx="1062963" cy="4470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4B6D6D-1CFE-4B89-93F5-D524D63CF8E0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A6C43-DDCA-4556-83F4-4544DBBEBB5E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53B8C4-3DDD-4580-9AFC-C6B739EDCA38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Lack of  Scope of work understanding and stakeholder’s expectations</a:t>
          </a:r>
        </a:p>
      </dsp:txBody>
      <dsp:txXfrm>
        <a:off x="1437631" y="531"/>
        <a:ext cx="9077968" cy="1244702"/>
      </dsp:txXfrm>
    </dsp:sp>
    <dsp:sp modelId="{3858D471-DF0F-4EB4-88D0-65B05ACA3878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22D69F-7827-42F6-A90F-807AAD411B0D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0740A6-C7D5-465D-887F-3EE44ED0F3D4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Inaccurate estimates due to lack of understanding of time and effort needed.</a:t>
          </a:r>
        </a:p>
      </dsp:txBody>
      <dsp:txXfrm>
        <a:off x="1437631" y="1556410"/>
        <a:ext cx="9077968" cy="1244702"/>
      </dsp:txXfrm>
    </dsp:sp>
    <dsp:sp modelId="{DA499675-9D51-4E73-9FFA-E4443C213F87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F7794-0D58-411B-B2C2-71C17D109946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DCE24-F4DA-4494-9124-952CB29EB373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Pressure on time and rushing activities resulting in inaccurate requirements and increased risks of changes or problems in delivered solution.</a:t>
          </a:r>
        </a:p>
      </dsp:txBody>
      <dsp:txXfrm>
        <a:off x="1437631" y="3112289"/>
        <a:ext cx="9077968" cy="12447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371546-2C69-4CC7-B98D-8765398C8803}">
      <dsp:nvSpPr>
        <dsp:cNvPr id="0" name=""/>
        <dsp:cNvSpPr/>
      </dsp:nvSpPr>
      <dsp:spPr>
        <a:xfrm>
          <a:off x="6568" y="187079"/>
          <a:ext cx="670442" cy="6127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3CE23C-63B6-48F7-A37B-254700636917}">
      <dsp:nvSpPr>
        <dsp:cNvPr id="0" name=""/>
        <dsp:cNvSpPr/>
      </dsp:nvSpPr>
      <dsp:spPr>
        <a:xfrm>
          <a:off x="6568" y="970891"/>
          <a:ext cx="1915549" cy="23655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sp:txBody>
      <dsp:txXfrm>
        <a:off x="6568" y="970891"/>
        <a:ext cx="1915549" cy="2365506"/>
      </dsp:txXfrm>
    </dsp:sp>
    <dsp:sp modelId="{D67B1C50-41CB-4B71-A414-CFC50E99CFC7}">
      <dsp:nvSpPr>
        <dsp:cNvPr id="0" name=""/>
        <dsp:cNvSpPr/>
      </dsp:nvSpPr>
      <dsp:spPr>
        <a:xfrm>
          <a:off x="6568" y="3415941"/>
          <a:ext cx="1915549" cy="748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5840E5-4EE0-4CF1-97CF-CE2F1F6AFE54}">
      <dsp:nvSpPr>
        <dsp:cNvPr id="0" name=""/>
        <dsp:cNvSpPr/>
      </dsp:nvSpPr>
      <dsp:spPr>
        <a:xfrm>
          <a:off x="2257339" y="187079"/>
          <a:ext cx="670442" cy="6127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E63FC0-1FDB-4714-A84C-1D0D1F61411B}">
      <dsp:nvSpPr>
        <dsp:cNvPr id="0" name=""/>
        <dsp:cNvSpPr/>
      </dsp:nvSpPr>
      <dsp:spPr>
        <a:xfrm>
          <a:off x="2257339" y="970891"/>
          <a:ext cx="1915549" cy="23655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any planning documents</a:t>
          </a:r>
        </a:p>
      </dsp:txBody>
      <dsp:txXfrm>
        <a:off x="2257339" y="970891"/>
        <a:ext cx="1915549" cy="2365506"/>
      </dsp:txXfrm>
    </dsp:sp>
    <dsp:sp modelId="{D1B1B001-3AE7-48F4-9458-9A66E80FAFA3}">
      <dsp:nvSpPr>
        <dsp:cNvPr id="0" name=""/>
        <dsp:cNvSpPr/>
      </dsp:nvSpPr>
      <dsp:spPr>
        <a:xfrm>
          <a:off x="2257339" y="3415941"/>
          <a:ext cx="1915549" cy="748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6FD27E-5845-4270-B61C-85C8DA6E8613}">
      <dsp:nvSpPr>
        <dsp:cNvPr id="0" name=""/>
        <dsp:cNvSpPr/>
      </dsp:nvSpPr>
      <dsp:spPr>
        <a:xfrm>
          <a:off x="4508109" y="187079"/>
          <a:ext cx="670442" cy="6127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9AF1FC-FAFD-4122-9F12-9704A446856C}">
      <dsp:nvSpPr>
        <dsp:cNvPr id="0" name=""/>
        <dsp:cNvSpPr/>
      </dsp:nvSpPr>
      <dsp:spPr>
        <a:xfrm>
          <a:off x="4508109" y="970891"/>
          <a:ext cx="1915549" cy="23655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records of similar projects done in the past</a:t>
          </a:r>
        </a:p>
      </dsp:txBody>
      <dsp:txXfrm>
        <a:off x="4508109" y="970891"/>
        <a:ext cx="1915549" cy="2365506"/>
      </dsp:txXfrm>
    </dsp:sp>
    <dsp:sp modelId="{B59ABD82-6ADE-44E6-9CE9-933490C59EA7}">
      <dsp:nvSpPr>
        <dsp:cNvPr id="0" name=""/>
        <dsp:cNvSpPr/>
      </dsp:nvSpPr>
      <dsp:spPr>
        <a:xfrm>
          <a:off x="4508109" y="3415941"/>
          <a:ext cx="1915549" cy="748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0379F-8CEE-4AE8-AB98-0450906C0C28}">
      <dsp:nvSpPr>
        <dsp:cNvPr id="0" name=""/>
        <dsp:cNvSpPr/>
      </dsp:nvSpPr>
      <dsp:spPr>
        <a:xfrm>
          <a:off x="6758880" y="187079"/>
          <a:ext cx="670442" cy="61279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C78686-8C77-4377-9CD8-8E407A8C4CB0}">
      <dsp:nvSpPr>
        <dsp:cNvPr id="0" name=""/>
        <dsp:cNvSpPr/>
      </dsp:nvSpPr>
      <dsp:spPr>
        <a:xfrm>
          <a:off x="6758880" y="970891"/>
          <a:ext cx="1915549" cy="23655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sp:txBody>
      <dsp:txXfrm>
        <a:off x="6758880" y="970891"/>
        <a:ext cx="1915549" cy="2365506"/>
      </dsp:txXfrm>
    </dsp:sp>
    <dsp:sp modelId="{270C9FCE-1297-4A6F-A322-AC4741B116AB}">
      <dsp:nvSpPr>
        <dsp:cNvPr id="0" name=""/>
        <dsp:cNvSpPr/>
      </dsp:nvSpPr>
      <dsp:spPr>
        <a:xfrm>
          <a:off x="6758880" y="3415941"/>
          <a:ext cx="1915549" cy="748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6B200B-B294-46A8-9428-E1080D59A8F4}">
      <dsp:nvSpPr>
        <dsp:cNvPr id="0" name=""/>
        <dsp:cNvSpPr/>
      </dsp:nvSpPr>
      <dsp:spPr>
        <a:xfrm>
          <a:off x="9009650" y="187079"/>
          <a:ext cx="670442" cy="61279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EBF295-3552-44DB-B367-5FB0525866AB}">
      <dsp:nvSpPr>
        <dsp:cNvPr id="0" name=""/>
        <dsp:cNvSpPr/>
      </dsp:nvSpPr>
      <dsp:spPr>
        <a:xfrm>
          <a:off x="9009650" y="970891"/>
          <a:ext cx="1915549" cy="23655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sp:txBody>
      <dsp:txXfrm>
        <a:off x="9009650" y="970891"/>
        <a:ext cx="1915549" cy="2365506"/>
      </dsp:txXfrm>
    </dsp:sp>
    <dsp:sp modelId="{C3A76075-5974-4E6B-8B9C-077DFE93CA8E}">
      <dsp:nvSpPr>
        <dsp:cNvPr id="0" name=""/>
        <dsp:cNvSpPr/>
      </dsp:nvSpPr>
      <dsp:spPr>
        <a:xfrm>
          <a:off x="9016219" y="3603020"/>
          <a:ext cx="1915549" cy="748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Culture and Attitude, # of stakeholders, conflicting needs, ..)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Location, Impact, and Influence</a:t>
          </a:r>
        </a:p>
      </dsp:txBody>
      <dsp:txXfrm>
        <a:off x="9016219" y="3603020"/>
        <a:ext cx="1915549" cy="7483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33FD2-7976-4F6C-B595-42A253012B04}">
      <dsp:nvSpPr>
        <dsp:cNvPr id="0" name=""/>
        <dsp:cNvSpPr/>
      </dsp:nvSpPr>
      <dsp:spPr>
        <a:xfrm>
          <a:off x="82613" y="90072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387A4C-C1C9-490F-B0B3-C4366F7CD1FD}">
      <dsp:nvSpPr>
        <dsp:cNvPr id="0" name=""/>
        <dsp:cNvSpPr/>
      </dsp:nvSpPr>
      <dsp:spPr>
        <a:xfrm>
          <a:off x="271034" y="278494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2FF12-034A-49B8-B37A-0646BD62B026}">
      <dsp:nvSpPr>
        <dsp:cNvPr id="0" name=""/>
        <dsp:cNvSpPr/>
      </dsp:nvSpPr>
      <dsp:spPr>
        <a:xfrm>
          <a:off x="1172126" y="9007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Resources </a:t>
          </a:r>
        </a:p>
      </dsp:txBody>
      <dsp:txXfrm>
        <a:off x="1172126" y="90072"/>
        <a:ext cx="2114937" cy="897246"/>
      </dsp:txXfrm>
    </dsp:sp>
    <dsp:sp modelId="{C63B5269-B05B-4CA4-AA36-34354C6EDC9E}">
      <dsp:nvSpPr>
        <dsp:cNvPr id="0" name=""/>
        <dsp:cNvSpPr/>
      </dsp:nvSpPr>
      <dsp:spPr>
        <a:xfrm>
          <a:off x="3655575" y="90072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C5730E-A4FB-4D2F-98C5-ADBCBB499FA2}">
      <dsp:nvSpPr>
        <dsp:cNvPr id="0" name=""/>
        <dsp:cNvSpPr/>
      </dsp:nvSpPr>
      <dsp:spPr>
        <a:xfrm>
          <a:off x="3843996" y="278494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6B6F6-9DE1-4C4C-87BE-2D0FCF3B3217}">
      <dsp:nvSpPr>
        <dsp:cNvPr id="0" name=""/>
        <dsp:cNvSpPr/>
      </dsp:nvSpPr>
      <dsp:spPr>
        <a:xfrm>
          <a:off x="4745088" y="9007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Time</a:t>
          </a:r>
        </a:p>
      </dsp:txBody>
      <dsp:txXfrm>
        <a:off x="4745088" y="90072"/>
        <a:ext cx="2114937" cy="897246"/>
      </dsp:txXfrm>
    </dsp:sp>
    <dsp:sp modelId="{B601D9D9-E756-4FE8-8185-C4F2EFA50679}">
      <dsp:nvSpPr>
        <dsp:cNvPr id="0" name=""/>
        <dsp:cNvSpPr/>
      </dsp:nvSpPr>
      <dsp:spPr>
        <a:xfrm>
          <a:off x="7228536" y="90072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282A8A-EB0D-4C00-BF7B-9531E1882B6B}">
      <dsp:nvSpPr>
        <dsp:cNvPr id="0" name=""/>
        <dsp:cNvSpPr/>
      </dsp:nvSpPr>
      <dsp:spPr>
        <a:xfrm>
          <a:off x="7416958" y="278494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B2CA79-3C36-4193-B968-4CED0EAC43A4}">
      <dsp:nvSpPr>
        <dsp:cNvPr id="0" name=""/>
        <dsp:cNvSpPr/>
      </dsp:nvSpPr>
      <dsp:spPr>
        <a:xfrm>
          <a:off x="8318049" y="9007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Cost</a:t>
          </a:r>
        </a:p>
      </dsp:txBody>
      <dsp:txXfrm>
        <a:off x="8318049" y="90072"/>
        <a:ext cx="2114937" cy="897246"/>
      </dsp:txXfrm>
    </dsp:sp>
    <dsp:sp modelId="{7E69CA0E-26F6-4F18-AEC1-9F9206D1F770}">
      <dsp:nvSpPr>
        <dsp:cNvPr id="0" name=""/>
        <dsp:cNvSpPr/>
      </dsp:nvSpPr>
      <dsp:spPr>
        <a:xfrm>
          <a:off x="82613" y="1727045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36D85D-D9C8-4151-8760-A651B19F971B}">
      <dsp:nvSpPr>
        <dsp:cNvPr id="0" name=""/>
        <dsp:cNvSpPr/>
      </dsp:nvSpPr>
      <dsp:spPr>
        <a:xfrm>
          <a:off x="271034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E3D5F-D709-4281-93CC-1A5F47BF5919}">
      <dsp:nvSpPr>
        <dsp:cNvPr id="0" name=""/>
        <dsp:cNvSpPr/>
      </dsp:nvSpPr>
      <dsp:spPr>
        <a:xfrm>
          <a:off x="1172126" y="1727045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Quality </a:t>
          </a:r>
        </a:p>
      </dsp:txBody>
      <dsp:txXfrm>
        <a:off x="1172126" y="1727045"/>
        <a:ext cx="2114937" cy="897246"/>
      </dsp:txXfrm>
    </dsp:sp>
    <dsp:sp modelId="{FA5C0A4B-7FB5-4650-B7F4-B38138348C73}">
      <dsp:nvSpPr>
        <dsp:cNvPr id="0" name=""/>
        <dsp:cNvSpPr/>
      </dsp:nvSpPr>
      <dsp:spPr>
        <a:xfrm>
          <a:off x="3655575" y="1727045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1E853F-CB63-4E87-88F5-13CD96310D26}">
      <dsp:nvSpPr>
        <dsp:cNvPr id="0" name=""/>
        <dsp:cNvSpPr/>
      </dsp:nvSpPr>
      <dsp:spPr>
        <a:xfrm>
          <a:off x="3843996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0D1AD-D7CD-46DD-B3B0-FAEFB40DE6EB}">
      <dsp:nvSpPr>
        <dsp:cNvPr id="0" name=""/>
        <dsp:cNvSpPr/>
      </dsp:nvSpPr>
      <dsp:spPr>
        <a:xfrm>
          <a:off x="4745088" y="1727045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Risks</a:t>
          </a:r>
        </a:p>
      </dsp:txBody>
      <dsp:txXfrm>
        <a:off x="4745088" y="1727045"/>
        <a:ext cx="2114937" cy="897246"/>
      </dsp:txXfrm>
    </dsp:sp>
    <dsp:sp modelId="{4199FF61-BD33-4B56-8E82-D92489E07E12}">
      <dsp:nvSpPr>
        <dsp:cNvPr id="0" name=""/>
        <dsp:cNvSpPr/>
      </dsp:nvSpPr>
      <dsp:spPr>
        <a:xfrm>
          <a:off x="7228536" y="1727045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102BFF-56A7-4EF0-87F4-DF2A5EA61619}">
      <dsp:nvSpPr>
        <dsp:cNvPr id="0" name=""/>
        <dsp:cNvSpPr/>
      </dsp:nvSpPr>
      <dsp:spPr>
        <a:xfrm>
          <a:off x="7416958" y="1915467"/>
          <a:ext cx="520402" cy="52040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683E7-E945-49E6-A6EE-7C82769F1A37}">
      <dsp:nvSpPr>
        <dsp:cNvPr id="0" name=""/>
        <dsp:cNvSpPr/>
      </dsp:nvSpPr>
      <dsp:spPr>
        <a:xfrm>
          <a:off x="8318049" y="1727045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Communication</a:t>
          </a:r>
        </a:p>
      </dsp:txBody>
      <dsp:txXfrm>
        <a:off x="8318049" y="1727045"/>
        <a:ext cx="2114937" cy="897246"/>
      </dsp:txXfrm>
    </dsp:sp>
    <dsp:sp modelId="{B3D33AED-11FE-4C49-822F-8D6CE0855206}">
      <dsp:nvSpPr>
        <dsp:cNvPr id="0" name=""/>
        <dsp:cNvSpPr/>
      </dsp:nvSpPr>
      <dsp:spPr>
        <a:xfrm>
          <a:off x="82613" y="3364019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9275BC-2CD6-4277-802C-0EC7680C008C}">
      <dsp:nvSpPr>
        <dsp:cNvPr id="0" name=""/>
        <dsp:cNvSpPr/>
      </dsp:nvSpPr>
      <dsp:spPr>
        <a:xfrm>
          <a:off x="271034" y="3552441"/>
          <a:ext cx="520402" cy="52040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21800-3AAA-4734-A018-0B50F0ECBCD7}">
      <dsp:nvSpPr>
        <dsp:cNvPr id="0" name=""/>
        <dsp:cNvSpPr/>
      </dsp:nvSpPr>
      <dsp:spPr>
        <a:xfrm>
          <a:off x="1172126" y="336401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Stakeholders</a:t>
          </a:r>
        </a:p>
      </dsp:txBody>
      <dsp:txXfrm>
        <a:off x="1172126" y="3364019"/>
        <a:ext cx="2114937" cy="8972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615B2-A966-470A-B9D7-117958F47431}">
      <dsp:nvSpPr>
        <dsp:cNvPr id="0" name=""/>
        <dsp:cNvSpPr/>
      </dsp:nvSpPr>
      <dsp:spPr>
        <a:xfrm>
          <a:off x="82613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4B4CE8-95CE-45F1-8B5A-25711B5FBFAB}">
      <dsp:nvSpPr>
        <dsp:cNvPr id="0" name=""/>
        <dsp:cNvSpPr/>
      </dsp:nvSpPr>
      <dsp:spPr>
        <a:xfrm>
          <a:off x="271034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196F0-AA8F-4C35-A751-C3CD5480A3C4}">
      <dsp:nvSpPr>
        <dsp:cNvPr id="0" name=""/>
        <dsp:cNvSpPr/>
      </dsp:nvSpPr>
      <dsp:spPr>
        <a:xfrm>
          <a:off x="1172126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Highest Business Value</a:t>
          </a:r>
        </a:p>
      </dsp:txBody>
      <dsp:txXfrm>
        <a:off x="1172126" y="243158"/>
        <a:ext cx="2114937" cy="897246"/>
      </dsp:txXfrm>
    </dsp:sp>
    <dsp:sp modelId="{077AB112-CA09-45FA-97C7-CE54A6851D11}">
      <dsp:nvSpPr>
        <dsp:cNvPr id="0" name=""/>
        <dsp:cNvSpPr/>
      </dsp:nvSpPr>
      <dsp:spPr>
        <a:xfrm>
          <a:off x="3655575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1D85C-39FD-4992-BE16-8491C8A77641}">
      <dsp:nvSpPr>
        <dsp:cNvPr id="0" name=""/>
        <dsp:cNvSpPr/>
      </dsp:nvSpPr>
      <dsp:spPr>
        <a:xfrm>
          <a:off x="3843996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41398-1791-494A-B6A4-3141D93C4FCE}">
      <dsp:nvSpPr>
        <dsp:cNvPr id="0" name=""/>
        <dsp:cNvSpPr/>
      </dsp:nvSpPr>
      <dsp:spPr>
        <a:xfrm>
          <a:off x="4745088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Higher Risks</a:t>
          </a:r>
        </a:p>
      </dsp:txBody>
      <dsp:txXfrm>
        <a:off x="4745088" y="243158"/>
        <a:ext cx="2114937" cy="897246"/>
      </dsp:txXfrm>
    </dsp:sp>
    <dsp:sp modelId="{4AF44A5C-38D3-47F8-8989-86D350D8ADB4}">
      <dsp:nvSpPr>
        <dsp:cNvPr id="0" name=""/>
        <dsp:cNvSpPr/>
      </dsp:nvSpPr>
      <dsp:spPr>
        <a:xfrm>
          <a:off x="7228536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5DECEA-AED5-4C54-9280-E0F9EBE9BA58}">
      <dsp:nvSpPr>
        <dsp:cNvPr id="0" name=""/>
        <dsp:cNvSpPr/>
      </dsp:nvSpPr>
      <dsp:spPr>
        <a:xfrm>
          <a:off x="7416958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5E0EDC-EA47-4F6A-9B91-1522B7D6FAB1}">
      <dsp:nvSpPr>
        <dsp:cNvPr id="0" name=""/>
        <dsp:cNvSpPr/>
      </dsp:nvSpPr>
      <dsp:spPr>
        <a:xfrm>
          <a:off x="8318049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Technical Challenges</a:t>
          </a:r>
        </a:p>
      </dsp:txBody>
      <dsp:txXfrm>
        <a:off x="8318049" y="243158"/>
        <a:ext cx="2114937" cy="897246"/>
      </dsp:txXfrm>
    </dsp:sp>
    <dsp:sp modelId="{8AAC317E-AB21-4F9A-BFD4-8CF7C474DE1B}">
      <dsp:nvSpPr>
        <dsp:cNvPr id="0" name=""/>
        <dsp:cNvSpPr/>
      </dsp:nvSpPr>
      <dsp:spPr>
        <a:xfrm>
          <a:off x="82613" y="16075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55D929-B8A4-447A-A05D-9B57F823D65D}">
      <dsp:nvSpPr>
        <dsp:cNvPr id="0" name=""/>
        <dsp:cNvSpPr/>
      </dsp:nvSpPr>
      <dsp:spPr>
        <a:xfrm>
          <a:off x="271034" y="1795980"/>
          <a:ext cx="520402" cy="52040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1D5B38-0F75-4F1D-9693-7E5CAF1A8B50}">
      <dsp:nvSpPr>
        <dsp:cNvPr id="0" name=""/>
        <dsp:cNvSpPr/>
      </dsp:nvSpPr>
      <dsp:spPr>
        <a:xfrm>
          <a:off x="1172126" y="16075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Dependencies</a:t>
          </a:r>
        </a:p>
      </dsp:txBody>
      <dsp:txXfrm>
        <a:off x="1172126" y="1607558"/>
        <a:ext cx="2114937" cy="897246"/>
      </dsp:txXfrm>
    </dsp:sp>
    <dsp:sp modelId="{55652CF7-800B-411E-A955-A6ACD089D85B}">
      <dsp:nvSpPr>
        <dsp:cNvPr id="0" name=""/>
        <dsp:cNvSpPr/>
      </dsp:nvSpPr>
      <dsp:spPr>
        <a:xfrm>
          <a:off x="3655575" y="16075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9B0BC7-25E8-4158-B4B5-89B86D16ED74}">
      <dsp:nvSpPr>
        <dsp:cNvPr id="0" name=""/>
        <dsp:cNvSpPr/>
      </dsp:nvSpPr>
      <dsp:spPr>
        <a:xfrm>
          <a:off x="3843996" y="1795980"/>
          <a:ext cx="520402" cy="52040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ABDC6-D754-4B6E-8F78-A3CA0DDFBB84}">
      <dsp:nvSpPr>
        <dsp:cNvPr id="0" name=""/>
        <dsp:cNvSpPr/>
      </dsp:nvSpPr>
      <dsp:spPr>
        <a:xfrm>
          <a:off x="4745088" y="16075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Organizational Hierarchy</a:t>
          </a:r>
        </a:p>
      </dsp:txBody>
      <dsp:txXfrm>
        <a:off x="4745088" y="1607558"/>
        <a:ext cx="2114937" cy="8972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A531F-0BD2-4183-9739-C142599F8511}">
      <dsp:nvSpPr>
        <dsp:cNvPr id="0" name=""/>
        <dsp:cNvSpPr/>
      </dsp:nvSpPr>
      <dsp:spPr>
        <a:xfrm>
          <a:off x="2061301" y="317965"/>
          <a:ext cx="768867" cy="7688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E1BE7B-F375-4F87-9AED-12DD0EF84D1D}">
      <dsp:nvSpPr>
        <dsp:cNvPr id="0" name=""/>
        <dsp:cNvSpPr/>
      </dsp:nvSpPr>
      <dsp:spPr>
        <a:xfrm>
          <a:off x="1320805" y="1644177"/>
          <a:ext cx="2249859" cy="23891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Value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Addressing high-value or important requirements first to realize benefits early.</a:t>
          </a:r>
        </a:p>
      </dsp:txBody>
      <dsp:txXfrm>
        <a:off x="1320805" y="1644177"/>
        <a:ext cx="2249859" cy="2389194"/>
      </dsp:txXfrm>
    </dsp:sp>
    <dsp:sp modelId="{B7730618-2B4C-4FEE-8453-6850D15970AF}">
      <dsp:nvSpPr>
        <dsp:cNvPr id="0" name=""/>
        <dsp:cNvSpPr/>
      </dsp:nvSpPr>
      <dsp:spPr>
        <a:xfrm>
          <a:off x="4563306" y="317965"/>
          <a:ext cx="768867" cy="7688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F32CB1-3081-4F28-964A-A4B4E73BFFDE}">
      <dsp:nvSpPr>
        <dsp:cNvPr id="0" name=""/>
        <dsp:cNvSpPr/>
      </dsp:nvSpPr>
      <dsp:spPr>
        <a:xfrm>
          <a:off x="3869668" y="1644177"/>
          <a:ext cx="2156142" cy="23891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Cost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criteria based on their costs</a:t>
          </a:r>
        </a:p>
      </dsp:txBody>
      <dsp:txXfrm>
        <a:off x="3869668" y="1644177"/>
        <a:ext cx="2156142" cy="2389194"/>
      </dsp:txXfrm>
    </dsp:sp>
    <dsp:sp modelId="{89789643-85CC-4982-BAC5-92AF726DCDCF}">
      <dsp:nvSpPr>
        <dsp:cNvPr id="0" name=""/>
        <dsp:cNvSpPr/>
      </dsp:nvSpPr>
      <dsp:spPr>
        <a:xfrm>
          <a:off x="6987015" y="317965"/>
          <a:ext cx="768867" cy="7688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183158A-6AE3-4FD7-88F2-52A9F42D86D4}">
      <dsp:nvSpPr>
        <dsp:cNvPr id="0" name=""/>
        <dsp:cNvSpPr/>
      </dsp:nvSpPr>
      <dsp:spPr>
        <a:xfrm>
          <a:off x="6324815" y="1644177"/>
          <a:ext cx="2093266" cy="23891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Difficulty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How difficult to fulfill the requirement</a:t>
          </a:r>
        </a:p>
      </dsp:txBody>
      <dsp:txXfrm>
        <a:off x="6324815" y="1644177"/>
        <a:ext cx="2093266" cy="2389194"/>
      </dsp:txXfrm>
    </dsp:sp>
    <dsp:sp modelId="{F3ECE347-435D-2444-8AB3-AB2DA39DF454}">
      <dsp:nvSpPr>
        <dsp:cNvPr id="0" name=""/>
        <dsp:cNvSpPr/>
      </dsp:nvSpPr>
      <dsp:spPr>
        <a:xfrm>
          <a:off x="9264118" y="317965"/>
          <a:ext cx="768867" cy="7688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4218B60-7D6D-D74B-81FB-D9DB5A77D14D}">
      <dsp:nvSpPr>
        <dsp:cNvPr id="0" name=""/>
        <dsp:cNvSpPr/>
      </dsp:nvSpPr>
      <dsp:spPr>
        <a:xfrm>
          <a:off x="8717086" y="1644177"/>
          <a:ext cx="1862931" cy="23891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Mandated requirements for compliance with regulations and legislations</a:t>
          </a:r>
        </a:p>
      </dsp:txBody>
      <dsp:txXfrm>
        <a:off x="8717086" y="1644177"/>
        <a:ext cx="1862931" cy="2389194"/>
      </dsp:txXfrm>
    </dsp:sp>
    <dsp:sp modelId="{BDA01E08-2972-7745-84EF-250A188FB6E8}">
      <dsp:nvSpPr>
        <dsp:cNvPr id="0" name=""/>
        <dsp:cNvSpPr/>
      </dsp:nvSpPr>
      <dsp:spPr>
        <a:xfrm>
          <a:off x="11393350" y="317965"/>
          <a:ext cx="768867" cy="76886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73A6C4E-5621-544F-8ECF-709DB95B32F1}">
      <dsp:nvSpPr>
        <dsp:cNvPr id="0" name=""/>
        <dsp:cNvSpPr/>
      </dsp:nvSpPr>
      <dsp:spPr>
        <a:xfrm>
          <a:off x="10879021" y="1644177"/>
          <a:ext cx="1797526" cy="23891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Risk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Implementing high-risk requirements first</a:t>
          </a:r>
        </a:p>
      </dsp:txBody>
      <dsp:txXfrm>
        <a:off x="10879021" y="1644177"/>
        <a:ext cx="1797526" cy="238919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0A1F93-BA55-4584-8814-8F36A7CDDFE8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B50564-C2DF-4883-80E4-A90CEFE588FE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8C5327-DD81-4815-8189-43103CFADEC9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 Traceability Matrix is a grid that allows linking requirement to deliverables.</a:t>
          </a:r>
        </a:p>
      </dsp:txBody>
      <dsp:txXfrm>
        <a:off x="836323" y="3399"/>
        <a:ext cx="9679276" cy="724089"/>
      </dsp:txXfrm>
    </dsp:sp>
    <dsp:sp modelId="{C16CEC65-034C-4296-B1E4-5399D75374AE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DD027-133F-4908-A92F-089234140BBF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6022F-116E-4A38-BD67-73E7BD6A497A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Use to track realization of requirements throughout the project. </a:t>
          </a:r>
        </a:p>
      </dsp:txBody>
      <dsp:txXfrm>
        <a:off x="836323" y="908511"/>
        <a:ext cx="9679276" cy="724089"/>
      </dsp:txXfrm>
    </dsp:sp>
    <dsp:sp modelId="{BF9B838F-8FA1-44F2-81D4-152A48CC4018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6F6404-AAA1-484A-9525-BBF4F5278460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2B782-E04D-46D0-9E2B-FDCD915048A0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Ensures each requirement has value.</a:t>
          </a:r>
        </a:p>
      </dsp:txBody>
      <dsp:txXfrm>
        <a:off x="836323" y="1813624"/>
        <a:ext cx="9679276" cy="724089"/>
      </dsp:txXfrm>
    </dsp:sp>
    <dsp:sp modelId="{AE896618-FEFF-4ED2-95E9-267C3CB3EAD8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AFAF-81A9-4B6B-BE69-6EE4BAF4ABCF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9354C-0D3A-4B99-BC2F-54505E976DC2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Provides a structure for managing changes.</a:t>
          </a:r>
        </a:p>
      </dsp:txBody>
      <dsp:txXfrm>
        <a:off x="836323" y="2718736"/>
        <a:ext cx="9679276" cy="724089"/>
      </dsp:txXfrm>
    </dsp:sp>
    <dsp:sp modelId="{F0331FC6-255A-4692-BDD2-45C98B58F6AB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C1455-36EF-45DE-8D26-648D970865CA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06D853-5271-4DE6-BF53-542EC0B6B978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Includes Requirement attributes.</a:t>
          </a:r>
        </a:p>
      </dsp:txBody>
      <dsp:txXfrm>
        <a:off x="836323" y="3623848"/>
        <a:ext cx="9679276" cy="7240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D5AEA-B0B6-0D42-B0CE-BBC720644FE5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FFE38E-DCB2-2C4E-BA0B-DCF17C9AB8EF}">
      <dsp:nvSpPr>
        <dsp:cNvPr id="0" name=""/>
        <dsp:cNvSpPr/>
      </dsp:nvSpPr>
      <dsp:spPr>
        <a:xfrm>
          <a:off x="0" y="531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Types of requirements to be traced</a:t>
          </a:r>
        </a:p>
      </dsp:txBody>
      <dsp:txXfrm>
        <a:off x="0" y="531"/>
        <a:ext cx="10515600" cy="621467"/>
      </dsp:txXfrm>
    </dsp:sp>
    <dsp:sp modelId="{36BA9948-19DF-A54D-8E24-7D3A475E3125}">
      <dsp:nvSpPr>
        <dsp:cNvPr id="0" name=""/>
        <dsp:cNvSpPr/>
      </dsp:nvSpPr>
      <dsp:spPr>
        <a:xfrm>
          <a:off x="0" y="62199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5506C-9B05-6E46-91F9-EC13D97314FD}">
      <dsp:nvSpPr>
        <dsp:cNvPr id="0" name=""/>
        <dsp:cNvSpPr/>
      </dsp:nvSpPr>
      <dsp:spPr>
        <a:xfrm>
          <a:off x="0" y="621999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Level of detail (each deliverable or WBS level)</a:t>
          </a:r>
        </a:p>
      </dsp:txBody>
      <dsp:txXfrm>
        <a:off x="0" y="621999"/>
        <a:ext cx="10515600" cy="621467"/>
      </dsp:txXfrm>
    </dsp:sp>
    <dsp:sp modelId="{B9D86C48-7F8E-F04B-B48B-7736AD886848}">
      <dsp:nvSpPr>
        <dsp:cNvPr id="0" name=""/>
        <dsp:cNvSpPr/>
      </dsp:nvSpPr>
      <dsp:spPr>
        <a:xfrm>
          <a:off x="0" y="124346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11DB9B-D8EF-F749-B288-B10CC5F4A753}">
      <dsp:nvSpPr>
        <dsp:cNvPr id="0" name=""/>
        <dsp:cNvSpPr/>
      </dsp:nvSpPr>
      <dsp:spPr>
        <a:xfrm>
          <a:off x="0" y="1243467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Attributes to be traced</a:t>
          </a:r>
        </a:p>
      </dsp:txBody>
      <dsp:txXfrm>
        <a:off x="0" y="1243467"/>
        <a:ext cx="10515600" cy="621467"/>
      </dsp:txXfrm>
    </dsp:sp>
    <dsp:sp modelId="{E3B1D0EF-D9EC-9949-80E3-0B28F0CE8B53}">
      <dsp:nvSpPr>
        <dsp:cNvPr id="0" name=""/>
        <dsp:cNvSpPr/>
      </dsp:nvSpPr>
      <dsp:spPr>
        <a:xfrm>
          <a:off x="0" y="186493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84398-227E-CF43-9C52-70D7CC5F283C}">
      <dsp:nvSpPr>
        <dsp:cNvPr id="0" name=""/>
        <dsp:cNvSpPr/>
      </dsp:nvSpPr>
      <dsp:spPr>
        <a:xfrm>
          <a:off x="0" y="1864935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Different requirement status (approve, reject, cancel)</a:t>
          </a:r>
        </a:p>
      </dsp:txBody>
      <dsp:txXfrm>
        <a:off x="0" y="1864935"/>
        <a:ext cx="10515600" cy="621467"/>
      </dsp:txXfrm>
    </dsp:sp>
    <dsp:sp modelId="{BA07320B-5B1B-4B46-85BC-7F66DCA4085F}">
      <dsp:nvSpPr>
        <dsp:cNvPr id="0" name=""/>
        <dsp:cNvSpPr/>
      </dsp:nvSpPr>
      <dsp:spPr>
        <a:xfrm>
          <a:off x="0" y="2486402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4699C-5233-954F-B29F-E1A8569553E7}">
      <dsp:nvSpPr>
        <dsp:cNvPr id="0" name=""/>
        <dsp:cNvSpPr/>
      </dsp:nvSpPr>
      <dsp:spPr>
        <a:xfrm>
          <a:off x="0" y="2486402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How will traceability be performed and tools used?</a:t>
          </a:r>
        </a:p>
      </dsp:txBody>
      <dsp:txXfrm>
        <a:off x="0" y="2486402"/>
        <a:ext cx="10515600" cy="621467"/>
      </dsp:txXfrm>
    </dsp:sp>
    <dsp:sp modelId="{25D67746-4472-484D-A9C5-FCDB5BAAA329}">
      <dsp:nvSpPr>
        <dsp:cNvPr id="0" name=""/>
        <dsp:cNvSpPr/>
      </dsp:nvSpPr>
      <dsp:spPr>
        <a:xfrm>
          <a:off x="0" y="310787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B7C757-999A-374B-AD6C-613D096CAE62}">
      <dsp:nvSpPr>
        <dsp:cNvPr id="0" name=""/>
        <dsp:cNvSpPr/>
      </dsp:nvSpPr>
      <dsp:spPr>
        <a:xfrm>
          <a:off x="0" y="3107870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Timing</a:t>
          </a:r>
        </a:p>
      </dsp:txBody>
      <dsp:txXfrm>
        <a:off x="0" y="3107870"/>
        <a:ext cx="10515600" cy="621467"/>
      </dsp:txXfrm>
    </dsp:sp>
    <dsp:sp modelId="{EC7AAB2A-8055-D040-9D95-75B0D2740B91}">
      <dsp:nvSpPr>
        <dsp:cNvPr id="0" name=""/>
        <dsp:cNvSpPr/>
      </dsp:nvSpPr>
      <dsp:spPr>
        <a:xfrm>
          <a:off x="0" y="372933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7B147-6553-5A4E-893B-936E0540ABF8}">
      <dsp:nvSpPr>
        <dsp:cNvPr id="0" name=""/>
        <dsp:cNvSpPr/>
      </dsp:nvSpPr>
      <dsp:spPr>
        <a:xfrm>
          <a:off x="0" y="3729338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Who will trace?</a:t>
          </a:r>
        </a:p>
      </dsp:txBody>
      <dsp:txXfrm>
        <a:off x="0" y="3729338"/>
        <a:ext cx="10515600" cy="62146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3744E-3E58-6842-8B15-2CFD5C2B23F9}">
      <dsp:nvSpPr>
        <dsp:cNvPr id="0" name=""/>
        <dsp:cNvSpPr/>
      </dsp:nvSpPr>
      <dsp:spPr>
        <a:xfrm>
          <a:off x="0" y="38484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Business needs </a:t>
          </a:r>
        </a:p>
      </dsp:txBody>
      <dsp:txXfrm>
        <a:off x="31613" y="70097"/>
        <a:ext cx="10452374" cy="584369"/>
      </dsp:txXfrm>
    </dsp:sp>
    <dsp:sp modelId="{02BB9C0D-A716-194B-8CCB-8923B5A4A059}">
      <dsp:nvSpPr>
        <dsp:cNvPr id="0" name=""/>
        <dsp:cNvSpPr/>
      </dsp:nvSpPr>
      <dsp:spPr>
        <a:xfrm>
          <a:off x="0" y="763839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Objectives</a:t>
          </a:r>
        </a:p>
      </dsp:txBody>
      <dsp:txXfrm>
        <a:off x="31613" y="795452"/>
        <a:ext cx="10452374" cy="584369"/>
      </dsp:txXfrm>
    </dsp:sp>
    <dsp:sp modelId="{1153EFFB-6E52-6C49-BF48-0E75567EDC42}">
      <dsp:nvSpPr>
        <dsp:cNvPr id="0" name=""/>
        <dsp:cNvSpPr/>
      </dsp:nvSpPr>
      <dsp:spPr>
        <a:xfrm>
          <a:off x="0" y="1489194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Detailed Requirements</a:t>
          </a:r>
        </a:p>
      </dsp:txBody>
      <dsp:txXfrm>
        <a:off x="31613" y="1520807"/>
        <a:ext cx="10452374" cy="584369"/>
      </dsp:txXfrm>
    </dsp:sp>
    <dsp:sp modelId="{FEDC7D72-52E7-7040-A4B5-829597E1879E}">
      <dsp:nvSpPr>
        <dsp:cNvPr id="0" name=""/>
        <dsp:cNvSpPr/>
      </dsp:nvSpPr>
      <dsp:spPr>
        <a:xfrm>
          <a:off x="0" y="2214549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Design Components</a:t>
          </a:r>
        </a:p>
      </dsp:txBody>
      <dsp:txXfrm>
        <a:off x="31613" y="2246162"/>
        <a:ext cx="10452374" cy="584369"/>
      </dsp:txXfrm>
    </dsp:sp>
    <dsp:sp modelId="{D66AB0AB-009F-9645-AC58-355AEE454EF7}">
      <dsp:nvSpPr>
        <dsp:cNvPr id="0" name=""/>
        <dsp:cNvSpPr/>
      </dsp:nvSpPr>
      <dsp:spPr>
        <a:xfrm>
          <a:off x="0" y="2939904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Development Components</a:t>
          </a:r>
        </a:p>
      </dsp:txBody>
      <dsp:txXfrm>
        <a:off x="31613" y="2971517"/>
        <a:ext cx="10452374" cy="584369"/>
      </dsp:txXfrm>
    </dsp:sp>
    <dsp:sp modelId="{EC1AB733-9806-5645-9E9C-32B90AC1F64B}">
      <dsp:nvSpPr>
        <dsp:cNvPr id="0" name=""/>
        <dsp:cNvSpPr/>
      </dsp:nvSpPr>
      <dsp:spPr>
        <a:xfrm>
          <a:off x="0" y="3665259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Test Scenarios and use cases</a:t>
          </a:r>
        </a:p>
      </dsp:txBody>
      <dsp:txXfrm>
        <a:off x="31613" y="3696872"/>
        <a:ext cx="10452374" cy="5843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47620-B7FE-4376-B0F9-CE8417AE1045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967211-2872-4E41-9FD2-389315F492AA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Ensure each requirement adds business value</a:t>
          </a:r>
        </a:p>
      </dsp:txBody>
      <dsp:txXfrm>
        <a:off x="417971" y="2644140"/>
        <a:ext cx="2889450" cy="720000"/>
      </dsp:txXfrm>
    </dsp:sp>
    <dsp:sp modelId="{7D1D289B-3A71-464C-981B-B7ABE3DA4014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6CF63-A5AE-4A32-B452-96CE53C4A882}">
      <dsp:nvSpPr>
        <dsp:cNvPr id="0" name=""/>
        <dsp:cNvSpPr/>
      </dsp:nvSpPr>
      <dsp:spPr>
        <a:xfrm>
          <a:off x="3813074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Meet customer expectations</a:t>
          </a:r>
        </a:p>
      </dsp:txBody>
      <dsp:txXfrm>
        <a:off x="3813074" y="2644140"/>
        <a:ext cx="2889450" cy="720000"/>
      </dsp:txXfrm>
    </dsp:sp>
    <dsp:sp modelId="{7D2C47AC-0767-4B51-8C42-CF03A587C623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39A0C7-443E-4299-B5C1-5C0731616901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Manage scope</a:t>
          </a:r>
        </a:p>
      </dsp:txBody>
      <dsp:txXfrm>
        <a:off x="7208178" y="2644140"/>
        <a:ext cx="2889450" cy="7200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45859-F976-0C41-9B57-F18E9509ADD6}">
      <dsp:nvSpPr>
        <dsp:cNvPr id="0" name=""/>
        <dsp:cNvSpPr/>
      </dsp:nvSpPr>
      <dsp:spPr>
        <a:xfrm>
          <a:off x="0" y="150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BB499-5934-D044-9542-CE654CDA19AF}">
      <dsp:nvSpPr>
        <dsp:cNvPr id="0" name=""/>
        <dsp:cNvSpPr/>
      </dsp:nvSpPr>
      <dsp:spPr>
        <a:xfrm>
          <a:off x="0" y="1504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Which information </a:t>
          </a:r>
        </a:p>
      </dsp:txBody>
      <dsp:txXfrm>
        <a:off x="0" y="1504"/>
        <a:ext cx="10515600" cy="512971"/>
      </dsp:txXfrm>
    </dsp:sp>
    <dsp:sp modelId="{45720C66-E214-E44B-B913-B681E2B36208}">
      <dsp:nvSpPr>
        <dsp:cNvPr id="0" name=""/>
        <dsp:cNvSpPr/>
      </dsp:nvSpPr>
      <dsp:spPr>
        <a:xfrm>
          <a:off x="0" y="51447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62B4F-A5A3-AF45-980D-57AE488D1A34}">
      <dsp:nvSpPr>
        <dsp:cNvPr id="0" name=""/>
        <dsp:cNvSpPr/>
      </dsp:nvSpPr>
      <dsp:spPr>
        <a:xfrm>
          <a:off x="0" y="514475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To Who</a:t>
          </a:r>
        </a:p>
      </dsp:txBody>
      <dsp:txXfrm>
        <a:off x="0" y="514475"/>
        <a:ext cx="10515600" cy="512971"/>
      </dsp:txXfrm>
    </dsp:sp>
    <dsp:sp modelId="{9312855C-4428-5B49-A922-6E95890907DB}">
      <dsp:nvSpPr>
        <dsp:cNvPr id="0" name=""/>
        <dsp:cNvSpPr/>
      </dsp:nvSpPr>
      <dsp:spPr>
        <a:xfrm>
          <a:off x="0" y="102744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5FB650-5AA6-F545-8482-190CB76C471C}">
      <dsp:nvSpPr>
        <dsp:cNvPr id="0" name=""/>
        <dsp:cNvSpPr/>
      </dsp:nvSpPr>
      <dsp:spPr>
        <a:xfrm>
          <a:off x="0" y="1027447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Stakeholder preferences</a:t>
          </a:r>
        </a:p>
      </dsp:txBody>
      <dsp:txXfrm>
        <a:off x="0" y="1027447"/>
        <a:ext cx="10515600" cy="512971"/>
      </dsp:txXfrm>
    </dsp:sp>
    <dsp:sp modelId="{A652CA3C-5F5A-3B46-B2FD-A0F5AE48B541}">
      <dsp:nvSpPr>
        <dsp:cNvPr id="0" name=""/>
        <dsp:cNvSpPr/>
      </dsp:nvSpPr>
      <dsp:spPr>
        <a:xfrm>
          <a:off x="0" y="154041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C1E2F0-70A8-F04A-AA8A-F515C69AC5F5}">
      <dsp:nvSpPr>
        <dsp:cNvPr id="0" name=""/>
        <dsp:cNvSpPr/>
      </dsp:nvSpPr>
      <dsp:spPr>
        <a:xfrm>
          <a:off x="0" y="1540418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How (method)</a:t>
          </a:r>
        </a:p>
      </dsp:txBody>
      <dsp:txXfrm>
        <a:off x="0" y="1540418"/>
        <a:ext cx="10515600" cy="512971"/>
      </dsp:txXfrm>
    </dsp:sp>
    <dsp:sp modelId="{6B80578A-3931-AD4D-98F8-A8BBAC227B3F}">
      <dsp:nvSpPr>
        <dsp:cNvPr id="0" name=""/>
        <dsp:cNvSpPr/>
      </dsp:nvSpPr>
      <dsp:spPr>
        <a:xfrm>
          <a:off x="0" y="205338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55E255-BD2D-BD42-A6F0-D4337224F1CD}">
      <dsp:nvSpPr>
        <dsp:cNvPr id="0" name=""/>
        <dsp:cNvSpPr/>
      </dsp:nvSpPr>
      <dsp:spPr>
        <a:xfrm>
          <a:off x="0" y="2053389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Tools</a:t>
          </a:r>
        </a:p>
      </dsp:txBody>
      <dsp:txXfrm>
        <a:off x="0" y="2053389"/>
        <a:ext cx="10515600" cy="512971"/>
      </dsp:txXfrm>
    </dsp:sp>
    <dsp:sp modelId="{E3BF27A7-7AF2-F44A-B1F3-94FF29FB4816}">
      <dsp:nvSpPr>
        <dsp:cNvPr id="0" name=""/>
        <dsp:cNvSpPr/>
      </dsp:nvSpPr>
      <dsp:spPr>
        <a:xfrm>
          <a:off x="0" y="256636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B1D81A-78BD-FC47-B6E1-D3C10400602F}">
      <dsp:nvSpPr>
        <dsp:cNvPr id="0" name=""/>
        <dsp:cNvSpPr/>
      </dsp:nvSpPr>
      <dsp:spPr>
        <a:xfrm>
          <a:off x="0" y="2566361"/>
          <a:ext cx="10515600" cy="5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Who will prepare and send the information</a:t>
          </a:r>
        </a:p>
      </dsp:txBody>
      <dsp:txXfrm>
        <a:off x="0" y="2566361"/>
        <a:ext cx="10515600" cy="5129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45859-F976-0C41-9B57-F18E9509ADD6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BB499-5934-D044-9542-CE654CDA19AF}">
      <dsp:nvSpPr>
        <dsp:cNvPr id="0" name=""/>
        <dsp:cNvSpPr/>
      </dsp:nvSpPr>
      <dsp:spPr>
        <a:xfrm>
          <a:off x="0" y="0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How requirement changes will be proposed?</a:t>
          </a:r>
        </a:p>
      </dsp:txBody>
      <dsp:txXfrm>
        <a:off x="0" y="0"/>
        <a:ext cx="10515600" cy="770209"/>
      </dsp:txXfrm>
    </dsp:sp>
    <dsp:sp modelId="{45720C66-E214-E44B-B913-B681E2B36208}">
      <dsp:nvSpPr>
        <dsp:cNvPr id="0" name=""/>
        <dsp:cNvSpPr/>
      </dsp:nvSpPr>
      <dsp:spPr>
        <a:xfrm>
          <a:off x="0" y="77020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62B4F-A5A3-AF45-980D-57AE488D1A34}">
      <dsp:nvSpPr>
        <dsp:cNvPr id="0" name=""/>
        <dsp:cNvSpPr/>
      </dsp:nvSpPr>
      <dsp:spPr>
        <a:xfrm>
          <a:off x="0" y="770209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How changes will be reviewed?</a:t>
          </a:r>
        </a:p>
      </dsp:txBody>
      <dsp:txXfrm>
        <a:off x="0" y="770209"/>
        <a:ext cx="10515600" cy="770209"/>
      </dsp:txXfrm>
    </dsp:sp>
    <dsp:sp modelId="{9312855C-4428-5B49-A922-6E95890907DB}">
      <dsp:nvSpPr>
        <dsp:cNvPr id="0" name=""/>
        <dsp:cNvSpPr/>
      </dsp:nvSpPr>
      <dsp:spPr>
        <a:xfrm>
          <a:off x="0" y="154041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5FB650-5AA6-F545-8482-190CB76C471C}">
      <dsp:nvSpPr>
        <dsp:cNvPr id="0" name=""/>
        <dsp:cNvSpPr/>
      </dsp:nvSpPr>
      <dsp:spPr>
        <a:xfrm>
          <a:off x="0" y="1540418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How decisions for changes will be made?</a:t>
          </a:r>
        </a:p>
      </dsp:txBody>
      <dsp:txXfrm>
        <a:off x="0" y="1540418"/>
        <a:ext cx="10515600" cy="770209"/>
      </dsp:txXfrm>
    </dsp:sp>
    <dsp:sp modelId="{A652CA3C-5F5A-3B46-B2FD-A0F5AE48B541}">
      <dsp:nvSpPr>
        <dsp:cNvPr id="0" name=""/>
        <dsp:cNvSpPr/>
      </dsp:nvSpPr>
      <dsp:spPr>
        <a:xfrm>
          <a:off x="0" y="231062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C1E2F0-70A8-F04A-AA8A-F515C69AC5F5}">
      <dsp:nvSpPr>
        <dsp:cNvPr id="0" name=""/>
        <dsp:cNvSpPr/>
      </dsp:nvSpPr>
      <dsp:spPr>
        <a:xfrm>
          <a:off x="0" y="2310627"/>
          <a:ext cx="10515600" cy="7702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How changes will be communicated?</a:t>
          </a:r>
        </a:p>
      </dsp:txBody>
      <dsp:txXfrm>
        <a:off x="0" y="2310627"/>
        <a:ext cx="10515600" cy="77020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3744E-3E58-6842-8B15-2CFD5C2B23F9}">
      <dsp:nvSpPr>
        <dsp:cNvPr id="0" name=""/>
        <dsp:cNvSpPr/>
      </dsp:nvSpPr>
      <dsp:spPr>
        <a:xfrm>
          <a:off x="0" y="485649"/>
          <a:ext cx="10515600" cy="1630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Business Analysis Plan should be Reviewed and Formally Approved.</a:t>
          </a:r>
        </a:p>
      </dsp:txBody>
      <dsp:txXfrm>
        <a:off x="79618" y="565267"/>
        <a:ext cx="10356364" cy="1471744"/>
      </dsp:txXfrm>
    </dsp:sp>
    <dsp:sp modelId="{02BB9C0D-A716-194B-8CCB-8923B5A4A059}">
      <dsp:nvSpPr>
        <dsp:cNvPr id="0" name=""/>
        <dsp:cNvSpPr/>
      </dsp:nvSpPr>
      <dsp:spPr>
        <a:xfrm>
          <a:off x="0" y="2234709"/>
          <a:ext cx="10515600" cy="1630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Reviewers and Approvers may be Project Manager, Project Sponsor, or key stakeholders.</a:t>
          </a:r>
        </a:p>
      </dsp:txBody>
      <dsp:txXfrm>
        <a:off x="79618" y="2314327"/>
        <a:ext cx="10356364" cy="147174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F7D4E-8A67-476A-9CDB-AACF24727ADD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CF7217-A928-4B1A-A02D-D56438B758CF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78AE0-F0AA-4A80-99B6-D2C624AB2C20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Covers the tasks and activities to be performed.</a:t>
          </a:r>
        </a:p>
      </dsp:txBody>
      <dsp:txXfrm>
        <a:off x="1435590" y="531"/>
        <a:ext cx="9080009" cy="1242935"/>
      </dsp:txXfrm>
    </dsp:sp>
    <dsp:sp modelId="{01390D68-930A-43AC-89EA-D501F472575B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C2E9F-6211-4573-A6CC-436460D3A9C9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198E6-BA22-4CFE-83A1-EAA7609A7392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Includes sequence, dependencies, durations, start and finish dates, and responsibilities.</a:t>
          </a:r>
        </a:p>
      </dsp:txBody>
      <dsp:txXfrm>
        <a:off x="1435590" y="1554201"/>
        <a:ext cx="9080009" cy="1242935"/>
      </dsp:txXfrm>
    </dsp:sp>
    <dsp:sp modelId="{1C2DFB76-F96D-4CD4-B1E1-4BF839A1756F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125A4-9C5C-4787-BA47-4AD558B6BC7F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5B64F-ABD5-4550-8754-6B888AAD1E30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Similar to and usually integrated with the Project Schedule</a:t>
          </a:r>
        </a:p>
      </dsp:txBody>
      <dsp:txXfrm>
        <a:off x="1435590" y="3107870"/>
        <a:ext cx="9080009" cy="124293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0A8DDE-6EFC-DC4E-A317-4FCD603FCE67}">
      <dsp:nvSpPr>
        <dsp:cNvPr id="0" name=""/>
        <dsp:cNvSpPr/>
      </dsp:nvSpPr>
      <dsp:spPr>
        <a:xfrm>
          <a:off x="224153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1087" y="1242976"/>
        <a:ext cx="25774" cy="5154"/>
      </dsp:txXfrm>
    </dsp:sp>
    <dsp:sp modelId="{B8AA0498-893D-1445-BF64-84A2A0B2A253}">
      <dsp:nvSpPr>
        <dsp:cNvPr id="0" name=""/>
        <dsp:cNvSpPr/>
      </dsp:nvSpPr>
      <dsp:spPr>
        <a:xfrm>
          <a:off x="2092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Identify Deliverables</a:t>
          </a:r>
        </a:p>
      </dsp:txBody>
      <dsp:txXfrm>
        <a:off x="2092" y="573182"/>
        <a:ext cx="2241239" cy="1344743"/>
      </dsp:txXfrm>
    </dsp:sp>
    <dsp:sp modelId="{8266913C-2EB1-2E4B-97A6-1616AAA1CFC4}">
      <dsp:nvSpPr>
        <dsp:cNvPr id="0" name=""/>
        <dsp:cNvSpPr/>
      </dsp:nvSpPr>
      <dsp:spPr>
        <a:xfrm>
          <a:off x="4998257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7812" y="1242976"/>
        <a:ext cx="25774" cy="5154"/>
      </dsp:txXfrm>
    </dsp:sp>
    <dsp:sp modelId="{7A01A8F0-0136-4745-BCCF-5D006C6E56F5}">
      <dsp:nvSpPr>
        <dsp:cNvPr id="0" name=""/>
        <dsp:cNvSpPr/>
      </dsp:nvSpPr>
      <dsp:spPr>
        <a:xfrm>
          <a:off x="2758817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Determine Tasks and Activities for each Deliverable</a:t>
          </a:r>
        </a:p>
      </dsp:txBody>
      <dsp:txXfrm>
        <a:off x="2758817" y="573182"/>
        <a:ext cx="2241239" cy="1344743"/>
      </dsp:txXfrm>
    </dsp:sp>
    <dsp:sp modelId="{56D564D5-6A71-0B44-9854-A22317D35FE7}">
      <dsp:nvSpPr>
        <dsp:cNvPr id="0" name=""/>
        <dsp:cNvSpPr/>
      </dsp:nvSpPr>
      <dsp:spPr>
        <a:xfrm>
          <a:off x="775498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84537" y="1242976"/>
        <a:ext cx="25774" cy="5154"/>
      </dsp:txXfrm>
    </dsp:sp>
    <dsp:sp modelId="{18D117C7-27C9-1A43-80EF-D35844A868DC}">
      <dsp:nvSpPr>
        <dsp:cNvPr id="0" name=""/>
        <dsp:cNvSpPr/>
      </dsp:nvSpPr>
      <dsp:spPr>
        <a:xfrm>
          <a:off x="5515542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Determine sequence and dependencies of tasks</a:t>
          </a:r>
        </a:p>
      </dsp:txBody>
      <dsp:txXfrm>
        <a:off x="5515542" y="573182"/>
        <a:ext cx="2241239" cy="1344743"/>
      </dsp:txXfrm>
    </dsp:sp>
    <dsp:sp modelId="{2BB2330C-A2C3-4944-9BCA-59E88C6DA730}">
      <dsp:nvSpPr>
        <dsp:cNvPr id="0" name=""/>
        <dsp:cNvSpPr/>
      </dsp:nvSpPr>
      <dsp:spPr>
        <a:xfrm>
          <a:off x="1122712" y="1916126"/>
          <a:ext cx="8270175" cy="484885"/>
        </a:xfrm>
        <a:custGeom>
          <a:avLst/>
          <a:gdLst/>
          <a:ahLst/>
          <a:cxnLst/>
          <a:rect l="0" t="0" r="0" b="0"/>
          <a:pathLst>
            <a:path>
              <a:moveTo>
                <a:pt x="8270175" y="0"/>
              </a:moveTo>
              <a:lnTo>
                <a:pt x="8270175" y="259542"/>
              </a:lnTo>
              <a:lnTo>
                <a:pt x="0" y="259542"/>
              </a:lnTo>
              <a:lnTo>
                <a:pt x="0" y="484885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0644" y="2155991"/>
        <a:ext cx="414311" cy="5154"/>
      </dsp:txXfrm>
    </dsp:sp>
    <dsp:sp modelId="{F8BFA19A-FF03-7E45-8625-5D40D762C0EC}">
      <dsp:nvSpPr>
        <dsp:cNvPr id="0" name=""/>
        <dsp:cNvSpPr/>
      </dsp:nvSpPr>
      <dsp:spPr>
        <a:xfrm>
          <a:off x="8272267" y="573182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Determine Roles and Responsibilities</a:t>
          </a:r>
        </a:p>
      </dsp:txBody>
      <dsp:txXfrm>
        <a:off x="8272267" y="573182"/>
        <a:ext cx="2241239" cy="1344743"/>
      </dsp:txXfrm>
    </dsp:sp>
    <dsp:sp modelId="{62A18E86-3C1B-4544-A80F-3E443343CA7F}">
      <dsp:nvSpPr>
        <dsp:cNvPr id="0" name=""/>
        <dsp:cNvSpPr/>
      </dsp:nvSpPr>
      <dsp:spPr>
        <a:xfrm>
          <a:off x="2241532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1087" y="3103206"/>
        <a:ext cx="25774" cy="5154"/>
      </dsp:txXfrm>
    </dsp:sp>
    <dsp:sp modelId="{A9EA497C-3C52-EC44-A9F1-20C3DFAF87F9}">
      <dsp:nvSpPr>
        <dsp:cNvPr id="0" name=""/>
        <dsp:cNvSpPr/>
      </dsp:nvSpPr>
      <dsp:spPr>
        <a:xfrm>
          <a:off x="2092" y="2433411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Identify Resources</a:t>
          </a:r>
        </a:p>
      </dsp:txBody>
      <dsp:txXfrm>
        <a:off x="2092" y="2433411"/>
        <a:ext cx="2241239" cy="1344743"/>
      </dsp:txXfrm>
    </dsp:sp>
    <dsp:sp modelId="{FB476A6A-AEBF-EC4A-BD16-9F666624BEA5}">
      <dsp:nvSpPr>
        <dsp:cNvPr id="0" name=""/>
        <dsp:cNvSpPr/>
      </dsp:nvSpPr>
      <dsp:spPr>
        <a:xfrm>
          <a:off x="4998257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7812" y="3103206"/>
        <a:ext cx="25774" cy="5154"/>
      </dsp:txXfrm>
    </dsp:sp>
    <dsp:sp modelId="{717BC119-39F2-174E-A6D9-19AACF812834}">
      <dsp:nvSpPr>
        <dsp:cNvPr id="0" name=""/>
        <dsp:cNvSpPr/>
      </dsp:nvSpPr>
      <dsp:spPr>
        <a:xfrm>
          <a:off x="2758817" y="2433411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Estimate Durations</a:t>
          </a:r>
        </a:p>
      </dsp:txBody>
      <dsp:txXfrm>
        <a:off x="2758817" y="2433411"/>
        <a:ext cx="2241239" cy="1344743"/>
      </dsp:txXfrm>
    </dsp:sp>
    <dsp:sp modelId="{16372675-BD72-4E48-B41A-928ABEAC51E6}">
      <dsp:nvSpPr>
        <dsp:cNvPr id="0" name=""/>
        <dsp:cNvSpPr/>
      </dsp:nvSpPr>
      <dsp:spPr>
        <a:xfrm>
          <a:off x="5515542" y="2433411"/>
          <a:ext cx="2241239" cy="13447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Consolidate into an integrated work plan</a:t>
          </a:r>
        </a:p>
      </dsp:txBody>
      <dsp:txXfrm>
        <a:off x="5515542" y="2433411"/>
        <a:ext cx="2241239" cy="1344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62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262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4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9076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38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009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59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4545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59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933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BVzucVpG7k?list=PLrNtjexYiVUvCXQb7SweUBO2loRCudKzj" TargetMode="Externa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hyperlink" Target="https://youtu.be/Kye_heYF6bs?list=PLrNtjexYiVUvCXQb7SweUBO2loRCudKzj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7.sv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8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for Business Analysis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for Business Analysis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business analysis Work Plan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23112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809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for Business Analysis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Business Analysis: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at the project start where the Business Analyst should understand project context and characteristics.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planning consists of the activities performed to ensure that the optimal business approach is selected for the project.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planning depends on project Lifecycle: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upfront planning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some planning upfront and continued over the course of the project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one approach that will work for all projects, methods, tools, and techniques are tailored to the needs of the project.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565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Business Analysis: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and Business Analyst work closely together to develop business analysis plan.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integrated into the overall project plan ( as part of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specifically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 Management)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67835" y="303662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F2B5BD2-0DE1-26E3-C88B-B49414D637A9}"/>
              </a:ext>
            </a:extLst>
          </p:cNvPr>
          <p:cNvSpPr/>
          <p:nvPr/>
        </p:nvSpPr>
        <p:spPr>
          <a:xfrm>
            <a:off x="1119276" y="3348944"/>
            <a:ext cx="4789156" cy="2349474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Monitoring and Controlling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32DD11C-FAF7-5526-0BEE-F05F88FA5A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8270254"/>
              </p:ext>
            </p:extLst>
          </p:nvPr>
        </p:nvGraphicFramePr>
        <p:xfrm>
          <a:off x="1289538" y="2689571"/>
          <a:ext cx="4407877" cy="3803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628FE54-77D8-3741-ABA3-688DFD3902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6782444"/>
              </p:ext>
            </p:extLst>
          </p:nvPr>
        </p:nvGraphicFramePr>
        <p:xfrm>
          <a:off x="3962400" y="2842253"/>
          <a:ext cx="9022861" cy="3614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4278192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B8C27D-C002-BBA4-3163-1279A4D27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dirty="0"/>
              <a:t>What happens if we bypass Planning?</a:t>
            </a:r>
            <a:endParaRPr lang="ar-S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B108F25-834A-ED32-FA91-7FA462A51F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193931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7038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traight Connector 17">
            <a:extLst>
              <a:ext uri="{FF2B5EF4-FFF2-40B4-BE49-F238E27FC236}">
                <a16:creationId xmlns:a16="http://schemas.microsoft.com/office/drawing/2014/main" id="{CEE9C4F6-3126-B47B-9C62-FDC0A4545E7A}"/>
              </a:ext>
            </a:extLst>
          </p:cNvPr>
          <p:cNvSpPr/>
          <p:nvPr/>
        </p:nvSpPr>
        <p:spPr>
          <a:xfrm>
            <a:off x="838200" y="182615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3915D94-6404-ACA7-5BE6-31BFD3E8E168}"/>
              </a:ext>
            </a:extLst>
          </p:cNvPr>
          <p:cNvSpPr/>
          <p:nvPr/>
        </p:nvSpPr>
        <p:spPr>
          <a:xfrm>
            <a:off x="838200" y="182615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Sets expectation with all stakeholders (sponsor, stakeholders, and project team).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C21AF77B-935B-AE7A-D4E0-B17CB5ADDC22}"/>
              </a:ext>
            </a:extLst>
          </p:cNvPr>
          <p:cNvSpPr/>
          <p:nvPr/>
        </p:nvSpPr>
        <p:spPr>
          <a:xfrm>
            <a:off x="838200" y="2696211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2D3D19FA-FC5E-4984-3E12-9BC0034A0D70}"/>
              </a:ext>
            </a:extLst>
          </p:cNvPr>
          <p:cNvSpPr/>
          <p:nvPr/>
        </p:nvSpPr>
        <p:spPr>
          <a:xfrm>
            <a:off x="838200" y="2696211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Clear definition of roles and accountabilities for business analysis activities.</a:t>
            </a:r>
          </a:p>
        </p:txBody>
      </p:sp>
      <p:sp>
        <p:nvSpPr>
          <p:cNvPr id="22" name="Straight Connector 21">
            <a:extLst>
              <a:ext uri="{FF2B5EF4-FFF2-40B4-BE49-F238E27FC236}">
                <a16:creationId xmlns:a16="http://schemas.microsoft.com/office/drawing/2014/main" id="{329BB98A-89E3-DCB6-2AA9-B5BE6D2E4650}"/>
              </a:ext>
            </a:extLst>
          </p:cNvPr>
          <p:cNvSpPr/>
          <p:nvPr/>
        </p:nvSpPr>
        <p:spPr>
          <a:xfrm>
            <a:off x="838200" y="356626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454BA54D-6526-70E4-BC42-C70240D9B6C1}"/>
              </a:ext>
            </a:extLst>
          </p:cNvPr>
          <p:cNvSpPr/>
          <p:nvPr/>
        </p:nvSpPr>
        <p:spPr>
          <a:xfrm>
            <a:off x="838200" y="356626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Buy-in and support for business analysis.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id="{48E8FD88-D81E-7614-9A1F-E8B6D4C56D0F}"/>
              </a:ext>
            </a:extLst>
          </p:cNvPr>
          <p:cNvSpPr/>
          <p:nvPr/>
        </p:nvSpPr>
        <p:spPr>
          <a:xfrm>
            <a:off x="838200" y="4436321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BCDE707-5E05-3544-1F4B-E53AACA501F5}"/>
              </a:ext>
            </a:extLst>
          </p:cNvPr>
          <p:cNvSpPr/>
          <p:nvPr/>
        </p:nvSpPr>
        <p:spPr>
          <a:xfrm>
            <a:off x="838200" y="4436321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Provides context to supports estimation  of activities.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id="{0BF34221-331F-88B4-184F-1651324694FA}"/>
              </a:ext>
            </a:extLst>
          </p:cNvPr>
          <p:cNvSpPr/>
          <p:nvPr/>
        </p:nvSpPr>
        <p:spPr>
          <a:xfrm>
            <a:off x="838200" y="530637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57CD11C8-769D-B51F-4A14-9CDFB2A60899}"/>
              </a:ext>
            </a:extLst>
          </p:cNvPr>
          <p:cNvSpPr/>
          <p:nvPr/>
        </p:nvSpPr>
        <p:spPr>
          <a:xfrm>
            <a:off x="838200" y="530637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Efficient execution of business analysis activities.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a Business Analysis Plan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662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25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Perform Business </a:t>
            </a:r>
            <a:br>
              <a:rPr lang="en-US" dirty="0"/>
            </a:br>
            <a:r>
              <a:rPr lang="en-US" dirty="0"/>
              <a:t>Analysis Planning?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A3FE14A-43FF-BF6A-64B9-0856AA860E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397960"/>
              </p:ext>
            </p:extLst>
          </p:nvPr>
        </p:nvGraphicFramePr>
        <p:xfrm>
          <a:off x="838199" y="1825625"/>
          <a:ext cx="1093176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7860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included in a </a:t>
            </a:r>
            <a:br>
              <a:rPr lang="en-US" dirty="0"/>
            </a:br>
            <a:r>
              <a:rPr lang="en-US" dirty="0"/>
              <a:t>Business Analysis Plan?</a:t>
            </a:r>
            <a:endParaRPr lang="ar-SA" dirty="0"/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660E581B-B3DA-D27D-61D4-288DD01485AA}"/>
              </a:ext>
            </a:extLst>
          </p:cNvPr>
          <p:cNvSpPr/>
          <p:nvPr/>
        </p:nvSpPr>
        <p:spPr>
          <a:xfrm>
            <a:off x="838200" y="182615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A5EF26A-4587-8A17-F32B-7D208C75A160}"/>
              </a:ext>
            </a:extLst>
          </p:cNvPr>
          <p:cNvSpPr/>
          <p:nvPr/>
        </p:nvSpPr>
        <p:spPr>
          <a:xfrm>
            <a:off x="838200" y="1826156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Types of elicitation techniques to be used.</a:t>
            </a:r>
          </a:p>
        </p:txBody>
      </p:sp>
      <p:sp>
        <p:nvSpPr>
          <p:cNvPr id="16" name="Straight Connector 15">
            <a:extLst>
              <a:ext uri="{FF2B5EF4-FFF2-40B4-BE49-F238E27FC236}">
                <a16:creationId xmlns:a16="http://schemas.microsoft.com/office/drawing/2014/main" id="{EDDD3D99-A776-7598-2314-91FB5C2628FB}"/>
              </a:ext>
            </a:extLst>
          </p:cNvPr>
          <p:cNvSpPr/>
          <p:nvPr/>
        </p:nvSpPr>
        <p:spPr>
          <a:xfrm>
            <a:off x="838200" y="2309520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BBA1165C-3E46-8568-1CF9-403CE3B59219}"/>
              </a:ext>
            </a:extLst>
          </p:cNvPr>
          <p:cNvSpPr/>
          <p:nvPr/>
        </p:nvSpPr>
        <p:spPr>
          <a:xfrm>
            <a:off x="838200" y="2309520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Analysis and Modeling Techniques to be used.</a:t>
            </a:r>
          </a:p>
        </p:txBody>
      </p:sp>
      <p:sp>
        <p:nvSpPr>
          <p:cNvPr id="18" name="Straight Connector 17">
            <a:extLst>
              <a:ext uri="{FF2B5EF4-FFF2-40B4-BE49-F238E27FC236}">
                <a16:creationId xmlns:a16="http://schemas.microsoft.com/office/drawing/2014/main" id="{88883BA1-D7BA-85B3-BB78-6FEA4CAA7250}"/>
              </a:ext>
            </a:extLst>
          </p:cNvPr>
          <p:cNvSpPr/>
          <p:nvPr/>
        </p:nvSpPr>
        <p:spPr>
          <a:xfrm>
            <a:off x="838200" y="2792884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C1DEE59B-5221-A779-6BAD-5D4AC869C610}"/>
              </a:ext>
            </a:extLst>
          </p:cNvPr>
          <p:cNvSpPr/>
          <p:nvPr/>
        </p:nvSpPr>
        <p:spPr>
          <a:xfrm>
            <a:off x="838200" y="2792884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documented.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CDB63B8A-B4F0-C988-ADF1-04152462FE4E}"/>
              </a:ext>
            </a:extLst>
          </p:cNvPr>
          <p:cNvSpPr/>
          <p:nvPr/>
        </p:nvSpPr>
        <p:spPr>
          <a:xfrm>
            <a:off x="838200" y="3276248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E0A771A0-E572-5BD0-1161-B447EB215AB2}"/>
              </a:ext>
            </a:extLst>
          </p:cNvPr>
          <p:cNvSpPr/>
          <p:nvPr/>
        </p:nvSpPr>
        <p:spPr>
          <a:xfrm>
            <a:off x="838200" y="3276248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Business Analysis deliverables.</a:t>
            </a:r>
          </a:p>
        </p:txBody>
      </p:sp>
      <p:sp>
        <p:nvSpPr>
          <p:cNvPr id="22" name="Straight Connector 21">
            <a:extLst>
              <a:ext uri="{FF2B5EF4-FFF2-40B4-BE49-F238E27FC236}">
                <a16:creationId xmlns:a16="http://schemas.microsoft.com/office/drawing/2014/main" id="{82F773E4-7E9A-B9EA-A8B5-B0697BB34205}"/>
              </a:ext>
            </a:extLst>
          </p:cNvPr>
          <p:cNvSpPr/>
          <p:nvPr/>
        </p:nvSpPr>
        <p:spPr>
          <a:xfrm>
            <a:off x="838200" y="3759612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87B2504C-5A36-2BA7-F33E-B444C4EA3CCD}"/>
              </a:ext>
            </a:extLst>
          </p:cNvPr>
          <p:cNvSpPr/>
          <p:nvPr/>
        </p:nvSpPr>
        <p:spPr>
          <a:xfrm>
            <a:off x="838200" y="3759612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Roles and Responsibilities.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id="{09FD9145-0071-E264-1216-1363C4EF375F}"/>
              </a:ext>
            </a:extLst>
          </p:cNvPr>
          <p:cNvSpPr/>
          <p:nvPr/>
        </p:nvSpPr>
        <p:spPr>
          <a:xfrm>
            <a:off x="838200" y="4242975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D1E6DAE-C93F-0EF6-BA97-0C36C70470D5}"/>
              </a:ext>
            </a:extLst>
          </p:cNvPr>
          <p:cNvSpPr/>
          <p:nvPr/>
        </p:nvSpPr>
        <p:spPr>
          <a:xfrm>
            <a:off x="838200" y="4242975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Prioritized.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id="{8CC1E7CF-9442-6199-B8D8-E959A2592238}"/>
              </a:ext>
            </a:extLst>
          </p:cNvPr>
          <p:cNvSpPr/>
          <p:nvPr/>
        </p:nvSpPr>
        <p:spPr>
          <a:xfrm>
            <a:off x="838200" y="4726339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169ADC51-C86B-E6D5-B4D4-797D25DCF347}"/>
              </a:ext>
            </a:extLst>
          </p:cNvPr>
          <p:cNvSpPr/>
          <p:nvPr/>
        </p:nvSpPr>
        <p:spPr>
          <a:xfrm>
            <a:off x="838200" y="4726339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tracked.</a:t>
            </a:r>
          </a:p>
        </p:txBody>
      </p:sp>
      <p:sp>
        <p:nvSpPr>
          <p:cNvPr id="28" name="Straight Connector 27">
            <a:extLst>
              <a:ext uri="{FF2B5EF4-FFF2-40B4-BE49-F238E27FC236}">
                <a16:creationId xmlns:a16="http://schemas.microsoft.com/office/drawing/2014/main" id="{0F3CAEC0-B852-A82F-3994-9FE8435BF93E}"/>
              </a:ext>
            </a:extLst>
          </p:cNvPr>
          <p:cNvSpPr/>
          <p:nvPr/>
        </p:nvSpPr>
        <p:spPr>
          <a:xfrm>
            <a:off x="838200" y="5209703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C71336B1-F0E1-AA6E-F3B7-40675417FF46}"/>
              </a:ext>
            </a:extLst>
          </p:cNvPr>
          <p:cNvSpPr/>
          <p:nvPr/>
        </p:nvSpPr>
        <p:spPr>
          <a:xfrm>
            <a:off x="838200" y="5209703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validated and verified</a:t>
            </a:r>
          </a:p>
        </p:txBody>
      </p:sp>
      <p:sp>
        <p:nvSpPr>
          <p:cNvPr id="30" name="Straight Connector 29">
            <a:extLst>
              <a:ext uri="{FF2B5EF4-FFF2-40B4-BE49-F238E27FC236}">
                <a16:creationId xmlns:a16="http://schemas.microsoft.com/office/drawing/2014/main" id="{DD565EF5-7505-C777-C026-52B74204C5A8}"/>
              </a:ext>
            </a:extLst>
          </p:cNvPr>
          <p:cNvSpPr/>
          <p:nvPr/>
        </p:nvSpPr>
        <p:spPr>
          <a:xfrm>
            <a:off x="838200" y="5693067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5E375011-DABE-4B02-7D27-0CA09B4896D1}"/>
              </a:ext>
            </a:extLst>
          </p:cNvPr>
          <p:cNvSpPr/>
          <p:nvPr/>
        </p:nvSpPr>
        <p:spPr>
          <a:xfrm>
            <a:off x="838200" y="5693067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Acceptance criteria for requirements.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924A6039-619F-436F-F4D5-2502BE6E66C1}"/>
              </a:ext>
            </a:extLst>
          </p:cNvPr>
          <p:cNvSpPr/>
          <p:nvPr/>
        </p:nvSpPr>
        <p:spPr>
          <a:xfrm>
            <a:off x="838200" y="6121773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Communication Approach</a:t>
            </a:r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D08752B8-8760-1C59-6109-400EB246CA59}"/>
              </a:ext>
            </a:extLst>
          </p:cNvPr>
          <p:cNvSpPr/>
          <p:nvPr/>
        </p:nvSpPr>
        <p:spPr>
          <a:xfrm>
            <a:off x="838200" y="6176430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421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1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Elicitation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techniques to use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Sequence of activities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8266113" algn="l"/>
              </a:tabLs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CD349C-9A45-F689-EF13-26D9B23B41D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  <a:tabLst>
                <a:tab pos="8266113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Lifecycle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of stakeholders and location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Budget Constraints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deliverables required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details needed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70750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Elicitation Plan will impact Project: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231FD65-5053-2473-0E86-80A89DDD7D6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99129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Strategies for Sequencing </a:t>
            </a:r>
            <a:br>
              <a:rPr lang="en-US" dirty="0"/>
            </a:br>
            <a:r>
              <a:rPr lang="en-US" dirty="0"/>
              <a:t>Elicitation Activities</a:t>
            </a:r>
            <a:endParaRPr lang="ar-SA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FFD2A31D-935F-ACFB-4082-DD8B7A356AC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428999"/>
          <a:ext cx="10515600" cy="2747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9023D7-C2A2-019F-BAFD-8A113BE4C89F}"/>
              </a:ext>
            </a:extLst>
          </p:cNvPr>
          <p:cNvSpPr txBox="1"/>
          <p:nvPr/>
        </p:nvSpPr>
        <p:spPr>
          <a:xfrm>
            <a:off x="963117" y="1859101"/>
            <a:ext cx="92301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should consider which areas to address first based on several factors as:</a:t>
            </a:r>
          </a:p>
        </p:txBody>
      </p:sp>
    </p:spTree>
    <p:extLst>
      <p:ext uri="{BB962C8B-B14F-4D97-AF65-F5344CB8AC3E}">
        <p14:creationId xmlns:p14="http://schemas.microsoft.com/office/powerpoint/2010/main" val="1485531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Defines how requirements will be prioritized prior to elicitation.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expectation with stakeholders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Minimizes conflict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to do prioritization?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be involved?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 to be used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Criteria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approve?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115D0B-B48F-14D0-3266-C0FCBA4DAB41}"/>
              </a:ext>
            </a:extLst>
          </p:cNvPr>
          <p:cNvSpPr txBox="1"/>
          <p:nvPr/>
        </p:nvSpPr>
        <p:spPr>
          <a:xfrm>
            <a:off x="6473952" y="2651760"/>
            <a:ext cx="5044440" cy="3257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Must Have (HIGH)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Should HAVE (MEDIUM)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Nice to Have (LOW)</a:t>
            </a:r>
            <a:endParaRPr lang="ar-SA" sz="36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28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 Criteria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F1C35D74-9791-51BC-37C9-6457B1208D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838537"/>
              </p:ext>
            </p:extLst>
          </p:nvPr>
        </p:nvGraphicFramePr>
        <p:xfrm>
          <a:off x="-1008185" y="1825625"/>
          <a:ext cx="1399735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96821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Traceability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836A8CF-21D7-57DE-98B7-C0755EBE4E9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42219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Traceability Decisions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id="{A363C334-995F-240A-D16C-7C752FC497B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4001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we Track and Monitor?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061F2E4C-EE1C-4F0E-178A-46FF9767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50957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455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Tracing Requirements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9A1363CF-5BFA-E72A-CB78-8442B08BF3D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54149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Requirements</a:t>
            </a:r>
            <a:br>
              <a:rPr lang="en-US" dirty="0"/>
            </a:br>
            <a:r>
              <a:rPr lang="en-US" dirty="0"/>
              <a:t>Traceability Matrix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860835"/>
              </p:ext>
            </p:extLst>
          </p:nvPr>
        </p:nvGraphicFramePr>
        <p:xfrm>
          <a:off x="838200" y="2030702"/>
          <a:ext cx="10515599" cy="42461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val="701678670"/>
                    </a:ext>
                  </a:extLst>
                </a:gridCol>
              </a:tblGrid>
              <a:tr h="45108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79978"/>
                  </a:ext>
                </a:extLst>
              </a:tr>
              <a:tr h="5851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050796"/>
                  </a:ext>
                </a:extLst>
              </a:tr>
              <a:tr h="106553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7080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6572142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4686686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4345710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21735639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601637403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88587416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410026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900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vs. Verification</a:t>
            </a:r>
            <a:endParaRPr lang="ar-S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1BD5B4-E037-42AB-5838-92FAB1DA96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CAB1CB1-CEF8-4915-8986-163B915597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Assurance that requirements for a system or product or deliverable meets the needs of the stakeholder.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Done as part of Elicitation.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BEFORE working on delivering the requirement,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S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D828F25-A5E3-44E4-9A05-8F0385B7ED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Verification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F465D36-5928-1FBA-7426-0BDA9786D19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Evaluation if a system or product or deliverable complies with set requirements or specifications.</a:t>
            </a:r>
          </a:p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Done as part of execution, monitoring and controlling</a:t>
            </a:r>
          </a:p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AFTER delivering the requirement.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20817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Approach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id="{0A6F821B-C355-C82A-F846-0D5115FA111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096125"/>
          <a:ext cx="10515600" cy="308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FA068E-4C86-C030-7F40-D92CE97DD6D7}"/>
              </a:ext>
            </a:extLst>
          </p:cNvPr>
          <p:cNvSpPr txBox="1"/>
          <p:nvPr/>
        </p:nvSpPr>
        <p:spPr>
          <a:xfrm>
            <a:off x="709863" y="1405107"/>
            <a:ext cx="106439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how and when business analysis information will be structured and communicated to stakeholders.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Forms part of the overall project communication plan.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</a:p>
        </p:txBody>
      </p:sp>
    </p:spTree>
    <p:extLst>
      <p:ext uri="{BB962C8B-B14F-4D97-AF65-F5344CB8AC3E}">
        <p14:creationId xmlns:p14="http://schemas.microsoft.com/office/powerpoint/2010/main" val="4111290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Requirements </a:t>
            </a:r>
            <a:br>
              <a:rPr lang="en-US" dirty="0"/>
            </a:br>
            <a:r>
              <a:rPr lang="en-US" dirty="0"/>
              <a:t>Documentation Template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F5E2CFD-4D69-3F69-4980-860B2BF4AC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334980"/>
              </p:ext>
            </p:extLst>
          </p:nvPr>
        </p:nvGraphicFramePr>
        <p:xfrm>
          <a:off x="814250" y="2133482"/>
          <a:ext cx="10539551" cy="387858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966377">
                  <a:extLst>
                    <a:ext uri="{9D8B030D-6E8A-4147-A177-3AD203B41FA5}">
                      <a16:colId xmlns:a16="http://schemas.microsoft.com/office/drawing/2014/main" val="2955468029"/>
                    </a:ext>
                  </a:extLst>
                </a:gridCol>
                <a:gridCol w="1968413">
                  <a:extLst>
                    <a:ext uri="{9D8B030D-6E8A-4147-A177-3AD203B41FA5}">
                      <a16:colId xmlns:a16="http://schemas.microsoft.com/office/drawing/2014/main" val="329267246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736493115"/>
                    </a:ext>
                  </a:extLst>
                </a:gridCol>
                <a:gridCol w="1422391">
                  <a:extLst>
                    <a:ext uri="{9D8B030D-6E8A-4147-A177-3AD203B41FA5}">
                      <a16:colId xmlns:a16="http://schemas.microsoft.com/office/drawing/2014/main" val="2898464921"/>
                    </a:ext>
                  </a:extLst>
                </a:gridCol>
                <a:gridCol w="1238171">
                  <a:extLst>
                    <a:ext uri="{9D8B030D-6E8A-4147-A177-3AD203B41FA5}">
                      <a16:colId xmlns:a16="http://schemas.microsoft.com/office/drawing/2014/main" val="71698907"/>
                    </a:ext>
                  </a:extLst>
                </a:gridCol>
                <a:gridCol w="1600562">
                  <a:extLst>
                    <a:ext uri="{9D8B030D-6E8A-4147-A177-3AD203B41FA5}">
                      <a16:colId xmlns:a16="http://schemas.microsoft.com/office/drawing/2014/main" val="939734871"/>
                    </a:ext>
                  </a:extLst>
                </a:gridCol>
                <a:gridCol w="1313669">
                  <a:extLst>
                    <a:ext uri="{9D8B030D-6E8A-4147-A177-3AD203B41FA5}">
                      <a16:colId xmlns:a16="http://schemas.microsoft.com/office/drawing/2014/main" val="3103876440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Requirement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Source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Category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Priority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Acceptance Criteria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Test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201834"/>
                  </a:ext>
                </a:extLst>
              </a:tr>
              <a:tr h="1323975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>
                          <a:effectLst/>
                        </a:rPr>
                        <a:t>A unique ID for the requirement.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Description of the requirement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Name of person who identified the requirement).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Non 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Business 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…</a:t>
                      </a:r>
                    </a:p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Must have,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Should have, or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Nice to have.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criteria that must be met for the stakeholder to approve that the requirement has been fulfilled.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method that will be used to verify that the requirement has been met.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758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1754631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3721786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4338034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42867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594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Change Process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id="{0A6F821B-C355-C82A-F846-0D5115FA11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50892"/>
              </p:ext>
            </p:extLst>
          </p:nvPr>
        </p:nvGraphicFramePr>
        <p:xfrm>
          <a:off x="838200" y="3096125"/>
          <a:ext cx="10515600" cy="308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FA068E-4C86-C030-7F40-D92CE97DD6D7}"/>
              </a:ext>
            </a:extLst>
          </p:cNvPr>
          <p:cNvSpPr txBox="1"/>
          <p:nvPr/>
        </p:nvSpPr>
        <p:spPr>
          <a:xfrm>
            <a:off x="709863" y="1405107"/>
            <a:ext cx="106439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how we will manage changes to requirements throughout the project.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of the overall project change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</a:p>
        </p:txBody>
      </p:sp>
    </p:spTree>
    <p:extLst>
      <p:ext uri="{BB962C8B-B14F-4D97-AF65-F5344CB8AC3E}">
        <p14:creationId xmlns:p14="http://schemas.microsoft.com/office/powerpoint/2010/main" val="2222271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Business Analysis Plan (1/2)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468834"/>
              </p:ext>
            </p:extLst>
          </p:nvPr>
        </p:nvGraphicFramePr>
        <p:xfrm>
          <a:off x="838199" y="1441467"/>
          <a:ext cx="10515600" cy="53424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552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710437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711606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1024269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66856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212951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72517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62412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Collection: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Describe how requirements will be collected or elicited. Consider techniques such as brainstorming, interviewing, observation,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949302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142209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Analysis: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requirements will be analyzed for prioritization, categorization, and impact to the product or project approach.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464907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961896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Categories: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categories for requirements such as business, stakeholder, quality,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3343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1725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Documentation: </a:t>
                      </a:r>
                      <a:r>
                        <a:rPr lang="en-US" sz="16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Define how requirements will be documented</a:t>
                      </a:r>
                      <a:endParaRPr lang="en-US" sz="16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596247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813504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Prioritization: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prioritization approach for requirements.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805591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884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528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Business Analysis Plan (2/2)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892384"/>
              </p:ext>
            </p:extLst>
          </p:nvPr>
        </p:nvGraphicFramePr>
        <p:xfrm>
          <a:off x="838199" y="1441468"/>
          <a:ext cx="10515600" cy="48493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552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710437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711606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1024269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66856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212951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72517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62412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271243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4526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49581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EG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Metrics: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Document the metrics that requirements will be measured against.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13267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366662"/>
                  </a:ext>
                </a:extLst>
              </a:tr>
              <a:tr h="45260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Traceability Structure: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information that will be used to link requirements from their origin to the deliverables that satisfy them.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73195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559169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Tracking: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often and what techniques will be used to track progress on requirements.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4047114"/>
                  </a:ext>
                </a:extLst>
              </a:tr>
              <a:tr h="317689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59293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Reporting: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reporting on requirements will be conducted and the frequency of such reporting.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95358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817880"/>
                  </a:ext>
                </a:extLst>
              </a:tr>
              <a:tr h="45260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Validation: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various methods that will be used to validate requirements such as inspection, audits, demonstration, testing, etc.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956102"/>
                  </a:ext>
                </a:extLst>
              </a:tr>
              <a:tr h="39600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3598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12067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Approving Business Analysis 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061F2E4C-EE1C-4F0E-178A-46FF9767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39300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05350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8094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Work Plan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3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Workplan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7A00DA8F-044D-8F05-B675-4DEEB4516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3251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60364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Workplan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id="{7A00DA8F-044D-8F05-B675-4DEEB4516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0964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49367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Sample Business Analysis </a:t>
            </a:r>
            <a:br>
              <a:rPr lang="en-US" dirty="0"/>
            </a:br>
            <a:r>
              <a:rPr lang="en-US" dirty="0"/>
              <a:t>Workplan Template</a:t>
            </a:r>
            <a:br>
              <a:rPr lang="en-US" dirty="0"/>
            </a:b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F5E2CFD-4D69-3F69-4980-860B2BF4AC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402971"/>
              </p:ext>
            </p:extLst>
          </p:nvPr>
        </p:nvGraphicFramePr>
        <p:xfrm>
          <a:off x="814250" y="1690688"/>
          <a:ext cx="10844349" cy="242757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747082">
                  <a:extLst>
                    <a:ext uri="{9D8B030D-6E8A-4147-A177-3AD203B41FA5}">
                      <a16:colId xmlns:a16="http://schemas.microsoft.com/office/drawing/2014/main" val="2955468029"/>
                    </a:ext>
                  </a:extLst>
                </a:gridCol>
                <a:gridCol w="1521729">
                  <a:extLst>
                    <a:ext uri="{9D8B030D-6E8A-4147-A177-3AD203B41FA5}">
                      <a16:colId xmlns:a16="http://schemas.microsoft.com/office/drawing/2014/main" val="3292672461"/>
                    </a:ext>
                  </a:extLst>
                </a:gridCol>
                <a:gridCol w="1361939">
                  <a:extLst>
                    <a:ext uri="{9D8B030D-6E8A-4147-A177-3AD203B41FA5}">
                      <a16:colId xmlns:a16="http://schemas.microsoft.com/office/drawing/2014/main" val="2736493115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2898464921"/>
                    </a:ext>
                  </a:extLst>
                </a:gridCol>
                <a:gridCol w="1070387">
                  <a:extLst>
                    <a:ext uri="{9D8B030D-6E8A-4147-A177-3AD203B41FA5}">
                      <a16:colId xmlns:a16="http://schemas.microsoft.com/office/drawing/2014/main" val="71698907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939734871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252733312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2156415137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val="1037904944"/>
                    </a:ext>
                  </a:extLst>
                </a:gridCol>
              </a:tblGrid>
              <a:tr h="6139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Deliverable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Task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Dependency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Resources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Duration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Start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Finish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Responsible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201834"/>
                  </a:ext>
                </a:extLst>
              </a:tr>
              <a:tr h="260721">
                <a:tc>
                  <a:txBody>
                    <a:bodyPr/>
                    <a:lstStyle/>
                    <a:p>
                      <a:pPr algn="ctr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75802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17546316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37217863"/>
                  </a:ext>
                </a:extLst>
              </a:tr>
              <a:tr h="398151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43380349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42867529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6D8A2997-7B0B-3C76-BC97-7A0A14B76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5499" y="4186499"/>
            <a:ext cx="7181850" cy="215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67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Planning is crucial for effectiveness of business analysis efforts.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Business Analysis planning is done in coordination with overall project planning.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 is concerned with key considerations and decisions for business analysis.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Business Analysis Workplan is concerned with activities, dependencies, estimates and is part of project schedule.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plans should be reviewed and formally approved.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“Business Analyst Full Course In 2 Hours | Business Analyst Training For Beginners |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Simplilearn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“Business Analyst Training for Beginners | Business Analysis Tutorial |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Invensis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 Learning”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4.6|43.9|42.6|3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30.8|44.6|78.5|79.6|1.3|73|37|72.5|1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.5|15.8|19.7|12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6E8CFD0-DEDA-40F5-B3D9-3CECFFD9C708}"/>
</file>

<file path=customXml/itemProps2.xml><?xml version="1.0" encoding="utf-8"?>
<ds:datastoreItem xmlns:ds="http://schemas.openxmlformats.org/officeDocument/2006/customXml" ds:itemID="{90350AEA-9E09-4B24-BE1B-11C55616B398}"/>
</file>

<file path=customXml/itemProps3.xml><?xml version="1.0" encoding="utf-8"?>
<ds:datastoreItem xmlns:ds="http://schemas.openxmlformats.org/officeDocument/2006/customXml" ds:itemID="{49E423A5-261E-4D02-A237-1654C77FDB56}"/>
</file>

<file path=docProps/app.xml><?xml version="1.0" encoding="utf-8"?>
<Properties xmlns="http://schemas.openxmlformats.org/officeDocument/2006/extended-properties" xmlns:vt="http://schemas.openxmlformats.org/officeDocument/2006/docPropsVTypes">
  <TotalTime>26862</TotalTime>
  <Words>1995</Words>
  <Application>Microsoft Macintosh PowerPoint</Application>
  <PresentationFormat>Widescreen</PresentationFormat>
  <Paragraphs>446</Paragraphs>
  <Slides>35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Planning for Business Analysis:</vt:lpstr>
      <vt:lpstr>Planning for Business Analysis:</vt:lpstr>
      <vt:lpstr>What happens if we bypass Planning?</vt:lpstr>
      <vt:lpstr>Benefits of a Business Analysis Plan</vt:lpstr>
      <vt:lpstr>How to Perform Business  Analysis Planning?</vt:lpstr>
      <vt:lpstr>What is included in a  Business Analysis Plan?</vt:lpstr>
      <vt:lpstr>Planning for Elicitation</vt:lpstr>
      <vt:lpstr>Elicitation Plan will impact Project:</vt:lpstr>
      <vt:lpstr>Strategies for Sequencing  Elicitation Activities</vt:lpstr>
      <vt:lpstr>Requirements Prioritization</vt:lpstr>
      <vt:lpstr>Requirements Prioritization Criteria</vt:lpstr>
      <vt:lpstr>Requirements Traceability</vt:lpstr>
      <vt:lpstr>Traceability Decisions</vt:lpstr>
      <vt:lpstr>What do we Track and Monitor?</vt:lpstr>
      <vt:lpstr>Benefits of Tracing Requirements</vt:lpstr>
      <vt:lpstr>Sample Requirements Traceability Matrix</vt:lpstr>
      <vt:lpstr>Validation vs. Verification</vt:lpstr>
      <vt:lpstr>Communication Approach</vt:lpstr>
      <vt:lpstr>Sample Requirements  Documentation Template</vt:lpstr>
      <vt:lpstr>Requirements Change Process</vt:lpstr>
      <vt:lpstr>Sample Business Analysis Plan (1/2)</vt:lpstr>
      <vt:lpstr>Sample Business Analysis Plan (2/2)</vt:lpstr>
      <vt:lpstr>Approving Business Analysis Plan</vt:lpstr>
      <vt:lpstr>PowerPoint Presentation</vt:lpstr>
      <vt:lpstr>Business Analysis Workplan</vt:lpstr>
      <vt:lpstr>Business Analysis Workplan</vt:lpstr>
      <vt:lpstr>Sample Business Analysis  Workplan Template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24</cp:revision>
  <dcterms:created xsi:type="dcterms:W3CDTF">2023-04-29T09:08:00Z</dcterms:created>
  <dcterms:modified xsi:type="dcterms:W3CDTF">2024-03-04T22:52:39Z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