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C03F0D-53E6-7D43-1E81-983E0B8D60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348329-34C6-86A4-FD73-A268BF193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F04F6-0E31-41D6-8C9B-A6ABFCF99375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8A2D09-0F9A-B68E-3F04-D1D34B75A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EEB76F-466E-C8D9-76A2-F9ADBE8B2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A5FD1-3249-4E8D-BBBC-A5E28C5D9A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241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E5717A-C6FC-E144-392B-387586AD46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8BF528-4BE9-21AB-30E9-B096D3380E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93313F-2A35-AC28-3DD4-8A4224E814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DAF04F6-0E31-41D6-8C9B-A6ABFCF99375}" type="datetimeFigureOut">
              <a:rPr lang="en-US" smtClean="0"/>
              <a:t>10/11/2024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7D708C-88E3-6249-3113-6231854A3C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8AD037-511C-529A-F30A-815C82E205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00A5FD1-3249-4E8D-BBBC-A5E28C5D9A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678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E6B051-D079-D36F-A455-2466D31D6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779727-DE0C-8AFC-B5FC-DD9C2A38E4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643242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51787D-E8C0-7847-F6B9-62071CAD6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556B93-1BE1-34FE-0BAD-A93335D3D9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32898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C23CAE-8F21-377E-5FF7-8608A779F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33EC88-67B9-22AD-DDFF-352A48BC2A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193352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060502-BFD9-F2A9-5DF3-F1E5660C66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Relations and Their Properties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1DEDE2-E8FA-73A9-81DB-DED0DB9915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583229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813A80-8243-F282-86AA-22AB0BBD1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Cartesian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79EBDF-59AF-DD9E-A0F8-8DCE39A943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154662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BFF7FD-6742-F85F-002A-0FCC35DC7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Cartesian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0D91BE-7BA1-398A-3237-85D22FC487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165024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64CFE8-BA86-451F-0CA9-BFFCD4AD6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Cartesian Product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D40A8A-A516-7602-6F1A-155529ECD0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693131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92A8F1-746C-6B3D-ECFC-3CE8A5E05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Relationships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0C20C0-1616-15F2-4106-EF2E9C70F8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8864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EC8E9B-4A49-A273-6188-06E01655F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Binary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8A29F2-BBE6-43E9-1CFC-FB55C926BE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950289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855F47-E94F-4613-0175-2E173AE285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Binary Relation on a Set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64345F-C687-F6BA-47CF-D5313968FE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156189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D7113A-2EF9-557F-C266-FCF5D5B79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E95F44-C570-AB8F-5703-AC16AD67ED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626731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F3EFFD-E921-9A48-974E-C8EF6C950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430ACF-DCE0-962E-6251-6855FA17B2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70810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150873-031B-2A3F-1C53-BF8DDE91B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CA4A31-12F6-2EAA-7F09-D2435D8B84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001633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3B6705-2097-24C1-F06E-CE2BE7D95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C61288-5EEB-D287-18C4-7BE1912C3C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339668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6CFF67-E7A8-BD1B-B4FA-5BE09E0D2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Reflexive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BA1D5D-DC65-E29D-9A01-FEA92CD0F8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323142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F8A25F-45C2-3086-0F9E-D03283432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Reflexive Relation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FE8F59-F5BE-411E-4042-0BB3D3DCDF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460009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54E19A-3071-11A2-7A38-D14FFC552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09495D-0199-3D6F-DC0C-C94011DEEC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499743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A7B678-E625-F6A9-D9F2-80D462288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A901E2-E5D8-C39B-07BD-01A0B12F82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318098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29A411-A83B-94EE-E88B-CE2AA3170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6DF7F0-5C6D-D1E1-4C73-8912ECABA1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265426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C680AE-CC62-F46E-F278-573672DE9D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Symmetric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79D63D-897A-BDEC-39CC-03F5DE11E1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458787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4BC2F4-FE49-A131-1F37-672D58268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Symmetric Relation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2141F2-594D-2F57-F144-B06EACAE47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256407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DDF5DC-979F-5BA0-E1B7-2DD8AB8AB2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11813F-6FE1-9559-4358-7E6C205EC9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741686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83A0C1-3C7F-7B12-9BBF-65D474E84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2AF2C5-2786-9961-292C-FA8669E08D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509326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D46D84-165D-8137-9A94-9C79DB2FD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Symmetric Relation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ABE613-459C-0096-4D9E-FFD8EBC3BC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570136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A4F900-EFDE-AD1C-3FB0-164C02686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Antisymmetric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5CFD3A-F147-06F1-88F7-DF05DF1B23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45507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71F5CA-8F1C-6E2F-C619-54FC717F43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Antisymmetric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0AE088-0766-0491-635D-F442144981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7315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1290D2-D796-4B4C-B97F-E47C6D822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Antisymmetric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A5FC7A-AD26-A314-4630-5C243CD342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628391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E843A1-4DF0-B2FF-E931-98D5368230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Transitive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4767EA-51AB-5AE5-379D-571CBF26BD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971911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986D13-2EC1-11B4-86DB-A8CF5C1708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21F272-EBE8-6049-C63D-8A46A146D4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368882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4C4EEE-9A37-B0FF-0167-4DF151CB3E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5A6CB4-F1BA-01AC-0A84-1B741B321A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122399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2FEEA1-6F6D-E532-0991-5CFABCE49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Combining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69A0C8-7D07-D84E-B02C-4E1DABCCF1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184027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A9A0B5-4EC2-3B7D-2B7F-85C54E0F0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Representing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FFEBBE-63AD-6B00-71B7-FEDB1C00EC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202235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06F165-BF3E-1E4A-C3D6-3F9CAC2889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Representing Relations Using Matrices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EAA4AF-FB7E-BEFC-9CE7-96A9E917CD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455055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48D454-8D80-F31A-1731-5B3BCCE11D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 of Representing Relations Using Matrices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3EE6D4-54F3-D6A4-6079-7B77549224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682296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B5697E-2D48-3A32-B99A-E759C6CB9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 of Representing Relations Using Matrices (</a:t>
            </a:r>
            <a:r>
              <a:rPr lang="en-US" i="1"/>
              <a:t>cont.</a:t>
            </a:r>
            <a:r>
              <a:rPr lang="en-US"/>
              <a:t>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BA3455-E1AD-A42F-6672-D98D53CA7F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058238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1962A1-782A-B0D9-0CBD-40630060DD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Matrices of Relations on Sets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F204FE-9F9C-F662-FE09-5E4E009BA2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508010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C2E28A-8C57-3FA9-4BA4-D9337ADA7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of a Relation on a Set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239818-DC21-86D5-E67E-845766C537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147982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1F0A9F-5289-D7BE-FE0A-610A48151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Representing Relations Using Digraphs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52E852-288F-3AC0-4144-299D111F75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594378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BAB844-74D9-B136-21AF-C3BC0FB840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 of Digraphs Representing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AFC298-491F-F2D3-DC39-AC09F27D59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802057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4ED609-F400-4555-C800-492CFF892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Determining which Properties a Relation has from its Digraph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6C6FAD-2796-0142-3606-D4CB9087DD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729817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2A8D36-D8E8-8117-0EE6-748AF1B3D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 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351B5E-7A1E-4F7A-DAD9-B41762AB3B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203182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2DE889-7A06-4508-DE1C-9AED8EAE1A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1AFB94-6F8C-C954-3876-344A3614F3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290685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33880B-A056-3BE9-7B77-F7EAB20E8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Equivalence Relations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4E7DAB-367C-2757-2A53-F4CD17E166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793985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BA1155-BBD9-10DD-8679-F461076CE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Divides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040EB7-20A6-E191-3B03-1A1B39EB0C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184417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DFBAA5-F9AF-0E44-E1EC-23C3F4472A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Partial Orderings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D16B54-8895-5932-95E3-4BD1328090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540277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8698C3-B875-958B-2178-4332A1186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84A050-2B2F-E895-5041-F8316C30DD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316767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3F81B9-B4E4-660E-7164-EC4962C15A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B5E3AC-DC0F-061E-F259-0F6226C61D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224592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A580D3-7738-9D58-9574-FC675E7BC0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Relations vs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35DBC8-E1E5-E749-36E5-8B4933E9BE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149967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296005-B6D0-9F41-A1C1-2C56C0E70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3BA49E-E88F-45D7-E3CC-14C56DEB19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566785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FAF001-6CB9-4930-B65F-FC661FF4C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F37147-5CC2-782A-8FED-E9F2BEE233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773052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C0F281-4BB2-4720-4F70-DE604D621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DB9768-F01A-2A7E-398A-CDA19A9DB4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261994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1FB550-D86B-150E-213C-5668C22D84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0C18C0-9819-2491-0937-90525BAFE2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185143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46E1EA-EB22-0D57-BD0A-07F20A13E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D51643-B103-1834-F5DA-850A22454B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320929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7D12E7-B9CA-864D-DF1C-42CBB1217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AA2646-A27A-C4D6-F698-CFA6DEFB23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444751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FECF9C-CE04-016D-CFDA-F30A370B6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0B799D-C3F4-0CDB-664C-AA094B4DF7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953296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D1CBEC-9421-B5DB-A3A3-F6F766EC1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3FAB89-ECBB-922D-6DF9-AF68AADCF7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577630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65C4E9-353D-8293-3741-86984DB16A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5E5399-7689-607F-F657-7A7DBDF73C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36360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117387-5B48-23E9-D009-1BF38476C4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E0036C-5373-0F7D-8ACA-EBA7EC2AC7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754885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96C0A7-6523-B923-50E7-C7BF387905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5C96E1-1070-BA73-40BE-E0B688E5C5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346725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3D2F62-CB89-53E4-6F89-904AC4EE4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0A98D9-384B-9017-F2CD-355128B9E7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871096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4A998A-36C2-6CA8-450B-2579D1BE8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9E52B1-0FF2-7E59-FF96-EDE1495164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717938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F7161B-55EB-59BA-3905-D43C630B7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DEBB74-3C8D-9E4F-D0AD-B1A963B9ED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48584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B8DFFE-3065-4682-7296-2A4543C64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3E3782-EA86-5BF4-B861-682FFE58E7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778309"/>
      </p:ext>
    </p:extLst>
  </p:cSld>
  <p:clrMapOvr>
    <a:masterClrMapping/>
  </p:clrMapOvr>
  <p:transition spd="slow">
    <p:wip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A9A8DB-A750-E549-0776-714563189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53D24D-0248-B2D6-1675-BF575FA53C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037349"/>
      </p:ext>
    </p:extLst>
  </p:cSld>
  <p:clrMapOvr>
    <a:masterClrMapping/>
  </p:clrMapOvr>
  <p:transition spd="slow">
    <p:wip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B75586-FDD5-6D62-20A3-1719E5CE2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886817-9359-6A4B-81AB-974FABAE83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721351"/>
      </p:ext>
    </p:extLst>
  </p:cSld>
  <p:clrMapOvr>
    <a:masterClrMapping/>
  </p:clrMapOvr>
  <p:transition spd="slow">
    <p:wip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D1227E-A414-C49C-9BAF-E9BF07AFA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50CC0F-9FFA-99AF-635D-098E6408AE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499786"/>
      </p:ext>
    </p:extLst>
  </p:cSld>
  <p:clrMapOvr>
    <a:masterClrMapping/>
  </p:clrMapOvr>
  <p:transition spd="slow">
    <p:wipe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950152-B98B-DFBE-256D-832FE4310A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B2F0C8-EDF7-0AA1-BDA2-829E891558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484940"/>
      </p:ext>
    </p:extLst>
  </p:cSld>
  <p:clrMapOvr>
    <a:masterClrMapping/>
  </p:clrMapOvr>
  <p:transition spd="slow">
    <p:wip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1014A4-562F-55F2-1A2E-8BCA9F92B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BBB409-8521-5DE0-9A70-389833A3BD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642505"/>
      </p:ext>
    </p:extLst>
  </p:cSld>
  <p:clrMapOvr>
    <a:masterClrMapping/>
  </p:clrMapOvr>
  <p:transition spd="slow">
    <p:wipe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91B332-9F63-FD7D-AFA0-99AD2DF17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4391AB-BF41-B08B-A109-1E54CBC674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694457"/>
      </p:ext>
    </p:extLst>
  </p:cSld>
  <p:clrMapOvr>
    <a:masterClrMapping/>
  </p:clrMapOvr>
  <p:transition spd="slow">
    <p:wipe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A328DC-DF52-5F1A-D1D0-346778D542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B564DE-5032-D4A9-43C2-429F637B79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830783"/>
      </p:ext>
    </p:extLst>
  </p:cSld>
  <p:clrMapOvr>
    <a:masterClrMapping/>
  </p:clrMapOvr>
  <p:transition spd="slow">
    <p:wipe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D9344B-E55B-716A-BDE9-208DD9029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BBFD30-B539-314B-876F-FEC6C10ED2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01692"/>
      </p:ext>
    </p:extLst>
  </p:cSld>
  <p:clrMapOvr>
    <a:masterClrMapping/>
  </p:clrMapOvr>
  <p:transition spd="slow">
    <p:wipe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9709DB-5CA9-9B11-9555-C5BAF33AA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31A3B4-B722-5184-B5A8-03B80194FD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695422"/>
      </p:ext>
    </p:extLst>
  </p:cSld>
  <p:clrMapOvr>
    <a:masterClrMapping/>
  </p:clrMapOvr>
  <p:transition spd="slow">
    <p:wipe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2B0C27-0A25-AB5A-4900-650666FEE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4E5BF8-A1D7-7F73-8ABB-0AA558921F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736125"/>
      </p:ext>
    </p:extLst>
  </p:cSld>
  <p:clrMapOvr>
    <a:masterClrMapping/>
  </p:clrMapOvr>
  <p:transition spd="slow">
    <p:wipe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31C6C2-0B31-19E1-8F6C-C03EA17434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D77599-4567-8773-13EB-1225C005CF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91011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140</Words>
  <Application>Microsoft Office PowerPoint</Application>
  <PresentationFormat>Widescreen</PresentationFormat>
  <Paragraphs>71</Paragraphs>
  <Slides>74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74</vt:i4>
      </vt:variant>
    </vt:vector>
  </HeadingPairs>
  <TitlesOfParts>
    <vt:vector size="79" baseType="lpstr">
      <vt:lpstr>Aptos</vt:lpstr>
      <vt:lpstr>Aptos Display</vt:lpstr>
      <vt:lpstr>Arial</vt:lpstr>
      <vt:lpstr>Times New Roman</vt:lpstr>
      <vt:lpstr>Office Theme</vt:lpstr>
      <vt:lpstr>PowerPoint Presentation</vt:lpstr>
      <vt:lpstr>PowerPoint Presentation</vt:lpstr>
      <vt:lpstr>Lecture Outline</vt:lpstr>
      <vt:lpstr>Relations and Their Properties</vt:lpstr>
      <vt:lpstr>Cartesian Product</vt:lpstr>
      <vt:lpstr>Cartesian Product</vt:lpstr>
      <vt:lpstr>Cartesian Product</vt:lpstr>
      <vt:lpstr>Relationships</vt:lpstr>
      <vt:lpstr>Binary Relations</vt:lpstr>
      <vt:lpstr>Binary Relation on a Set</vt:lpstr>
      <vt:lpstr>Quiz</vt:lpstr>
      <vt:lpstr>Quiz</vt:lpstr>
      <vt:lpstr>Quiz</vt:lpstr>
      <vt:lpstr>Quiz</vt:lpstr>
      <vt:lpstr>Reflexive Relations</vt:lpstr>
      <vt:lpstr>Reflexive Relation</vt:lpstr>
      <vt:lpstr>Quiz</vt:lpstr>
      <vt:lpstr>Quiz</vt:lpstr>
      <vt:lpstr>Quiz</vt:lpstr>
      <vt:lpstr>Symmetric Relations</vt:lpstr>
      <vt:lpstr>Symmetric Relation</vt:lpstr>
      <vt:lpstr>Quiz</vt:lpstr>
      <vt:lpstr>Quiz</vt:lpstr>
      <vt:lpstr>Symmetric Relation</vt:lpstr>
      <vt:lpstr>Antisymmetric Relations</vt:lpstr>
      <vt:lpstr>Antisymmetric Relations</vt:lpstr>
      <vt:lpstr>Antisymmetric Relations</vt:lpstr>
      <vt:lpstr>Transitive Relations</vt:lpstr>
      <vt:lpstr>Quiz</vt:lpstr>
      <vt:lpstr>Quiz</vt:lpstr>
      <vt:lpstr>Combining Relations</vt:lpstr>
      <vt:lpstr>Representing Relations</vt:lpstr>
      <vt:lpstr>Representing Relations Using Matrices</vt:lpstr>
      <vt:lpstr>Examples of Representing Relations Using Matrices</vt:lpstr>
      <vt:lpstr>Examples of Representing Relations Using Matrices (cont.)</vt:lpstr>
      <vt:lpstr>Matrices of Relations on Sets</vt:lpstr>
      <vt:lpstr>Example of a Relation on a Set</vt:lpstr>
      <vt:lpstr>Representing Relations Using Digraphs</vt:lpstr>
      <vt:lpstr>Examples of Digraphs Representing Relations</vt:lpstr>
      <vt:lpstr>Determining which Properties a Relation has from its Digraph</vt:lpstr>
      <vt:lpstr> Quiz</vt:lpstr>
      <vt:lpstr>Quiz</vt:lpstr>
      <vt:lpstr>Equivalence Relations</vt:lpstr>
      <vt:lpstr>Divides</vt:lpstr>
      <vt:lpstr>Partial Orderings</vt:lpstr>
      <vt:lpstr>Quiz</vt:lpstr>
      <vt:lpstr>Quiz</vt:lpstr>
      <vt:lpstr>Relations vs Functions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2024-10-11T19:16:36Z</dcterms:created>
  <dcterms:modified xsi:type="dcterms:W3CDTF">2024-10-11T19:16:36Z</dcterms:modified>
</cp:coreProperties>
</file>