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793" r:id="rId6"/>
    <p:sldId id="731" r:id="rId7"/>
    <p:sldId id="703" r:id="rId8"/>
    <p:sldId id="757" r:id="rId9"/>
    <p:sldId id="704" r:id="rId10"/>
    <p:sldId id="778" r:id="rId11"/>
    <p:sldId id="779" r:id="rId12"/>
    <p:sldId id="780" r:id="rId13"/>
    <p:sldId id="758" r:id="rId14"/>
    <p:sldId id="759" r:id="rId15"/>
    <p:sldId id="760" r:id="rId16"/>
    <p:sldId id="761" r:id="rId17"/>
    <p:sldId id="765" r:id="rId18"/>
    <p:sldId id="766" r:id="rId19"/>
    <p:sldId id="762" r:id="rId20"/>
    <p:sldId id="764" r:id="rId21"/>
    <p:sldId id="763" r:id="rId22"/>
    <p:sldId id="768" r:id="rId23"/>
    <p:sldId id="769" r:id="rId24"/>
    <p:sldId id="770" r:id="rId25"/>
    <p:sldId id="771" r:id="rId26"/>
    <p:sldId id="772" r:id="rId27"/>
    <p:sldId id="773" r:id="rId28"/>
    <p:sldId id="735" r:id="rId29"/>
    <p:sldId id="774" r:id="rId30"/>
    <p:sldId id="775" r:id="rId31"/>
    <p:sldId id="668" r:id="rId32"/>
    <p:sldId id="776" r:id="rId33"/>
    <p:sldId id="777" r:id="rId34"/>
    <p:sldId id="781" r:id="rId35"/>
    <p:sldId id="782" r:id="rId36"/>
    <p:sldId id="783" r:id="rId37"/>
    <p:sldId id="784" r:id="rId38"/>
    <p:sldId id="785" r:id="rId39"/>
    <p:sldId id="787" r:id="rId40"/>
    <p:sldId id="788" r:id="rId41"/>
    <p:sldId id="796" r:id="rId42"/>
    <p:sldId id="798" r:id="rId43"/>
    <p:sldId id="789" r:id="rId44"/>
    <p:sldId id="786" r:id="rId45"/>
    <p:sldId id="790" r:id="rId46"/>
    <p:sldId id="791" r:id="rId47"/>
    <p:sldId id="792" r:id="rId48"/>
    <p:sldId id="756" r:id="rId49"/>
    <p:sldId id="794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793"/>
            <p14:sldId id="731"/>
            <p14:sldId id="703"/>
            <p14:sldId id="757"/>
            <p14:sldId id="704"/>
            <p14:sldId id="778"/>
            <p14:sldId id="779"/>
            <p14:sldId id="780"/>
            <p14:sldId id="758"/>
            <p14:sldId id="759"/>
            <p14:sldId id="760"/>
            <p14:sldId id="761"/>
            <p14:sldId id="765"/>
            <p14:sldId id="766"/>
            <p14:sldId id="762"/>
            <p14:sldId id="764"/>
            <p14:sldId id="763"/>
            <p14:sldId id="768"/>
            <p14:sldId id="769"/>
            <p14:sldId id="770"/>
            <p14:sldId id="771"/>
            <p14:sldId id="772"/>
            <p14:sldId id="773"/>
            <p14:sldId id="735"/>
            <p14:sldId id="774"/>
            <p14:sldId id="775"/>
            <p14:sldId id="668"/>
            <p14:sldId id="776"/>
            <p14:sldId id="777"/>
            <p14:sldId id="781"/>
            <p14:sldId id="782"/>
            <p14:sldId id="783"/>
            <p14:sldId id="784"/>
            <p14:sldId id="785"/>
            <p14:sldId id="787"/>
            <p14:sldId id="788"/>
            <p14:sldId id="796"/>
            <p14:sldId id="798"/>
            <p14:sldId id="789"/>
            <p14:sldId id="786"/>
            <p14:sldId id="790"/>
            <p14:sldId id="791"/>
            <p14:sldId id="792"/>
            <p14:sldId id="756"/>
            <p14:sldId id="79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203E5F"/>
    <a:srgbClr val="FAC748"/>
    <a:srgbClr val="000000"/>
    <a:srgbClr val="FFD200"/>
    <a:srgbClr val="669BBC"/>
    <a:srgbClr val="2D3956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B86C4F-4D6D-A99A-E790-049B0212E6F5}" v="6" dt="2025-03-30T15:31:05.889"/>
    <p1510:client id="{3F6F0B09-F011-341A-0825-442CBC493774}" v="5" dt="2025-03-30T23:32:31.617"/>
    <p1510:client id="{42FC5C17-91E7-017F-D5FF-17AE614591F8}" v="37" dt="2025-03-30T23:38:47.052"/>
    <p1510:client id="{DE849A09-12C1-20E4-5F08-1F26C78075AE}" v="1" dt="2025-03-30T23:33:53.7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5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6/11/relationships/changesInfo" Target="changesInfos/changesInfo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42FC5C17-91E7-017F-D5FF-17AE614591F8}"/>
    <pc:docChg chg="delSld modSection">
      <pc:chgData name="" userId="" providerId="" clId="Web-{42FC5C17-91E7-017F-D5FF-17AE614591F8}" dt="2025-03-30T23:38:16.207" v="0"/>
      <pc:docMkLst>
        <pc:docMk/>
      </pc:docMkLst>
      <pc:sldChg chg="del">
        <pc:chgData name="" userId="" providerId="" clId="Web-{42FC5C17-91E7-017F-D5FF-17AE614591F8}" dt="2025-03-30T23:38:16.207" v="0"/>
        <pc:sldMkLst>
          <pc:docMk/>
          <pc:sldMk cId="2551702052" sldId="730"/>
        </pc:sldMkLst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19B86C4F-4D6D-A99A-E790-049B0212E6F5}"/>
    <pc:docChg chg="modSld">
      <pc:chgData name="Hesham Mousli" userId="S::heshammousli@midocean.edu.km::ca939a49-9b95-47ac-a644-1cc98fb9eee2" providerId="AD" clId="Web-{19B86C4F-4D6D-A99A-E790-049B0212E6F5}" dt="2025-03-30T15:31:05.889" v="3" actId="20577"/>
      <pc:docMkLst>
        <pc:docMk/>
      </pc:docMkLst>
      <pc:sldChg chg="modSp">
        <pc:chgData name="Hesham Mousli" userId="S::heshammousli@midocean.edu.km::ca939a49-9b95-47ac-a644-1cc98fb9eee2" providerId="AD" clId="Web-{19B86C4F-4D6D-A99A-E790-049B0212E6F5}" dt="2025-03-30T15:31:05.889" v="3" actId="20577"/>
        <pc:sldMkLst>
          <pc:docMk/>
          <pc:sldMk cId="1304490560" sldId="760"/>
        </pc:sldMkLst>
        <pc:spChg chg="mod">
          <ac:chgData name="Hesham Mousli" userId="S::heshammousli@midocean.edu.km::ca939a49-9b95-47ac-a644-1cc98fb9eee2" providerId="AD" clId="Web-{19B86C4F-4D6D-A99A-E790-049B0212E6F5}" dt="2025-03-30T15:31:05.889" v="3" actId="20577"/>
          <ac:spMkLst>
            <pc:docMk/>
            <pc:sldMk cId="1304490560" sldId="760"/>
            <ac:spMk id="48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3F6F0B09-F011-341A-0825-442CBC493774}"/>
    <pc:docChg chg="addSld delSld modSection">
      <pc:chgData name="Hesham Mousli" userId="S::heshammousli@midocean.edu.km::ca939a49-9b95-47ac-a644-1cc98fb9eee2" providerId="AD" clId="Web-{3F6F0B09-F011-341A-0825-442CBC493774}" dt="2025-03-30T23:32:31.617" v="4"/>
      <pc:docMkLst>
        <pc:docMk/>
      </pc:docMkLst>
      <pc:sldChg chg="new del">
        <pc:chgData name="Hesham Mousli" userId="S::heshammousli@midocean.edu.km::ca939a49-9b95-47ac-a644-1cc98fb9eee2" providerId="AD" clId="Web-{3F6F0B09-F011-341A-0825-442CBC493774}" dt="2025-03-30T23:32:18.710" v="3"/>
        <pc:sldMkLst>
          <pc:docMk/>
          <pc:sldMk cId="1498184771" sldId="795"/>
        </pc:sldMkLst>
      </pc:sldChg>
      <pc:sldChg chg="add">
        <pc:chgData name="Hesham Mousli" userId="S::heshammousli@midocean.edu.km::ca939a49-9b95-47ac-a644-1cc98fb9eee2" providerId="AD" clId="Web-{3F6F0B09-F011-341A-0825-442CBC493774}" dt="2025-03-30T23:31:52.772" v="1"/>
        <pc:sldMkLst>
          <pc:docMk/>
          <pc:sldMk cId="902085524" sldId="796"/>
        </pc:sldMkLst>
      </pc:sldChg>
      <pc:sldChg chg="add">
        <pc:chgData name="Hesham Mousli" userId="S::heshammousli@midocean.edu.km::ca939a49-9b95-47ac-a644-1cc98fb9eee2" providerId="AD" clId="Web-{3F6F0B09-F011-341A-0825-442CBC493774}" dt="2025-03-30T23:31:52.788" v="2"/>
        <pc:sldMkLst>
          <pc:docMk/>
          <pc:sldMk cId="1106309204" sldId="797"/>
        </pc:sldMkLst>
      </pc:sldChg>
      <pc:sldChg chg="add">
        <pc:chgData name="Hesham Mousli" userId="S::heshammousli@midocean.edu.km::ca939a49-9b95-47ac-a644-1cc98fb9eee2" providerId="AD" clId="Web-{3F6F0B09-F011-341A-0825-442CBC493774}" dt="2025-03-30T23:32:31.617" v="4"/>
        <pc:sldMkLst>
          <pc:docMk/>
          <pc:sldMk cId="926853895" sldId="798"/>
        </pc:sldMkLst>
      </pc:sldChg>
    </pc:docChg>
  </pc:docChgLst>
  <pc:docChgLst>
    <pc:chgData name="Hesham Mousli" userId="S::heshammousli@midocean.edu.km::ca939a49-9b95-47ac-a644-1cc98fb9eee2" providerId="AD" clId="Web-{42FC5C17-91E7-017F-D5FF-17AE614591F8}"/>
    <pc:docChg chg="modSld">
      <pc:chgData name="Hesham Mousli" userId="S::heshammousli@midocean.edu.km::ca939a49-9b95-47ac-a644-1cc98fb9eee2" providerId="AD" clId="Web-{42FC5C17-91E7-017F-D5FF-17AE614591F8}" dt="2025-03-30T23:38:47.052" v="19" actId="20577"/>
      <pc:docMkLst>
        <pc:docMk/>
      </pc:docMkLst>
      <pc:sldChg chg="modSp">
        <pc:chgData name="Hesham Mousli" userId="S::heshammousli@midocean.edu.km::ca939a49-9b95-47ac-a644-1cc98fb9eee2" providerId="AD" clId="Web-{42FC5C17-91E7-017F-D5FF-17AE614591F8}" dt="2025-03-30T23:38:47.052" v="19" actId="20577"/>
        <pc:sldMkLst>
          <pc:docMk/>
          <pc:sldMk cId="325617954" sldId="793"/>
        </pc:sldMkLst>
        <pc:spChg chg="mod">
          <ac:chgData name="Hesham Mousli" userId="S::heshammousli@midocean.edu.km::ca939a49-9b95-47ac-a644-1cc98fb9eee2" providerId="AD" clId="Web-{42FC5C17-91E7-017F-D5FF-17AE614591F8}" dt="2025-03-30T23:38:47.052" v="19" actId="20577"/>
          <ac:spMkLst>
            <pc:docMk/>
            <pc:sldMk cId="325617954" sldId="793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DE849A09-12C1-20E4-5F08-1F26C78075AE}"/>
    <pc:docChg chg="delSld modSection">
      <pc:chgData name="Hesham Mousli" userId="S::heshammousli@midocean.edu.km::ca939a49-9b95-47ac-a644-1cc98fb9eee2" providerId="AD" clId="Web-{DE849A09-12C1-20E4-5F08-1F26C78075AE}" dt="2025-03-30T23:33:53.741" v="0"/>
      <pc:docMkLst>
        <pc:docMk/>
      </pc:docMkLst>
      <pc:sldChg chg="del">
        <pc:chgData name="Hesham Mousli" userId="S::heshammousli@midocean.edu.km::ca939a49-9b95-47ac-a644-1cc98fb9eee2" providerId="AD" clId="Web-{DE849A09-12C1-20E4-5F08-1F26C78075AE}" dt="2025-03-30T23:33:53.741" v="0"/>
        <pc:sldMkLst>
          <pc:docMk/>
          <pc:sldMk cId="1106309204" sldId="79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6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8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9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microsoft.com/office/2007/relationships/hdphoto" Target="../media/hdphoto11.wdp"/><Relationship Id="rId5" Type="http://schemas.openxmlformats.org/officeDocument/2006/relationships/image" Target="../media/image22.png"/><Relationship Id="rId4" Type="http://schemas.microsoft.com/office/2007/relationships/hdphoto" Target="../media/hdphoto10.wdp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2.wdp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340839" y="-720725"/>
            <a:ext cx="749594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30438" y="430244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1898890"/>
            <a:ext cx="640906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Six-Sigma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(DMAIC Methodology)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Part II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97291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MHA623</a:t>
            </a:r>
          </a:p>
          <a:p>
            <a:r>
              <a:rPr lang="en-US" b="1" dirty="0"/>
              <a:t>Healthcare Quality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728591" y="-320675"/>
            <a:ext cx="688220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/>
                <a:cs typeface="Alexandria" charset="0"/>
              </a:rPr>
              <a:t> Intended Objectives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9355" y="2276633"/>
            <a:ext cx="110032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Explain</a:t>
            </a:r>
            <a:r>
              <a:rPr lang="en-US" sz="2400" dirty="0">
                <a:latin typeface="Alexandria"/>
              </a:rPr>
              <a:t> the DMAIC methodology and its phases (Define, Measure, Analyze, Improve, Control).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Apply</a:t>
            </a:r>
            <a:r>
              <a:rPr lang="en-US" sz="2400" dirty="0">
                <a:latin typeface="Alexandria"/>
              </a:rPr>
              <a:t> root cause analysis tools (e.g., Cause &amp; Effect diagrams, Why-Why analysis) to healthcare process issues.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Evaluate</a:t>
            </a:r>
            <a:r>
              <a:rPr lang="en-US" sz="2400" dirty="0">
                <a:latin typeface="Alexandria"/>
              </a:rPr>
              <a:t> process capability using metrics like DPMO, Sigma Level, and </a:t>
            </a:r>
            <a:r>
              <a:rPr lang="en-US" sz="2400" dirty="0" err="1">
                <a:latin typeface="Alexandria"/>
              </a:rPr>
              <a:t>Cp</a:t>
            </a:r>
            <a:r>
              <a:rPr lang="en-US" sz="2400" dirty="0">
                <a:latin typeface="Alexandria"/>
              </a:rPr>
              <a:t>/</a:t>
            </a:r>
            <a:r>
              <a:rPr lang="en-US" sz="2400" dirty="0" err="1">
                <a:latin typeface="Alexandria"/>
              </a:rPr>
              <a:t>Cpk</a:t>
            </a:r>
            <a:r>
              <a:rPr lang="en-US" sz="2400" dirty="0">
                <a:latin typeface="Alexandria"/>
              </a:rPr>
              <a:t> indices.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Design</a:t>
            </a:r>
            <a:r>
              <a:rPr lang="en-US" sz="2400" dirty="0">
                <a:latin typeface="Alexandria"/>
              </a:rPr>
              <a:t> improvement solutions using cost-benefit analysis and PDSA cycles.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Implement</a:t>
            </a:r>
            <a:r>
              <a:rPr lang="en-US" sz="2400" dirty="0">
                <a:latin typeface="Alexandria"/>
              </a:rPr>
              <a:t> control strategies (e.g., control charts, FMEA) to sustain improvements.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1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36A61B-5DD0-43B9-8AA7-D3949EA79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6488" y="3822492"/>
            <a:ext cx="2045512" cy="30355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76405" y="434715"/>
            <a:ext cx="9970083" cy="6217308"/>
          </a:xfrm>
          <a:prstGeom prst="cloudCallout">
            <a:avLst>
              <a:gd name="adj1" fmla="val 59013"/>
              <a:gd name="adj2" fmla="val -241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</a:rPr>
              <a:t>DMAIC Methodology</a:t>
            </a:r>
          </a:p>
          <a:p>
            <a:pPr marL="914400" indent="-914400" algn="ctr">
              <a:lnSpc>
                <a:spcPct val="150000"/>
              </a:lnSpc>
              <a:buFont typeface="+mj-lt"/>
              <a:buAutoNum type="arabicPeriod" startAt="3"/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Analyze</a:t>
            </a:r>
            <a:endParaRPr lang="ar-EG" sz="5400" b="1" dirty="0">
              <a:solidFill>
                <a:srgbClr val="203E5F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7829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DMAIC Methodology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487" y="2103451"/>
            <a:ext cx="1064301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4000" b="1" i="1" dirty="0">
                <a:solidFill>
                  <a:srgbClr val="203E5F"/>
                </a:solidFill>
                <a:latin typeface="Alexandria"/>
              </a:rPr>
              <a:t>Analyze Phase:</a:t>
            </a:r>
          </a:p>
          <a:p>
            <a:pPr marL="1028700" lvl="1" indent="-5715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The purpose of the Analyze phase is to analyze the data collected related to the </a:t>
            </a:r>
            <a:r>
              <a:rPr lang="en-US" sz="2800" b="1" dirty="0">
                <a:latin typeface="Alexandria"/>
              </a:rPr>
              <a:t>Voice of Customer (VOC) </a:t>
            </a:r>
            <a:r>
              <a:rPr lang="en-US" sz="2800" dirty="0">
                <a:latin typeface="Alexandria"/>
              </a:rPr>
              <a:t>and the </a:t>
            </a:r>
            <a:r>
              <a:rPr lang="en-US" sz="2800" b="1" dirty="0">
                <a:latin typeface="Alexandria"/>
              </a:rPr>
              <a:t>Voice of Process (VOP) </a:t>
            </a:r>
            <a:r>
              <a:rPr lang="en-US" sz="2800" dirty="0">
                <a:latin typeface="Alexandria"/>
              </a:rPr>
              <a:t>to identify the </a:t>
            </a:r>
            <a:r>
              <a:rPr lang="en-US" sz="2800" b="1" dirty="0">
                <a:latin typeface="Alexandria"/>
              </a:rPr>
              <a:t>root causes </a:t>
            </a:r>
            <a:r>
              <a:rPr lang="en-US" sz="2800" dirty="0">
                <a:latin typeface="Alexandria"/>
              </a:rPr>
              <a:t>of the </a:t>
            </a:r>
            <a:r>
              <a:rPr lang="en-US" sz="2800" b="1" dirty="0">
                <a:latin typeface="Alexandria"/>
              </a:rPr>
              <a:t>process problems</a:t>
            </a:r>
            <a:r>
              <a:rPr lang="en-US" sz="2800" dirty="0">
                <a:latin typeface="Alexandria"/>
              </a:rPr>
              <a:t>, and to develop the </a:t>
            </a:r>
            <a:r>
              <a:rPr lang="en-US" sz="2800" b="1" dirty="0">
                <a:latin typeface="Alexandria"/>
              </a:rPr>
              <a:t>capability of the process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487" y="2441585"/>
            <a:ext cx="10643016" cy="3590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The activities performed and tools applied during the Analyze phase are: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3600" dirty="0">
                <a:latin typeface="Alexandria"/>
              </a:rPr>
              <a:t>Develop </a:t>
            </a:r>
            <a:r>
              <a:rPr lang="en-US" sz="3600" b="1" dirty="0">
                <a:latin typeface="Alexandria"/>
              </a:rPr>
              <a:t>cause and effect </a:t>
            </a:r>
            <a:r>
              <a:rPr lang="en-US" sz="3600" dirty="0">
                <a:latin typeface="Alexandria"/>
              </a:rPr>
              <a:t>relationships.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3600" dirty="0">
                <a:latin typeface="Alexandria"/>
              </a:rPr>
              <a:t>Determine and validate </a:t>
            </a:r>
            <a:r>
              <a:rPr lang="en-US" sz="3600" b="1" dirty="0">
                <a:latin typeface="Alexandria"/>
              </a:rPr>
              <a:t>root causes</a:t>
            </a:r>
            <a:r>
              <a:rPr lang="en-US" sz="3600" dirty="0">
                <a:latin typeface="Alexandria"/>
              </a:rPr>
              <a:t>.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3600" dirty="0">
                <a:latin typeface="Alexandria"/>
              </a:rPr>
              <a:t>Develop </a:t>
            </a:r>
            <a:r>
              <a:rPr lang="en-US" sz="3600" b="1" dirty="0">
                <a:latin typeface="Alexandria"/>
              </a:rPr>
              <a:t>process capability</a:t>
            </a:r>
            <a:r>
              <a:rPr lang="en-US" sz="3600" dirty="0">
                <a:latin typeface="Alexandria"/>
              </a:rPr>
              <a:t>.</a:t>
            </a:r>
            <a:endParaRPr lang="ar-EG" sz="3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66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345306"/>
            <a:ext cx="11362543" cy="52714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3099" y="1479086"/>
            <a:ext cx="1097279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Develop Cause and Effect Relationships: </a:t>
            </a:r>
            <a:r>
              <a:rPr lang="en-US" sz="2000" b="1" dirty="0">
                <a:solidFill>
                  <a:srgbClr val="00AEEF"/>
                </a:solidFill>
                <a:latin typeface="Alexandria"/>
              </a:rPr>
              <a:t>(Cause &amp; Effect diagram):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Effect (Problem/Outcome):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Clearly define the issue to be analyzed.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Main Cause Categories (Commonly Used):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People: </a:t>
            </a:r>
            <a:r>
              <a:rPr lang="en-US" altLang="en-US" sz="2000" dirty="0">
                <a:latin typeface="Alexandria"/>
              </a:rPr>
              <a:t>Human errors, training gaps, lack of communication.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Machine: </a:t>
            </a:r>
            <a:r>
              <a:rPr lang="en-US" altLang="en-US" sz="2000" dirty="0">
                <a:latin typeface="Alexandria"/>
              </a:rPr>
              <a:t>Equipment failures, maintenance issues.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Materials: </a:t>
            </a:r>
            <a:r>
              <a:rPr lang="en-US" altLang="en-US" sz="2000" dirty="0">
                <a:latin typeface="Alexandria"/>
              </a:rPr>
              <a:t>Defective inputs, supply chain issues, material shortages.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Methods: </a:t>
            </a:r>
            <a:r>
              <a:rPr lang="en-US" altLang="en-US" sz="2000" dirty="0">
                <a:latin typeface="Alexandria"/>
              </a:rPr>
              <a:t>Inefficient procedures, unclear guidelines.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Measurements: </a:t>
            </a:r>
            <a:r>
              <a:rPr lang="en-US" altLang="en-US" sz="2000" dirty="0">
                <a:latin typeface="Alexandria"/>
              </a:rPr>
              <a:t>Inaccurate data, lack of monitoring, incorrect metrics.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Environment: </a:t>
            </a:r>
            <a:r>
              <a:rPr lang="en-US" altLang="en-US" sz="2000" dirty="0">
                <a:latin typeface="Alexandria"/>
              </a:rPr>
              <a:t>External factors, workplace conditions.</a:t>
            </a:r>
            <a:endParaRPr lang="en-US" altLang="en-US" sz="1600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55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442700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3098" y="1329109"/>
            <a:ext cx="1097279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First, draw the process flowchart: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Definition: </a:t>
            </a:r>
            <a:r>
              <a:rPr lang="en-US" sz="2400" dirty="0">
                <a:latin typeface="Alexandria"/>
              </a:rPr>
              <a:t>A flowchart is a visual representation of a process using symbols to show steps, decisions, and flow.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Purpose: </a:t>
            </a:r>
            <a:r>
              <a:rPr lang="en-US" sz="2400" dirty="0">
                <a:latin typeface="Alexandria"/>
              </a:rPr>
              <a:t>Helps in process analysis, troubleshooting, and improvement by identifying inefficiencies.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439" y="3726251"/>
            <a:ext cx="6610201" cy="3024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192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442700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3098" y="1329109"/>
            <a:ext cx="1097279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First, draw the process flowchart: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436" y="1987944"/>
            <a:ext cx="7674122" cy="4628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07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442700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42576" y="1447404"/>
            <a:ext cx="1097279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First, draw the process flowchart: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35098" y="2106239"/>
            <a:ext cx="9448800" cy="46443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113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D5B7358-949B-4E7C-9EFF-72FE83551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21905"/>
      </p:ext>
    </p:extLst>
  </p:cSld>
  <p:clrMapOvr>
    <a:masterClrMapping/>
  </p:clrMapOvr>
  <p:transition spd="slow"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63057" y="1518176"/>
            <a:ext cx="1106274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Develop Cause and Effect Relationships: </a:t>
            </a:r>
            <a:r>
              <a:rPr lang="en-US" sz="2000" b="1" dirty="0">
                <a:solidFill>
                  <a:srgbClr val="00AEEF"/>
                </a:solidFill>
                <a:latin typeface="Alexandria"/>
              </a:rPr>
              <a:t>(Why–Why Diagram):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Steps to Apply: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State the Problem → </a:t>
            </a:r>
            <a:r>
              <a:rPr lang="en-US" sz="2400" dirty="0">
                <a:latin typeface="Alexandria"/>
              </a:rPr>
              <a:t>Write it on the left side.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Ask "Why?" → </a:t>
            </a:r>
            <a:r>
              <a:rPr lang="en-US" sz="2400" dirty="0">
                <a:latin typeface="Alexandria"/>
              </a:rPr>
              <a:t>Identify the direct cause of the problem.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Ask "Why?" Again → </a:t>
            </a:r>
            <a:r>
              <a:rPr lang="en-US" sz="2400" dirty="0">
                <a:latin typeface="Alexandria"/>
              </a:rPr>
              <a:t>Determine the cause of the previous cause.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Repeat Until Root Cause is Found → </a:t>
            </a:r>
            <a:r>
              <a:rPr lang="en-US" sz="2400" dirty="0">
                <a:latin typeface="Alexandria"/>
              </a:rPr>
              <a:t>Typically five times but can vary.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Verify the Root Cause → </a:t>
            </a:r>
            <a:r>
              <a:rPr lang="en-US" sz="2400" dirty="0">
                <a:latin typeface="Alexandria"/>
              </a:rPr>
              <a:t>Ensure it's the true underlying issue before taking corrective actions.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80611" y="1605140"/>
            <a:ext cx="11227633" cy="41688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lvl="3" indent="-514350" algn="just">
              <a:buFont typeface="+mj-lt"/>
              <a:buAutoNum type="arabicPeriod" startAt="2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Determining &amp; Validating Root Causes:</a:t>
            </a:r>
          </a:p>
          <a:p>
            <a:pPr marL="1257300" lvl="2" indent="-342900" algn="just">
              <a:lnSpc>
                <a:spcPct val="150000"/>
              </a:lnSpc>
              <a:buFont typeface="+mj-lt"/>
              <a:buAutoNum type="alphaUcPeriod"/>
            </a:pPr>
            <a:r>
              <a:rPr lang="en-US" sz="2000" b="1" dirty="0">
                <a:solidFill>
                  <a:srgbClr val="00AEEF"/>
                </a:solidFill>
                <a:latin typeface="Alexandria"/>
              </a:rPr>
              <a:t>Correlation Analysis:</a:t>
            </a:r>
          </a:p>
          <a:p>
            <a:pPr lvl="3" algn="just">
              <a:lnSpc>
                <a:spcPct val="150000"/>
              </a:lnSpc>
            </a:pPr>
            <a:r>
              <a:rPr lang="en-US" sz="2000" b="1" dirty="0">
                <a:latin typeface="Alexandria"/>
              </a:rPr>
              <a:t>Purpose:</a:t>
            </a:r>
            <a:r>
              <a:rPr lang="en-US" sz="2000" dirty="0">
                <a:latin typeface="Alexandria"/>
              </a:rPr>
              <a:t> Measures the strength and direction of the relationship between two variables.</a:t>
            </a:r>
          </a:p>
          <a:p>
            <a:pPr lvl="3" algn="just">
              <a:lnSpc>
                <a:spcPct val="150000"/>
              </a:lnSpc>
            </a:pPr>
            <a:r>
              <a:rPr lang="en-US" sz="2000" b="1" dirty="0">
                <a:latin typeface="Alexandria"/>
              </a:rPr>
              <a:t>Formula:</a:t>
            </a:r>
            <a:r>
              <a:rPr lang="en-US" sz="2000" dirty="0">
                <a:latin typeface="Alexandria"/>
              </a:rPr>
              <a:t> Y= F(X) → Dependent variable (Y) is a function of independent variable(s) (X).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AEEF"/>
                </a:solidFill>
                <a:latin typeface="Alexandria"/>
              </a:rPr>
              <a:t>Correlation Coefficient (r):</a:t>
            </a:r>
            <a:endParaRPr lang="en-US" sz="2000" dirty="0">
              <a:solidFill>
                <a:srgbClr val="00AEEF"/>
              </a:solidFill>
              <a:latin typeface="Alexandria"/>
            </a:endParaRPr>
          </a:p>
          <a:p>
            <a:pPr lvl="3" algn="just">
              <a:lnSpc>
                <a:spcPct val="150000"/>
              </a:lnSpc>
            </a:pPr>
            <a:r>
              <a:rPr lang="en-US" sz="2000" b="1" dirty="0">
                <a:latin typeface="Alexandria"/>
              </a:rPr>
              <a:t>+1.0</a:t>
            </a:r>
            <a:r>
              <a:rPr lang="en-US" sz="2000" dirty="0">
                <a:latin typeface="Alexandria"/>
              </a:rPr>
              <a:t> → Perfect positive correlation</a:t>
            </a:r>
          </a:p>
          <a:p>
            <a:pPr lvl="3" algn="just">
              <a:lnSpc>
                <a:spcPct val="150000"/>
              </a:lnSpc>
            </a:pPr>
            <a:r>
              <a:rPr lang="en-US" sz="2000" b="1" dirty="0">
                <a:latin typeface="Alexandria"/>
              </a:rPr>
              <a:t>0</a:t>
            </a:r>
            <a:r>
              <a:rPr lang="en-US" sz="2000" dirty="0">
                <a:latin typeface="Alexandria"/>
              </a:rPr>
              <a:t> → No correlation</a:t>
            </a:r>
          </a:p>
          <a:p>
            <a:pPr lvl="3" algn="just">
              <a:lnSpc>
                <a:spcPct val="150000"/>
              </a:lnSpc>
            </a:pPr>
            <a:r>
              <a:rPr lang="en-US" sz="2000" b="1" dirty="0">
                <a:latin typeface="Alexandria"/>
              </a:rPr>
              <a:t>-1.0</a:t>
            </a:r>
            <a:r>
              <a:rPr lang="en-US" sz="2000" dirty="0">
                <a:latin typeface="Alexandria"/>
              </a:rPr>
              <a:t> → Perfect negative correlation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Interpretation:</a:t>
            </a:r>
            <a:r>
              <a:rPr lang="en-US" sz="2000" dirty="0">
                <a:latin typeface="Alexandria"/>
              </a:rPr>
              <a:t> Higher |r| value means a stronger relationship between variables.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0670" y="1605140"/>
            <a:ext cx="1140751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>
              <a:buFont typeface="+mj-lt"/>
              <a:buAutoNum type="arabicPeriod" startAt="2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Determining &amp; Validating Root Causes: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lphaUcPeriod" startAt="2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Linear Regression Analysis</a:t>
            </a:r>
          </a:p>
          <a:p>
            <a:pPr lvl="3" algn="just">
              <a:lnSpc>
                <a:spcPct val="150000"/>
              </a:lnSpc>
            </a:pPr>
            <a:r>
              <a:rPr lang="en-US" sz="2400" b="1" dirty="0">
                <a:latin typeface="Alexandria"/>
              </a:rPr>
              <a:t>Purpose: </a:t>
            </a:r>
            <a:r>
              <a:rPr lang="en-US" sz="2400" dirty="0">
                <a:latin typeface="Alexandria"/>
              </a:rPr>
              <a:t>Predicts the relationship between independent (X) and dependent (Y) variables.</a:t>
            </a:r>
          </a:p>
          <a:p>
            <a:pPr lvl="3" algn="just">
              <a:lnSpc>
                <a:spcPct val="150000"/>
              </a:lnSpc>
            </a:pPr>
            <a:r>
              <a:rPr lang="en-US" sz="2400" b="1" dirty="0">
                <a:latin typeface="Alexandria"/>
              </a:rPr>
              <a:t>Equation: </a:t>
            </a:r>
            <a:r>
              <a:rPr lang="en-US" sz="2400" dirty="0">
                <a:latin typeface="Alexandria"/>
              </a:rPr>
              <a:t>Y= a + </a:t>
            </a:r>
            <a:r>
              <a:rPr lang="en-US" sz="2400" dirty="0" err="1">
                <a:latin typeface="Alexandria"/>
              </a:rPr>
              <a:t>bX</a:t>
            </a:r>
            <a:r>
              <a:rPr lang="en-US" sz="2400" dirty="0">
                <a:latin typeface="Alexandria"/>
              </a:rPr>
              <a:t>  (where a = intercept, b = slope).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Coefficient of Determination (R²):</a:t>
            </a:r>
          </a:p>
          <a:p>
            <a:pPr marL="1714500" lvl="3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Measures how well the prediction equation fits the data.</a:t>
            </a:r>
          </a:p>
          <a:p>
            <a:pPr marL="1714500" lvl="3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0 ≤ R² ≤ 1 (Higher values indicate better fit).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Application: </a:t>
            </a:r>
            <a:r>
              <a:rPr lang="en-US" sz="2400" dirty="0">
                <a:latin typeface="Alexandria"/>
              </a:rPr>
              <a:t>Helps in forecasting and determining key influencing factors.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8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8967" y="1641286"/>
            <a:ext cx="1117092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Process Capability Development: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VOC (Voice of the Customer):</a:t>
            </a:r>
            <a:r>
              <a:rPr lang="en-US" altLang="en-US" sz="2400" dirty="0">
                <a:solidFill>
                  <a:srgbClr val="00AEEF"/>
                </a:solidFill>
                <a:latin typeface="Alexandria"/>
              </a:rPr>
              <a:t> </a:t>
            </a:r>
            <a:r>
              <a:rPr lang="en-US" altLang="en-US" sz="2400" dirty="0">
                <a:latin typeface="Alexandria"/>
              </a:rPr>
              <a:t>Specification limits set by customer requirements.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VOP (Voice of the Process): </a:t>
            </a:r>
            <a:r>
              <a:rPr lang="en-US" altLang="en-US" sz="2400" dirty="0">
                <a:latin typeface="Alexandria"/>
              </a:rPr>
              <a:t>Actual process performance </a:t>
            </a:r>
            <a:r>
              <a:rPr lang="en-US" altLang="en-US" sz="2400" b="1" dirty="0">
                <a:latin typeface="Alexandria"/>
              </a:rPr>
              <a:t>(variation)</a:t>
            </a:r>
            <a:r>
              <a:rPr lang="en-US" altLang="en-US" sz="2400" dirty="0">
                <a:latin typeface="Alexandria"/>
              </a:rPr>
              <a:t>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USL (Upper Specification Limit): </a:t>
            </a:r>
            <a:r>
              <a:rPr lang="en-US" altLang="en-US" sz="2400" dirty="0">
                <a:latin typeface="Alexandria"/>
              </a:rPr>
              <a:t>Maximum acceptable value </a:t>
            </a:r>
            <a:r>
              <a:rPr lang="en-US" altLang="en-US" sz="2400" b="1" dirty="0">
                <a:latin typeface="Alexandria"/>
              </a:rPr>
              <a:t>(from VOC).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LSL (Lower Specification Limit): </a:t>
            </a:r>
            <a:r>
              <a:rPr lang="en-US" altLang="en-US" sz="2400" dirty="0">
                <a:latin typeface="Alexandria"/>
              </a:rPr>
              <a:t>Minimum acceptable value </a:t>
            </a:r>
            <a:r>
              <a:rPr lang="en-US" altLang="en-US" sz="2400" b="1" dirty="0">
                <a:latin typeface="Alexandria"/>
              </a:rPr>
              <a:t>(from VOC).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μ (Mu / Process Mean): </a:t>
            </a:r>
            <a:r>
              <a:rPr lang="en-US" altLang="en-US" sz="2400" dirty="0">
                <a:latin typeface="Alexandria"/>
              </a:rPr>
              <a:t>Average performance level of the process.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σ (Sigma / Standard Deviation): </a:t>
            </a:r>
            <a:r>
              <a:rPr lang="en-US" altLang="en-US" sz="2400" dirty="0">
                <a:latin typeface="Alexandria"/>
              </a:rPr>
              <a:t>Measure of process variation </a:t>
            </a:r>
            <a:r>
              <a:rPr lang="en-US" altLang="en-US" sz="2400" b="1" dirty="0">
                <a:latin typeface="Alexandria"/>
              </a:rPr>
              <a:t>(from VOP).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69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0670" y="1605140"/>
            <a:ext cx="11407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Process Capability Development: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498" y="2163569"/>
            <a:ext cx="6858000" cy="4660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766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0670" y="1605140"/>
            <a:ext cx="1140751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Process Capability Development: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Purpose:</a:t>
            </a: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Measures how well a process meets specifications.</a:t>
            </a: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Identifies areas for improvement and defect reduction.</a:t>
            </a:r>
          </a:p>
          <a:p>
            <a:pPr marL="742950" lvl="1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solidFill>
                  <a:srgbClr val="00AEEF"/>
                </a:solidFill>
                <a:latin typeface="Alexandria"/>
              </a:rPr>
              <a:t>Key Metrics:</a:t>
            </a: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UcPeriod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DPMO (Defects Per Million Opportunities):</a:t>
            </a:r>
            <a:endParaRPr lang="en-US" altLang="en-US" sz="2400" dirty="0">
              <a:solidFill>
                <a:srgbClr val="F58221"/>
              </a:solidFill>
              <a:latin typeface="Alexandria"/>
            </a:endParaRPr>
          </a:p>
          <a:p>
            <a:pPr marL="1657350" lvl="3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Formula:</a:t>
            </a:r>
          </a:p>
          <a:p>
            <a:pPr lvl="1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lexandria"/>
            </a:endParaRPr>
          </a:p>
          <a:p>
            <a:pPr marL="1657350" lvl="3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i="1" dirty="0">
                <a:solidFill>
                  <a:srgbClr val="F58221"/>
                </a:solidFill>
                <a:latin typeface="Alexandria"/>
              </a:rPr>
              <a:t>Lower DPMO = Higher process capability.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6481" y="4811843"/>
            <a:ext cx="5562369" cy="959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107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0670" y="1806682"/>
            <a:ext cx="11407515" cy="3982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Process Capability Development:</a:t>
            </a:r>
          </a:p>
          <a:p>
            <a:pPr marL="971550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Sigma Level (Process Performance):</a:t>
            </a: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Higher sigma level = Fewer defects.</a:t>
            </a: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Alexandria"/>
              </a:rPr>
              <a:t>Common benchmarks:</a:t>
            </a:r>
          </a:p>
          <a:p>
            <a:pPr marL="1714500" lvl="3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b="1" dirty="0">
                <a:latin typeface="Alexandria"/>
              </a:rPr>
              <a:t>3σ (66,800 DPMO)</a:t>
            </a:r>
            <a:r>
              <a:rPr lang="en-US" altLang="en-US" sz="2800" dirty="0">
                <a:latin typeface="Alexandria"/>
              </a:rPr>
              <a:t> – Average process.</a:t>
            </a:r>
          </a:p>
          <a:p>
            <a:pPr marL="1714500" lvl="3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b="1" dirty="0">
                <a:latin typeface="Alexandria"/>
              </a:rPr>
              <a:t>6σ (3.4 DPMO)</a:t>
            </a:r>
            <a:r>
              <a:rPr lang="en-US" altLang="en-US" sz="2800" dirty="0">
                <a:latin typeface="Alexandria"/>
              </a:rPr>
              <a:t> – World-class quality.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85" y="1645272"/>
            <a:ext cx="3388703" cy="4748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780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7767" y="1605140"/>
            <a:ext cx="1159332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Process Capability Development:</a:t>
            </a:r>
            <a:endParaRPr lang="en-US" altLang="en-US" b="1" dirty="0">
              <a:latin typeface="Alexandria"/>
            </a:endParaRPr>
          </a:p>
          <a:p>
            <a:pPr marL="971550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UcPeriod" startAt="3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Capability Indices (</a:t>
            </a:r>
            <a:r>
              <a:rPr lang="en-US" altLang="en-US" sz="2800" b="1" dirty="0" err="1">
                <a:solidFill>
                  <a:srgbClr val="F58221"/>
                </a:solidFill>
                <a:latin typeface="Alexandria"/>
              </a:rPr>
              <a:t>Cp</a:t>
            </a: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 &amp; </a:t>
            </a:r>
            <a:r>
              <a:rPr lang="en-US" altLang="en-US" sz="2800" b="1" dirty="0" err="1">
                <a:solidFill>
                  <a:srgbClr val="F58221"/>
                </a:solidFill>
                <a:latin typeface="Alexandria"/>
              </a:rPr>
              <a:t>Cpk</a:t>
            </a: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):</a:t>
            </a: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 err="1">
                <a:latin typeface="Alexandria"/>
              </a:rPr>
              <a:t>Cp</a:t>
            </a:r>
            <a:r>
              <a:rPr lang="en-US" altLang="en-US" sz="2400" b="1" dirty="0">
                <a:latin typeface="Alexandria"/>
              </a:rPr>
              <a:t>: </a:t>
            </a:r>
            <a:r>
              <a:rPr lang="en-US" altLang="en-US" sz="2400" dirty="0">
                <a:latin typeface="Alexandria"/>
              </a:rPr>
              <a:t>Measures potential process capability.</a:t>
            </a: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 err="1">
                <a:latin typeface="Alexandria"/>
              </a:rPr>
              <a:t>Cpk</a:t>
            </a:r>
            <a:r>
              <a:rPr lang="en-US" altLang="en-US" sz="2400" b="1" dirty="0">
                <a:latin typeface="Alexandria"/>
              </a:rPr>
              <a:t>:</a:t>
            </a:r>
            <a:r>
              <a:rPr lang="en-US" altLang="en-US" sz="2400" dirty="0"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Accounts for process centering (actual capability).</a:t>
            </a: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General Formula:</a:t>
            </a:r>
            <a:endParaRPr lang="en-US" sz="2400" dirty="0">
              <a:latin typeface="Alexandria"/>
            </a:endParaRPr>
          </a:p>
          <a:p>
            <a:pPr marL="1200150" lvl="2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</a:t>
            </a:r>
          </a:p>
          <a:p>
            <a:pPr marL="1657350" lvl="3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 err="1">
                <a:latin typeface="Alexandria"/>
              </a:rPr>
              <a:t>Cp</a:t>
            </a:r>
            <a:r>
              <a:rPr lang="en-US" altLang="en-US" sz="2400" b="1" dirty="0">
                <a:latin typeface="Alexandria"/>
              </a:rPr>
              <a:t>/</a:t>
            </a:r>
            <a:r>
              <a:rPr lang="en-US" altLang="en-US" sz="2400" b="1" dirty="0" err="1">
                <a:latin typeface="Alexandria"/>
              </a:rPr>
              <a:t>Cpk</a:t>
            </a:r>
            <a:r>
              <a:rPr lang="en-US" altLang="en-US" sz="2400" b="1" dirty="0">
                <a:latin typeface="Alexandria"/>
              </a:rPr>
              <a:t> ≥ 1.33 </a:t>
            </a:r>
            <a:r>
              <a:rPr lang="en-US" altLang="en-US" sz="2400" dirty="0">
                <a:latin typeface="Alexandria"/>
              </a:rPr>
              <a:t>→ Acceptable process.</a:t>
            </a:r>
          </a:p>
          <a:p>
            <a:pPr marL="1657350" lvl="3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 err="1">
                <a:latin typeface="Alexandria"/>
              </a:rPr>
              <a:t>Cp</a:t>
            </a:r>
            <a:r>
              <a:rPr lang="en-US" altLang="en-US" sz="2400" b="1" dirty="0">
                <a:latin typeface="Alexandria"/>
              </a:rPr>
              <a:t>/</a:t>
            </a:r>
            <a:r>
              <a:rPr lang="en-US" altLang="en-US" sz="2400" b="1" dirty="0" err="1">
                <a:latin typeface="Alexandria"/>
              </a:rPr>
              <a:t>Cpk</a:t>
            </a:r>
            <a:r>
              <a:rPr lang="en-US" altLang="en-US" sz="2400" b="1" dirty="0">
                <a:latin typeface="Alexandria"/>
              </a:rPr>
              <a:t> &lt; 1 </a:t>
            </a:r>
            <a:r>
              <a:rPr lang="en-US" altLang="en-US" sz="2400" dirty="0">
                <a:latin typeface="Alexandria"/>
              </a:rPr>
              <a:t>→ Process needs improvement.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79450" y="4242216"/>
            <a:ext cx="4924524" cy="6445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581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7767" y="1605140"/>
            <a:ext cx="11593321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Process Capability Development:</a:t>
            </a:r>
            <a:endParaRPr lang="en-US" altLang="en-US" sz="1600" b="1" dirty="0">
              <a:latin typeface="Alexandria"/>
            </a:endParaRPr>
          </a:p>
          <a:p>
            <a:pPr marL="914400" lvl="4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There are typically three scenarios regarding process capability:</a:t>
            </a:r>
          </a:p>
          <a:p>
            <a:pPr marL="1428750" lvl="5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UcPeriod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Process spread is less than the specification spread. </a:t>
            </a:r>
          </a:p>
          <a:p>
            <a:pPr marL="0" lvl="3" algn="ctr"/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So, The process is quite capable 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(</a:t>
            </a:r>
            <a:r>
              <a:rPr lang="en-US" altLang="en-US" sz="2400" b="1" dirty="0" err="1">
                <a:solidFill>
                  <a:srgbClr val="203E5F"/>
                </a:solidFill>
                <a:latin typeface="Alexandria"/>
              </a:rPr>
              <a:t>Cp</a:t>
            </a:r>
            <a:r>
              <a:rPr lang="en-US" altLang="en-US" sz="2400" b="1" dirty="0">
                <a:solidFill>
                  <a:srgbClr val="203E5F"/>
                </a:solidFill>
                <a:latin typeface="Alexandria"/>
              </a:rPr>
              <a:t>/</a:t>
            </a:r>
            <a:r>
              <a:rPr lang="en-US" altLang="en-US" sz="2400" b="1" dirty="0" err="1">
                <a:solidFill>
                  <a:srgbClr val="203E5F"/>
                </a:solidFill>
                <a:latin typeface="Alexandria"/>
              </a:rPr>
              <a:t>Cpk</a:t>
            </a:r>
            <a:r>
              <a:rPr lang="en-US" altLang="en-US" sz="2400" b="1" dirty="0">
                <a:solidFill>
                  <a:srgbClr val="203E5F"/>
                </a:solidFill>
                <a:latin typeface="Alexandria"/>
              </a:rPr>
              <a:t> 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&gt;</a:t>
            </a:r>
            <a:r>
              <a:rPr lang="en-US" altLang="en-US" sz="2400" b="1" dirty="0">
                <a:solidFill>
                  <a:srgbClr val="203E5F"/>
                </a:solidFill>
                <a:latin typeface="Alexandria"/>
              </a:rPr>
              <a:t> 1.33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).</a:t>
            </a:r>
            <a:endParaRPr lang="ar-EG" sz="2400" b="1" dirty="0">
              <a:solidFill>
                <a:srgbClr val="203E5F"/>
              </a:solidFill>
              <a:latin typeface="Alexandria"/>
            </a:endParaRPr>
          </a:p>
          <a:p>
            <a:pPr lvl="1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800" b="1" dirty="0">
              <a:solidFill>
                <a:srgbClr val="F58221"/>
              </a:solidFill>
              <a:latin typeface="Alexandria"/>
            </a:endParaRPr>
          </a:p>
          <a:p>
            <a:pPr lvl="2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5F65DD-7C9B-423D-AEF4-3C7F569E1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331" y="4076106"/>
            <a:ext cx="4522191" cy="261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01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7767" y="1605140"/>
            <a:ext cx="11593321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Process Capability Development:</a:t>
            </a:r>
            <a:endParaRPr lang="en-US" altLang="en-US" sz="1600" b="1" dirty="0">
              <a:latin typeface="Alexandria"/>
            </a:endParaRPr>
          </a:p>
          <a:p>
            <a:pPr marL="514350" indent="-514350" algn="ctr">
              <a:buFont typeface="+mj-lt"/>
              <a:buAutoNum type="alphaUcPeriod" startAt="2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Process spread is equal to specification spread, an acceptable situation, but there is no room for error.</a:t>
            </a:r>
            <a:r>
              <a:rPr lang="en-US" sz="2800" b="1" dirty="0">
                <a:solidFill>
                  <a:srgbClr val="203E5F"/>
                </a:solidFill>
                <a:latin typeface="Book Antiqua" panose="02040602050305030304" pitchFamily="18" charset="0"/>
              </a:rPr>
              <a:t> </a:t>
            </a:r>
          </a:p>
          <a:p>
            <a:pPr algn="ctr"/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If the mean shifts, or variation increases, there will be nonconforming outcomes 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(</a:t>
            </a:r>
            <a:r>
              <a:rPr lang="en-US" altLang="en-US" sz="2400" b="1" dirty="0" err="1">
                <a:solidFill>
                  <a:srgbClr val="203E5F"/>
                </a:solidFill>
                <a:latin typeface="Alexandria"/>
              </a:rPr>
              <a:t>Cp</a:t>
            </a:r>
            <a:r>
              <a:rPr lang="en-US" altLang="en-US" sz="2400" b="1" dirty="0">
                <a:solidFill>
                  <a:srgbClr val="203E5F"/>
                </a:solidFill>
                <a:latin typeface="Alexandria"/>
              </a:rPr>
              <a:t>/</a:t>
            </a:r>
            <a:r>
              <a:rPr lang="en-US" altLang="en-US" sz="2400" b="1" dirty="0" err="1">
                <a:solidFill>
                  <a:srgbClr val="203E5F"/>
                </a:solidFill>
                <a:latin typeface="Alexandria"/>
              </a:rPr>
              <a:t>Cpk</a:t>
            </a:r>
            <a:r>
              <a:rPr lang="en-US" altLang="en-US" sz="2400" b="1" dirty="0">
                <a:solidFill>
                  <a:srgbClr val="203E5F"/>
                </a:solidFill>
                <a:latin typeface="Alexandria"/>
              </a:rPr>
              <a:t> 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is between 1.00 and 1.33).</a:t>
            </a:r>
            <a:endParaRPr lang="ar-EG" sz="2400" b="1" dirty="0">
              <a:solidFill>
                <a:schemeClr val="accent2">
                  <a:lumMod val="75000"/>
                </a:schemeClr>
              </a:solidFill>
              <a:latin typeface="Alexandria"/>
            </a:endParaRPr>
          </a:p>
          <a:p>
            <a:pPr lvl="2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b="1" dirty="0">
              <a:solidFill>
                <a:schemeClr val="accent2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C65935-5E57-4094-B8D3-37EF60A7F2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331" y="3961982"/>
            <a:ext cx="4522191" cy="273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Analyze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7767" y="1605140"/>
            <a:ext cx="1159332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3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Process Capability Development:</a:t>
            </a:r>
            <a:endParaRPr lang="en-US" altLang="en-US" sz="1600" b="1" dirty="0">
              <a:latin typeface="Alexandria"/>
            </a:endParaRPr>
          </a:p>
          <a:p>
            <a:pPr marL="514350" indent="-514350" algn="ctr">
              <a:buFont typeface="+mj-lt"/>
              <a:buAutoNum type="alphaUcPeriod" startAt="3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Process spread is greater than the specification spread. </a:t>
            </a: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The process is NOT capable 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(</a:t>
            </a:r>
            <a:r>
              <a:rPr lang="en-US" altLang="en-US" sz="2400" b="1" dirty="0" err="1">
                <a:solidFill>
                  <a:srgbClr val="203E5F"/>
                </a:solidFill>
                <a:latin typeface="Alexandria"/>
              </a:rPr>
              <a:t>Cp</a:t>
            </a:r>
            <a:r>
              <a:rPr lang="en-US" altLang="en-US" sz="2400" b="1" dirty="0">
                <a:solidFill>
                  <a:srgbClr val="203E5F"/>
                </a:solidFill>
                <a:latin typeface="Alexandria"/>
              </a:rPr>
              <a:t>/</a:t>
            </a:r>
            <a:r>
              <a:rPr lang="en-US" altLang="en-US" sz="2400" b="1" dirty="0" err="1">
                <a:solidFill>
                  <a:srgbClr val="203E5F"/>
                </a:solidFill>
                <a:latin typeface="Alexandria"/>
              </a:rPr>
              <a:t>Cpk</a:t>
            </a:r>
            <a:r>
              <a:rPr lang="en-US" altLang="en-US" sz="2400" b="1" dirty="0">
                <a:solidFill>
                  <a:srgbClr val="203E5F"/>
                </a:solidFill>
                <a:latin typeface="Alexandria"/>
              </a:rPr>
              <a:t> &lt; 1.00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).</a:t>
            </a:r>
            <a:endParaRPr lang="ar-EG" sz="2400" b="1" dirty="0">
              <a:solidFill>
                <a:schemeClr val="accent2">
                  <a:lumMod val="75000"/>
                </a:schemeClr>
              </a:solidFill>
              <a:latin typeface="Alexandria"/>
            </a:endParaRPr>
          </a:p>
          <a:p>
            <a:pPr lvl="2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en-US" sz="2400" b="1" dirty="0">
              <a:solidFill>
                <a:schemeClr val="accent2">
                  <a:lumMod val="75000"/>
                </a:schemeClr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16D87A9-3B31-41D4-B256-92EDE7582F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8402" y="3413759"/>
            <a:ext cx="4522191" cy="328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71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36A61B-5DD0-43B9-8AA7-D3949EA79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6488" y="3822492"/>
            <a:ext cx="2045512" cy="30355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76405" y="434715"/>
            <a:ext cx="9970083" cy="6217308"/>
          </a:xfrm>
          <a:prstGeom prst="cloudCallout">
            <a:avLst>
              <a:gd name="adj1" fmla="val 59013"/>
              <a:gd name="adj2" fmla="val -241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</a:rPr>
              <a:t>DMAIC Methodology</a:t>
            </a:r>
          </a:p>
          <a:p>
            <a:pPr marL="914400" indent="-914400" algn="ctr">
              <a:lnSpc>
                <a:spcPct val="150000"/>
              </a:lnSpc>
              <a:buFont typeface="+mj-lt"/>
              <a:buAutoNum type="arabicPeriod" startAt="4"/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Improve</a:t>
            </a:r>
            <a:endParaRPr lang="ar-EG" sz="5400" b="1" dirty="0">
              <a:solidFill>
                <a:srgbClr val="203E5F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98225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DMAIC Methodology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42472" y="2011619"/>
            <a:ext cx="11103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4000" b="1" i="1" dirty="0">
                <a:solidFill>
                  <a:srgbClr val="203E5F"/>
                </a:solidFill>
                <a:latin typeface="Alexandria"/>
              </a:rPr>
              <a:t>Improve Phase:</a:t>
            </a:r>
          </a:p>
          <a:p>
            <a:pPr marL="1028700" lvl="1" indent="-5715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The purpose of the </a:t>
            </a:r>
            <a:r>
              <a:rPr lang="en-US" sz="3200" b="1" dirty="0">
                <a:latin typeface="Alexandria"/>
              </a:rPr>
              <a:t>Improve phase </a:t>
            </a:r>
            <a:r>
              <a:rPr lang="en-US" sz="3200" dirty="0">
                <a:latin typeface="Alexandria"/>
              </a:rPr>
              <a:t>is </a:t>
            </a:r>
            <a:r>
              <a:rPr lang="en-US" sz="3200" b="1" dirty="0">
                <a:latin typeface="Alexandria"/>
              </a:rPr>
              <a:t>to identify improvement recommendations</a:t>
            </a:r>
            <a:r>
              <a:rPr lang="en-US" sz="3200" dirty="0">
                <a:latin typeface="Alexandria"/>
              </a:rPr>
              <a:t>, </a:t>
            </a:r>
            <a:r>
              <a:rPr lang="en-US" sz="3200" b="1" dirty="0">
                <a:latin typeface="Alexandria"/>
              </a:rPr>
              <a:t>design the future state</a:t>
            </a:r>
            <a:r>
              <a:rPr lang="en-US" sz="3200" dirty="0">
                <a:latin typeface="Alexandria"/>
              </a:rPr>
              <a:t>, </a:t>
            </a:r>
            <a:r>
              <a:rPr lang="en-US" sz="3200" b="1" dirty="0">
                <a:latin typeface="Alexandria"/>
              </a:rPr>
              <a:t>implement pilot projects</a:t>
            </a:r>
            <a:r>
              <a:rPr lang="en-US" sz="3200" dirty="0">
                <a:latin typeface="Alexandria"/>
              </a:rPr>
              <a:t>, </a:t>
            </a:r>
            <a:r>
              <a:rPr lang="en-US" sz="3200" b="1" dirty="0">
                <a:latin typeface="Alexandria"/>
              </a:rPr>
              <a:t>train</a:t>
            </a:r>
            <a:r>
              <a:rPr lang="en-US" sz="3200" dirty="0">
                <a:latin typeface="Alexandria"/>
              </a:rPr>
              <a:t>, and </a:t>
            </a:r>
            <a:r>
              <a:rPr lang="en-US" sz="3200" b="1" dirty="0">
                <a:latin typeface="Alexandria"/>
              </a:rPr>
              <a:t>document the new processes</a:t>
            </a:r>
            <a:r>
              <a:rPr lang="en-US" sz="32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23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Improve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6995" y="2149526"/>
            <a:ext cx="10668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The activities performed and tools applied during the Improve phase are: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Alexandria"/>
              </a:rPr>
              <a:t>Identify improvement recommendations.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Alexandria"/>
              </a:rPr>
              <a:t>Perform cost/benefit analysis.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Alexandria"/>
              </a:rPr>
              <a:t>Design future state.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Alexandria"/>
              </a:rPr>
              <a:t>Establish performance targets and project scorecard.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Alexandria"/>
              </a:rPr>
              <a:t>Gain approval to implement, then implement.</a:t>
            </a:r>
          </a:p>
          <a:p>
            <a:pPr marL="1428750" lvl="2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Alexandria"/>
              </a:rPr>
              <a:t>Train and execute.</a:t>
            </a:r>
            <a:endParaRPr lang="ar-EG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18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483805"/>
            <a:ext cx="11362543" cy="5132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5301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Improve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6487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78956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464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2031" y="1815473"/>
            <a:ext cx="1077792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Improve Phase Roadmap: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Goal: </a:t>
            </a:r>
            <a:r>
              <a:rPr lang="en-US" sz="2800" dirty="0">
                <a:latin typeface="Alexandria"/>
              </a:rPr>
              <a:t>Implement solutions that eliminate root causes.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Key Steps: 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Validate solutions with cost/benefit analysis.  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Design future-state processes.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Pilot changes using </a:t>
            </a:r>
            <a:r>
              <a:rPr lang="en-US" sz="2400" b="1" dirty="0">
                <a:latin typeface="Alexandria"/>
              </a:rPr>
              <a:t>PDSA</a:t>
            </a:r>
            <a:r>
              <a:rPr lang="en-US"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Example: </a:t>
            </a:r>
            <a:r>
              <a:rPr lang="en-US" sz="2400" dirty="0">
                <a:latin typeface="Alexandria"/>
              </a:rPr>
              <a:t>Implementing barcode medication administration </a:t>
            </a:r>
            <a:r>
              <a:rPr lang="en-US" sz="2400" b="1" dirty="0">
                <a:latin typeface="Alexandria"/>
              </a:rPr>
              <a:t>(BCMA) </a:t>
            </a:r>
            <a:r>
              <a:rPr lang="en-US" sz="2400" dirty="0">
                <a:latin typeface="Alexandria"/>
              </a:rPr>
              <a:t>to prevent wrong-patient and wrong-medication errors in a hospital setting.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1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483805"/>
            <a:ext cx="11362543" cy="5132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5301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Improve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6487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78956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464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2031" y="2134366"/>
            <a:ext cx="10777927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Cost-Benefit Analysis Simplified:</a:t>
            </a:r>
            <a:r>
              <a:rPr lang="en-US" sz="1600" dirty="0"/>
              <a:t>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Formula: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b="1" dirty="0">
                <a:latin typeface="Alexandria"/>
              </a:rPr>
              <a:t>Benefit/Cost Ratio = </a:t>
            </a:r>
            <a:r>
              <a:rPr lang="en-US" sz="2000" dirty="0">
                <a:latin typeface="Alexandria"/>
              </a:rPr>
              <a:t>(Total Savings × 3 years) </a:t>
            </a:r>
            <a:r>
              <a:rPr lang="en-US" sz="2800" dirty="0">
                <a:latin typeface="Alexandria"/>
              </a:rPr>
              <a:t>÷</a:t>
            </a:r>
            <a:r>
              <a:rPr lang="en-US" sz="2000" dirty="0">
                <a:latin typeface="Alexandria"/>
              </a:rPr>
              <a:t> Implementation Cost.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Decision Rule: 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/>
              </a:rPr>
              <a:t>Resulting value &gt;1.0: Proceed 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/>
              </a:rPr>
              <a:t>Resulting value &lt;1.0: Revise solution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Case: </a:t>
            </a:r>
            <a:r>
              <a:rPr lang="en-US" sz="2400" dirty="0">
                <a:latin typeface="Alexandria"/>
              </a:rPr>
              <a:t>New EHR system saved $250K/year vs. $500K implementation cost → B/C = 1.5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98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483805"/>
            <a:ext cx="11362543" cy="5132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5301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Improve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6487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78956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464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2031" y="1960898"/>
            <a:ext cx="10777927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Future State Process Mapping: 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What it fixes: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Alexandria"/>
              </a:rPr>
              <a:t>Bottlenecks </a:t>
            </a:r>
            <a:r>
              <a:rPr lang="en-US" sz="2400" dirty="0">
                <a:latin typeface="Alexandria"/>
              </a:rPr>
              <a:t>(e.g., lab result delays).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Alexandria"/>
              </a:rPr>
              <a:t>Redundancies </a:t>
            </a:r>
            <a:r>
              <a:rPr lang="en-US" sz="2400" dirty="0">
                <a:latin typeface="Alexandria"/>
              </a:rPr>
              <a:t>(e.g., duplicate paperwork).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latin typeface="Alexandria"/>
              </a:rPr>
              <a:t>Inefficient communication </a:t>
            </a:r>
            <a:r>
              <a:rPr lang="en-US" altLang="en-US" sz="2400" dirty="0">
                <a:latin typeface="Alexandria"/>
              </a:rPr>
              <a:t>(e.g., delays in discharge due to waiting for physician approval).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latin typeface="Alexandria"/>
              </a:rPr>
              <a:t>Manual data entry errors </a:t>
            </a:r>
            <a:r>
              <a:rPr lang="en-US" altLang="en-US" sz="2400" dirty="0">
                <a:latin typeface="Alexandria"/>
              </a:rPr>
              <a:t>(e.g., transcription mistakes when transferring patient information).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21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320" r="21680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760237"/>
      </p:ext>
    </p:extLst>
  </p:cSld>
  <p:clrMapOvr>
    <a:masterClrMapping/>
  </p:clrMapOvr>
  <p:transition spd="slow" advClick="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483805"/>
            <a:ext cx="11362543" cy="5132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5301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Improve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6487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78956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464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2031" y="2465246"/>
            <a:ext cx="107779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PDSA in Action (Hospital Example):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Plan: </a:t>
            </a:r>
            <a:r>
              <a:rPr lang="en-US" sz="2800" dirty="0">
                <a:latin typeface="Alexandria"/>
              </a:rPr>
              <a:t>Redesign OR turnover checklist. 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Do: </a:t>
            </a:r>
            <a:r>
              <a:rPr lang="en-US" sz="2800" dirty="0">
                <a:latin typeface="Alexandria"/>
              </a:rPr>
              <a:t>Test in 1 operating room.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Study: </a:t>
            </a:r>
            <a:r>
              <a:rPr lang="en-US" sz="2800" dirty="0">
                <a:latin typeface="Alexandria"/>
              </a:rPr>
              <a:t>Measure turnover time reduction. 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Act: </a:t>
            </a:r>
            <a:r>
              <a:rPr lang="en-US" sz="2800" dirty="0">
                <a:latin typeface="Alexandria"/>
              </a:rPr>
              <a:t>Expand to all ORs after 15% improvement.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9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483805"/>
            <a:ext cx="11362543" cy="5132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5301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Improve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6487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78956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0464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52328" y="1953288"/>
            <a:ext cx="1129733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Change Management Essentials: 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Critical for Success: 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Alexandria"/>
              </a:rPr>
              <a:t>Train </a:t>
            </a:r>
            <a:r>
              <a:rPr lang="en-US" sz="2800" b="1" i="1" dirty="0">
                <a:latin typeface="Alexandria"/>
              </a:rPr>
              <a:t>“Improvement Champions"</a:t>
            </a:r>
            <a:r>
              <a:rPr lang="en-US" sz="2800" dirty="0">
                <a:latin typeface="Alexandria"/>
              </a:rPr>
              <a:t> first (e.g., charge nurses). 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Address resistance with: 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Alexandria"/>
              </a:rPr>
              <a:t>Quick wins (show 30-day results).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Alexandria"/>
              </a:rPr>
              <a:t>Staff feedback sessions. </a:t>
            </a:r>
          </a:p>
          <a:p>
            <a:pPr lvl="1" algn="ctr">
              <a:lnSpc>
                <a:spcPct val="150000"/>
              </a:lnSpc>
            </a:pPr>
            <a:r>
              <a:rPr lang="en-US" sz="2800" b="1" dirty="0">
                <a:latin typeface="Alexandria"/>
              </a:rPr>
              <a:t> </a:t>
            </a:r>
            <a:r>
              <a:rPr lang="en-US" sz="2800" b="1" i="1" dirty="0">
                <a:solidFill>
                  <a:srgbClr val="00AEEF"/>
                </a:solidFill>
                <a:latin typeface="Alexandria"/>
              </a:rPr>
              <a:t>"Culture eats strategy for breakfast"    </a:t>
            </a:r>
            <a:r>
              <a:rPr lang="en-US" sz="2800" b="1" i="1" u="sng" dirty="0">
                <a:solidFill>
                  <a:srgbClr val="203E5F"/>
                </a:solidFill>
                <a:latin typeface="Alexandria"/>
              </a:rPr>
              <a:t>Peter Drucker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31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36A61B-5DD0-43B9-8AA7-D3949EA79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6488" y="3822492"/>
            <a:ext cx="2045512" cy="30355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76405" y="434715"/>
            <a:ext cx="9970083" cy="6217308"/>
          </a:xfrm>
          <a:prstGeom prst="cloudCallout">
            <a:avLst>
              <a:gd name="adj1" fmla="val 59013"/>
              <a:gd name="adj2" fmla="val -241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</a:rPr>
              <a:t>DMAIC Methodology</a:t>
            </a:r>
          </a:p>
          <a:p>
            <a:pPr marL="914400" indent="-914400" algn="ctr">
              <a:lnSpc>
                <a:spcPct val="150000"/>
              </a:lnSpc>
              <a:buFont typeface="+mj-lt"/>
              <a:buAutoNum type="arabicPeriod" startAt="5"/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Control</a:t>
            </a:r>
            <a:endParaRPr lang="ar-EG" sz="5400" b="1" dirty="0">
              <a:solidFill>
                <a:srgbClr val="203E5F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97932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4865" y="1345306"/>
            <a:ext cx="11779126" cy="53488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1" y="569058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DMAIC Methodology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83024" y="2034589"/>
            <a:ext cx="112228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4000" b="1" i="1" dirty="0">
                <a:solidFill>
                  <a:srgbClr val="203E5F"/>
                </a:solidFill>
                <a:latin typeface="Alexandria"/>
              </a:rPr>
              <a:t>Control Phase:</a:t>
            </a:r>
          </a:p>
          <a:p>
            <a:pPr marL="1028700" lvl="1" indent="-5715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The purpose of the Control phase is to </a:t>
            </a:r>
            <a:r>
              <a:rPr lang="en-US" sz="3200" b="1" dirty="0">
                <a:latin typeface="Alexandria"/>
              </a:rPr>
              <a:t>measure the results of the pilot projects</a:t>
            </a:r>
            <a:r>
              <a:rPr lang="en-US" sz="3200" dirty="0">
                <a:latin typeface="Alexandria"/>
              </a:rPr>
              <a:t>, and </a:t>
            </a:r>
            <a:r>
              <a:rPr lang="en-US" sz="3200" b="1" dirty="0">
                <a:latin typeface="Alexandria"/>
              </a:rPr>
              <a:t>manage the change on a broader scale</a:t>
            </a:r>
            <a:r>
              <a:rPr lang="en-US" sz="3200" dirty="0">
                <a:latin typeface="Alexandria"/>
              </a:rPr>
              <a:t>.</a:t>
            </a:r>
          </a:p>
          <a:p>
            <a:pPr marL="1028700" lvl="1" indent="-5715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4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6995" y="2673987"/>
            <a:ext cx="1066800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The activities performed and tools applied during the Control phase are:</a:t>
            </a:r>
          </a:p>
          <a:p>
            <a:pPr marL="1428750" lvl="2" indent="-514350" algn="just">
              <a:lnSpc>
                <a:spcPct val="150000"/>
              </a:lnSpc>
              <a:buFontTx/>
              <a:buAutoNum type="arabicPeriod"/>
            </a:pPr>
            <a:r>
              <a:rPr lang="en-US" sz="2800" dirty="0">
                <a:latin typeface="Alexandria"/>
              </a:rPr>
              <a:t>Monitor &amp; Control Performance.</a:t>
            </a:r>
          </a:p>
          <a:p>
            <a:pPr marL="1428750" lvl="2" indent="-514350" algn="just">
              <a:lnSpc>
                <a:spcPct val="150000"/>
              </a:lnSpc>
              <a:buFontTx/>
              <a:buAutoNum type="arabicPeriod"/>
            </a:pPr>
            <a:r>
              <a:rPr lang="en-US" sz="2800" dirty="0">
                <a:latin typeface="Alexandria"/>
              </a:rPr>
              <a:t>Scale Validated Improvements.</a:t>
            </a:r>
          </a:p>
          <a:p>
            <a:pPr marL="1428750" lvl="2" indent="-514350" algn="just">
              <a:lnSpc>
                <a:spcPct val="150000"/>
              </a:lnSpc>
              <a:buFontTx/>
              <a:buAutoNum type="arabicPeriod"/>
            </a:pPr>
            <a:r>
              <a:rPr lang="en-US" sz="2800" dirty="0">
                <a:latin typeface="Alexandria"/>
              </a:rPr>
              <a:t>Sustain &amp; Advance.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8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76982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1477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6995" y="2081117"/>
            <a:ext cx="106680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2" indent="-514350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Monitor &amp; Control Performance: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Alexandria"/>
              </a:rPr>
              <a:t>Confirm Proper Execution: </a:t>
            </a:r>
            <a:r>
              <a:rPr lang="en-US" sz="2400" dirty="0">
                <a:latin typeface="Alexandria"/>
              </a:rPr>
              <a:t>Verify training and implementation were done correctly.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Alexandria"/>
              </a:rPr>
              <a:t>Gather Performance Data: </a:t>
            </a:r>
            <a:r>
              <a:rPr lang="en-US" sz="2400" dirty="0">
                <a:latin typeface="Alexandria"/>
              </a:rPr>
              <a:t>Collect metrics after changes are implemented.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Alexandria"/>
              </a:rPr>
              <a:t>Compare with Baseline: </a:t>
            </a:r>
            <a:r>
              <a:rPr lang="en-US" sz="2400" dirty="0">
                <a:latin typeface="Alexandria"/>
              </a:rPr>
              <a:t>Check if improvements meet targets.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latin typeface="Alexandria"/>
              </a:rPr>
              <a:t>Identify Gaps:  </a:t>
            </a:r>
            <a:r>
              <a:rPr lang="en-US" sz="2400" dirty="0">
                <a:latin typeface="Alexandria"/>
              </a:rPr>
              <a:t>Detect deviations and take corrective actions.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6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76982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1477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37827" y="2170729"/>
            <a:ext cx="10726335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Control Charts: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Definition: 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/>
              </a:rPr>
              <a:t>Graphical tools in SPC to monitor process stability over time.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/>
              </a:rPr>
              <a:t>Plot data points with a central line </a:t>
            </a:r>
            <a:r>
              <a:rPr lang="en-US" sz="2000" b="1" dirty="0">
                <a:latin typeface="Alexandria"/>
              </a:rPr>
              <a:t>(average)</a:t>
            </a:r>
            <a:r>
              <a:rPr lang="en-US" sz="2000" dirty="0">
                <a:latin typeface="Alexandria"/>
              </a:rPr>
              <a:t>, upper/lower control limits.</a:t>
            </a:r>
            <a:endParaRPr lang="en-US" sz="2400" dirty="0"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Purpose: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/>
              </a:rPr>
              <a:t>Distinguish between common cause </a:t>
            </a:r>
            <a:r>
              <a:rPr lang="en-US" sz="2000" b="1" dirty="0">
                <a:latin typeface="Alexandria"/>
              </a:rPr>
              <a:t>(expected) </a:t>
            </a:r>
            <a:r>
              <a:rPr lang="en-US" sz="2000" dirty="0">
                <a:latin typeface="Alexandria"/>
              </a:rPr>
              <a:t>and special cause </a:t>
            </a:r>
            <a:r>
              <a:rPr lang="en-US" sz="2000" b="1" dirty="0">
                <a:latin typeface="Alexandria"/>
              </a:rPr>
              <a:t>(unexpected) </a:t>
            </a:r>
            <a:r>
              <a:rPr lang="en-US" sz="2000" dirty="0">
                <a:latin typeface="Alexandria"/>
              </a:rPr>
              <a:t>variations.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/>
              </a:rPr>
              <a:t>Ensure consistent quality in healthcare (e.g., patient wait times, infection rates).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95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76982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1477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02349" y="1929374"/>
            <a:ext cx="10726335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Control Charts: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Components: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b="1" dirty="0">
                <a:latin typeface="Alexandria"/>
              </a:rPr>
              <a:t>Central Line (Mean):</a:t>
            </a:r>
            <a:r>
              <a:rPr lang="en-US" sz="2000" dirty="0">
                <a:latin typeface="Alexandria"/>
              </a:rPr>
              <a:t> Process average.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b="1" dirty="0">
                <a:latin typeface="Alexandria"/>
              </a:rPr>
              <a:t>Control Limits (UCL/LCL): </a:t>
            </a:r>
            <a:r>
              <a:rPr lang="en-US" sz="2000" dirty="0">
                <a:latin typeface="Alexandria"/>
              </a:rPr>
              <a:t>±3 standard deviations from mean.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209E83E7-C685-4AD9-B58D-F813DC2D58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6315" t="11912" r="20768" b="37477"/>
          <a:stretch/>
        </p:blipFill>
        <p:spPr>
          <a:xfrm>
            <a:off x="3070963" y="4054542"/>
            <a:ext cx="5989105" cy="2755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272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1477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81983D-4D74-B24A-D5A1-DC5963FAD336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9725" y="1498945"/>
            <a:ext cx="11353800" cy="5175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10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9811F3-61E0-B966-462F-4D363404A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38483F-601D-D4C8-4851-9F9B077E8589}"/>
              </a:ext>
            </a:extLst>
          </p:cNvPr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48732-CE51-D993-9BB4-6924B1BF79C0}"/>
              </a:ext>
            </a:extLst>
          </p:cNvPr>
          <p:cNvSpPr txBox="1"/>
          <p:nvPr/>
        </p:nvSpPr>
        <p:spPr>
          <a:xfrm>
            <a:off x="3251192" y="225862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421023-D6FF-C73B-A1E0-0F38047BA3F1}"/>
              </a:ext>
            </a:extLst>
          </p:cNvPr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80B752-60DB-47D0-C4B1-B8365EEDA0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EA4FB9-B99C-7032-324C-25B6A13C51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13867" y="1208564"/>
            <a:ext cx="11564265" cy="52920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0208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3831"/>
    </mc:Choice>
    <mc:Fallback xmlns="">
      <p:transition advTm="193831"/>
    </mc:Fallback>
  </mc:AlternateContent>
  <p:extLst>
    <p:ext uri="{3A86A75C-4F4B-4683-9AE1-C65F6400EC91}">
      <p14:laserTraceLst xmlns:p14="http://schemas.microsoft.com/office/powerpoint/2010/main">
        <p14:tracePtLst>
          <p14:tracePt t="253" x="663575" y="6507163"/>
          <p14:tracePt t="268" x="450850" y="6207125"/>
          <p14:tracePt t="285" x="350838" y="5945188"/>
          <p14:tracePt t="302" x="238125" y="5668963"/>
          <p14:tracePt t="318" x="150813" y="5468938"/>
          <p14:tracePt t="335" x="112713" y="5294313"/>
          <p14:tracePt t="353" x="74613" y="5143500"/>
          <p14:tracePt t="370" x="38100" y="5018088"/>
          <p14:tracePt t="373" x="12700" y="4968875"/>
          <p14:tracePt t="1074" x="74613" y="788988"/>
          <p14:tracePt t="1089" x="163513" y="750888"/>
          <p14:tracePt t="1105" x="263525" y="712788"/>
          <p14:tracePt t="1122" x="400050" y="663575"/>
          <p14:tracePt t="1125" x="463550" y="650875"/>
          <p14:tracePt t="1140" x="525463" y="638175"/>
          <p14:tracePt t="1142" x="576263" y="612775"/>
          <p14:tracePt t="1156" x="638175" y="600075"/>
          <p14:tracePt t="1158" x="663575" y="600075"/>
          <p14:tracePt t="1173" x="712788" y="600075"/>
          <p14:tracePt t="1190" x="750888" y="600075"/>
          <p14:tracePt t="1207" x="788988" y="588963"/>
          <p14:tracePt t="1222" x="838200" y="588963"/>
          <p14:tracePt t="1240" x="901700" y="588963"/>
          <p14:tracePt t="1256" x="938213" y="600075"/>
          <p14:tracePt t="1272" x="976313" y="638175"/>
          <p14:tracePt t="1294" x="976313" y="650875"/>
          <p14:tracePt t="1306" x="989013" y="663575"/>
          <p14:tracePt t="1323" x="989013" y="676275"/>
          <p14:tracePt t="1326" x="1001713" y="676275"/>
          <p14:tracePt t="1478" x="1014413" y="676275"/>
          <p14:tracePt t="1550" x="1027113" y="676275"/>
          <p14:tracePt t="1893" x="1038225" y="676275"/>
          <p14:tracePt t="1934" x="1063625" y="676275"/>
          <p14:tracePt t="3206" x="1050925" y="676275"/>
          <p14:tracePt t="3213" x="963613" y="700088"/>
          <p14:tracePt t="3228" x="889000" y="738188"/>
          <p14:tracePt t="3231" x="876300" y="750888"/>
          <p14:tracePt t="3245" x="850900" y="750888"/>
          <p14:tracePt t="3261" x="850900" y="763588"/>
          <p14:tracePt t="4598" x="838200" y="763588"/>
          <p14:tracePt t="14142" x="838200" y="776288"/>
          <p14:tracePt t="14150" x="850900" y="812800"/>
          <p14:tracePt t="14158" x="901700" y="876300"/>
          <p14:tracePt t="14173" x="938213" y="950913"/>
          <p14:tracePt t="14190" x="963613" y="1001713"/>
          <p14:tracePt t="14207" x="989013" y="1050925"/>
          <p14:tracePt t="14224" x="989013" y="1076325"/>
          <p14:tracePt t="14240" x="989013" y="1114425"/>
          <p14:tracePt t="14257" x="989013" y="1125538"/>
          <p14:tracePt t="14422" x="1014413" y="1150938"/>
          <p14:tracePt t="14430" x="1014413" y="1163638"/>
          <p14:tracePt t="14440" x="1027113" y="1214438"/>
          <p14:tracePt t="14457" x="1038225" y="1263650"/>
          <p14:tracePt t="14474" x="1063625" y="1314450"/>
          <p14:tracePt t="14478" x="1076325" y="1327150"/>
          <p14:tracePt t="14490" x="1076325" y="1350963"/>
          <p14:tracePt t="14493" x="1101725" y="1389063"/>
          <p14:tracePt t="14507" x="1127125" y="1427163"/>
          <p14:tracePt t="14510" x="1139825" y="1463675"/>
          <p14:tracePt t="14525" x="1189038" y="1552575"/>
          <p14:tracePt t="14542" x="1227138" y="1627188"/>
          <p14:tracePt t="14558" x="1263650" y="1689100"/>
          <p14:tracePt t="14574" x="1289050" y="1714500"/>
          <p14:tracePt t="14591" x="1301750" y="1739900"/>
          <p14:tracePt t="14910" x="1314450" y="1739900"/>
          <p14:tracePt t="14941" x="1327150" y="1739900"/>
          <p14:tracePt t="14958" x="1339850" y="1739900"/>
          <p14:tracePt t="14974" x="1352550" y="1739900"/>
          <p14:tracePt t="14983" x="1363663" y="1739900"/>
          <p14:tracePt t="14991" x="1389063" y="1739900"/>
          <p14:tracePt t="15008" x="1427163" y="1739900"/>
          <p14:tracePt t="15025" x="1465263" y="1739900"/>
          <p14:tracePt t="15041" x="1476375" y="1739900"/>
          <p14:tracePt t="15062" x="1489075" y="1739900"/>
          <p14:tracePt t="15075" x="1514475" y="1739900"/>
          <p14:tracePt t="15093" x="1527175" y="1739900"/>
          <p14:tracePt t="15109" x="1552575" y="1727200"/>
          <p14:tracePt t="15149" x="1565275" y="1727200"/>
          <p14:tracePt t="15158" x="1577975" y="1727200"/>
          <p14:tracePt t="15166" x="1589088" y="1727200"/>
          <p14:tracePt t="15175" x="1614488" y="1701800"/>
          <p14:tracePt t="15191" x="1677988" y="1676400"/>
          <p14:tracePt t="15209" x="1739900" y="1652588"/>
          <p14:tracePt t="15226" x="1878013" y="1601788"/>
          <p14:tracePt t="15229" x="1927225" y="1563688"/>
          <p14:tracePt t="15242" x="1990725" y="1539875"/>
          <p14:tracePt t="15246" x="2039938" y="1539875"/>
          <p14:tracePt t="15259" x="2090738" y="1501775"/>
          <p14:tracePt t="15262" x="2127250" y="1489075"/>
          <p14:tracePt t="15277" x="2190750" y="1450975"/>
          <p14:tracePt t="15293" x="2252663" y="1414463"/>
          <p14:tracePt t="15310" x="2316163" y="1363663"/>
          <p14:tracePt t="15326" x="2352675" y="1339850"/>
          <p14:tracePt t="15343" x="2378075" y="1327150"/>
          <p14:tracePt t="15359" x="2390775" y="1314450"/>
          <p14:tracePt t="15382" x="2416175" y="1301750"/>
          <p14:tracePt t="15422" x="2441575" y="1301750"/>
          <p14:tracePt t="15494" x="2452688" y="1289050"/>
          <p14:tracePt t="15509" x="2465388" y="1289050"/>
          <p14:tracePt t="15526" x="2490788" y="1289050"/>
          <p14:tracePt t="15533" x="2516188" y="1289050"/>
          <p14:tracePt t="15543" x="2528888" y="1276350"/>
          <p14:tracePt t="15560" x="2554288" y="1276350"/>
          <p14:tracePt t="15576" x="2578100" y="1263650"/>
          <p14:tracePt t="15593" x="2616200" y="1238250"/>
          <p14:tracePt t="15610" x="2654300" y="1238250"/>
          <p14:tracePt t="15613" x="2667000" y="1238250"/>
          <p14:tracePt t="15627" x="2690813" y="1238250"/>
          <p14:tracePt t="15630" x="2716213" y="1214438"/>
          <p14:tracePt t="15644" x="2741613" y="1201738"/>
          <p14:tracePt t="15646" x="2754313" y="1201738"/>
          <p14:tracePt t="15661" x="2790825" y="1189038"/>
          <p14:tracePt t="15677" x="2816225" y="1189038"/>
          <p14:tracePt t="15694" x="2841625" y="1176338"/>
          <p14:tracePt t="15710" x="2867025" y="1176338"/>
          <p14:tracePt t="15727" x="2903538" y="1163638"/>
          <p14:tracePt t="15743" x="2941638" y="1150938"/>
          <p14:tracePt t="15760" x="2992438" y="1150938"/>
          <p14:tracePt t="15777" x="3028950" y="1138238"/>
          <p14:tracePt t="15782" x="3067050" y="1138238"/>
          <p14:tracePt t="15794" x="3103563" y="1138238"/>
          <p14:tracePt t="15798" x="3141663" y="1125538"/>
          <p14:tracePt t="15811" x="3192463" y="1125538"/>
          <p14:tracePt t="15828" x="3328988" y="1101725"/>
          <p14:tracePt t="15830" x="3417888" y="1089025"/>
          <p14:tracePt t="15845" x="3567113" y="1063625"/>
          <p14:tracePt t="15862" x="3654425" y="1063625"/>
          <p14:tracePt t="15878" x="3730625" y="1038225"/>
          <p14:tracePt t="15894" x="3830638" y="1038225"/>
          <p14:tracePt t="15911" x="3943350" y="1001713"/>
          <p14:tracePt t="15927" x="4005263" y="1001713"/>
          <p14:tracePt t="15944" x="4092575" y="1001713"/>
          <p14:tracePt t="15961" x="4181475" y="976313"/>
          <p14:tracePt t="15978" x="4268788" y="963613"/>
          <p14:tracePt t="15982" x="4343400" y="963613"/>
          <p14:tracePt t="15994" x="4394200" y="938213"/>
          <p14:tracePt t="15998" x="4443413" y="938213"/>
          <p14:tracePt t="16011" x="4506913" y="925513"/>
          <p14:tracePt t="16014" x="4568825" y="925513"/>
          <p14:tracePt t="16028" x="4643438" y="901700"/>
          <p14:tracePt t="16030" x="4694238" y="901700"/>
          <p14:tracePt t="16045" x="4794250" y="901700"/>
          <p14:tracePt t="16062" x="4919663" y="901700"/>
          <p14:tracePt t="16078" x="5019675" y="901700"/>
          <p14:tracePt t="16094" x="5106988" y="901700"/>
          <p14:tracePt t="16111" x="5157788" y="901700"/>
          <p14:tracePt t="16127" x="5207000" y="901700"/>
          <p14:tracePt t="16145" x="5257800" y="901700"/>
          <p14:tracePt t="16161" x="5345113" y="901700"/>
          <p14:tracePt t="16178" x="5407025" y="901700"/>
          <p14:tracePt t="16182" x="5457825" y="901700"/>
          <p14:tracePt t="16195" x="5495925" y="901700"/>
          <p14:tracePt t="16198" x="5519738" y="901700"/>
          <p14:tracePt t="16212" x="5557838" y="901700"/>
          <p14:tracePt t="16214" x="5583238" y="901700"/>
          <p14:tracePt t="16229" x="5619750" y="876300"/>
          <p14:tracePt t="16245" x="5645150" y="876300"/>
          <p14:tracePt t="16262" x="5657850" y="876300"/>
          <p14:tracePt t="16294" x="5670550" y="876300"/>
          <p14:tracePt t="16317" x="5708650" y="876300"/>
          <p14:tracePt t="16326" x="5745163" y="876300"/>
          <p14:tracePt t="16334" x="5783263" y="876300"/>
          <p14:tracePt t="16345" x="5832475" y="876300"/>
          <p14:tracePt t="16362" x="5945188" y="850900"/>
          <p14:tracePt t="16365" x="6008688" y="850900"/>
          <p14:tracePt t="16379" x="6070600" y="850900"/>
          <p14:tracePt t="16382" x="6121400" y="850900"/>
          <p14:tracePt t="16395" x="6157913" y="850900"/>
          <p14:tracePt t="16398" x="6208713" y="850900"/>
          <p14:tracePt t="16413" x="6259513" y="850900"/>
          <p14:tracePt t="16429" x="6283325" y="850900"/>
          <p14:tracePt t="16446" x="6321425" y="850900"/>
          <p14:tracePt t="16462" x="6359525" y="850900"/>
          <p14:tracePt t="16479" x="6396038" y="850900"/>
          <p14:tracePt t="16495" x="6446838" y="850900"/>
          <p14:tracePt t="16512" x="6546850" y="850900"/>
          <p14:tracePt t="16529" x="6659563" y="850900"/>
          <p14:tracePt t="16546" x="6797675" y="863600"/>
          <p14:tracePt t="16549" x="6897688" y="863600"/>
          <p14:tracePt t="16562" x="6934200" y="863600"/>
          <p14:tracePt t="16566" x="6985000" y="863600"/>
          <p14:tracePt t="16579" x="7010400" y="863600"/>
          <p14:tracePt t="16596" x="7034213" y="863600"/>
          <p14:tracePt t="16638" x="7046913" y="863600"/>
          <p14:tracePt t="16661" x="7059613" y="863600"/>
          <p14:tracePt t="16669" x="7085013" y="863600"/>
          <p14:tracePt t="16679" x="7110413" y="863600"/>
          <p14:tracePt t="16696" x="7159625" y="863600"/>
          <p14:tracePt t="16713" x="7223125" y="863600"/>
          <p14:tracePt t="16729" x="7259638" y="863600"/>
          <p14:tracePt t="16733" x="7272338" y="863600"/>
          <p14:tracePt t="16746" x="7285038" y="863600"/>
          <p14:tracePt t="16797" x="7310438" y="863600"/>
          <p14:tracePt t="16838" x="7323138" y="863600"/>
          <p14:tracePt t="16846" x="7335838" y="863600"/>
          <p14:tracePt t="16862" x="7348538" y="863600"/>
          <p14:tracePt t="16870" x="7359650" y="863600"/>
          <p14:tracePt t="16886" x="7385050" y="863600"/>
          <p14:tracePt t="16896" x="7397750" y="863600"/>
          <p14:tracePt t="16913" x="7459663" y="863600"/>
          <p14:tracePt t="16917" x="7485063" y="863600"/>
          <p14:tracePt t="16930" x="7497763" y="863600"/>
          <p14:tracePt t="16933" x="7523163" y="863600"/>
          <p14:tracePt t="16946" x="7548563" y="863600"/>
          <p14:tracePt t="16950" x="7585075" y="863600"/>
          <p14:tracePt t="16964" x="7610475" y="863600"/>
          <p14:tracePt t="16967" x="7610475" y="876300"/>
          <p14:tracePt t="16981" x="7623175" y="876300"/>
          <p14:tracePt t="16998" x="7635875" y="876300"/>
          <p14:tracePt t="17014" x="7661275" y="876300"/>
          <p14:tracePt t="17031" x="7685088" y="876300"/>
          <p14:tracePt t="17047" x="7761288" y="876300"/>
          <p14:tracePt t="17063" x="7835900" y="876300"/>
          <p14:tracePt t="17081" x="7910513" y="876300"/>
          <p14:tracePt t="17097" x="7948613" y="876300"/>
          <p14:tracePt t="17114" x="7974013" y="876300"/>
          <p14:tracePt t="17118" x="7986713" y="876300"/>
          <p14:tracePt t="17150" x="7999413" y="876300"/>
          <p14:tracePt t="17253" x="8048625" y="863600"/>
          <p14:tracePt t="17262" x="8074025" y="850900"/>
          <p14:tracePt t="17270" x="8110538" y="838200"/>
          <p14:tracePt t="17280" x="8161338" y="825500"/>
          <p14:tracePt t="17298" x="8261350" y="812800"/>
          <p14:tracePt t="17302" x="8286750" y="812800"/>
          <p14:tracePt t="17314" x="8335963" y="812800"/>
          <p14:tracePt t="17318" x="8399463" y="788988"/>
          <p14:tracePt t="17333" x="8424863" y="788988"/>
          <p14:tracePt t="17348" x="8435975" y="788988"/>
          <p14:tracePt t="17365" x="8448675" y="788988"/>
          <p14:tracePt t="56909" x="8435975" y="776288"/>
          <p14:tracePt t="56918" x="8361363" y="776288"/>
          <p14:tracePt t="56935" x="8123238" y="750888"/>
          <p14:tracePt t="56952" x="7999413" y="738188"/>
          <p14:tracePt t="56969" x="7935913" y="738188"/>
          <p14:tracePt t="56973" x="7910513" y="725488"/>
          <p14:tracePt t="56984" x="7886700" y="725488"/>
          <p14:tracePt t="57001" x="7861300" y="712788"/>
          <p14:tracePt t="57017" x="7848600" y="712788"/>
          <p14:tracePt t="57021" x="7823200" y="712788"/>
          <p14:tracePt t="57035" x="7810500" y="712788"/>
          <p14:tracePt t="57038" x="7785100" y="712788"/>
          <p14:tracePt t="57052" x="7773988" y="712788"/>
          <p14:tracePt t="57069" x="7748588" y="712788"/>
          <p14:tracePt t="57085" x="7735888" y="712788"/>
          <p14:tracePt t="57102" x="7635875" y="712788"/>
          <p14:tracePt t="57118" x="7485063" y="688975"/>
          <p14:tracePt t="57135" x="7323138" y="676275"/>
          <p14:tracePt t="57151" x="7272338" y="650875"/>
          <p14:tracePt t="57189" x="7259638" y="650875"/>
          <p14:tracePt t="57197" x="7246938" y="650875"/>
          <p14:tracePt t="57205" x="7210425" y="650875"/>
          <p14:tracePt t="57219" x="7159625" y="650875"/>
          <p14:tracePt t="57221" x="7123113" y="650875"/>
          <p14:tracePt t="57236" x="7072313" y="650875"/>
          <p14:tracePt t="57238" x="6997700" y="650875"/>
          <p14:tracePt t="57252" x="6759575" y="612775"/>
          <p14:tracePt t="57270" x="6234113" y="476250"/>
          <p14:tracePt t="57285" x="5845175" y="338138"/>
          <p14:tracePt t="57302" x="5619750" y="287338"/>
          <p14:tracePt t="57318" x="5595938" y="263525"/>
          <p14:tracePt t="57381" x="5570538" y="263525"/>
          <p14:tracePt t="57389" x="5532438" y="263525"/>
          <p14:tracePt t="57403" x="5483225" y="263525"/>
          <p14:tracePt t="57405" x="5470525" y="263525"/>
          <p14:tracePt t="57418" x="5432425" y="263525"/>
          <p14:tracePt t="57422" x="5407025" y="263525"/>
          <p14:tracePt t="57437" x="5383213" y="263525"/>
          <p14:tracePt t="57453" x="5332413" y="263525"/>
          <p14:tracePt t="57470" x="5281613" y="263525"/>
          <p14:tracePt t="57486" x="5257800" y="263525"/>
          <p14:tracePt t="57965" x="5245100" y="263525"/>
          <p14:tracePt t="57973" x="5207000" y="263525"/>
          <p14:tracePt t="57987" x="5145088" y="263525"/>
          <p14:tracePt t="57990" x="5119688" y="263525"/>
          <p14:tracePt t="58004" x="5094288" y="263525"/>
          <p14:tracePt t="58021" x="5068888" y="263525"/>
          <p14:tracePt t="58040" x="5057775" y="263525"/>
          <p14:tracePt t="58055" x="5032375" y="263525"/>
          <p14:tracePt t="58072" x="5019675" y="263525"/>
          <p14:tracePt t="58087" x="5006975" y="263525"/>
          <p14:tracePt t="58104" x="4981575" y="263525"/>
          <p14:tracePt t="58120" x="4894263" y="287338"/>
          <p14:tracePt t="58137" x="4794250" y="287338"/>
          <p14:tracePt t="58140" x="4732338" y="287338"/>
          <p14:tracePt t="58155" x="4643438" y="287338"/>
          <p14:tracePt t="58158" x="4543425" y="287338"/>
          <p14:tracePt t="58171" x="4456113" y="287338"/>
          <p14:tracePt t="58174" x="4368800" y="287338"/>
          <p14:tracePt t="58189" x="4305300" y="287338"/>
          <p14:tracePt t="58205" x="4294188" y="287338"/>
          <p14:tracePt t="58261" x="4281488" y="287338"/>
          <p14:tracePt t="58470" x="4230688" y="287338"/>
          <p14:tracePt t="58477" x="4168775" y="287338"/>
          <p14:tracePt t="58488" x="4130675" y="287338"/>
          <p14:tracePt t="58505" x="4117975" y="287338"/>
          <p14:tracePt t="58522" x="4092575" y="287338"/>
          <p14:tracePt t="58525" x="4043363" y="287338"/>
          <p14:tracePt t="58539" x="4005263" y="287338"/>
          <p14:tracePt t="58541" x="3956050" y="287338"/>
          <p14:tracePt t="58556" x="3805238" y="287338"/>
          <p14:tracePt t="58572" x="3605213" y="287338"/>
          <p14:tracePt t="58589" x="3429000" y="287338"/>
          <p14:tracePt t="58606" x="3341688" y="287338"/>
          <p14:tracePt t="58622" x="3241675" y="300038"/>
          <p14:tracePt t="58639" x="3128963" y="300038"/>
          <p14:tracePt t="58655" x="3079750" y="300038"/>
          <p14:tracePt t="59845" x="3067050" y="300038"/>
          <p14:tracePt t="59853" x="3054350" y="300038"/>
          <p14:tracePt t="59861" x="3028950" y="300038"/>
          <p14:tracePt t="59901" x="3016250" y="300038"/>
          <p14:tracePt t="59981" x="3003550" y="300038"/>
          <p14:tracePt t="59989" x="2979738" y="300038"/>
          <p14:tracePt t="59997" x="2928938" y="300038"/>
          <p14:tracePt t="60014" x="2903538" y="300038"/>
          <p14:tracePt t="60029" x="2879725" y="300038"/>
          <p14:tracePt t="60043" x="2867025" y="312738"/>
          <p14:tracePt t="60060" x="2841625" y="338138"/>
          <p14:tracePt t="60677" x="2828925" y="338138"/>
          <p14:tracePt t="60694" x="2803525" y="363538"/>
          <p14:tracePt t="60702" x="2767013" y="387350"/>
          <p14:tracePt t="60710" x="2754313" y="387350"/>
          <p14:tracePt t="60727" x="2703513" y="425450"/>
          <p14:tracePt t="60744" x="2678113" y="450850"/>
          <p14:tracePt t="60761" x="2667000" y="463550"/>
          <p14:tracePt t="60789" x="2667000" y="476250"/>
          <p14:tracePt t="60814" x="2654300" y="500063"/>
          <p14:tracePt t="60837" x="2628900" y="525463"/>
          <p14:tracePt t="60861" x="2616200" y="538163"/>
          <p14:tracePt t="60879" x="2616200" y="550863"/>
          <p14:tracePt t="60887" x="2603500" y="563563"/>
          <p14:tracePt t="60901" x="2590800" y="576263"/>
          <p14:tracePt t="60917" x="2578100" y="600075"/>
          <p14:tracePt t="60933" x="2554288" y="612775"/>
          <p14:tracePt t="60945" x="2554288" y="625475"/>
          <p14:tracePt t="60949" x="2528888" y="650875"/>
          <p14:tracePt t="60966" x="2516188" y="676275"/>
          <p14:tracePt t="60980" x="2516188" y="688975"/>
          <p14:tracePt t="60982" x="2503488" y="688975"/>
          <p14:tracePt t="60995" x="2490788" y="688975"/>
          <p14:tracePt t="61029" x="2478088" y="700088"/>
          <p14:tracePt t="61044" x="2452688" y="712788"/>
          <p14:tracePt t="61053" x="2441575" y="712788"/>
          <p14:tracePt t="61062" x="2416175" y="725488"/>
          <p14:tracePt t="61079" x="2390775" y="738188"/>
          <p14:tracePt t="61095" x="2352675" y="738188"/>
          <p14:tracePt t="61111" x="2328863" y="750888"/>
          <p14:tracePt t="61133" x="2290763" y="750888"/>
          <p14:tracePt t="61149" x="2265363" y="750888"/>
          <p14:tracePt t="61162" x="2239963" y="750888"/>
          <p14:tracePt t="61181" x="2228850" y="750888"/>
          <p14:tracePt t="61196" x="2216150" y="750888"/>
          <p14:tracePt t="61213" x="2190750" y="750888"/>
          <p14:tracePt t="61229" x="2178050" y="750888"/>
          <p14:tracePt t="61246" x="2152650" y="750888"/>
          <p14:tracePt t="61263" x="2127250" y="750888"/>
          <p14:tracePt t="61280" x="2116138" y="750888"/>
          <p14:tracePt t="61295" x="2103438" y="750888"/>
          <p14:tracePt t="61312" x="2090738" y="750888"/>
          <p14:tracePt t="61329" x="2078038" y="750888"/>
          <p14:tracePt t="61346" x="2052638" y="750888"/>
          <p14:tracePt t="61349" x="2039938" y="750888"/>
          <p14:tracePt t="61365" x="2014538" y="750888"/>
          <p14:tracePt t="61389" x="2003425" y="750888"/>
          <p14:tracePt t="61396" x="1990725" y="750888"/>
          <p14:tracePt t="61413" x="1978025" y="738188"/>
          <p14:tracePt t="61429" x="1927225" y="738188"/>
          <p14:tracePt t="61446" x="1865313" y="738188"/>
          <p14:tracePt t="61463" x="1739900" y="712788"/>
          <p14:tracePt t="61480" x="1665288" y="700088"/>
          <p14:tracePt t="61496" x="1601788" y="688975"/>
          <p14:tracePt t="61513" x="1565275" y="676275"/>
          <p14:tracePt t="61517" x="1552575" y="676275"/>
          <p14:tracePt t="61533" x="1527175" y="650875"/>
          <p14:tracePt t="61589" x="1514475" y="650875"/>
          <p14:tracePt t="61661" x="1501775" y="650875"/>
          <p14:tracePt t="61685" x="1476375" y="650875"/>
          <p14:tracePt t="61702" x="1465263" y="650875"/>
          <p14:tracePt t="61709" x="1452563" y="650875"/>
          <p14:tracePt t="61725" x="1439863" y="650875"/>
          <p14:tracePt t="61733" x="1427163" y="650875"/>
          <p14:tracePt t="61757" x="1414463" y="650875"/>
          <p14:tracePt t="61789" x="1401763" y="650875"/>
          <p14:tracePt t="61797" x="1401763" y="663575"/>
          <p14:tracePt t="61821" x="1389063" y="688975"/>
          <p14:tracePt t="61837" x="1389063" y="700088"/>
          <p14:tracePt t="61845" x="1389063" y="712788"/>
          <p14:tracePt t="62365" x="1389063" y="750888"/>
          <p14:tracePt t="62373" x="1389063" y="801688"/>
          <p14:tracePt t="62382" x="1414463" y="825500"/>
          <p14:tracePt t="62398" x="1465263" y="876300"/>
          <p14:tracePt t="62415" x="1476375" y="901700"/>
          <p14:tracePt t="62432" x="1527175" y="950913"/>
          <p14:tracePt t="62449" x="1639888" y="1038225"/>
          <p14:tracePt t="62466" x="1739900" y="1138238"/>
          <p14:tracePt t="62469" x="1778000" y="1189038"/>
          <p14:tracePt t="62483" x="1827213" y="1238250"/>
          <p14:tracePt t="62485" x="1827213" y="1250950"/>
          <p14:tracePt t="62499" x="1839913" y="1263650"/>
          <p14:tracePt t="62501" x="1852613" y="1263650"/>
          <p14:tracePt t="62516" x="1890713" y="1301750"/>
          <p14:tracePt t="62532" x="1903413" y="1314450"/>
          <p14:tracePt t="62549" x="1903413" y="1327150"/>
          <p14:tracePt t="62566" x="1903413" y="1376363"/>
          <p14:tracePt t="62583" x="1903413" y="1427163"/>
          <p14:tracePt t="62599" x="1903413" y="1489075"/>
          <p14:tracePt t="62615" x="1903413" y="1527175"/>
          <p14:tracePt t="62632" x="1903413" y="1552575"/>
          <p14:tracePt t="62649" x="1903413" y="1576388"/>
          <p14:tracePt t="62653" x="1903413" y="1589088"/>
          <p14:tracePt t="62797" x="1903413" y="1601788"/>
          <p14:tracePt t="62805" x="1852613" y="1663700"/>
          <p14:tracePt t="62817" x="1839913" y="1727200"/>
          <p14:tracePt t="62820" x="1814513" y="1839913"/>
          <p14:tracePt t="62832" x="1778000" y="1965325"/>
          <p14:tracePt t="62850" x="1739900" y="2239963"/>
          <p14:tracePt t="62853" x="1714500" y="2565400"/>
          <p14:tracePt t="62867" x="1689100" y="2728913"/>
          <p14:tracePt t="62869" x="1677988" y="2840038"/>
          <p14:tracePt t="62884" x="1639888" y="3090863"/>
          <p14:tracePt t="62900" x="1601788" y="3367088"/>
          <p14:tracePt t="62917" x="1601788" y="3692525"/>
          <p14:tracePt t="62933" x="1639888" y="4067175"/>
          <p14:tracePt t="62951" x="1714500" y="4579938"/>
          <p14:tracePt t="62967" x="1752600" y="4930775"/>
          <p14:tracePt t="62984" x="1752600" y="5130800"/>
          <p14:tracePt t="63000" x="1752600" y="5256213"/>
          <p14:tracePt t="63017" x="1752600" y="5305425"/>
          <p14:tracePt t="63020" x="1752600" y="5343525"/>
          <p14:tracePt t="63033" x="1752600" y="5368925"/>
          <p14:tracePt t="63037" x="1752600" y="5418138"/>
          <p14:tracePt t="63051" x="1752600" y="5456238"/>
          <p14:tracePt t="63053" x="1752600" y="5518150"/>
          <p14:tracePt t="63067" x="1727200" y="5568950"/>
          <p14:tracePt t="63069" x="1689100" y="5643563"/>
          <p14:tracePt t="63085" x="1614488" y="5756275"/>
          <p14:tracePt t="63101" x="1514475" y="5894388"/>
          <p14:tracePt t="63118" x="1427163" y="5981700"/>
          <p14:tracePt t="63134" x="1363663" y="6069013"/>
          <p14:tracePt t="63151" x="1314450" y="6132513"/>
          <p14:tracePt t="63167" x="1276350" y="6194425"/>
          <p14:tracePt t="63184" x="1239838" y="6245225"/>
          <p14:tracePt t="63200" x="1214438" y="6281738"/>
          <p14:tracePt t="63217" x="1201738" y="6307138"/>
          <p14:tracePt t="63238" x="1176338" y="6307138"/>
          <p14:tracePt t="63251" x="1150938" y="6307138"/>
          <p14:tracePt t="63253" x="1114425" y="6307138"/>
          <p14:tracePt t="63268" x="1014413" y="6307138"/>
          <p14:tracePt t="63285" x="963613" y="6307138"/>
          <p14:tracePt t="63301" x="914400" y="6307138"/>
          <p14:tracePt t="63318" x="889000" y="6307138"/>
          <p14:tracePt t="63334" x="863600" y="6307138"/>
          <p14:tracePt t="63351" x="838200" y="6307138"/>
          <p14:tracePt t="63368" x="814388" y="6307138"/>
          <p14:tracePt t="63385" x="750888" y="6194425"/>
          <p14:tracePt t="63389" x="725488" y="6132513"/>
          <p14:tracePt t="63401" x="688975" y="6056313"/>
          <p14:tracePt t="63405" x="650875" y="5969000"/>
          <p14:tracePt t="63418" x="612775" y="5856288"/>
          <p14:tracePt t="63422" x="588963" y="5768975"/>
          <p14:tracePt t="63434" x="576263" y="5668963"/>
          <p14:tracePt t="63438" x="576263" y="5581650"/>
          <p14:tracePt t="63452" x="576263" y="5356225"/>
          <p14:tracePt t="63468" x="576263" y="5130800"/>
          <p14:tracePt t="63486" x="576263" y="4879975"/>
          <p14:tracePt t="63502" x="712788" y="4567238"/>
          <p14:tracePt t="63518" x="863600" y="4205288"/>
          <p14:tracePt t="63534" x="989013" y="3905250"/>
          <p14:tracePt t="63551" x="1076325" y="3716338"/>
          <p14:tracePt t="63568" x="1127125" y="3579813"/>
          <p14:tracePt t="63586" x="1163638" y="3454400"/>
          <p14:tracePt t="63589" x="1176338" y="3378200"/>
          <p14:tracePt t="63602" x="1176338" y="3341688"/>
          <p14:tracePt t="63605" x="1201738" y="3290888"/>
          <p14:tracePt t="63619" x="1201738" y="3241675"/>
          <p14:tracePt t="63621" x="1201738" y="3190875"/>
          <p14:tracePt t="63635" x="1214438" y="3116263"/>
          <p14:tracePt t="63638" x="1227138" y="3054350"/>
          <p14:tracePt t="63652" x="1239838" y="2916238"/>
          <p14:tracePt t="63669" x="1276350" y="2765425"/>
          <p14:tracePt t="63686" x="1314450" y="2627313"/>
          <p14:tracePt t="63702" x="1352550" y="2516188"/>
          <p14:tracePt t="63718" x="1376363" y="2427288"/>
          <p14:tracePt t="63735" x="1376363" y="2390775"/>
          <p14:tracePt t="63752" x="1401763" y="2365375"/>
          <p14:tracePt t="63768" x="1401763" y="2352675"/>
          <p14:tracePt t="63789" x="1401763" y="2339975"/>
          <p14:tracePt t="63829" x="1401763" y="2314575"/>
          <p14:tracePt t="63845" x="1401763" y="2303463"/>
          <p14:tracePt t="63861" x="1401763" y="2290763"/>
          <p14:tracePt t="63877" x="1401763" y="2278063"/>
          <p14:tracePt t="63893" x="1401763" y="2265363"/>
          <p14:tracePt t="63902" x="1401763" y="2252663"/>
          <p14:tracePt t="63919" x="1389063" y="2227263"/>
          <p14:tracePt t="63935" x="1363663" y="2190750"/>
          <p14:tracePt t="63953" x="1314450" y="2114550"/>
          <p14:tracePt t="63956" x="1301750" y="2089150"/>
          <p14:tracePt t="63969" x="1289050" y="2089150"/>
          <p14:tracePt t="63972" x="1276350" y="2052638"/>
          <p14:tracePt t="63987" x="1276350" y="2039938"/>
          <p14:tracePt t="63990" x="1263650" y="2039938"/>
          <p14:tracePt t="64003" x="1252538" y="2014538"/>
          <p14:tracePt t="64020" x="1239838" y="2001838"/>
          <p14:tracePt t="64036" x="1239838" y="1989138"/>
          <p14:tracePt t="64117" x="1227138" y="1989138"/>
          <p14:tracePt t="64125" x="1227138" y="2014538"/>
          <p14:tracePt t="64136" x="1227138" y="2065338"/>
          <p14:tracePt t="64153" x="1227138" y="2152650"/>
          <p14:tracePt t="64157" x="1227138" y="2201863"/>
          <p14:tracePt t="64169" x="1227138" y="2239963"/>
          <p14:tracePt t="64173" x="1227138" y="2265363"/>
          <p14:tracePt t="64187" x="1227138" y="2303463"/>
          <p14:tracePt t="64190" x="1227138" y="2339975"/>
          <p14:tracePt t="64204" x="1252538" y="2427288"/>
          <p14:tracePt t="64220" x="1289050" y="2540000"/>
          <p14:tracePt t="64238" x="1314450" y="2627313"/>
          <p14:tracePt t="64254" x="1376363" y="2728913"/>
          <p14:tracePt t="64270" x="1401763" y="2803525"/>
          <p14:tracePt t="64287" x="1427163" y="2865438"/>
          <p14:tracePt t="64303" x="1439863" y="2903538"/>
          <p14:tracePt t="64320" x="1452563" y="2916238"/>
          <p14:tracePt t="64336" x="1452563" y="2928938"/>
          <p14:tracePt t="64354" x="1452563" y="2941638"/>
          <p14:tracePt t="64390" x="1452563" y="2952750"/>
          <p14:tracePt t="64397" x="1452563" y="2965450"/>
          <p14:tracePt t="64405" x="1452563" y="2990850"/>
          <p14:tracePt t="64421" x="1452563" y="3041650"/>
          <p14:tracePt t="64438" x="1452563" y="3090863"/>
          <p14:tracePt t="64454" x="1452563" y="3154363"/>
          <p14:tracePt t="64471" x="1427163" y="3228975"/>
          <p14:tracePt t="64487" x="1401763" y="3316288"/>
          <p14:tracePt t="64504" x="1352550" y="3429000"/>
          <p14:tracePt t="64521" x="1352550" y="3554413"/>
          <p14:tracePt t="64537" x="1339850" y="3716338"/>
          <p14:tracePt t="64541" x="1339850" y="3816350"/>
          <p14:tracePt t="64555" x="1339850" y="3892550"/>
          <p14:tracePt t="64557" x="1339850" y="4017963"/>
          <p14:tracePt t="64572" x="1339850" y="4267200"/>
          <p14:tracePt t="64589" x="1339850" y="4543425"/>
          <p14:tracePt t="64605" x="1339850" y="4768850"/>
          <p14:tracePt t="64621" x="1352550" y="4956175"/>
          <p14:tracePt t="64638" x="1389063" y="5092700"/>
          <p14:tracePt t="64655" x="1401763" y="5205413"/>
          <p14:tracePt t="64670" x="1414463" y="5243513"/>
          <p14:tracePt t="64688" x="1427163" y="5268913"/>
          <p14:tracePt t="64925" x="1439863" y="5256213"/>
          <p14:tracePt t="64933" x="1452563" y="5230813"/>
          <p14:tracePt t="64942" x="1476375" y="5181600"/>
          <p14:tracePt t="64956" x="1589088" y="4981575"/>
          <p14:tracePt t="64972" x="1739900" y="4743450"/>
          <p14:tracePt t="64989" x="2014538" y="4443413"/>
          <p14:tracePt t="65006" x="2452688" y="3905250"/>
          <p14:tracePt t="65023" x="2741613" y="3616325"/>
          <p14:tracePt t="65038" x="3054350" y="3328988"/>
          <p14:tracePt t="65055" x="3341688" y="3078163"/>
          <p14:tracePt t="65072" x="3592513" y="2890838"/>
          <p14:tracePt t="65091" x="3867150" y="2728913"/>
          <p14:tracePt t="65094" x="3968750" y="2690813"/>
          <p14:tracePt t="65106" x="4017963" y="2652713"/>
          <p14:tracePt t="65109" x="4130675" y="2616200"/>
          <p14:tracePt t="65123" x="4217988" y="2578100"/>
          <p14:tracePt t="65125" x="4268788" y="2578100"/>
          <p14:tracePt t="65140" x="4356100" y="2540000"/>
          <p14:tracePt t="65157" x="4406900" y="2527300"/>
          <p14:tracePt t="65173" x="4456113" y="2527300"/>
          <p14:tracePt t="65190" x="4494213" y="2516188"/>
          <p14:tracePt t="65206" x="4594225" y="2478088"/>
          <p14:tracePt t="65222" x="4719638" y="2414588"/>
          <p14:tracePt t="65239" x="4843463" y="2339975"/>
          <p14:tracePt t="65256" x="4956175" y="2252663"/>
          <p14:tracePt t="65273" x="5106988" y="2152650"/>
          <p14:tracePt t="65277" x="5181600" y="2114550"/>
          <p14:tracePt t="65290" x="5245100" y="2078038"/>
          <p14:tracePt t="65293" x="5281613" y="2065338"/>
          <p14:tracePt t="65307" x="5319713" y="2027238"/>
          <p14:tracePt t="65309" x="5345113" y="2027238"/>
          <p14:tracePt t="65323" x="5357813" y="2001838"/>
          <p14:tracePt t="65325" x="5370513" y="2001838"/>
          <p14:tracePt t="65340" x="5383213" y="1978025"/>
          <p14:tracePt t="65357" x="5407025" y="1978025"/>
          <p14:tracePt t="65373" x="5445125" y="1952625"/>
          <p14:tracePt t="65390" x="5495925" y="1914525"/>
          <p14:tracePt t="65407" x="5545138" y="1901825"/>
          <p14:tracePt t="65423" x="5595938" y="1889125"/>
          <p14:tracePt t="65439" x="5645150" y="1876425"/>
          <p14:tracePt t="65457" x="5670550" y="1865313"/>
          <p14:tracePt t="65501" x="5695950" y="1865313"/>
          <p14:tracePt t="65508" x="5708650" y="1865313"/>
          <p14:tracePt t="65524" x="5757863" y="1865313"/>
          <p14:tracePt t="65540" x="5770563" y="1852613"/>
          <p14:tracePt t="65669" x="5783263" y="1852613"/>
          <p14:tracePt t="65781" x="5795963" y="1852613"/>
          <p14:tracePt t="65790" x="5870575" y="1852613"/>
          <p14:tracePt t="65798" x="5932488" y="1852613"/>
          <p14:tracePt t="65807" x="6034088" y="1852613"/>
          <p14:tracePt t="65824" x="6259513" y="1814513"/>
          <p14:tracePt t="65841" x="6446838" y="1776413"/>
          <p14:tracePt t="65844" x="6508750" y="1776413"/>
          <p14:tracePt t="65858" x="6534150" y="1776413"/>
          <p14:tracePt t="65861" x="6559550" y="1776413"/>
          <p14:tracePt t="65973" x="6521450" y="1776413"/>
          <p14:tracePt t="65981" x="6483350" y="1776413"/>
          <p14:tracePt t="65997" x="6434138" y="1776413"/>
          <p14:tracePt t="66008" x="6383338" y="1801813"/>
          <p14:tracePt t="66025" x="6334125" y="1801813"/>
          <p14:tracePt t="66041" x="6334125" y="1814513"/>
          <p14:tracePt t="66141" x="6321425" y="1814513"/>
          <p14:tracePt t="66149" x="6334125" y="1776413"/>
          <p14:tracePt t="66165" x="6359525" y="1752600"/>
          <p14:tracePt t="66175" x="6396038" y="1739900"/>
          <p14:tracePt t="66192" x="6496050" y="1689100"/>
          <p14:tracePt t="66209" x="6521450" y="1676400"/>
          <p14:tracePt t="66301" x="6483350" y="1676400"/>
          <p14:tracePt t="66308" x="6434138" y="1676400"/>
          <p14:tracePt t="66317" x="6346825" y="1676400"/>
          <p14:tracePt t="66326" x="6221413" y="1676400"/>
          <p14:tracePt t="66342" x="5832475" y="1676400"/>
          <p14:tracePt t="66358" x="5545138" y="1676400"/>
          <p14:tracePt t="66375" x="5470525" y="1676400"/>
          <p14:tracePt t="66392" x="5457825" y="1676400"/>
          <p14:tracePt t="66461" x="5495925" y="1663700"/>
          <p14:tracePt t="66469" x="5570538" y="1652588"/>
          <p14:tracePt t="66477" x="5645150" y="1639888"/>
          <p14:tracePt t="66494" x="5821363" y="1639888"/>
          <p14:tracePt t="66510" x="6008688" y="1639888"/>
          <p14:tracePt t="66527" x="6108700" y="1639888"/>
          <p14:tracePt t="66629" x="6108700" y="1663700"/>
          <p14:tracePt t="66637" x="6083300" y="1676400"/>
          <p14:tracePt t="66644" x="6021388" y="1714500"/>
          <p14:tracePt t="66660" x="5932488" y="1727200"/>
          <p14:tracePt t="66678" x="5908675" y="1739900"/>
          <p14:tracePt t="66694" x="5895975" y="1752600"/>
          <p14:tracePt t="66781" x="5908675" y="1752600"/>
          <p14:tracePt t="66789" x="5921375" y="1752600"/>
          <p14:tracePt t="66805" x="5932488" y="1739900"/>
          <p14:tracePt t="66885" x="5895975" y="1739900"/>
          <p14:tracePt t="66894" x="5795963" y="1739900"/>
          <p14:tracePt t="66902" x="5670550" y="1739900"/>
          <p14:tracePt t="66910" x="5532438" y="1739900"/>
          <p14:tracePt t="66927" x="4630738" y="1765300"/>
          <p14:tracePt t="66943" x="3917950" y="1765300"/>
          <p14:tracePt t="66961" x="3241675" y="1765300"/>
          <p14:tracePt t="66978" x="2903538" y="1765300"/>
          <p14:tracePt t="66981" x="2816225" y="1765300"/>
          <p14:tracePt t="66994" x="2741613" y="1765300"/>
          <p14:tracePt t="66997" x="2667000" y="1765300"/>
          <p14:tracePt t="67011" x="2590800" y="1765300"/>
          <p14:tracePt t="67013" x="2516188" y="1765300"/>
          <p14:tracePt t="67028" x="2428875" y="1765300"/>
          <p14:tracePt t="67044" x="2390775" y="1765300"/>
          <p14:tracePt t="67061" x="2378075" y="1765300"/>
          <p14:tracePt t="67142" x="2339975" y="1765300"/>
          <p14:tracePt t="67149" x="2316163" y="1765300"/>
          <p14:tracePt t="67161" x="2278063" y="1789113"/>
          <p14:tracePt t="67178" x="2152650" y="1852613"/>
          <p14:tracePt t="67181" x="2116138" y="1865313"/>
          <p14:tracePt t="67195" x="2052638" y="1901825"/>
          <p14:tracePt t="67198" x="2014538" y="1914525"/>
          <p14:tracePt t="67212" x="1890713" y="1965325"/>
          <p14:tracePt t="67228" x="1701800" y="2039938"/>
          <p14:tracePt t="67245" x="1501775" y="2101850"/>
          <p14:tracePt t="67262" x="1276350" y="2165350"/>
          <p14:tracePt t="67278" x="1089025" y="2201863"/>
          <p14:tracePt t="67295" x="989013" y="2227263"/>
          <p14:tracePt t="67311" x="938213" y="2265363"/>
          <p14:tracePt t="67328" x="925513" y="2278063"/>
          <p14:tracePt t="67350" x="901700" y="2290763"/>
          <p14:tracePt t="67361" x="889000" y="2303463"/>
          <p14:tracePt t="67365" x="889000" y="2314575"/>
          <p14:tracePt t="67381" x="863600" y="2327275"/>
          <p14:tracePt t="67573" x="863600" y="2352675"/>
          <p14:tracePt t="67580" x="863600" y="2378075"/>
          <p14:tracePt t="67596" x="889000" y="2465388"/>
          <p14:tracePt t="67613" x="950913" y="2603500"/>
          <p14:tracePt t="67629" x="1038225" y="2778125"/>
          <p14:tracePt t="67646" x="1150938" y="3003550"/>
          <p14:tracePt t="67663" x="1227138" y="3190875"/>
          <p14:tracePt t="67679" x="1314450" y="3429000"/>
          <p14:tracePt t="67696" x="1363663" y="3667125"/>
          <p14:tracePt t="67712" x="1427163" y="3867150"/>
          <p14:tracePt t="67729" x="1439863" y="4005263"/>
          <p14:tracePt t="67733" x="1439863" y="4054475"/>
          <p14:tracePt t="67746" x="1439863" y="4092575"/>
          <p14:tracePt t="67749" x="1439863" y="4129088"/>
          <p14:tracePt t="67763" x="1439863" y="4167188"/>
          <p14:tracePt t="67765" x="1439863" y="4205288"/>
          <p14:tracePt t="67780" x="1439863" y="4254500"/>
          <p14:tracePt t="67797" x="1439863" y="4292600"/>
          <p14:tracePt t="67813" x="1414463" y="4354513"/>
          <p14:tracePt t="67830" x="1414463" y="4430713"/>
          <p14:tracePt t="67846" x="1389063" y="4492625"/>
          <p14:tracePt t="67863" x="1363663" y="4530725"/>
          <p14:tracePt t="67879" x="1363663" y="4554538"/>
          <p14:tracePt t="67897" x="1352550" y="4567238"/>
          <p14:tracePt t="67913" x="1352550" y="4579938"/>
          <p14:tracePt t="67917" x="1352550" y="4592638"/>
          <p14:tracePt t="67933" x="1339850" y="4605338"/>
          <p14:tracePt t="67947" x="1339850" y="4630738"/>
          <p14:tracePt t="67950" x="1339850" y="4656138"/>
          <p14:tracePt t="67963" x="1339850" y="4679950"/>
          <p14:tracePt t="67966" x="1339850" y="4705350"/>
          <p14:tracePt t="67980" x="1327150" y="4768850"/>
          <p14:tracePt t="67997" x="1301750" y="4868863"/>
          <p14:tracePt t="68013" x="1289050" y="4981575"/>
          <p14:tracePt t="68030" x="1289050" y="5068888"/>
          <p14:tracePt t="68047" x="1289050" y="5156200"/>
          <p14:tracePt t="68063" x="1289050" y="5281613"/>
          <p14:tracePt t="68080" x="1289050" y="5381625"/>
          <p14:tracePt t="68098" x="1289050" y="5430838"/>
          <p14:tracePt t="68101" x="1289050" y="5468938"/>
          <p14:tracePt t="68118" x="1289050" y="5494338"/>
          <p14:tracePt t="68131" x="1289050" y="5518150"/>
          <p14:tracePt t="68134" x="1289050" y="5543550"/>
          <p14:tracePt t="68148" x="1289050" y="5568950"/>
          <p14:tracePt t="68151" x="1289050" y="5619750"/>
          <p14:tracePt t="68164" x="1289050" y="5707063"/>
          <p14:tracePt t="68181" x="1289050" y="5781675"/>
          <p14:tracePt t="68198" x="1289050" y="5856288"/>
          <p14:tracePt t="68214" x="1289050" y="5932488"/>
          <p14:tracePt t="68231" x="1289050" y="6007100"/>
          <p14:tracePt t="68247" x="1289050" y="6081713"/>
          <p14:tracePt t="68263" x="1289050" y="6145213"/>
          <p14:tracePt t="68280" x="1289050" y="6194425"/>
          <p14:tracePt t="68298" x="1289050" y="6207125"/>
          <p14:tracePt t="68430" x="1289050" y="6157913"/>
          <p14:tracePt t="68437" x="1263650" y="6119813"/>
          <p14:tracePt t="68448" x="1252538" y="6019800"/>
          <p14:tracePt t="68464" x="1252538" y="5819775"/>
          <p14:tracePt t="68480" x="1252538" y="5568950"/>
          <p14:tracePt t="68499" x="1252538" y="5281613"/>
          <p14:tracePt t="68501" x="1252538" y="5168900"/>
          <p14:tracePt t="68515" x="1252538" y="5018088"/>
          <p14:tracePt t="68517" x="1276350" y="4892675"/>
          <p14:tracePt t="68532" x="1301750" y="4643438"/>
          <p14:tracePt t="68549" x="1339850" y="4354513"/>
          <p14:tracePt t="68566" x="1376363" y="4092575"/>
          <p14:tracePt t="68581" x="1414463" y="3854450"/>
          <p14:tracePt t="68599" x="1489075" y="3679825"/>
          <p14:tracePt t="68615" x="1527175" y="3467100"/>
          <p14:tracePt t="68631" x="1589088" y="3290888"/>
          <p14:tracePt t="68648" x="1614488" y="3178175"/>
          <p14:tracePt t="68665" x="1652588" y="3090863"/>
          <p14:tracePt t="68669" x="1652588" y="3065463"/>
          <p14:tracePt t="68686" x="1665288" y="3041650"/>
          <p14:tracePt t="68749" x="1665288" y="3028950"/>
          <p14:tracePt t="68765" x="1677988" y="3016250"/>
          <p14:tracePt t="68781" x="1677988" y="3003550"/>
          <p14:tracePt t="68821" x="1677988" y="2990850"/>
          <p14:tracePt t="68829" x="1677988" y="2978150"/>
          <p14:tracePt t="68837" x="1677988" y="2965450"/>
          <p14:tracePt t="68849" x="1689100" y="2952750"/>
          <p14:tracePt t="68853" x="1689100" y="2941638"/>
          <p14:tracePt t="68865" x="1689100" y="2928938"/>
          <p14:tracePt t="68883" x="1714500" y="2903538"/>
          <p14:tracePt t="68900" x="1714500" y="2890838"/>
          <p14:tracePt t="68916" x="1714500" y="2878138"/>
          <p14:tracePt t="68933" x="1714500" y="2852738"/>
          <p14:tracePt t="68950" x="1714500" y="2803525"/>
          <p14:tracePt t="68966" x="1714500" y="2765425"/>
          <p14:tracePt t="68982" x="1714500" y="2690813"/>
          <p14:tracePt t="68999" x="1677988" y="2603500"/>
          <p14:tracePt t="69015" x="1677988" y="2552700"/>
          <p14:tracePt t="69032" x="1652588" y="2490788"/>
          <p14:tracePt t="69050" x="1627188" y="2414588"/>
          <p14:tracePt t="69053" x="1627188" y="2378075"/>
          <p14:tracePt t="69066" x="1627188" y="2339975"/>
          <p14:tracePt t="69084" x="1627188" y="2239963"/>
          <p14:tracePt t="69086" x="1601788" y="2190750"/>
          <p14:tracePt t="69101" x="1589088" y="2139950"/>
          <p14:tracePt t="69117" x="1589088" y="2114550"/>
          <p14:tracePt t="69133" x="1589088" y="2101850"/>
          <p14:tracePt t="69150" x="1589088" y="2089150"/>
          <p14:tracePt t="71757" x="1589088" y="2101850"/>
          <p14:tracePt t="71765" x="1589088" y="2190750"/>
          <p14:tracePt t="71773" x="1601788" y="2252663"/>
          <p14:tracePt t="71789" x="1627188" y="2290763"/>
          <p14:tracePt t="71807" x="1652588" y="2327275"/>
          <p14:tracePt t="72429" x="1665288" y="2339975"/>
          <p14:tracePt t="72485" x="1689100" y="2339975"/>
          <p14:tracePt t="72533" x="1701800" y="2339975"/>
          <p14:tracePt t="72541" x="1714500" y="2339975"/>
          <p14:tracePt t="73229" x="1739900" y="2314575"/>
          <p14:tracePt t="73237" x="1790700" y="2303463"/>
          <p14:tracePt t="73245" x="1852613" y="2290763"/>
          <p14:tracePt t="73261" x="1927225" y="2265363"/>
          <p14:tracePt t="73278" x="2003425" y="2239963"/>
          <p14:tracePt t="73293" x="2078038" y="2214563"/>
          <p14:tracePt t="73311" x="2103438" y="2201863"/>
          <p14:tracePt t="73327" x="2165350" y="2190750"/>
          <p14:tracePt t="73344" x="2178050" y="2178050"/>
          <p14:tracePt t="73365" x="2190750" y="2178050"/>
          <p14:tracePt t="73429" x="2203450" y="2178050"/>
          <p14:tracePt t="73437" x="2216150" y="2178050"/>
          <p14:tracePt t="73925" x="2203450" y="2178050"/>
          <p14:tracePt t="73941" x="2165350" y="2201863"/>
          <p14:tracePt t="73949" x="2152650" y="2201863"/>
          <p14:tracePt t="73962" x="2127250" y="2201863"/>
          <p14:tracePt t="73967" x="2116138" y="2201863"/>
          <p14:tracePt t="73979" x="2078038" y="2201863"/>
          <p14:tracePt t="73996" x="2039938" y="2201863"/>
          <p14:tracePt t="74013" x="1990725" y="2201863"/>
          <p14:tracePt t="74030" x="1952625" y="2201863"/>
          <p14:tracePt t="74046" x="1927225" y="2201863"/>
          <p14:tracePt t="74069" x="1914525" y="2201863"/>
          <p14:tracePt t="74079" x="1903413" y="2201863"/>
          <p14:tracePt t="74096" x="1878013" y="2201863"/>
          <p14:tracePt t="74112" x="1852613" y="2214563"/>
          <p14:tracePt t="74129" x="1839913" y="2227263"/>
          <p14:tracePt t="74132" x="1814513" y="2227263"/>
          <p14:tracePt t="74446" x="1814513" y="2239963"/>
          <p14:tracePt t="74789" x="1814513" y="2265363"/>
          <p14:tracePt t="74837" x="1801813" y="2278063"/>
          <p14:tracePt t="74973" x="1790700" y="2278063"/>
          <p14:tracePt t="74981" x="1765300" y="2278063"/>
          <p14:tracePt t="74989" x="1752600" y="2278063"/>
          <p14:tracePt t="74998" x="1739900" y="2278063"/>
          <p14:tracePt t="75015" x="1727200" y="2278063"/>
          <p14:tracePt t="75077" x="1701800" y="2278063"/>
          <p14:tracePt t="75661" x="1689100" y="2290763"/>
          <p14:tracePt t="75924" x="1677988" y="2303463"/>
          <p14:tracePt t="75957" x="1677988" y="2314575"/>
          <p14:tracePt t="75973" x="1665288" y="2314575"/>
          <p14:tracePt t="75981" x="1665288" y="2327275"/>
          <p14:tracePt t="76077" x="1665288" y="2339975"/>
          <p14:tracePt t="76101" x="1652588" y="2339975"/>
          <p14:tracePt t="76118" x="1639888" y="2339975"/>
          <p14:tracePt t="76127" x="1627188" y="2339975"/>
          <p14:tracePt t="76134" x="1601788" y="2339975"/>
          <p14:tracePt t="76150" x="1577975" y="2339975"/>
          <p14:tracePt t="76168" x="1539875" y="2339975"/>
          <p14:tracePt t="76185" x="1501775" y="2365375"/>
          <p14:tracePt t="76188" x="1489075" y="2365375"/>
          <p14:tracePt t="76201" x="1465263" y="2365375"/>
          <p14:tracePt t="76204" x="1439863" y="2365375"/>
          <p14:tracePt t="76218" x="1414463" y="2365375"/>
          <p14:tracePt t="76222" x="1376363" y="2365375"/>
          <p14:tracePt t="76236" x="1352550" y="2365375"/>
          <p14:tracePt t="76239" x="1314450" y="2365375"/>
          <p14:tracePt t="76253" x="1263650" y="2365375"/>
          <p14:tracePt t="76269" x="1227138" y="2365375"/>
          <p14:tracePt t="76285" x="1201738" y="2365375"/>
          <p14:tracePt t="76302" x="1189038" y="2365375"/>
          <p14:tracePt t="76318" x="1189038" y="2352675"/>
          <p14:tracePt t="76335" x="1176338" y="2339975"/>
          <p14:tracePt t="76357" x="1150938" y="2327275"/>
          <p14:tracePt t="76381" x="1139825" y="2327275"/>
          <p14:tracePt t="76389" x="1127125" y="2314575"/>
          <p14:tracePt t="76437" x="1114425" y="2314575"/>
          <p14:tracePt t="76477" x="1089025" y="2314575"/>
          <p14:tracePt t="76493" x="1089025" y="2303463"/>
          <p14:tracePt t="76502" x="1076325" y="2303463"/>
          <p14:tracePt t="76518" x="1063625" y="2303463"/>
          <p14:tracePt t="76549" x="1038225" y="2303463"/>
          <p14:tracePt t="76597" x="1014413" y="2303463"/>
          <p14:tracePt t="78885" x="1014413" y="2278063"/>
          <p14:tracePt t="78893" x="1027113" y="2278063"/>
          <p14:tracePt t="78909" x="1038225" y="2278063"/>
          <p14:tracePt t="78980" x="1063625" y="2278063"/>
          <p14:tracePt t="78989" x="1076325" y="2252663"/>
          <p14:tracePt t="79029" x="1089025" y="2252663"/>
          <p14:tracePt t="79045" x="1101725" y="2252663"/>
          <p14:tracePt t="79053" x="1114425" y="2252663"/>
          <p14:tracePt t="79060" x="1127125" y="2227263"/>
          <p14:tracePt t="79085" x="1139825" y="2214563"/>
          <p14:tracePt t="82101" x="1150938" y="2214563"/>
          <p14:tracePt t="82109" x="1163638" y="2214563"/>
          <p14:tracePt t="82125" x="1176338" y="2214563"/>
          <p14:tracePt t="82405" x="1189038" y="2178050"/>
          <p14:tracePt t="82413" x="1189038" y="2165350"/>
          <p14:tracePt t="82429" x="1189038" y="2152650"/>
          <p14:tracePt t="82437" x="1189038" y="2114550"/>
          <p14:tracePt t="82451" x="1189038" y="2089150"/>
          <p14:tracePt t="82468" x="1214438" y="2065338"/>
          <p14:tracePt t="82485" x="1214438" y="2039938"/>
          <p14:tracePt t="82501" x="1227138" y="2027238"/>
          <p14:tracePt t="84029" x="1227138" y="2052638"/>
          <p14:tracePt t="84038" x="1227138" y="2065338"/>
          <p14:tracePt t="84046" x="1227138" y="2078038"/>
          <p14:tracePt t="84061" x="1227138" y="2089150"/>
          <p14:tracePt t="84071" x="1227138" y="2114550"/>
          <p14:tracePt t="84093" x="1214438" y="2139950"/>
          <p14:tracePt t="84109" x="1214438" y="2152650"/>
          <p14:tracePt t="84122" x="1214438" y="2165350"/>
          <p14:tracePt t="84139" x="1214438" y="2178050"/>
          <p14:tracePt t="84156" x="1214438" y="2190750"/>
          <p14:tracePt t="84261" x="1214438" y="2201863"/>
          <p14:tracePt t="84269" x="1214438" y="2227263"/>
          <p14:tracePt t="84277" x="1214438" y="2239963"/>
          <p14:tracePt t="84289" x="1214438" y="2252663"/>
          <p14:tracePt t="84293" x="1214438" y="2278063"/>
          <p14:tracePt t="84306" x="1214438" y="2303463"/>
          <p14:tracePt t="84310" x="1214438" y="2327275"/>
          <p14:tracePt t="84323" x="1214438" y="2365375"/>
          <p14:tracePt t="84325" x="1214438" y="2390775"/>
          <p14:tracePt t="84340" x="1214438" y="2452688"/>
          <p14:tracePt t="84357" x="1214438" y="2516188"/>
          <p14:tracePt t="84373" x="1214438" y="2565400"/>
          <p14:tracePt t="84390" x="1214438" y="2652713"/>
          <p14:tracePt t="84407" x="1214438" y="2740025"/>
          <p14:tracePt t="84423" x="1214438" y="2840038"/>
          <p14:tracePt t="84439" x="1214438" y="2965450"/>
          <p14:tracePt t="84456" x="1214438" y="3078163"/>
          <p14:tracePt t="84473" x="1214438" y="3165475"/>
          <p14:tracePt t="84476" x="1214438" y="3203575"/>
          <p14:tracePt t="84490" x="1214438" y="3241675"/>
          <p14:tracePt t="84494" x="1214438" y="3267075"/>
          <p14:tracePt t="84507" x="1214438" y="3328988"/>
          <p14:tracePt t="84509" x="1214438" y="3367088"/>
          <p14:tracePt t="84524" x="1214438" y="3441700"/>
          <p14:tracePt t="84540" x="1214438" y="3503613"/>
          <p14:tracePt t="84558" x="1214438" y="3590925"/>
          <p14:tracePt t="84573" x="1214438" y="3703638"/>
          <p14:tracePt t="84590" x="1214438" y="3803650"/>
          <p14:tracePt t="84606" x="1214438" y="3892550"/>
          <p14:tracePt t="84623" x="1214438" y="4005263"/>
          <p14:tracePt t="84640" x="1214438" y="4092575"/>
          <p14:tracePt t="84657" x="1214438" y="4167188"/>
          <p14:tracePt t="84660" x="1214438" y="4217988"/>
          <p14:tracePt t="84674" x="1214438" y="4254500"/>
          <p14:tracePt t="84677" x="1214438" y="4305300"/>
          <p14:tracePt t="84691" x="1214438" y="4354513"/>
          <p14:tracePt t="84693" x="1214438" y="4405313"/>
          <p14:tracePt t="84708" x="1214438" y="4518025"/>
          <p14:tracePt t="84724" x="1214438" y="4643438"/>
          <p14:tracePt t="84741" x="1214438" y="4805363"/>
          <p14:tracePt t="84757" x="1214438" y="4992688"/>
          <p14:tracePt t="84774" x="1214438" y="5168900"/>
          <p14:tracePt t="84791" x="1214438" y="5330825"/>
          <p14:tracePt t="84806" x="1214438" y="5494338"/>
          <p14:tracePt t="84823" x="1214438" y="5619750"/>
          <p14:tracePt t="84840" x="1214438" y="5743575"/>
          <p14:tracePt t="84857" x="1214438" y="5843588"/>
          <p14:tracePt t="84861" x="1214438" y="5881688"/>
          <p14:tracePt t="84874" x="1214438" y="5907088"/>
          <p14:tracePt t="84877" x="1214438" y="5945188"/>
          <p14:tracePt t="84891" x="1214438" y="5981700"/>
          <p14:tracePt t="84893" x="1214438" y="6019800"/>
          <p14:tracePt t="84908" x="1214438" y="6069013"/>
          <p14:tracePt t="84925" x="1214438" y="6132513"/>
          <p14:tracePt t="84941" x="1214438" y="6194425"/>
          <p14:tracePt t="84958" x="1214438" y="6245225"/>
          <p14:tracePt t="84974" x="1214438" y="6269038"/>
          <p14:tracePt t="84991" x="1214438" y="6281738"/>
          <p14:tracePt t="85008" x="1214438" y="6294438"/>
          <p14:tracePt t="85024" x="1214438" y="6307138"/>
          <p14:tracePt t="85173" x="1214438" y="6219825"/>
          <p14:tracePt t="85181" x="1214438" y="6107113"/>
          <p14:tracePt t="85191" x="1214438" y="5994400"/>
          <p14:tracePt t="85208" x="1214438" y="5807075"/>
          <p14:tracePt t="85225" x="1214438" y="5619750"/>
          <p14:tracePt t="85228" x="1227138" y="5507038"/>
          <p14:tracePt t="85242" x="1239838" y="5418138"/>
          <p14:tracePt t="85245" x="1263650" y="5294313"/>
          <p14:tracePt t="85259" x="1289050" y="5205413"/>
          <p14:tracePt t="85261" x="1301750" y="5092700"/>
          <p14:tracePt t="85276" x="1327150" y="4868863"/>
          <p14:tracePt t="85292" x="1376363" y="4543425"/>
          <p14:tracePt t="85309" x="1414463" y="4217988"/>
          <p14:tracePt t="85325" x="1427163" y="3916363"/>
          <p14:tracePt t="85342" x="1427163" y="3629025"/>
          <p14:tracePt t="85358" x="1427163" y="3354388"/>
          <p14:tracePt t="85375" x="1427163" y="3128963"/>
          <p14:tracePt t="85392" x="1427163" y="3016250"/>
          <p14:tracePt t="85408" x="1427163" y="2952750"/>
          <p14:tracePt t="85426" x="1427163" y="2928938"/>
          <p14:tracePt t="85429" x="1427163" y="2903538"/>
          <p14:tracePt t="85445" x="1427163" y="2890838"/>
          <p14:tracePt t="85524" x="1427163" y="2878138"/>
          <p14:tracePt t="85533" x="1427163" y="2865438"/>
          <p14:tracePt t="85542" x="1427163" y="2840038"/>
          <p14:tracePt t="85558" x="1427163" y="2803525"/>
          <p14:tracePt t="85575" x="1427163" y="2765425"/>
          <p14:tracePt t="85592" x="1427163" y="2703513"/>
          <p14:tracePt t="85609" x="1427163" y="2652713"/>
          <p14:tracePt t="85613" x="1427163" y="2640013"/>
          <p14:tracePt t="85626" x="1427163" y="2616200"/>
          <p14:tracePt t="85629" x="1427163" y="2590800"/>
          <p14:tracePt t="85643" x="1427163" y="2565400"/>
          <p14:tracePt t="85645" x="1427163" y="2552700"/>
          <p14:tracePt t="85660" x="1401763" y="2490788"/>
          <p14:tracePt t="85677" x="1401763" y="2452688"/>
          <p14:tracePt t="85693" x="1389063" y="2403475"/>
          <p14:tracePt t="85710" x="1376363" y="2352675"/>
          <p14:tracePt t="85727" x="1376363" y="2314575"/>
          <p14:tracePt t="85743" x="1363663" y="2290763"/>
          <p14:tracePt t="85813" x="1363663" y="2278063"/>
          <p14:tracePt t="85821" x="1363663" y="2265363"/>
          <p14:tracePt t="85829" x="1363663" y="2227263"/>
          <p14:tracePt t="85844" x="1363663" y="2190750"/>
          <p14:tracePt t="85860" x="1363663" y="2178050"/>
          <p14:tracePt t="85878" x="1363663" y="2152650"/>
          <p14:tracePt t="85893" x="1363663" y="2127250"/>
          <p14:tracePt t="85910" x="1363663" y="2101850"/>
          <p14:tracePt t="85926" x="1363663" y="2089150"/>
          <p14:tracePt t="86533" x="1363663" y="2101850"/>
          <p14:tracePt t="86541" x="1363663" y="2152650"/>
          <p14:tracePt t="86549" x="1363663" y="2190750"/>
          <p14:tracePt t="86562" x="1363663" y="2227263"/>
          <p14:tracePt t="86565" x="1363663" y="2252663"/>
          <p14:tracePt t="86579" x="1363663" y="2314575"/>
          <p14:tracePt t="86581" x="1363663" y="2378075"/>
          <p14:tracePt t="86596" x="1363663" y="2439988"/>
          <p14:tracePt t="86612" x="1363663" y="2478088"/>
          <p14:tracePt t="86629" x="1363663" y="2503488"/>
          <p14:tracePt t="86669" x="1363663" y="2527300"/>
          <p14:tracePt t="86693" x="1363663" y="2540000"/>
          <p14:tracePt t="86701" x="1363663" y="2552700"/>
          <p14:tracePt t="86712" x="1363663" y="2578100"/>
          <p14:tracePt t="86729" x="1363663" y="2603500"/>
          <p14:tracePt t="86732" x="1363663" y="2627313"/>
          <p14:tracePt t="86746" x="1352550" y="2652713"/>
          <p14:tracePt t="86749" x="1352550" y="2690813"/>
          <p14:tracePt t="86763" x="1352550" y="2740025"/>
          <p14:tracePt t="86765" x="1352550" y="2840038"/>
          <p14:tracePt t="86780" x="1352550" y="3065463"/>
          <p14:tracePt t="86796" x="1414463" y="3290888"/>
          <p14:tracePt t="86813" x="1427163" y="3441700"/>
          <p14:tracePt t="86829" x="1452563" y="3567113"/>
          <p14:tracePt t="86846" x="1465263" y="3641725"/>
          <p14:tracePt t="86862" x="1465263" y="3679825"/>
          <p14:tracePt t="86879" x="1476375" y="3692525"/>
          <p14:tracePt t="87005" x="1476375" y="3703638"/>
          <p14:tracePt t="87485" x="1501775" y="3703638"/>
          <p14:tracePt t="87501" x="1514475" y="3703638"/>
          <p14:tracePt t="87517" x="1514475" y="3692525"/>
          <p14:tracePt t="87869" x="1527175" y="3679825"/>
          <p14:tracePt t="87885" x="1539875" y="3667125"/>
          <p14:tracePt t="87957" x="1552575" y="3654425"/>
          <p14:tracePt t="87982" x="1577975" y="3629025"/>
          <p14:tracePt t="87989" x="1577975" y="3603625"/>
          <p14:tracePt t="88004" x="1577975" y="3579813"/>
          <p14:tracePt t="88014" x="1601788" y="3567113"/>
          <p14:tracePt t="88030" x="1601788" y="3554413"/>
          <p14:tracePt t="89693" x="1601788" y="3541713"/>
          <p14:tracePt t="90373" x="1614488" y="3541713"/>
          <p14:tracePt t="90381" x="1652588" y="3529013"/>
          <p14:tracePt t="90388" x="1677988" y="3529013"/>
          <p14:tracePt t="90405" x="1701800" y="3529013"/>
          <p14:tracePt t="90422" x="1714500" y="3529013"/>
          <p14:tracePt t="90453" x="1739900" y="3529013"/>
          <p14:tracePt t="90565" x="1739900" y="3503613"/>
          <p14:tracePt t="90572" x="1739900" y="3479800"/>
          <p14:tracePt t="90589" x="1739900" y="3390900"/>
          <p14:tracePt t="90606" x="1739900" y="3241675"/>
          <p14:tracePt t="90622" x="1739900" y="3090863"/>
          <p14:tracePt t="90638" x="1739900" y="2916238"/>
          <p14:tracePt t="90655" x="1739900" y="2765425"/>
          <p14:tracePt t="90672" x="1739900" y="2603500"/>
          <p14:tracePt t="90689" x="1739900" y="2465388"/>
          <p14:tracePt t="90693" x="1739900" y="2414588"/>
          <p14:tracePt t="90707" x="1739900" y="2378075"/>
          <p14:tracePt t="90710" x="1739900" y="2339975"/>
          <p14:tracePt t="90723" x="1739900" y="2314575"/>
          <p14:tracePt t="90725" x="1739900" y="2290763"/>
          <p14:tracePt t="90740" x="1739900" y="2239963"/>
          <p14:tracePt t="90757" x="1739900" y="2227263"/>
          <p14:tracePt t="90781" x="1739900" y="2214563"/>
          <p14:tracePt t="90797" x="1739900" y="2201863"/>
          <p14:tracePt t="90821" x="1739900" y="2178050"/>
          <p14:tracePt t="90837" x="1714500" y="2139950"/>
          <p14:tracePt t="90845" x="1689100" y="2114550"/>
          <p14:tracePt t="90856" x="1665288" y="2089150"/>
          <p14:tracePt t="90872" x="1614488" y="2001838"/>
          <p14:tracePt t="90876" x="1601788" y="1965325"/>
          <p14:tracePt t="90890" x="1565275" y="1901825"/>
          <p14:tracePt t="90893" x="1527175" y="1852613"/>
          <p14:tracePt t="90907" x="1501775" y="1801813"/>
          <p14:tracePt t="90909" x="1452563" y="1739900"/>
          <p14:tracePt t="90923" x="1363663" y="1639888"/>
          <p14:tracePt t="90940" x="1327150" y="1589088"/>
          <p14:tracePt t="90997" x="1314450" y="1589088"/>
          <p14:tracePt t="91006" x="1314450" y="1601788"/>
          <p14:tracePt t="91014" x="1314450" y="1627188"/>
          <p14:tracePt t="91023" x="1327150" y="1663700"/>
          <p14:tracePt t="91040" x="1339850" y="1714500"/>
          <p14:tracePt t="91057" x="1363663" y="1765300"/>
          <p14:tracePt t="91061" x="1376363" y="1814513"/>
          <p14:tracePt t="91074" x="1401763" y="1839913"/>
          <p14:tracePt t="91090" x="1427163" y="1914525"/>
          <p14:tracePt t="91093" x="1427163" y="1939925"/>
          <p14:tracePt t="91108" x="1452563" y="2027238"/>
          <p14:tracePt t="91124" x="1476375" y="2127250"/>
          <p14:tracePt t="91141" x="1489075" y="2214563"/>
          <p14:tracePt t="91157" x="1501775" y="2265363"/>
          <p14:tracePt t="91174" x="1514475" y="2327275"/>
          <p14:tracePt t="91190" x="1514475" y="2378075"/>
          <p14:tracePt t="91206" x="1514475" y="2414588"/>
          <p14:tracePt t="91223" x="1514475" y="2490788"/>
          <p14:tracePt t="91240" x="1514475" y="2565400"/>
          <p14:tracePt t="91257" x="1514475" y="2616200"/>
          <p14:tracePt t="91261" x="1514475" y="2652713"/>
          <p14:tracePt t="91274" x="1514475" y="2678113"/>
          <p14:tracePt t="91277" x="1514475" y="2703513"/>
          <p14:tracePt t="91291" x="1514475" y="2728913"/>
          <p14:tracePt t="91293" x="1476375" y="2778125"/>
          <p14:tracePt t="91308" x="1465263" y="2852738"/>
          <p14:tracePt t="91324" x="1452563" y="2903538"/>
          <p14:tracePt t="91341" x="1439863" y="2941638"/>
          <p14:tracePt t="91453" x="1401763" y="2903538"/>
          <p14:tracePt t="91460" x="1401763" y="2865438"/>
          <p14:tracePt t="91475" x="1389063" y="2803525"/>
          <p14:tracePt t="91478" x="1363663" y="2728913"/>
          <p14:tracePt t="91492" x="1327150" y="2552700"/>
          <p14:tracePt t="91509" x="1327150" y="2465388"/>
          <p14:tracePt t="91525" x="1327150" y="2403475"/>
          <p14:tracePt t="91541" x="1327150" y="2378075"/>
          <p14:tracePt t="91558" x="1327150" y="2352675"/>
          <p14:tracePt t="91581" x="1327150" y="2339975"/>
          <p14:tracePt t="91621" x="1339850" y="2327275"/>
          <p14:tracePt t="91629" x="1352550" y="2327275"/>
          <p14:tracePt t="91641" x="1363663" y="2327275"/>
          <p14:tracePt t="91644" x="1389063" y="2327275"/>
          <p14:tracePt t="91659" x="1414463" y="2327275"/>
          <p14:tracePt t="91661" x="1439863" y="2327275"/>
          <p14:tracePt t="91853" x="1452563" y="2314575"/>
          <p14:tracePt t="91861" x="1452563" y="2303463"/>
          <p14:tracePt t="91876" x="1465263" y="2252663"/>
          <p14:tracePt t="91892" x="1465263" y="2239963"/>
          <p14:tracePt t="91909" x="1465263" y="2214563"/>
          <p14:tracePt t="91949" x="1465263" y="2201863"/>
          <p14:tracePt t="92125" x="1439863" y="2201863"/>
          <p14:tracePt t="92141" x="1427163" y="2201863"/>
          <p14:tracePt t="92237" x="1452563" y="2201863"/>
          <p14:tracePt t="92245" x="1514475" y="2178050"/>
          <p14:tracePt t="92261" x="1778000" y="2178050"/>
          <p14:tracePt t="92277" x="2441575" y="2178050"/>
          <p14:tracePt t="92294" x="2954338" y="2178050"/>
          <p14:tracePt t="92311" x="3417888" y="2178050"/>
          <p14:tracePt t="92326" x="3605213" y="2178050"/>
          <p14:tracePt t="92373" x="3554413" y="2201863"/>
          <p14:tracePt t="92380" x="3479800" y="2214563"/>
          <p14:tracePt t="92394" x="3354388" y="2239963"/>
          <p14:tracePt t="92397" x="3216275" y="2252663"/>
          <p14:tracePt t="92410" x="3079750" y="2290763"/>
          <p14:tracePt t="92413" x="2890838" y="2314575"/>
          <p14:tracePt t="92428" x="2554288" y="2327275"/>
          <p14:tracePt t="92444" x="2239963" y="2327275"/>
          <p14:tracePt t="92461" x="2039938" y="2327275"/>
          <p14:tracePt t="92478" x="2027238" y="2327275"/>
          <p14:tracePt t="92525" x="2014538" y="2314575"/>
          <p14:tracePt t="92533" x="2014538" y="2290763"/>
          <p14:tracePt t="92544" x="2027238" y="2278063"/>
          <p14:tracePt t="92560" x="2127250" y="2214563"/>
          <p14:tracePt t="92577" x="2265363" y="2190750"/>
          <p14:tracePt t="92580" x="2390775" y="2165350"/>
          <p14:tracePt t="92594" x="2452688" y="2165350"/>
          <p14:tracePt t="92597" x="2541588" y="2165350"/>
          <p14:tracePt t="92611" x="2616200" y="2152650"/>
          <p14:tracePt t="92613" x="2654300" y="2152650"/>
          <p14:tracePt t="92628" x="2678113" y="2152650"/>
          <p14:tracePt t="92676" x="2678113" y="2139950"/>
          <p14:tracePt t="92694" x="2654300" y="2127250"/>
          <p14:tracePt t="92709" x="2628900" y="2114550"/>
          <p14:tracePt t="92718" x="2603500" y="2114550"/>
          <p14:tracePt t="92727" x="2565400" y="2114550"/>
          <p14:tracePt t="92744" x="2478088" y="2114550"/>
          <p14:tracePt t="92761" x="2390775" y="2101850"/>
          <p14:tracePt t="92764" x="2316163" y="2078038"/>
          <p14:tracePt t="92778" x="2228850" y="2078038"/>
          <p14:tracePt t="92781" x="2152650" y="2078038"/>
          <p14:tracePt t="92795" x="2065338" y="2065338"/>
          <p14:tracePt t="92797" x="1965325" y="2065338"/>
          <p14:tracePt t="92812" x="1790700" y="2027238"/>
          <p14:tracePt t="92829" x="1652588" y="2001838"/>
          <p14:tracePt t="92845" x="1577975" y="2001838"/>
          <p14:tracePt t="92862" x="1552575" y="2001838"/>
          <p14:tracePt t="92878" x="1539875" y="2001838"/>
          <p14:tracePt t="92895" x="1527175" y="2001838"/>
          <p14:tracePt t="93038" x="1527175" y="2014538"/>
          <p14:tracePt t="93077" x="1527175" y="2027238"/>
          <p14:tracePt t="93085" x="1539875" y="2039938"/>
          <p14:tracePt t="93095" x="1601788" y="2065338"/>
          <p14:tracePt t="93112" x="1839913" y="2089150"/>
          <p14:tracePt t="93129" x="2328863" y="2089150"/>
          <p14:tracePt t="93132" x="2490788" y="2089150"/>
          <p14:tracePt t="93146" x="2667000" y="2078038"/>
          <p14:tracePt t="93149" x="2828925" y="2078038"/>
          <p14:tracePt t="93162" x="2954338" y="2052638"/>
          <p14:tracePt t="93165" x="3079750" y="2052638"/>
          <p14:tracePt t="93179" x="3228975" y="2052638"/>
          <p14:tracePt t="93182" x="3341688" y="2052638"/>
          <p14:tracePt t="93196" x="3579813" y="2052638"/>
          <p14:tracePt t="93213" x="3717925" y="2052638"/>
          <p14:tracePt t="93229" x="3792538" y="2052638"/>
          <p14:tracePt t="93247" x="3817938" y="2052638"/>
          <p14:tracePt t="93262" x="3843338" y="2052638"/>
          <p14:tracePt t="93279" x="3867150" y="2052638"/>
          <p14:tracePt t="93296" x="3905250" y="2065338"/>
          <p14:tracePt t="93312" x="3956050" y="2065338"/>
          <p14:tracePt t="93316" x="3968750" y="2078038"/>
          <p14:tracePt t="93333" x="4017963" y="2078038"/>
          <p14:tracePt t="93347" x="4043363" y="2078038"/>
          <p14:tracePt t="93350" x="4105275" y="2078038"/>
          <p14:tracePt t="93363" x="4256088" y="2078038"/>
          <p14:tracePt t="93380" x="4456113" y="2078038"/>
          <p14:tracePt t="93397" x="4732338" y="2078038"/>
          <p14:tracePt t="93413" x="5157788" y="2078038"/>
          <p14:tracePt t="93430" x="5607050" y="2078038"/>
          <p14:tracePt t="93446" x="6034088" y="2078038"/>
          <p14:tracePt t="93462" x="6408738" y="2078038"/>
          <p14:tracePt t="93479" x="6734175" y="2078038"/>
          <p14:tracePt t="93496" x="6884988" y="2078038"/>
          <p14:tracePt t="93501" x="6934200" y="2078038"/>
          <p14:tracePt t="93513" x="6959600" y="2078038"/>
          <p14:tracePt t="93517" x="6985000" y="2078038"/>
          <p14:tracePt t="93530" x="7010400" y="2078038"/>
          <p14:tracePt t="93637" x="7010400" y="2065338"/>
          <p14:tracePt t="93645" x="7010400" y="2052638"/>
          <p14:tracePt t="93653" x="7010400" y="2039938"/>
          <p14:tracePt t="93669" x="6934200" y="2039938"/>
          <p14:tracePt t="93679" x="6872288" y="2039938"/>
          <p14:tracePt t="93697" x="6672263" y="2039938"/>
          <p14:tracePt t="93700" x="6534150" y="2039938"/>
          <p14:tracePt t="93714" x="6408738" y="2039938"/>
          <p14:tracePt t="93717" x="6108700" y="2039938"/>
          <p14:tracePt t="93730" x="5857875" y="2039938"/>
          <p14:tracePt t="93733" x="5607050" y="2014538"/>
          <p14:tracePt t="93748" x="5081588" y="1989138"/>
          <p14:tracePt t="93764" x="4430713" y="1989138"/>
          <p14:tracePt t="93781" x="3917950" y="1989138"/>
          <p14:tracePt t="93797" x="3541713" y="1965325"/>
          <p14:tracePt t="93814" x="3317875" y="1965325"/>
          <p14:tracePt t="93830" x="3216275" y="1965325"/>
          <p14:tracePt t="93847" x="3154363" y="1965325"/>
          <p14:tracePt t="93864" x="3128963" y="1965325"/>
          <p14:tracePt t="93880" x="3116263" y="1978025"/>
          <p14:tracePt t="93897" x="3054350" y="1978025"/>
          <p14:tracePt t="93900" x="3028950" y="1989138"/>
          <p14:tracePt t="93915" x="2979738" y="1989138"/>
          <p14:tracePt t="93917" x="2941638" y="2014538"/>
          <p14:tracePt t="93931" x="2854325" y="2014538"/>
          <p14:tracePt t="93948" x="2767013" y="2014538"/>
          <p14:tracePt t="93965" x="2703513" y="2014538"/>
          <p14:tracePt t="93981" x="2667000" y="2014538"/>
          <p14:tracePt t="93998" x="2628900" y="2014538"/>
          <p14:tracePt t="94014" x="2554288" y="2014538"/>
          <p14:tracePt t="94030" x="2441575" y="2014538"/>
          <p14:tracePt t="94048" x="2328863" y="2014538"/>
          <p14:tracePt t="94064" x="2239963" y="2039938"/>
          <p14:tracePt t="94069" x="2203450" y="2039938"/>
          <p14:tracePt t="94081" x="2165350" y="2052638"/>
          <p14:tracePt t="94085" x="2139950" y="2052638"/>
          <p14:tracePt t="94098" x="2127250" y="2052638"/>
          <p14:tracePt t="94115" x="2103438" y="2065338"/>
          <p14:tracePt t="94132" x="2078038" y="2065338"/>
          <p14:tracePt t="94149" x="2052638" y="2065338"/>
          <p14:tracePt t="94165" x="2014538" y="2065338"/>
          <p14:tracePt t="94181" x="1965325" y="2078038"/>
          <p14:tracePt t="94198" x="1927225" y="2078038"/>
          <p14:tracePt t="94214" x="1878013" y="2078038"/>
          <p14:tracePt t="94231" x="1852613" y="2078038"/>
          <p14:tracePt t="94248" x="1801813" y="2089150"/>
          <p14:tracePt t="94252" x="1790700" y="2089150"/>
          <p14:tracePt t="94265" x="1765300" y="2089150"/>
          <p14:tracePt t="94269" x="1752600" y="2101850"/>
          <p14:tracePt t="94281" x="1727200" y="2101850"/>
          <p14:tracePt t="94285" x="1701800" y="2101850"/>
          <p14:tracePt t="94299" x="1689100" y="2101850"/>
          <p14:tracePt t="94301" x="1652588" y="2114550"/>
          <p14:tracePt t="94316" x="1614488" y="2114550"/>
          <p14:tracePt t="94332" x="1577975" y="2114550"/>
          <p14:tracePt t="94405" x="1577975" y="2127250"/>
          <p14:tracePt t="94428" x="1577975" y="2152650"/>
          <p14:tracePt t="94437" x="1601788" y="2152650"/>
          <p14:tracePt t="94449" x="1677988" y="2152650"/>
          <p14:tracePt t="94452" x="1801813" y="2152650"/>
          <p14:tracePt t="94466" x="1927225" y="2152650"/>
          <p14:tracePt t="94469" x="2065338" y="2152650"/>
          <p14:tracePt t="94482" x="2203450" y="2152650"/>
          <p14:tracePt t="94485" x="2441575" y="2178050"/>
          <p14:tracePt t="94500" x="2690813" y="2214563"/>
          <p14:tracePt t="94517" x="2928938" y="2265363"/>
          <p14:tracePt t="94533" x="3292475" y="2303463"/>
          <p14:tracePt t="94550" x="3843338" y="2303463"/>
          <p14:tracePt t="94566" x="4656138" y="2303463"/>
          <p14:tracePt t="94582" x="5532438" y="2303463"/>
          <p14:tracePt t="94599" x="6183313" y="2303463"/>
          <p14:tracePt t="94616" x="6483350" y="2303463"/>
          <p14:tracePt t="94633" x="6608763" y="2303463"/>
          <p14:tracePt t="94636" x="6634163" y="2303463"/>
          <p14:tracePt t="94649" x="6646863" y="2303463"/>
          <p14:tracePt t="94653" x="6659563" y="2303463"/>
          <p14:tracePt t="94669" x="6672263" y="2303463"/>
          <p14:tracePt t="94683" x="6684963" y="2303463"/>
          <p14:tracePt t="94685" x="6708775" y="2303463"/>
          <p14:tracePt t="94700" x="6759575" y="2303463"/>
          <p14:tracePt t="94717" x="6797675" y="2290763"/>
          <p14:tracePt t="94733" x="6808788" y="2290763"/>
          <p14:tracePt t="94789" x="6821488" y="2278063"/>
          <p14:tracePt t="94813" x="6821488" y="2265363"/>
          <p14:tracePt t="94828" x="6797675" y="2239963"/>
          <p14:tracePt t="94837" x="6759575" y="2239963"/>
          <p14:tracePt t="94850" x="6672263" y="2239963"/>
          <p14:tracePt t="94853" x="6534150" y="2239963"/>
          <p14:tracePt t="94868" x="6396038" y="2227263"/>
          <p14:tracePt t="94870" x="6259513" y="2201863"/>
          <p14:tracePt t="94883" x="5745163" y="2152650"/>
          <p14:tracePt t="94901" x="5207000" y="2052638"/>
          <p14:tracePt t="94917" x="4756150" y="2039938"/>
          <p14:tracePt t="94934" x="4256088" y="2001838"/>
          <p14:tracePt t="94951" x="3779838" y="2001838"/>
          <p14:tracePt t="94966" x="3392488" y="2001838"/>
          <p14:tracePt t="94983" x="3128963" y="2001838"/>
          <p14:tracePt t="95000" x="2979738" y="2001838"/>
          <p14:tracePt t="95018" x="2890838" y="2001838"/>
          <p14:tracePt t="95021" x="2867025" y="2001838"/>
          <p14:tracePt t="95037" x="2841625" y="2001838"/>
          <p14:tracePt t="95053" x="2803525" y="2014538"/>
          <p14:tracePt t="95068" x="2767013" y="2027238"/>
          <p14:tracePt t="95084" x="2703513" y="2027238"/>
          <p14:tracePt t="95101" x="2654300" y="2039938"/>
          <p14:tracePt t="95117" x="2641600" y="2039938"/>
          <p14:tracePt t="95157" x="2628900" y="2039938"/>
          <p14:tracePt t="95165" x="2616200" y="2039938"/>
          <p14:tracePt t="95173" x="2603500" y="2039938"/>
          <p14:tracePt t="95184" x="2578100" y="2039938"/>
          <p14:tracePt t="95201" x="2503488" y="2039938"/>
          <p14:tracePt t="95204" x="2490788" y="2039938"/>
          <p14:tracePt t="95218" x="2478088" y="2039938"/>
          <p14:tracePt t="95261" x="2452688" y="2039938"/>
          <p14:tracePt t="95268" x="2428875" y="2039938"/>
          <p14:tracePt t="95277" x="2403475" y="2039938"/>
          <p14:tracePt t="95284" x="2365375" y="2039938"/>
          <p14:tracePt t="95301" x="2290763" y="2039938"/>
          <p14:tracePt t="95318" x="2239963" y="2039938"/>
          <p14:tracePt t="95335" x="2190750" y="2039938"/>
          <p14:tracePt t="95351" x="2178050" y="2039938"/>
          <p14:tracePt t="95368" x="2165350" y="2039938"/>
          <p14:tracePt t="95384" x="2139950" y="2039938"/>
          <p14:tracePt t="95401" x="2116138" y="2052638"/>
          <p14:tracePt t="95405" x="2090738" y="2052638"/>
          <p14:tracePt t="95418" x="2052638" y="2065338"/>
          <p14:tracePt t="95421" x="2027238" y="2065338"/>
          <p14:tracePt t="95436" x="1990725" y="2065338"/>
          <p14:tracePt t="95452" x="1927225" y="2078038"/>
          <p14:tracePt t="95469" x="1878013" y="2078038"/>
          <p14:tracePt t="95485" x="1814513" y="2101850"/>
          <p14:tracePt t="95502" x="1752600" y="2101850"/>
          <p14:tracePt t="95518" x="1689100" y="2101850"/>
          <p14:tracePt t="95535" x="1677988" y="2101850"/>
          <p14:tracePt t="95552" x="1652588" y="2127250"/>
          <p14:tracePt t="95573" x="1639888" y="2127250"/>
          <p14:tracePt t="95584" x="1627188" y="2127250"/>
          <p14:tracePt t="95588" x="1614488" y="2127250"/>
          <p14:tracePt t="95602" x="1601788" y="2127250"/>
          <p14:tracePt t="95605" x="1565275" y="2127250"/>
          <p14:tracePt t="95619" x="1552575" y="2127250"/>
          <p14:tracePt t="95622" x="1527175" y="2127250"/>
          <p14:tracePt t="95636" x="1476375" y="2152650"/>
          <p14:tracePt t="95652" x="1427163" y="2152650"/>
          <p14:tracePt t="95669" x="1401763" y="2152650"/>
          <p14:tracePt t="95685" x="1314450" y="2152650"/>
          <p14:tracePt t="95702" x="1227138" y="2152650"/>
          <p14:tracePt t="95718" x="1139825" y="2152650"/>
          <p14:tracePt t="95735" x="1076325" y="2152650"/>
          <p14:tracePt t="95752" x="1050925" y="2152650"/>
          <p14:tracePt t="95769" x="1038225" y="2152650"/>
          <p14:tracePt t="95797" x="1014413" y="2152650"/>
          <p14:tracePt t="95981" x="1014413" y="2165350"/>
          <p14:tracePt t="95997" x="1014413" y="2178050"/>
          <p14:tracePt t="96013" x="1050925" y="2190750"/>
          <p14:tracePt t="96020" x="1076325" y="2201863"/>
          <p14:tracePt t="96038" x="1263650" y="2201863"/>
          <p14:tracePt t="96053" x="1539875" y="2201863"/>
          <p14:tracePt t="96070" x="2014538" y="2201863"/>
          <p14:tracePt t="96086" x="2303463" y="2201863"/>
          <p14:tracePt t="96103" x="2390775" y="2178050"/>
          <p14:tracePt t="96120" x="2403475" y="2165350"/>
          <p14:tracePt t="96157" x="2403475" y="2152650"/>
          <p14:tracePt t="96173" x="2390775" y="2139950"/>
          <p14:tracePt t="96181" x="2365375" y="2139950"/>
          <p14:tracePt t="96188" x="2316163" y="2139950"/>
          <p14:tracePt t="96204" x="2127250" y="2139950"/>
          <p14:tracePt t="96221" x="1914525" y="2139950"/>
          <p14:tracePt t="96237" x="1714500" y="2139950"/>
          <p14:tracePt t="96254" x="1627188" y="2139950"/>
          <p14:tracePt t="96270" x="1589088" y="2139950"/>
          <p14:tracePt t="96364" x="1589088" y="2127250"/>
          <p14:tracePt t="96372" x="1677988" y="2114550"/>
          <p14:tracePt t="96388" x="1890713" y="2078038"/>
          <p14:tracePt t="96405" x="2116138" y="2078038"/>
          <p14:tracePt t="96421" x="2328863" y="2078038"/>
          <p14:tracePt t="96438" x="2516188" y="2078038"/>
          <p14:tracePt t="96454" x="2741613" y="2078038"/>
          <p14:tracePt t="96470" x="3041650" y="2078038"/>
          <p14:tracePt t="96487" x="3417888" y="2078038"/>
          <p14:tracePt t="96504" x="4105275" y="2039938"/>
          <p14:tracePt t="96521" x="5019675" y="2039938"/>
          <p14:tracePt t="96524" x="5532438" y="2039938"/>
          <p14:tracePt t="96538" x="6083300" y="2039938"/>
          <p14:tracePt t="96541" x="6521450" y="2039938"/>
          <p14:tracePt t="96555" x="6859588" y="2039938"/>
          <p14:tracePt t="96557" x="7097713" y="2039938"/>
          <p14:tracePt t="96572" x="7372350" y="2039938"/>
          <p14:tracePt t="96589" x="7448550" y="2039938"/>
          <p14:tracePt t="96605" x="7510463" y="2039938"/>
          <p14:tracePt t="96621" x="7561263" y="2039938"/>
          <p14:tracePt t="96638" x="7597775" y="2039938"/>
          <p14:tracePt t="96654" x="7623175" y="2039938"/>
          <p14:tracePt t="96671" x="7635875" y="2039938"/>
          <p14:tracePt t="96688" x="7648575" y="2039938"/>
          <p14:tracePt t="96705" x="7673975" y="2039938"/>
          <p14:tracePt t="96722" x="7685088" y="2039938"/>
          <p14:tracePt t="96804" x="7661275" y="2039938"/>
          <p14:tracePt t="96813" x="7585075" y="2039938"/>
          <p14:tracePt t="96822" x="7485063" y="2052638"/>
          <p14:tracePt t="96838" x="7223125" y="2052638"/>
          <p14:tracePt t="96855" x="6508750" y="2052638"/>
          <p14:tracePt t="96871" x="5821363" y="2052638"/>
          <p14:tracePt t="96888" x="5032375" y="2078038"/>
          <p14:tracePt t="96905" x="4443413" y="2114550"/>
          <p14:tracePt t="96909" x="4217988" y="2127250"/>
          <p14:tracePt t="96922" x="4056063" y="2127250"/>
          <p14:tracePt t="96925" x="3917950" y="2152650"/>
          <p14:tracePt t="96939" x="3743325" y="2190750"/>
          <p14:tracePt t="96956" x="3667125" y="2190750"/>
          <p14:tracePt t="96973" x="3630613" y="2190750"/>
          <p14:tracePt t="96988" x="3605213" y="2190750"/>
          <p14:tracePt t="97093" x="3592513" y="2190750"/>
          <p14:tracePt t="97101" x="3579813" y="2190750"/>
          <p14:tracePt t="97109" x="3554413" y="2178050"/>
          <p14:tracePt t="97123" x="3530600" y="2178050"/>
          <p14:tracePt t="97125" x="3467100" y="2152650"/>
          <p14:tracePt t="97140" x="3317875" y="2152650"/>
          <p14:tracePt t="97157" x="3167063" y="2152650"/>
          <p14:tracePt t="97173" x="3003550" y="2152650"/>
          <p14:tracePt t="97190" x="2803525" y="2152650"/>
          <p14:tracePt t="97206" x="2578100" y="2152650"/>
          <p14:tracePt t="97222" x="2378075" y="2152650"/>
          <p14:tracePt t="97239" x="2278063" y="2152650"/>
          <p14:tracePt t="97256" x="2252663" y="2152650"/>
          <p14:tracePt t="97277" x="2239963" y="2152650"/>
          <p14:tracePt t="97289" x="2228850" y="2152650"/>
          <p14:tracePt t="97293" x="2216150" y="2152650"/>
          <p14:tracePt t="97307" x="2190750" y="2139950"/>
          <p14:tracePt t="97324" x="2178050" y="2139950"/>
          <p14:tracePt t="97493" x="2165350" y="2139950"/>
          <p14:tracePt t="97501" x="2152650" y="2139950"/>
          <p14:tracePt t="97509" x="2127250" y="2127250"/>
          <p14:tracePt t="97524" x="2103438" y="2127250"/>
          <p14:tracePt t="97541" x="2052638" y="2127250"/>
          <p14:tracePt t="97565" x="2027238" y="2127250"/>
          <p14:tracePt t="97589" x="2014538" y="2127250"/>
          <p14:tracePt t="97605" x="1978025" y="2139950"/>
          <p14:tracePt t="97629" x="1952625" y="2139950"/>
          <p14:tracePt t="97645" x="1927225" y="2139950"/>
          <p14:tracePt t="97653" x="1914525" y="2165350"/>
          <p14:tracePt t="97660" x="1903413" y="2178050"/>
          <p14:tracePt t="97677" x="1890713" y="2178050"/>
          <p14:tracePt t="97691" x="1878013" y="2190750"/>
          <p14:tracePt t="97708" x="1865313" y="2214563"/>
          <p14:tracePt t="97724" x="1852613" y="2214563"/>
          <p14:tracePt t="97741" x="1839913" y="2227263"/>
          <p14:tracePt t="97758" x="1839913" y="2252663"/>
          <p14:tracePt t="97773" x="1839913" y="2265363"/>
          <p14:tracePt t="97791" x="1839913" y="2290763"/>
          <p14:tracePt t="97808" x="1839913" y="2327275"/>
          <p14:tracePt t="97824" x="1839913" y="2352675"/>
          <p14:tracePt t="97828" x="1839913" y="2365375"/>
          <p14:tracePt t="97853" x="1839913" y="2378075"/>
          <p14:tracePt t="98052" x="1827213" y="2365375"/>
          <p14:tracePt t="98069" x="1827213" y="2339975"/>
          <p14:tracePt t="98077" x="1827213" y="2314575"/>
          <p14:tracePt t="98092" x="1814513" y="2252663"/>
          <p14:tracePt t="98109" x="1814513" y="2201863"/>
          <p14:tracePt t="98126" x="1801813" y="2152650"/>
          <p14:tracePt t="98143" x="1801813" y="2101850"/>
          <p14:tracePt t="98158" x="1801813" y="2089150"/>
          <p14:tracePt t="98175" x="1801813" y="2065338"/>
          <p14:tracePt t="98192" x="1801813" y="2052638"/>
          <p14:tracePt t="98209" x="1801813" y="2039938"/>
          <p14:tracePt t="98277" x="1790700" y="2027238"/>
          <p14:tracePt t="98317" x="1778000" y="2027238"/>
          <p14:tracePt t="98333" x="1765300" y="2027238"/>
          <p14:tracePt t="98341" x="1752600" y="2027238"/>
          <p14:tracePt t="98357" x="1739900" y="2027238"/>
          <p14:tracePt t="98365" x="1739900" y="2039938"/>
          <p14:tracePt t="98376" x="1727200" y="2039938"/>
          <p14:tracePt t="98392" x="1714500" y="2089150"/>
          <p14:tracePt t="98409" x="1701800" y="2152650"/>
          <p14:tracePt t="98413" x="1701800" y="2178050"/>
          <p14:tracePt t="98426" x="1701800" y="2214563"/>
          <p14:tracePt t="98429" x="1701800" y="2252663"/>
          <p14:tracePt t="98443" x="1701800" y="2314575"/>
          <p14:tracePt t="98460" x="1701800" y="2403475"/>
          <p14:tracePt t="98476" x="1701800" y="2503488"/>
          <p14:tracePt t="98493" x="1701800" y="2565400"/>
          <p14:tracePt t="98510" x="1739900" y="2665413"/>
          <p14:tracePt t="98526" x="1739900" y="2716213"/>
          <p14:tracePt t="98542" x="1752600" y="2765425"/>
          <p14:tracePt t="98559" x="1752600" y="2816225"/>
          <p14:tracePt t="98576" x="1765300" y="2840038"/>
          <p14:tracePt t="98592" x="1765300" y="2878138"/>
          <p14:tracePt t="98597" x="1765300" y="2890838"/>
          <p14:tracePt t="98610" x="1765300" y="2916238"/>
          <p14:tracePt t="98613" x="1765300" y="2941638"/>
          <p14:tracePt t="98628" x="1765300" y="2978150"/>
          <p14:tracePt t="98644" x="1765300" y="3041650"/>
          <p14:tracePt t="98661" x="1765300" y="3078163"/>
          <p14:tracePt t="98677" x="1765300" y="3116263"/>
          <p14:tracePt t="98693" x="1739900" y="3154363"/>
          <p14:tracePt t="98710" x="1727200" y="3178175"/>
          <p14:tracePt t="98726" x="1714500" y="3178175"/>
          <p14:tracePt t="98749" x="1701800" y="3178175"/>
          <p14:tracePt t="98760" x="1689100" y="3178175"/>
          <p14:tracePt t="98777" x="1677988" y="3178175"/>
          <p14:tracePt t="98781" x="1639888" y="3165475"/>
          <p14:tracePt t="98793" x="1589088" y="3128963"/>
          <p14:tracePt t="98798" x="1552575" y="3090863"/>
          <p14:tracePt t="98810" x="1489075" y="3028950"/>
          <p14:tracePt t="98813" x="1439863" y="2978150"/>
          <p14:tracePt t="98828" x="1301750" y="2878138"/>
          <p14:tracePt t="98844" x="1227138" y="2803525"/>
          <p14:tracePt t="98861" x="1163638" y="2740025"/>
          <p14:tracePt t="98878" x="1139825" y="2716213"/>
          <p14:tracePt t="98894" x="1089025" y="2703513"/>
          <p14:tracePt t="98910" x="1063625" y="2690813"/>
          <p14:tracePt t="98927" x="1014413" y="2690813"/>
          <p14:tracePt t="98944" x="963613" y="2690813"/>
          <p14:tracePt t="98960" x="925513" y="2690813"/>
          <p14:tracePt t="98964" x="901700" y="2690813"/>
          <p14:tracePt t="98978" x="889000" y="2690813"/>
          <p14:tracePt t="98981" x="876300" y="2690813"/>
          <p14:tracePt t="98995" x="863600" y="2690813"/>
          <p14:tracePt t="98999" x="850900" y="2690813"/>
          <p14:tracePt t="99011" x="814388" y="2703513"/>
          <p14:tracePt t="99013" x="801688" y="2716213"/>
          <p14:tracePt t="99028" x="776288" y="2816225"/>
          <p14:tracePt t="99045" x="763588" y="2928938"/>
          <p14:tracePt t="99061" x="763588" y="3016250"/>
          <p14:tracePt t="99078" x="776288" y="3090863"/>
          <p14:tracePt t="99094" x="838200" y="3216275"/>
          <p14:tracePt t="99111" x="925513" y="3378200"/>
          <p14:tracePt t="99128" x="1063625" y="3541713"/>
          <p14:tracePt t="99144" x="1227138" y="3703638"/>
          <p14:tracePt t="99148" x="1276350" y="3767138"/>
          <p14:tracePt t="99161" x="1314450" y="3803650"/>
          <p14:tracePt t="99164" x="1352550" y="3867150"/>
          <p14:tracePt t="99181" x="1363663" y="3879850"/>
          <p14:tracePt t="99197" x="1363663" y="3892550"/>
          <p14:tracePt t="99285" x="1352550" y="3879850"/>
          <p14:tracePt t="99293" x="1314450" y="3854450"/>
          <p14:tracePt t="99302" x="1289050" y="3841750"/>
          <p14:tracePt t="99311" x="1252538" y="3803650"/>
          <p14:tracePt t="99328" x="1176338" y="3754438"/>
          <p14:tracePt t="99345" x="1114425" y="3716338"/>
          <p14:tracePt t="99348" x="1089025" y="3703638"/>
          <p14:tracePt t="99362" x="1063625" y="3692525"/>
          <p14:tracePt t="99365" x="1038225" y="3667125"/>
          <p14:tracePt t="99379" x="1001713" y="3667125"/>
          <p14:tracePt t="99396" x="963613" y="3641725"/>
          <p14:tracePt t="99412" x="950913" y="3641725"/>
          <p14:tracePt t="99429" x="938213" y="3616325"/>
          <p14:tracePt t="99445" x="925513" y="3603625"/>
          <p14:tracePt t="99462" x="925513" y="3554413"/>
          <p14:tracePt t="99479" x="925513" y="3467100"/>
          <p14:tracePt t="99496" x="925513" y="3403600"/>
          <p14:tracePt t="99512" x="950913" y="3354388"/>
          <p14:tracePt t="99529" x="989013" y="3303588"/>
          <p14:tracePt t="99532" x="1014413" y="3278188"/>
          <p14:tracePt t="99546" x="1014413" y="3267075"/>
          <p14:tracePt t="99549" x="1027113" y="3254375"/>
          <p14:tracePt t="99562" x="1038225" y="3241675"/>
          <p14:tracePt t="99565" x="1038225" y="3216275"/>
          <p14:tracePt t="99580" x="1050925" y="3216275"/>
          <p14:tracePt t="99597" x="1050925" y="3203575"/>
          <p14:tracePt t="99709" x="1050925" y="3241675"/>
          <p14:tracePt t="99717" x="1050925" y="3303588"/>
          <p14:tracePt t="99729" x="1050925" y="3328988"/>
          <p14:tracePt t="99747" x="1076325" y="3429000"/>
          <p14:tracePt t="99749" x="1101725" y="3516313"/>
          <p14:tracePt t="99763" x="1176338" y="3679825"/>
          <p14:tracePt t="99780" x="1314450" y="3905250"/>
          <p14:tracePt t="99797" x="1414463" y="4092575"/>
          <p14:tracePt t="99813" x="1501775" y="4241800"/>
          <p14:tracePt t="99831" x="1539875" y="4305300"/>
          <p14:tracePt t="99846" x="1589088" y="4354513"/>
          <p14:tracePt t="99862" x="1601788" y="4367213"/>
          <p14:tracePt t="99893" x="1601788" y="4392613"/>
          <p14:tracePt t="99973" x="1589088" y="4392613"/>
          <p14:tracePt t="99980" x="1565275" y="4392613"/>
          <p14:tracePt t="99989" x="1552575" y="4392613"/>
          <p14:tracePt t="99999" x="1539875" y="4367213"/>
          <p14:tracePt t="100014" x="1514475" y="4341813"/>
          <p14:tracePt t="100030" x="1514475" y="4318000"/>
          <p14:tracePt t="100046" x="1501775" y="4279900"/>
          <p14:tracePt t="100063" x="1501775" y="4230688"/>
          <p14:tracePt t="100080" x="1501775" y="4179888"/>
          <p14:tracePt t="100097" x="1501775" y="4129088"/>
          <p14:tracePt t="100114" x="1501775" y="4105275"/>
          <p14:tracePt t="100141" x="1514475" y="4092575"/>
          <p14:tracePt t="100269" x="1501775" y="4067175"/>
          <p14:tracePt t="100285" x="1489075" y="4054475"/>
          <p14:tracePt t="100301" x="1476375" y="4041775"/>
          <p14:tracePt t="100308" x="1465263" y="4041775"/>
          <p14:tracePt t="100325" x="1439863" y="4041775"/>
          <p14:tracePt t="100357" x="1427163" y="4041775"/>
          <p14:tracePt t="100380" x="1401763" y="4041775"/>
          <p14:tracePt t="100397" x="1401763" y="4054475"/>
          <p14:tracePt t="100405" x="1401763" y="4079875"/>
          <p14:tracePt t="100414" x="1401763" y="4092575"/>
          <p14:tracePt t="100431" x="1401763" y="4129088"/>
          <p14:tracePt t="100448" x="1401763" y="4141788"/>
          <p14:tracePt t="100464" x="1401763" y="4154488"/>
          <p14:tracePt t="100549" x="1401763" y="4167188"/>
          <p14:tracePt t="100557" x="1401763" y="4179888"/>
          <p14:tracePt t="100565" x="1401763" y="4205288"/>
          <p14:tracePt t="100582" x="1401763" y="4254500"/>
          <p14:tracePt t="100599" x="1401763" y="4292600"/>
          <p14:tracePt t="100614" x="1401763" y="4341813"/>
          <p14:tracePt t="100631" x="1427163" y="4379913"/>
          <p14:tracePt t="100648" x="1439863" y="4430713"/>
          <p14:tracePt t="100665" x="1465263" y="4492625"/>
          <p14:tracePt t="100669" x="1489075" y="4530725"/>
          <p14:tracePt t="100682" x="1489075" y="4543425"/>
          <p14:tracePt t="100685" x="1514475" y="4579938"/>
          <p14:tracePt t="100698" x="1527175" y="4618038"/>
          <p14:tracePt t="100701" x="1552575" y="4643438"/>
          <p14:tracePt t="100716" x="1577975" y="4667250"/>
          <p14:tracePt t="100732" x="1601788" y="4692650"/>
          <p14:tracePt t="100749" x="1627188" y="4718050"/>
          <p14:tracePt t="100766" x="1652588" y="4718050"/>
          <p14:tracePt t="100782" x="1689100" y="4718050"/>
          <p14:tracePt t="100800" x="1701800" y="4718050"/>
          <p14:tracePt t="101037" x="1714500" y="4718050"/>
          <p14:tracePt t="101381" x="1727200" y="4705350"/>
          <p14:tracePt t="101420" x="1739900" y="4692650"/>
          <p14:tracePt t="101429" x="1739900" y="4679950"/>
          <p14:tracePt t="101437" x="1752600" y="4679950"/>
          <p14:tracePt t="101452" x="1765300" y="4667250"/>
          <p14:tracePt t="101467" x="1778000" y="4643438"/>
          <p14:tracePt t="101484" x="1801813" y="4618038"/>
          <p14:tracePt t="101501" x="1827213" y="4605338"/>
          <p14:tracePt t="101518" x="1865313" y="4567238"/>
          <p14:tracePt t="101540" x="1878013" y="4554538"/>
          <p14:tracePt t="101637" x="1865313" y="4554538"/>
          <p14:tracePt t="101645" x="1852613" y="4554538"/>
          <p14:tracePt t="101677" x="1827213" y="4554538"/>
          <p14:tracePt t="101749" x="1801813" y="4554538"/>
          <p14:tracePt t="101781" x="1801813" y="4543425"/>
          <p14:tracePt t="101788" x="1801813" y="4530725"/>
          <p14:tracePt t="101801" x="1801813" y="4505325"/>
          <p14:tracePt t="101804" x="1801813" y="4467225"/>
          <p14:tracePt t="101818" x="1801813" y="4443413"/>
          <p14:tracePt t="101821" x="1814513" y="4418013"/>
          <p14:tracePt t="101836" x="1852613" y="4354513"/>
          <p14:tracePt t="101852" x="1890713" y="4267200"/>
          <p14:tracePt t="101869" x="1927225" y="4154488"/>
          <p14:tracePt t="101885" x="1978025" y="4054475"/>
          <p14:tracePt t="101902" x="2052638" y="3916363"/>
          <p14:tracePt t="101918" x="2078038" y="3829050"/>
          <p14:tracePt t="101935" x="2152650" y="3729038"/>
          <p14:tracePt t="101951" x="2190750" y="3654425"/>
          <p14:tracePt t="101969" x="2252663" y="3567113"/>
          <p14:tracePt t="101972" x="2303463" y="3516313"/>
          <p14:tracePt t="101986" x="2339975" y="3467100"/>
          <p14:tracePt t="101989" x="2378075" y="3403600"/>
          <p14:tracePt t="102003" x="2428875" y="3367088"/>
          <p14:tracePt t="102007" x="2452688" y="3316288"/>
          <p14:tracePt t="102020" x="2554288" y="3165475"/>
          <p14:tracePt t="102036" x="2603500" y="3090863"/>
          <p14:tracePt t="102052" x="2628900" y="3016250"/>
          <p14:tracePt t="102070" x="2641600" y="2990850"/>
          <p14:tracePt t="102085" x="2641600" y="2978150"/>
          <p14:tracePt t="102102" x="2641600" y="2928938"/>
          <p14:tracePt t="102118" x="2641600" y="2916238"/>
          <p14:tracePt t="102135" x="2641600" y="2903538"/>
          <p14:tracePt t="102152" x="2641600" y="2878138"/>
          <p14:tracePt t="102169" x="2641600" y="2852738"/>
          <p14:tracePt t="102172" x="2641600" y="2840038"/>
          <p14:tracePt t="102186" x="2641600" y="2828925"/>
          <p14:tracePt t="102188" x="2641600" y="2803525"/>
          <p14:tracePt t="102203" x="2628900" y="2778125"/>
          <p14:tracePt t="102205" x="2628900" y="2765425"/>
          <p14:tracePt t="102220" x="2590800" y="2690813"/>
          <p14:tracePt t="102237" x="2541588" y="2652713"/>
          <p14:tracePt t="102253" x="2428875" y="2527300"/>
          <p14:tracePt t="102270" x="2278063" y="2439988"/>
          <p14:tracePt t="102286" x="2139950" y="2378075"/>
          <p14:tracePt t="102303" x="2065338" y="2352675"/>
          <p14:tracePt t="102319" x="2014538" y="2339975"/>
          <p14:tracePt t="102337" x="1965325" y="2339975"/>
          <p14:tracePt t="102436" x="1952625" y="2339975"/>
          <p14:tracePt t="102460" x="1952625" y="2327275"/>
          <p14:tracePt t="102476" x="1939925" y="2303463"/>
          <p14:tracePt t="102486" x="1927225" y="2303463"/>
          <p14:tracePt t="102494" x="1927225" y="2290763"/>
          <p14:tracePt t="102503" x="1927225" y="2265363"/>
          <p14:tracePt t="102520" x="1903413" y="2227263"/>
          <p14:tracePt t="102537" x="1878013" y="2190750"/>
          <p14:tracePt t="102540" x="1852613" y="2178050"/>
          <p14:tracePt t="102553" x="1827213" y="2139950"/>
          <p14:tracePt t="102557" x="1814513" y="2127250"/>
          <p14:tracePt t="102570" x="1778000" y="2101850"/>
          <p14:tracePt t="102573" x="1765300" y="2089150"/>
          <p14:tracePt t="102587" x="1714500" y="2065338"/>
          <p14:tracePt t="102605" x="1627188" y="2039938"/>
          <p14:tracePt t="102620" x="1527175" y="1989138"/>
          <p14:tracePt t="102638" x="1452563" y="1965325"/>
          <p14:tracePt t="102654" x="1363663" y="1939925"/>
          <p14:tracePt t="102670" x="1314450" y="1939925"/>
          <p14:tracePt t="102687" x="1289050" y="1914525"/>
          <p14:tracePt t="102704" x="1263650" y="1914525"/>
          <p14:tracePt t="102797" x="1289050" y="1914525"/>
          <p14:tracePt t="102803" x="1314450" y="1914525"/>
          <p14:tracePt t="102813" x="1339850" y="1914525"/>
          <p14:tracePt t="102820" x="1401763" y="1914525"/>
          <p14:tracePt t="102837" x="1589088" y="1914525"/>
          <p14:tracePt t="102854" x="1827213" y="1914525"/>
          <p14:tracePt t="102870" x="2027238" y="1914525"/>
          <p14:tracePt t="102887" x="2203450" y="1901825"/>
          <p14:tracePt t="102905" x="2428875" y="1876425"/>
          <p14:tracePt t="102908" x="2554288" y="1865313"/>
          <p14:tracePt t="102921" x="2654300" y="1865313"/>
          <p14:tracePt t="102924" x="2728913" y="1865313"/>
          <p14:tracePt t="102938" x="2828925" y="1865313"/>
          <p14:tracePt t="102941" x="2916238" y="1865313"/>
          <p14:tracePt t="102955" x="3016250" y="1865313"/>
          <p14:tracePt t="102958" x="3154363" y="1865313"/>
          <p14:tracePt t="102972" x="3405188" y="1865313"/>
          <p14:tracePt t="102988" x="3730625" y="1865313"/>
          <p14:tracePt t="103008" x="4068763" y="1865313"/>
          <p14:tracePt t="103021" x="4343400" y="1865313"/>
          <p14:tracePt t="103038" x="4581525" y="1827213"/>
          <p14:tracePt t="103054" x="4768850" y="1827213"/>
          <p14:tracePt t="103071" x="4994275" y="1801813"/>
          <p14:tracePt t="103089" x="5270500" y="1801813"/>
          <p14:tracePt t="103092" x="5407025" y="1801813"/>
          <p14:tracePt t="103106" x="5570538" y="1801813"/>
          <p14:tracePt t="103108" x="5770563" y="1801813"/>
          <p14:tracePt t="103121" x="5945188" y="1801813"/>
          <p14:tracePt t="103125" x="6070600" y="1801813"/>
          <p14:tracePt t="103138" x="6221413" y="1789113"/>
          <p14:tracePt t="103141" x="6308725" y="1789113"/>
          <p14:tracePt t="103155" x="6434138" y="1765300"/>
          <p14:tracePt t="103172" x="6496050" y="1752600"/>
          <p14:tracePt t="103188" x="6521450" y="1727200"/>
          <p14:tracePt t="103205" x="6534150" y="1727200"/>
          <p14:tracePt t="103228" x="6546850" y="1727200"/>
          <p14:tracePt t="103238" x="6559550" y="1727200"/>
          <p14:tracePt t="103255" x="6584950" y="1727200"/>
          <p14:tracePt t="103272" x="6608763" y="1727200"/>
          <p14:tracePt t="103381" x="6608763" y="1739900"/>
          <p14:tracePt t="103396" x="6608763" y="1765300"/>
          <p14:tracePt t="103406" x="6596063" y="1765300"/>
          <p14:tracePt t="103413" x="6546850" y="1801813"/>
          <p14:tracePt t="103422" x="6472238" y="1827213"/>
          <p14:tracePt t="103438" x="6246813" y="1901825"/>
          <p14:tracePt t="103456" x="6008688" y="1939925"/>
          <p14:tracePt t="103472" x="5770563" y="1952625"/>
          <p14:tracePt t="103476" x="5670550" y="1978025"/>
          <p14:tracePt t="103489" x="5557838" y="1978025"/>
          <p14:tracePt t="103493" x="5383213" y="2001838"/>
          <p14:tracePt t="103507" x="5257800" y="2027238"/>
          <p14:tracePt t="103509" x="5106988" y="2039938"/>
          <p14:tracePt t="103524" x="4756150" y="2078038"/>
          <p14:tracePt t="103540" x="4256088" y="2127250"/>
          <p14:tracePt t="103556" x="3517900" y="2214563"/>
          <p14:tracePt t="103573" x="3054350" y="2290763"/>
          <p14:tracePt t="103590" x="2778125" y="2327275"/>
          <p14:tracePt t="103607" x="2654300" y="2365375"/>
          <p14:tracePt t="103623" x="2616200" y="2378075"/>
          <p14:tracePt t="103639" x="2590800" y="2378075"/>
          <p14:tracePt t="103656" x="2554288" y="2378075"/>
          <p14:tracePt t="103673" x="2528888" y="2378075"/>
          <p14:tracePt t="103677" x="2503488" y="2378075"/>
          <p14:tracePt t="103690" x="2465388" y="2378075"/>
          <p14:tracePt t="103693" x="2403475" y="2378075"/>
          <p14:tracePt t="103707" x="2278063" y="2378075"/>
          <p14:tracePt t="103723" x="2139950" y="2378075"/>
          <p14:tracePt t="103740" x="1990725" y="2378075"/>
          <p14:tracePt t="103757" x="1878013" y="2378075"/>
          <p14:tracePt t="103773" x="1852613" y="2378075"/>
          <p14:tracePt t="103837" x="1865313" y="2378075"/>
          <p14:tracePt t="103844" x="1903413" y="2378075"/>
          <p14:tracePt t="103857" x="1927225" y="2378075"/>
          <p14:tracePt t="103860" x="1952625" y="2352675"/>
          <p14:tracePt t="103874" x="1990725" y="2352675"/>
          <p14:tracePt t="103877" x="2052638" y="2314575"/>
          <p14:tracePt t="103890" x="2165350" y="2303463"/>
          <p14:tracePt t="103893" x="2228850" y="2303463"/>
          <p14:tracePt t="103908" x="2452688" y="2265363"/>
          <p14:tracePt t="103924" x="2716213" y="2239963"/>
          <p14:tracePt t="103941" x="3054350" y="2190750"/>
          <p14:tracePt t="103957" x="3405188" y="2190750"/>
          <p14:tracePt t="103974" x="3779838" y="2190750"/>
          <p14:tracePt t="103991" x="4192588" y="2190750"/>
          <p14:tracePt t="104008" x="4706938" y="2190750"/>
          <p14:tracePt t="104024" x="5194300" y="2190750"/>
          <p14:tracePt t="104040" x="5532438" y="2190750"/>
          <p14:tracePt t="104057" x="5770563" y="2190750"/>
          <p14:tracePt t="104060" x="5821363" y="2190750"/>
          <p14:tracePt t="104075" x="5883275" y="2178050"/>
          <p14:tracePt t="104078" x="5932488" y="2178050"/>
          <p14:tracePt t="104092" x="6008688" y="2178050"/>
          <p14:tracePt t="104108" x="6057900" y="2165350"/>
          <p14:tracePt t="104124" x="6070600" y="2152650"/>
          <p14:tracePt t="104141" x="6083300" y="2152650"/>
          <p14:tracePt t="104157" x="6096000" y="2152650"/>
          <p14:tracePt t="104189" x="6096000" y="2139950"/>
          <p14:tracePt t="104213" x="6096000" y="2114550"/>
          <p14:tracePt t="104229" x="6083300" y="2114550"/>
          <p14:tracePt t="104253" x="6070600" y="2114550"/>
          <p14:tracePt t="104277" x="6057900" y="2089150"/>
          <p14:tracePt t="104332" x="6045200" y="2065338"/>
          <p14:tracePt t="104341" x="6034088" y="2065338"/>
          <p14:tracePt t="104348" x="6008688" y="2065338"/>
          <p14:tracePt t="104357" x="5983288" y="2052638"/>
          <p14:tracePt t="104374" x="5932488" y="2039938"/>
          <p14:tracePt t="104392" x="5845175" y="2039938"/>
          <p14:tracePt t="104408" x="5795963" y="2039938"/>
          <p14:tracePt t="104411" x="5732463" y="2065338"/>
          <p14:tracePt t="104425" x="5657850" y="2065338"/>
          <p14:tracePt t="104428" x="5595938" y="2078038"/>
          <p14:tracePt t="104442" x="5507038" y="2078038"/>
          <p14:tracePt t="104445" x="5419725" y="2078038"/>
          <p14:tracePt t="104458" x="5319713" y="2078038"/>
          <p14:tracePt t="104461" x="5257800" y="2078038"/>
          <p14:tracePt t="104476" x="5081588" y="2078038"/>
          <p14:tracePt t="104492" x="4981575" y="2078038"/>
          <p14:tracePt t="104509" x="4906963" y="2078038"/>
          <p14:tracePt t="104526" x="4881563" y="2078038"/>
          <p14:tracePt t="104542" x="4843463" y="2078038"/>
          <p14:tracePt t="104558" x="4843463" y="2065338"/>
          <p14:tracePt t="104575" x="4806950" y="2052638"/>
          <p14:tracePt t="104592" x="4719638" y="2052638"/>
          <p14:tracePt t="104597" x="4643438" y="2052638"/>
          <p14:tracePt t="104610" x="4556125" y="2052638"/>
          <p14:tracePt t="104613" x="4481513" y="2052638"/>
          <p14:tracePt t="104626" x="4430713" y="2052638"/>
          <p14:tracePt t="104629" x="4394200" y="2052638"/>
          <p14:tracePt t="104642" x="4356100" y="2052638"/>
          <p14:tracePt t="104853" x="4381500" y="2052638"/>
          <p14:tracePt t="104859" x="4430713" y="2052638"/>
          <p14:tracePt t="104877" x="4530725" y="2052638"/>
          <p14:tracePt t="104893" x="4619625" y="2039938"/>
          <p14:tracePt t="104910" x="4743450" y="2039938"/>
          <p14:tracePt t="104927" x="4919663" y="2039938"/>
          <p14:tracePt t="104942" x="5081588" y="2039938"/>
          <p14:tracePt t="104959" x="5219700" y="2039938"/>
          <p14:tracePt t="104977" x="5294313" y="2039938"/>
          <p14:tracePt t="104994" x="5307013" y="2039938"/>
          <p14:tracePt t="105010" x="5332413" y="2039938"/>
          <p14:tracePt t="105053" x="5345113" y="2052638"/>
          <p14:tracePt t="105068" x="5357813" y="2052638"/>
          <p14:tracePt t="105077" x="5394325" y="2052638"/>
          <p14:tracePt t="105094" x="5470525" y="2052638"/>
          <p14:tracePt t="105111" x="5545138" y="2052638"/>
          <p14:tracePt t="105126" x="5583238" y="2065338"/>
          <p14:tracePt t="105143" x="5670550" y="2065338"/>
          <p14:tracePt t="105160" x="5719763" y="2065338"/>
          <p14:tracePt t="105177" x="5808663" y="2065338"/>
          <p14:tracePt t="105180" x="5845175" y="2065338"/>
          <p14:tracePt t="105194" x="5895975" y="2065338"/>
          <p14:tracePt t="105197" x="5945188" y="2065338"/>
          <p14:tracePt t="105211" x="5995988" y="2065338"/>
          <p14:tracePt t="105214" x="6070600" y="2065338"/>
          <p14:tracePt t="105227" x="6157913" y="2065338"/>
          <p14:tracePt t="105244" x="6246813" y="2078038"/>
          <p14:tracePt t="105261" x="6283325" y="2078038"/>
          <p14:tracePt t="105278" x="6359525" y="2089150"/>
          <p14:tracePt t="105294" x="6472238" y="2127250"/>
          <p14:tracePt t="105311" x="6584950" y="2127250"/>
          <p14:tracePt t="105327" x="6634163" y="2139950"/>
          <p14:tracePt t="105344" x="6646863" y="2139950"/>
          <p14:tracePt t="105541" x="6659563" y="2139950"/>
          <p14:tracePt t="105565" x="6659563" y="2152650"/>
          <p14:tracePt t="105572" x="6672263" y="2165350"/>
          <p14:tracePt t="105589" x="6696075" y="2165350"/>
          <p14:tracePt t="105597" x="6721475" y="2165350"/>
          <p14:tracePt t="105612" x="6734175" y="2165350"/>
          <p14:tracePt t="105628" x="6746875" y="2165350"/>
          <p14:tracePt t="105645" x="6759575" y="2165350"/>
          <p14:tracePt t="105661" x="6772275" y="2165350"/>
          <p14:tracePt t="105678" x="6797675" y="2152650"/>
          <p14:tracePt t="105694" x="6846888" y="2152650"/>
          <p14:tracePt t="105712" x="6884988" y="2152650"/>
          <p14:tracePt t="105728" x="6897688" y="2152650"/>
          <p14:tracePt t="105745" x="6921500" y="2152650"/>
          <p14:tracePt t="105765" x="6934200" y="2139950"/>
          <p14:tracePt t="105779" x="6946900" y="2139950"/>
          <p14:tracePt t="105781" x="6959600" y="2139950"/>
          <p14:tracePt t="105796" x="6972300" y="2139950"/>
          <p14:tracePt t="105813" x="6985000" y="2139950"/>
          <p14:tracePt t="105829" x="7010400" y="2139950"/>
          <p14:tracePt t="105852" x="7034213" y="2139950"/>
          <p14:tracePt t="105900" x="7046913" y="2139950"/>
          <p14:tracePt t="105925" x="7072313" y="2139950"/>
          <p14:tracePt t="105941" x="7085013" y="2139950"/>
          <p14:tracePt t="105957" x="7097713" y="2152650"/>
          <p14:tracePt t="106004" x="7123113" y="2152650"/>
          <p14:tracePt t="106028" x="7134225" y="2165350"/>
          <p14:tracePt t="106060" x="7146925" y="2165350"/>
          <p14:tracePt t="106748" x="7134225" y="2178050"/>
          <p14:tracePt t="106757" x="7097713" y="2190750"/>
          <p14:tracePt t="106773" x="7085013" y="2190750"/>
          <p14:tracePt t="106813" x="7059613" y="2190750"/>
          <p14:tracePt t="106837" x="7034213" y="2190750"/>
          <p14:tracePt t="106845" x="7021513" y="2190750"/>
          <p14:tracePt t="106853" x="6985000" y="2190750"/>
          <p14:tracePt t="106869" x="6972300" y="2190750"/>
          <p14:tracePt t="106881" x="6959600" y="2190750"/>
          <p14:tracePt t="106885" x="6946900" y="2190750"/>
          <p14:tracePt t="106898" x="6934200" y="2190750"/>
          <p14:tracePt t="106901" x="6921500" y="2201863"/>
          <p14:tracePt t="106915" x="6910388" y="2201863"/>
          <p14:tracePt t="106956" x="6897688" y="2201863"/>
          <p14:tracePt t="106988" x="6872288" y="2201863"/>
          <p14:tracePt t="106998" x="6859588" y="2201863"/>
          <p14:tracePt t="107006" x="6846888" y="2201863"/>
          <p14:tracePt t="107015" x="6834188" y="2201863"/>
          <p14:tracePt t="107032" x="6784975" y="2201863"/>
          <p14:tracePt t="107048" x="6759575" y="2201863"/>
          <p14:tracePt t="107052" x="6746875" y="2201863"/>
          <p14:tracePt t="107065" x="6734175" y="2227263"/>
          <p14:tracePt t="107084" x="6721475" y="2227263"/>
          <p14:tracePt t="107099" x="6708775" y="2227263"/>
          <p14:tracePt t="107101" x="6696075" y="2227263"/>
          <p14:tracePt t="107117" x="6659563" y="2227263"/>
          <p14:tracePt t="107133" x="6634163" y="2227263"/>
          <p14:tracePt t="107149" x="6621463" y="2227263"/>
          <p14:tracePt t="107165" x="6608763" y="2227263"/>
          <p14:tracePt t="107332" x="6596063" y="2227263"/>
          <p14:tracePt t="107437" x="6572250" y="2227263"/>
          <p14:tracePt t="107445" x="6559550" y="2227263"/>
          <p14:tracePt t="109253" x="6559550" y="2252663"/>
          <p14:tracePt t="109332" x="6572250" y="2252663"/>
          <p14:tracePt t="109604" x="6559550" y="2252663"/>
          <p14:tracePt t="109612" x="6546850" y="2252663"/>
          <p14:tracePt t="109622" x="6521450" y="2252663"/>
          <p14:tracePt t="109639" x="6446838" y="2252663"/>
          <p14:tracePt t="109655" x="6370638" y="2265363"/>
          <p14:tracePt t="109671" x="6308725" y="2303463"/>
          <p14:tracePt t="109689" x="6196013" y="2339975"/>
          <p14:tracePt t="109692" x="6157913" y="2339975"/>
          <p14:tracePt t="109705" x="6134100" y="2339975"/>
          <p14:tracePt t="109709" x="6083300" y="2339975"/>
          <p14:tracePt t="109723" x="6045200" y="2365375"/>
          <p14:tracePt t="109726" x="6021388" y="2365375"/>
          <p14:tracePt t="109739" x="5995988" y="2378075"/>
          <p14:tracePt t="109804" x="5970588" y="2378075"/>
          <p14:tracePt t="109869" x="5957888" y="2378075"/>
          <p14:tracePt t="109893" x="5945188" y="2378075"/>
          <p14:tracePt t="109900" x="5932488" y="2378075"/>
          <p14:tracePt t="109909" x="5921375" y="2378075"/>
          <p14:tracePt t="109923" x="5883275" y="2378075"/>
          <p14:tracePt t="109940" x="5845175" y="2378075"/>
          <p14:tracePt t="109957" x="5795963" y="2378075"/>
          <p14:tracePt t="109973" x="5719763" y="2378075"/>
          <p14:tracePt t="109990" x="5632450" y="2378075"/>
          <p14:tracePt t="110006" x="5583238" y="2378075"/>
          <p14:tracePt t="110023" x="5532438" y="2378075"/>
          <p14:tracePt t="110039" x="5470525" y="2378075"/>
          <p14:tracePt t="110057" x="5383213" y="2378075"/>
          <p14:tracePt t="110060" x="5345113" y="2378075"/>
          <p14:tracePt t="110074" x="5281613" y="2365375"/>
          <p14:tracePt t="110077" x="5232400" y="2365375"/>
          <p14:tracePt t="110090" x="5170488" y="2339975"/>
          <p14:tracePt t="110092" x="5119688" y="2339975"/>
          <p14:tracePt t="110107" x="5094288" y="2327275"/>
          <p14:tracePt t="110124" x="5081588" y="2327275"/>
          <p14:tracePt t="110228" x="5068888" y="2327275"/>
          <p14:tracePt t="110237" x="5068888" y="2314575"/>
          <p14:tracePt t="110244" x="5081588" y="2314575"/>
          <p14:tracePt t="110277" x="5094288" y="2314575"/>
          <p14:tracePt t="110285" x="5119688" y="2303463"/>
          <p14:tracePt t="110300" x="5119688" y="2290763"/>
          <p14:tracePt t="110364" x="5132388" y="2290763"/>
          <p14:tracePt t="110375" x="5145088" y="2290763"/>
          <p14:tracePt t="110382" x="5157788" y="2290763"/>
          <p14:tracePt t="110390" x="5181600" y="2290763"/>
          <p14:tracePt t="110407" x="5207000" y="2278063"/>
          <p14:tracePt t="110424" x="5232400" y="2278063"/>
          <p14:tracePt t="110428" x="5257800" y="2265363"/>
          <p14:tracePt t="110440" x="5294313" y="2239963"/>
          <p14:tracePt t="110444" x="5307013" y="2239963"/>
          <p14:tracePt t="110457" x="5345113" y="2227263"/>
          <p14:tracePt t="110461" x="5357813" y="2227263"/>
          <p14:tracePt t="110474" x="5383213" y="2214563"/>
          <p14:tracePt t="110492" x="5407025" y="2214563"/>
          <p14:tracePt t="110508" x="5445125" y="2201863"/>
          <p14:tracePt t="110525" x="5495925" y="2190750"/>
          <p14:tracePt t="110541" x="5532438" y="2190750"/>
          <p14:tracePt t="110558" x="5545138" y="2190750"/>
          <p14:tracePt t="110581" x="5570538" y="2190750"/>
          <p14:tracePt t="110591" x="5595938" y="2190750"/>
          <p14:tracePt t="110608" x="5670550" y="2190750"/>
          <p14:tracePt t="110625" x="5695950" y="2190750"/>
          <p14:tracePt t="110629" x="5708650" y="2190750"/>
          <p14:tracePt t="110868" x="5745163" y="2190750"/>
          <p14:tracePt t="110876" x="5795963" y="2190750"/>
          <p14:tracePt t="110892" x="5870575" y="2214563"/>
          <p14:tracePt t="110908" x="5921375" y="2214563"/>
          <p14:tracePt t="110926" x="5945188" y="2214563"/>
          <p14:tracePt t="110942" x="5957888" y="2214563"/>
          <p14:tracePt t="110959" x="5970588" y="2227263"/>
          <p14:tracePt t="110976" x="5983288" y="2227263"/>
          <p14:tracePt t="110992" x="5995988" y="2227263"/>
          <p14:tracePt t="111013" x="6008688" y="2227263"/>
          <p14:tracePt t="111029" x="6034088" y="2239963"/>
          <p14:tracePt t="111042" x="6057900" y="2239963"/>
          <p14:tracePt t="111059" x="6083300" y="2239963"/>
          <p14:tracePt t="111100" x="6108700" y="2252663"/>
          <p14:tracePt t="111116" x="6121400" y="2265363"/>
          <p14:tracePt t="111126" x="6157913" y="2265363"/>
          <p14:tracePt t="111134" x="6196013" y="2265363"/>
          <p14:tracePt t="111142" x="6234113" y="2290763"/>
          <p14:tracePt t="111159" x="6346825" y="2290763"/>
          <p14:tracePt t="111176" x="6421438" y="2290763"/>
          <p14:tracePt t="111192" x="6459538" y="2290763"/>
          <p14:tracePt t="111196" x="6472238" y="2290763"/>
          <p14:tracePt t="111220" x="6483350" y="2290763"/>
          <p14:tracePt t="111236" x="6496050" y="2290763"/>
          <p14:tracePt t="111244" x="6508750" y="2290763"/>
          <p14:tracePt t="111277" x="6521450" y="2290763"/>
          <p14:tracePt t="111332" x="6546850" y="2290763"/>
          <p14:tracePt t="111341" x="6572250" y="2290763"/>
          <p14:tracePt t="111348" x="6596063" y="2290763"/>
          <p14:tracePt t="111365" x="6608763" y="2290763"/>
          <p14:tracePt t="111377" x="6621463" y="2290763"/>
          <p14:tracePt t="111393" x="6634163" y="2290763"/>
          <p14:tracePt t="111396" x="6646863" y="2290763"/>
          <p14:tracePt t="111410" x="6672263" y="2278063"/>
          <p14:tracePt t="111413" x="6684963" y="2278063"/>
          <p14:tracePt t="111428" x="6759575" y="2278063"/>
          <p14:tracePt t="111445" x="6846888" y="2265363"/>
          <p14:tracePt t="111461" x="6959600" y="2239963"/>
          <p14:tracePt t="111477" x="7010400" y="2239963"/>
          <p14:tracePt t="111494" x="7034213" y="2239963"/>
          <p14:tracePt t="111510" x="7059613" y="2239963"/>
          <p14:tracePt t="111780" x="7072313" y="2239963"/>
          <p14:tracePt t="111788" x="7110413" y="2227263"/>
          <p14:tracePt t="111804" x="7123113" y="2227263"/>
          <p14:tracePt t="111812" x="7159625" y="2227263"/>
          <p14:tracePt t="111828" x="7210425" y="2227263"/>
          <p14:tracePt t="111844" x="7235825" y="2227263"/>
          <p14:tracePt t="111862" x="7285038" y="2227263"/>
          <p14:tracePt t="111878" x="7310438" y="2227263"/>
          <p14:tracePt t="111909" x="7323138" y="2227263"/>
          <p14:tracePt t="111925" x="7335838" y="2227263"/>
          <p14:tracePt t="111940" x="7348538" y="2227263"/>
          <p14:tracePt t="111956" x="7359650" y="2227263"/>
          <p14:tracePt t="111963" x="7372350" y="2227263"/>
          <p14:tracePt t="111979" x="7385050" y="2227263"/>
          <p14:tracePt t="111981" x="7397750" y="2227263"/>
          <p14:tracePt t="111996" x="7410450" y="2227263"/>
          <p14:tracePt t="112012" x="7435850" y="2227263"/>
          <p14:tracePt t="112044" x="7448550" y="2227263"/>
          <p14:tracePt t="112116" x="7459663" y="2227263"/>
          <p14:tracePt t="112172" x="7472363" y="2227263"/>
          <p14:tracePt t="112220" x="7485063" y="2227263"/>
          <p14:tracePt t="112236" x="7510463" y="2227263"/>
          <p14:tracePt t="112245" x="7535863" y="2227263"/>
          <p14:tracePt t="112252" x="7561263" y="2227263"/>
          <p14:tracePt t="112269" x="7572375" y="2239963"/>
          <p14:tracePt t="112285" x="7585075" y="2239963"/>
          <p14:tracePt t="112301" x="7610475" y="2252663"/>
          <p14:tracePt t="112312" x="7648575" y="2252663"/>
          <p14:tracePt t="112329" x="7710488" y="2278063"/>
          <p14:tracePt t="112332" x="7723188" y="2278063"/>
          <p14:tracePt t="112346" x="7748588" y="2278063"/>
          <p14:tracePt t="112348" x="7773988" y="2290763"/>
          <p14:tracePt t="112364" x="7797800" y="2290763"/>
          <p14:tracePt t="112379" x="7797800" y="2303463"/>
          <p14:tracePt t="112396" x="7810500" y="2303463"/>
          <p14:tracePt t="112413" x="7823200" y="2303463"/>
          <p14:tracePt t="112430" x="7848600" y="2303463"/>
          <p14:tracePt t="112452" x="7861300" y="2303463"/>
          <p14:tracePt t="112516" x="7874000" y="2314575"/>
          <p14:tracePt t="112604" x="7886700" y="2314575"/>
          <p14:tracePt t="112836" x="7897813" y="2314575"/>
          <p14:tracePt t="112845" x="7897813" y="2327275"/>
          <p14:tracePt t="112869" x="7910513" y="2327275"/>
          <p14:tracePt t="112893" x="7923213" y="2327275"/>
          <p14:tracePt t="112924" x="7935913" y="2352675"/>
          <p14:tracePt t="112932" x="7948613" y="2352675"/>
          <p14:tracePt t="112948" x="7974013" y="2352675"/>
          <p14:tracePt t="112964" x="7999413" y="2352675"/>
          <p14:tracePt t="113084" x="8023225" y="2352675"/>
          <p14:tracePt t="113100" x="8035925" y="2339975"/>
          <p14:tracePt t="113132" x="8048625" y="2339975"/>
          <p14:tracePt t="113147" x="8074025" y="2327275"/>
          <p14:tracePt t="113156" x="8086725" y="2327275"/>
          <p14:tracePt t="113165" x="8099425" y="2327275"/>
          <p14:tracePt t="113182" x="8123238" y="2314575"/>
          <p14:tracePt t="113198" x="8161338" y="2314575"/>
          <p14:tracePt t="113214" x="8212138" y="2314575"/>
          <p14:tracePt t="113231" x="8248650" y="2303463"/>
          <p14:tracePt t="113248" x="8274050" y="2303463"/>
          <p14:tracePt t="113266" x="8299450" y="2290763"/>
          <p14:tracePt t="113281" x="8312150" y="2290763"/>
          <p14:tracePt t="113300" x="8335963" y="2290763"/>
          <p14:tracePt t="113316" x="8361363" y="2290763"/>
          <p14:tracePt t="113332" x="8399463" y="2290763"/>
          <p14:tracePt t="113348" x="8412163" y="2290763"/>
          <p14:tracePt t="113366" x="8448675" y="2290763"/>
          <p14:tracePt t="113382" x="8474075" y="2290763"/>
          <p14:tracePt t="113399" x="8486775" y="2278063"/>
          <p14:tracePt t="116716" x="8486775" y="2290763"/>
          <p14:tracePt t="117629" x="8486775" y="2303463"/>
          <p14:tracePt t="117725" x="8499475" y="2303463"/>
          <p14:tracePt t="117772" x="8512175" y="2314575"/>
          <p14:tracePt t="117780" x="8512175" y="2327275"/>
          <p14:tracePt t="117797" x="8512175" y="2339975"/>
          <p14:tracePt t="117830" x="8512175" y="2365375"/>
          <p14:tracePt t="117836" x="8512175" y="2378075"/>
          <p14:tracePt t="117852" x="8499475" y="2390775"/>
          <p14:tracePt t="117860" x="8474075" y="2403475"/>
          <p14:tracePt t="117884" x="8448675" y="2414588"/>
          <p14:tracePt t="117894" x="8424863" y="2427288"/>
          <p14:tracePt t="117910" x="8399463" y="2439988"/>
          <p14:tracePt t="117926" x="8348663" y="2465388"/>
          <p14:tracePt t="117943" x="8312150" y="2465388"/>
          <p14:tracePt t="117960" x="8299450" y="2465388"/>
          <p14:tracePt t="117978" x="8274050" y="2465388"/>
          <p14:tracePt t="118004" x="8261350" y="2465388"/>
          <p14:tracePt t="118012" x="8248650" y="2465388"/>
          <p14:tracePt t="118036" x="8235950" y="2465388"/>
          <p14:tracePt t="118044" x="8223250" y="2465388"/>
          <p14:tracePt t="118063" x="8212138" y="2465388"/>
          <p14:tracePt t="118077" x="8199438" y="2465388"/>
          <p14:tracePt t="118094" x="8186738" y="2465388"/>
          <p14:tracePt t="118110" x="8161338" y="2465388"/>
          <p14:tracePt t="118133" x="8148638" y="2465388"/>
          <p14:tracePt t="118196" x="8135938" y="2465388"/>
          <p14:tracePt t="118204" x="8123238" y="2465388"/>
          <p14:tracePt t="118220" x="8110538" y="2465388"/>
          <p14:tracePt t="118244" x="8099425" y="2465388"/>
          <p14:tracePt t="118252" x="8086725" y="2465388"/>
          <p14:tracePt t="118261" x="8074025" y="2465388"/>
          <p14:tracePt t="118278" x="8048625" y="2465388"/>
          <p14:tracePt t="118294" x="8035925" y="2465388"/>
          <p14:tracePt t="118311" x="7986713" y="2465388"/>
          <p14:tracePt t="118327" x="7923213" y="2465388"/>
          <p14:tracePt t="118345" x="7823200" y="2465388"/>
          <p14:tracePt t="118348" x="7785100" y="2465388"/>
          <p14:tracePt t="118361" x="7735888" y="2465388"/>
          <p14:tracePt t="118365" x="7673975" y="2465388"/>
          <p14:tracePt t="118379" x="7610475" y="2439988"/>
          <p14:tracePt t="118381" x="7572375" y="2427288"/>
          <p14:tracePt t="118396" x="7510463" y="2403475"/>
          <p14:tracePt t="118412" x="7485063" y="2390775"/>
          <p14:tracePt t="118556" x="7485063" y="2378075"/>
          <p14:tracePt t="118582" x="7485063" y="2352675"/>
          <p14:tracePt t="118588" x="7485063" y="2339975"/>
          <p14:tracePt t="118595" x="7485063" y="2303463"/>
          <p14:tracePt t="118613" x="7485063" y="2252663"/>
          <p14:tracePt t="118629" x="7485063" y="2201863"/>
          <p14:tracePt t="118646" x="7485063" y="2152650"/>
          <p14:tracePt t="118662" x="7485063" y="2114550"/>
          <p14:tracePt t="118679" x="7485063" y="2089150"/>
          <p14:tracePt t="118695" x="7485063" y="2065338"/>
          <p14:tracePt t="118712" x="7485063" y="2039938"/>
          <p14:tracePt t="118728" x="7485063" y="2027238"/>
          <p14:tracePt t="118746" x="7485063" y="2001838"/>
          <p14:tracePt t="118981" x="7497763" y="2001838"/>
          <p14:tracePt t="119012" x="7497763" y="2014538"/>
          <p14:tracePt t="119029" x="7497763" y="2027238"/>
          <p14:tracePt t="119038" x="7497763" y="2039938"/>
          <p14:tracePt t="119046" x="7497763" y="2052638"/>
          <p14:tracePt t="119063" x="7497763" y="2078038"/>
          <p14:tracePt t="119080" x="7497763" y="2089150"/>
          <p14:tracePt t="119097" x="7497763" y="2114550"/>
          <p14:tracePt t="119100" x="7497763" y="2127250"/>
          <p14:tracePt t="119113" x="7497763" y="2152650"/>
          <p14:tracePt t="119117" x="7497763" y="2165350"/>
          <p14:tracePt t="119130" x="7497763" y="2178050"/>
          <p14:tracePt t="119134" x="7497763" y="2190750"/>
          <p14:tracePt t="119156" x="7497763" y="2214563"/>
          <p14:tracePt t="119396" x="7497763" y="2201863"/>
          <p14:tracePt t="119404" x="7497763" y="2190750"/>
          <p14:tracePt t="119414" x="7497763" y="2165350"/>
          <p14:tracePt t="119430" x="7497763" y="2114550"/>
          <p14:tracePt t="119447" x="7497763" y="2089150"/>
          <p14:tracePt t="119464" x="7497763" y="2065338"/>
          <p14:tracePt t="119468" x="7497763" y="2039938"/>
          <p14:tracePt t="119481" x="7497763" y="2014538"/>
          <p14:tracePt t="119485" x="7510463" y="2001838"/>
          <p14:tracePt t="119498" x="7510463" y="1978025"/>
          <p14:tracePt t="119500" x="7510463" y="1952625"/>
          <p14:tracePt t="119515" x="7523163" y="1927225"/>
          <p14:tracePt t="119517" x="7523163" y="1914525"/>
          <p14:tracePt t="119531" x="7523163" y="1865313"/>
          <p14:tracePt t="119548" x="7523163" y="1801813"/>
          <p14:tracePt t="119565" x="7523163" y="1765300"/>
          <p14:tracePt t="119582" x="7523163" y="1714500"/>
          <p14:tracePt t="119598" x="7523163" y="1676400"/>
          <p14:tracePt t="119614" x="7523163" y="1639888"/>
          <p14:tracePt t="119631" x="7510463" y="1614488"/>
          <p14:tracePt t="119648" x="7510463" y="1601788"/>
          <p14:tracePt t="119708" x="7510463" y="1576388"/>
          <p14:tracePt t="120188" x="7523163" y="1614488"/>
          <p14:tracePt t="120196" x="7535863" y="1676400"/>
          <p14:tracePt t="120205" x="7561263" y="1701800"/>
          <p14:tracePt t="120216" x="7572375" y="1727200"/>
          <p14:tracePt t="120220" x="7585075" y="1776413"/>
          <p14:tracePt t="120232" x="7597775" y="1814513"/>
          <p14:tracePt t="120236" x="7597775" y="1852613"/>
          <p14:tracePt t="120253" x="7597775" y="1865313"/>
          <p14:tracePt t="120380" x="7610475" y="1876425"/>
          <p14:tracePt t="120405" x="7610475" y="1839913"/>
          <p14:tracePt t="120412" x="7623175" y="1827213"/>
          <p14:tracePt t="120421" x="7623175" y="1814513"/>
          <p14:tracePt t="120444" x="7623175" y="1801813"/>
          <p14:tracePt t="120556" x="7623175" y="1789113"/>
          <p14:tracePt t="120564" x="7610475" y="1789113"/>
          <p14:tracePt t="120581" x="7572375" y="1801813"/>
          <p14:tracePt t="120589" x="7561263" y="1801813"/>
          <p14:tracePt t="120600" x="7535863" y="1814513"/>
          <p14:tracePt t="120617" x="7510463" y="1827213"/>
          <p14:tracePt t="120621" x="7497763" y="1827213"/>
          <p14:tracePt t="120634" x="7485063" y="1827213"/>
          <p14:tracePt t="120637" x="7472363" y="1827213"/>
          <p14:tracePt t="120652" x="7448550" y="1827213"/>
          <p14:tracePt t="120668" x="7435850" y="1839913"/>
          <p14:tracePt t="121141" x="7435850" y="1852613"/>
          <p14:tracePt t="121148" x="7435850" y="1865313"/>
          <p14:tracePt t="121173" x="7435850" y="1876425"/>
          <p14:tracePt t="121332" x="7435850" y="1889125"/>
          <p14:tracePt t="121341" x="7435850" y="1914525"/>
          <p14:tracePt t="121357" x="7423150" y="1939925"/>
          <p14:tracePt t="121369" x="7410450" y="1965325"/>
          <p14:tracePt t="121372" x="7410450" y="1989138"/>
          <p14:tracePt t="121387" x="7410450" y="2014538"/>
          <p14:tracePt t="121403" x="7410450" y="2039938"/>
          <p14:tracePt t="121420" x="7385050" y="2089150"/>
          <p14:tracePt t="121437" x="7372350" y="2127250"/>
          <p14:tracePt t="121453" x="7335838" y="2190750"/>
          <p14:tracePt t="121470" x="7285038" y="2239963"/>
          <p14:tracePt t="121487" x="7235825" y="2290763"/>
          <p14:tracePt t="121503" x="7185025" y="2339975"/>
          <p14:tracePt t="121520" x="7159625" y="2378075"/>
          <p14:tracePt t="121536" x="7110413" y="2390775"/>
          <p14:tracePt t="121553" x="7072313" y="2427288"/>
          <p14:tracePt t="121557" x="7046913" y="2427288"/>
          <p14:tracePt t="121570" x="7010400" y="2452688"/>
          <p14:tracePt t="121573" x="6997700" y="2452688"/>
          <p14:tracePt t="121588" x="6959600" y="2465388"/>
          <p14:tracePt t="121604" x="6934200" y="2478088"/>
          <p14:tracePt t="121620" x="6897688" y="2503488"/>
          <p14:tracePt t="121637" x="6846888" y="2516188"/>
          <p14:tracePt t="121654" x="6797675" y="2552700"/>
          <p14:tracePt t="121670" x="6772275" y="2565400"/>
          <p14:tracePt t="121686" x="6746875" y="2578100"/>
          <p14:tracePt t="121703" x="6746875" y="2590800"/>
          <p14:tracePt t="121720" x="6734175" y="2590800"/>
          <p14:tracePt t="121737" x="6721475" y="2603500"/>
          <p14:tracePt t="121757" x="6708775" y="2603500"/>
          <p14:tracePt t="122660" x="6708775" y="2590800"/>
          <p14:tracePt t="122677" x="6708775" y="2578100"/>
          <p14:tracePt t="122684" x="6721475" y="2565400"/>
          <p14:tracePt t="122700" x="6721475" y="2552700"/>
          <p14:tracePt t="122725" x="6721475" y="2540000"/>
          <p14:tracePt t="127940" x="6708775" y="2540000"/>
          <p14:tracePt t="127948" x="6646863" y="2578100"/>
          <p14:tracePt t="127957" x="6584950" y="2616200"/>
          <p14:tracePt t="127970" x="6534150" y="2640013"/>
          <p14:tracePt t="127973" x="6508750" y="2665413"/>
          <p14:tracePt t="127987" x="6383338" y="2728913"/>
          <p14:tracePt t="128004" x="6296025" y="2778125"/>
          <p14:tracePt t="128021" x="6246813" y="2803525"/>
          <p14:tracePt t="128037" x="6196013" y="2828925"/>
          <p14:tracePt t="128054" x="6157913" y="2852738"/>
          <p14:tracePt t="128070" x="6134100" y="2878138"/>
          <p14:tracePt t="128087" x="6121400" y="2878138"/>
          <p14:tracePt t="128103" x="6108700" y="2890838"/>
          <p14:tracePt t="128120" x="6096000" y="2903538"/>
          <p14:tracePt t="128137" x="6096000" y="2916238"/>
          <p14:tracePt t="128140" x="6096000" y="2941638"/>
          <p14:tracePt t="128154" x="6096000" y="2952750"/>
          <p14:tracePt t="128157" x="6096000" y="2965450"/>
          <p14:tracePt t="128172" x="6083300" y="2965450"/>
          <p14:tracePt t="128187" x="6070600" y="2990850"/>
          <p14:tracePt t="128204" x="6045200" y="3003550"/>
          <p14:tracePt t="128228" x="6045200" y="3028950"/>
          <p14:tracePt t="128237" x="6045200" y="3041650"/>
          <p14:tracePt t="128254" x="6045200" y="3078163"/>
          <p14:tracePt t="128270" x="6045200" y="3103563"/>
          <p14:tracePt t="128287" x="6045200" y="3141663"/>
          <p14:tracePt t="128304" x="6045200" y="3154363"/>
          <p14:tracePt t="128996" x="6045200" y="3128963"/>
          <p14:tracePt t="129005" x="6070600" y="3090863"/>
          <p14:tracePt t="129015" x="6096000" y="3041650"/>
          <p14:tracePt t="129021" x="6134100" y="3003550"/>
          <p14:tracePt t="129039" x="6283325" y="2890838"/>
          <p14:tracePt t="129046" x="6346825" y="2890838"/>
          <p14:tracePt t="129056" x="6421438" y="2852738"/>
          <p14:tracePt t="129060" x="6496050" y="2816225"/>
          <p14:tracePt t="129073" x="6559550" y="2803525"/>
          <p14:tracePt t="129076" x="6608763" y="2778125"/>
          <p14:tracePt t="129090" x="6646863" y="2765425"/>
          <p14:tracePt t="129093" x="6672263" y="2752725"/>
          <p14:tracePt t="129107" x="6684963" y="2752725"/>
          <p14:tracePt t="129180" x="6659563" y="2752725"/>
          <p14:tracePt t="129189" x="6634163" y="2752725"/>
          <p14:tracePt t="129197" x="6584950" y="2765425"/>
          <p14:tracePt t="129205" x="6534150" y="2790825"/>
          <p14:tracePt t="129223" x="6421438" y="2816225"/>
          <p14:tracePt t="129240" x="6283325" y="2828925"/>
          <p14:tracePt t="129256" x="6234113" y="2828925"/>
          <p14:tracePt t="129580" x="6221413" y="2828925"/>
          <p14:tracePt t="129589" x="6183313" y="2828925"/>
          <p14:tracePt t="129596" x="6157913" y="2828925"/>
          <p14:tracePt t="129607" x="6121400" y="2828925"/>
          <p14:tracePt t="129624" x="6045200" y="2865438"/>
          <p14:tracePt t="129641" x="5870575" y="2903538"/>
          <p14:tracePt t="129644" x="5770563" y="2928938"/>
          <p14:tracePt t="129658" x="5645150" y="2965450"/>
          <p14:tracePt t="129660" x="5583238" y="2978150"/>
          <p14:tracePt t="129675" x="5495925" y="2978150"/>
          <p14:tracePt t="129677" x="5432425" y="2990850"/>
          <p14:tracePt t="129691" x="5357813" y="3003550"/>
          <p14:tracePt t="129708" x="5332413" y="3003550"/>
          <p14:tracePt t="129724" x="5307013" y="3003550"/>
          <p14:tracePt t="129741" x="5281613" y="3003550"/>
          <p14:tracePt t="129758" x="5257800" y="3028950"/>
          <p14:tracePt t="129948" x="5245100" y="3028950"/>
          <p14:tracePt t="129958" x="5232400" y="3028950"/>
          <p14:tracePt t="129965" x="5219700" y="3041650"/>
          <p14:tracePt t="129975" x="5219700" y="3065463"/>
          <p14:tracePt t="129992" x="5207000" y="3090863"/>
          <p14:tracePt t="130008" x="5207000" y="3116263"/>
          <p14:tracePt t="130011" x="5194300" y="3141663"/>
          <p14:tracePt t="130029" x="5194300" y="3165475"/>
          <p14:tracePt t="130042" x="5194300" y="3190875"/>
          <p14:tracePt t="130045" x="5194300" y="3203575"/>
          <p14:tracePt t="130060" x="5181600" y="3267075"/>
          <p14:tracePt t="130076" x="5170488" y="3290888"/>
          <p14:tracePt t="130092" x="5157788" y="3303588"/>
          <p14:tracePt t="130780" x="5170488" y="3316288"/>
          <p14:tracePt t="130948" x="5181600" y="3316288"/>
          <p14:tracePt t="130988" x="5207000" y="3316288"/>
          <p14:tracePt t="131004" x="5232400" y="3316288"/>
          <p14:tracePt t="131020" x="5245100" y="3316288"/>
          <p14:tracePt t="131028" x="5270500" y="3316288"/>
          <p14:tracePt t="131045" x="5319713" y="3303588"/>
          <p14:tracePt t="131061" x="5407025" y="3278188"/>
          <p14:tracePt t="131078" x="5519738" y="3254375"/>
          <p14:tracePt t="131094" x="5632450" y="3254375"/>
          <p14:tracePt t="131111" x="5708650" y="3241675"/>
          <p14:tracePt t="131128" x="5770563" y="3228975"/>
          <p14:tracePt t="131145" x="5821363" y="3203575"/>
          <p14:tracePt t="131161" x="5845175" y="3203575"/>
          <p14:tracePt t="131212" x="5845175" y="3190875"/>
          <p14:tracePt t="131436" x="5845175" y="3165475"/>
          <p14:tracePt t="131468" x="5845175" y="3154363"/>
          <p14:tracePt t="131476" x="5845175" y="3116263"/>
          <p14:tracePt t="131500" x="5845175" y="3103563"/>
          <p14:tracePt t="131508" x="5832475" y="3090863"/>
          <p14:tracePt t="131524" x="5808663" y="3065463"/>
          <p14:tracePt t="131572" x="5808663" y="3054350"/>
          <p14:tracePt t="131597" x="5795963" y="3054350"/>
          <p14:tracePt t="131668" x="5770563" y="3054350"/>
          <p14:tracePt t="131764" x="5757863" y="3054350"/>
          <p14:tracePt t="131773" x="5757863" y="3041650"/>
          <p14:tracePt t="131796" x="5745163" y="3041650"/>
          <p14:tracePt t="132180" x="5732463" y="3028950"/>
          <p14:tracePt t="132188" x="5732463" y="3016250"/>
          <p14:tracePt t="132198" x="5708650" y="3003550"/>
          <p14:tracePt t="132397" x="5695950" y="3003550"/>
          <p14:tracePt t="132412" x="5695950" y="2990850"/>
          <p14:tracePt t="132420" x="5695950" y="2978150"/>
          <p14:tracePt t="132460" x="5695950" y="2952750"/>
          <p14:tracePt t="132500" x="5695950" y="2941638"/>
          <p14:tracePt t="132508" x="5695950" y="2928938"/>
          <p14:tracePt t="132515" x="5708650" y="2916238"/>
          <p14:tracePt t="132732" x="5708650" y="2903538"/>
          <p14:tracePt t="132748" x="5708650" y="2890838"/>
          <p14:tracePt t="132772" x="5708650" y="2878138"/>
          <p14:tracePt t="132788" x="5708650" y="2865438"/>
          <p14:tracePt t="132797" x="5708650" y="2852738"/>
          <p14:tracePt t="132812" x="5708650" y="2840038"/>
          <p14:tracePt t="132844" x="5708650" y="2828925"/>
          <p14:tracePt t="132877" x="5708650" y="2816225"/>
          <p14:tracePt t="132883" x="5719763" y="2803525"/>
          <p14:tracePt t="132900" x="5745163" y="2778125"/>
          <p14:tracePt t="132917" x="5770563" y="2765425"/>
          <p14:tracePt t="132933" x="5783263" y="2752725"/>
          <p14:tracePt t="132950" x="5808663" y="2740025"/>
          <p14:tracePt t="132966" x="5845175" y="2716213"/>
          <p14:tracePt t="132982" x="5883275" y="2716213"/>
          <p14:tracePt t="132999" x="5932488" y="2703513"/>
          <p14:tracePt t="133016" x="5957888" y="2690813"/>
          <p14:tracePt t="133020" x="5970588" y="2690813"/>
          <p14:tracePt t="133033" x="5983288" y="2690813"/>
          <p14:tracePt t="133037" x="5995988" y="2690813"/>
          <p14:tracePt t="133052" x="6008688" y="2690813"/>
          <p14:tracePt t="133068" x="6021388" y="2690813"/>
          <p14:tracePt t="133108" x="6045200" y="2690813"/>
          <p14:tracePt t="134181" x="6070600" y="2690813"/>
          <p14:tracePt t="134188" x="6096000" y="2690813"/>
          <p14:tracePt t="134203" x="6234113" y="2690813"/>
          <p14:tracePt t="134220" x="6383338" y="2690813"/>
          <p14:tracePt t="134237" x="6459538" y="2690813"/>
          <p14:tracePt t="134253" x="6534150" y="2690813"/>
          <p14:tracePt t="134270" x="6572250" y="2690813"/>
          <p14:tracePt t="134286" x="6634163" y="2690813"/>
          <p14:tracePt t="134303" x="6708775" y="2690813"/>
          <p14:tracePt t="134319" x="6784975" y="2690813"/>
          <p14:tracePt t="134337" x="6921500" y="2690813"/>
          <p14:tracePt t="134340" x="6972300" y="2690813"/>
          <p14:tracePt t="134353" x="7034213" y="2690813"/>
          <p14:tracePt t="134357" x="7072313" y="2690813"/>
          <p14:tracePt t="134370" x="7159625" y="2690813"/>
          <p14:tracePt t="134372" x="7210425" y="2678113"/>
          <p14:tracePt t="134387" x="7272338" y="2678113"/>
          <p14:tracePt t="134390" x="7297738" y="2678113"/>
          <p14:tracePt t="134404" x="7385050" y="2665413"/>
          <p14:tracePt t="134420" x="7423150" y="2652713"/>
          <p14:tracePt t="134437" x="7435850" y="2652713"/>
          <p14:tracePt t="134453" x="7459663" y="2652713"/>
          <p14:tracePt t="134484" x="7485063" y="2652713"/>
          <p14:tracePt t="134500" x="7510463" y="2652713"/>
          <p14:tracePt t="134508" x="7535863" y="2652713"/>
          <p14:tracePt t="134520" x="7561263" y="2652713"/>
          <p14:tracePt t="134524" x="7585075" y="2652713"/>
          <p14:tracePt t="134537" x="7623175" y="2652713"/>
          <p14:tracePt t="134540" x="7648575" y="2652713"/>
          <p14:tracePt t="134604" x="7661275" y="2652713"/>
          <p14:tracePt t="134932" x="7673975" y="2652713"/>
          <p14:tracePt t="134940" x="7685088" y="2652713"/>
          <p14:tracePt t="134955" x="7710488" y="2652713"/>
          <p14:tracePt t="134980" x="7723188" y="2652713"/>
          <p14:tracePt t="134996" x="7748588" y="2652713"/>
          <p14:tracePt t="135012" x="7761288" y="2652713"/>
          <p14:tracePt t="135021" x="7773988" y="2652713"/>
          <p14:tracePt t="135038" x="7810500" y="2652713"/>
          <p14:tracePt t="135054" x="7874000" y="2678113"/>
          <p14:tracePt t="135062" x="7886700" y="2678113"/>
          <p14:tracePt t="135071" x="7910513" y="2678113"/>
          <p14:tracePt t="135088" x="7961313" y="2678113"/>
          <p14:tracePt t="135092" x="7999413" y="2678113"/>
          <p14:tracePt t="135106" x="8023225" y="2678113"/>
          <p14:tracePt t="135108" x="8048625" y="2678113"/>
          <p14:tracePt t="135122" x="8061325" y="2678113"/>
          <p14:tracePt t="135139" x="8086725" y="2703513"/>
          <p14:tracePt t="135260" x="8099425" y="2703513"/>
          <p14:tracePt t="135268" x="8110538" y="2703513"/>
          <p14:tracePt t="135276" x="8123238" y="2703513"/>
          <p14:tracePt t="135289" x="8135938" y="2703513"/>
          <p14:tracePt t="135292" x="8174038" y="2703513"/>
          <p14:tracePt t="135306" x="8212138" y="2740025"/>
          <p14:tracePt t="135309" x="8248650" y="2740025"/>
          <p14:tracePt t="135323" x="8324850" y="2740025"/>
          <p14:tracePt t="135339" x="8386763" y="2752725"/>
          <p14:tracePt t="135356" x="8524875" y="2765425"/>
          <p14:tracePt t="135373" x="8637588" y="2790825"/>
          <p14:tracePt t="135389" x="8750300" y="2803525"/>
          <p14:tracePt t="135406" x="8837613" y="2816225"/>
          <p14:tracePt t="135422" x="8874125" y="2816225"/>
          <p14:tracePt t="135439" x="8886825" y="2828925"/>
          <p14:tracePt t="135556" x="8899525" y="2828925"/>
          <p14:tracePt t="135564" x="8912225" y="2828925"/>
          <p14:tracePt t="135580" x="8924925" y="2828925"/>
          <p14:tracePt t="135589" x="8937625" y="2828925"/>
          <p14:tracePt t="135606" x="8963025" y="2828925"/>
          <p14:tracePt t="135623" x="8986838" y="2828925"/>
          <p14:tracePt t="135640" x="9012238" y="2828925"/>
          <p14:tracePt t="135657" x="9037638" y="2828925"/>
          <p14:tracePt t="135660" x="9050338" y="2828925"/>
          <p14:tracePt t="135673" x="9075738" y="2828925"/>
          <p14:tracePt t="135677" x="9088438" y="2828925"/>
          <p14:tracePt t="135690" x="9112250" y="2828925"/>
          <p14:tracePt t="135693" x="9124950" y="2828925"/>
          <p14:tracePt t="135707" x="9163050" y="2828925"/>
          <p14:tracePt t="135724" x="9175750" y="2828925"/>
          <p14:tracePt t="135740" x="9188450" y="2828925"/>
          <p14:tracePt t="136204" x="9199563" y="2828925"/>
          <p14:tracePt t="136220" x="9212263" y="2828925"/>
          <p14:tracePt t="136300" x="9224963" y="2828925"/>
          <p14:tracePt t="136332" x="9237663" y="2828925"/>
          <p14:tracePt t="136357" x="9237663" y="2840038"/>
          <p14:tracePt t="136372" x="9250363" y="2840038"/>
          <p14:tracePt t="136389" x="9263063" y="2840038"/>
          <p14:tracePt t="136412" x="9275763" y="2852738"/>
          <p14:tracePt t="136428" x="9288463" y="2852738"/>
          <p14:tracePt t="136436" x="9301163" y="2852738"/>
          <p14:tracePt t="136444" x="9312275" y="2852738"/>
          <p14:tracePt t="136460" x="9350375" y="2852738"/>
          <p14:tracePt t="136476" x="9375775" y="2852738"/>
          <p14:tracePt t="136492" x="9388475" y="2852738"/>
          <p14:tracePt t="136508" x="9424988" y="2852738"/>
          <p14:tracePt t="136526" x="9475788" y="2852738"/>
          <p14:tracePt t="136542" x="9513888" y="2852738"/>
          <p14:tracePt t="136559" x="9550400" y="2852738"/>
          <p14:tracePt t="136576" x="9563100" y="2852738"/>
          <p14:tracePt t="136592" x="9575800" y="2852738"/>
          <p14:tracePt t="136876" x="9601200" y="2852738"/>
          <p14:tracePt t="136884" x="9637713" y="2852738"/>
          <p14:tracePt t="136893" x="9688513" y="2852738"/>
          <p14:tracePt t="136910" x="9701213" y="2840038"/>
          <p14:tracePt t="136926" x="9739313" y="2828925"/>
          <p14:tracePt t="136943" x="9763125" y="2816225"/>
          <p14:tracePt t="137236" x="9775825" y="2816225"/>
          <p14:tracePt t="137252" x="9788525" y="2816225"/>
          <p14:tracePt t="137261" x="9801225" y="2816225"/>
          <p14:tracePt t="137277" x="9826625" y="2840038"/>
          <p14:tracePt t="137294" x="9852025" y="2878138"/>
          <p14:tracePt t="137310" x="9852025" y="2890838"/>
          <p14:tracePt t="137948" x="9839325" y="2890838"/>
          <p14:tracePt t="137956" x="9826625" y="2878138"/>
          <p14:tracePt t="137972" x="9813925" y="2865438"/>
          <p14:tracePt t="137988" x="9801225" y="2852738"/>
          <p14:tracePt t="137999" x="9801225" y="2828925"/>
          <p14:tracePt t="138012" x="9788525" y="2816225"/>
          <p14:tracePt t="138876" x="9763125" y="2803525"/>
          <p14:tracePt t="138884" x="9726613" y="2803525"/>
          <p14:tracePt t="138899" x="9688513" y="2803525"/>
          <p14:tracePt t="138916" x="9626600" y="2803525"/>
          <p14:tracePt t="138932" x="9575800" y="2803525"/>
          <p14:tracePt t="138948" x="9550400" y="2803525"/>
          <p14:tracePt t="138966" x="9437688" y="2803525"/>
          <p14:tracePt t="138982" x="9301163" y="2803525"/>
          <p14:tracePt t="139000" x="9175750" y="2803525"/>
          <p14:tracePt t="139004" x="9112250" y="2803525"/>
          <p14:tracePt t="139015" x="9024938" y="2803525"/>
          <p14:tracePt t="139032" x="8963025" y="2803525"/>
          <p14:tracePt t="139049" x="8886825" y="2803525"/>
          <p14:tracePt t="139052" x="8863013" y="2803525"/>
          <p14:tracePt t="139066" x="8850313" y="2803525"/>
          <p14:tracePt t="139069" x="8824913" y="2803525"/>
          <p14:tracePt t="139083" x="8763000" y="2803525"/>
          <p14:tracePt t="139100" x="8699500" y="2816225"/>
          <p14:tracePt t="139116" x="8637588" y="2816225"/>
          <p14:tracePt t="139133" x="8586788" y="2828925"/>
          <p14:tracePt t="139149" x="8537575" y="2828925"/>
          <p14:tracePt t="139166" x="8435975" y="2852738"/>
          <p14:tracePt t="139182" x="8299450" y="2865438"/>
          <p14:tracePt t="139199" x="8099425" y="2903538"/>
          <p14:tracePt t="139216" x="7874000" y="2928938"/>
          <p14:tracePt t="139220" x="7773988" y="2941638"/>
          <p14:tracePt t="139233" x="7685088" y="2965450"/>
          <p14:tracePt t="139236" x="7597775" y="2978150"/>
          <p14:tracePt t="139249" x="7535863" y="2978150"/>
          <p14:tracePt t="139252" x="7497763" y="2978150"/>
          <p14:tracePt t="139266" x="7448550" y="3003550"/>
          <p14:tracePt t="139269" x="7410450" y="3003550"/>
          <p14:tracePt t="139283" x="7372350" y="3003550"/>
          <p14:tracePt t="139300" x="7348538" y="3003550"/>
          <p14:tracePt t="139316" x="7285038" y="3003550"/>
          <p14:tracePt t="139333" x="7235825" y="3003550"/>
          <p14:tracePt t="139350" x="7172325" y="3003550"/>
          <p14:tracePt t="139366" x="7110413" y="3003550"/>
          <p14:tracePt t="139383" x="7059613" y="3003550"/>
          <p14:tracePt t="139399" x="6997700" y="3003550"/>
          <p14:tracePt t="139416" x="6934200" y="3003550"/>
          <p14:tracePt t="139420" x="6910388" y="3003550"/>
          <p14:tracePt t="139433" x="6859588" y="3003550"/>
          <p14:tracePt t="139436" x="6846888" y="3003550"/>
          <p14:tracePt t="139449" x="6834188" y="3003550"/>
          <p14:tracePt t="139604" x="6859588" y="3003550"/>
          <p14:tracePt t="139612" x="6897688" y="3003550"/>
          <p14:tracePt t="139620" x="6921500" y="3003550"/>
          <p14:tracePt t="139634" x="6997700" y="2978150"/>
          <p14:tracePt t="139636" x="7059613" y="2978150"/>
          <p14:tracePt t="139650" x="7134225" y="2965450"/>
          <p14:tracePt t="139653" x="7197725" y="2965450"/>
          <p14:tracePt t="139668" x="7272338" y="2941638"/>
          <p14:tracePt t="139684" x="7297738" y="2941638"/>
          <p14:tracePt t="139756" x="7310438" y="2941638"/>
          <p14:tracePt t="139772" x="7272338" y="2941638"/>
          <p14:tracePt t="139780" x="7185025" y="2941638"/>
          <p14:tracePt t="139788" x="7110413" y="2941638"/>
          <p14:tracePt t="139801" x="6985000" y="2941638"/>
          <p14:tracePt t="139803" x="6859588" y="2941638"/>
          <p14:tracePt t="139817" x="6759575" y="2941638"/>
          <p14:tracePt t="139820" x="6634163" y="2941638"/>
          <p14:tracePt t="139834" x="6572250" y="2941638"/>
          <p14:tracePt t="139837" x="6559550" y="2941638"/>
          <p14:tracePt t="139932" x="6584950" y="2941638"/>
          <p14:tracePt t="139940" x="6608763" y="2928938"/>
          <p14:tracePt t="139950" x="6672263" y="2928938"/>
          <p14:tracePt t="139968" x="6772275" y="2890838"/>
          <p14:tracePt t="139984" x="6897688" y="2878138"/>
          <p14:tracePt t="139988" x="6921500" y="2878138"/>
          <p14:tracePt t="140117" x="6884988" y="2878138"/>
          <p14:tracePt t="140124" x="6859588" y="2878138"/>
          <p14:tracePt t="140134" x="6834188" y="2878138"/>
          <p14:tracePt t="140188" x="6821488" y="2878138"/>
          <p14:tracePt t="140196" x="6821488" y="2890838"/>
          <p14:tracePt t="140203" x="6834188" y="2903538"/>
          <p14:tracePt t="140219" x="6934200" y="2903538"/>
          <p14:tracePt t="140236" x="7021513" y="2903538"/>
          <p14:tracePt t="140253" x="7072313" y="2903538"/>
          <p14:tracePt t="141220" x="7085013" y="2903538"/>
          <p14:tracePt t="141228" x="7110413" y="2903538"/>
          <p14:tracePt t="141238" x="7146925" y="2903538"/>
          <p14:tracePt t="141254" x="7172325" y="2903538"/>
          <p14:tracePt t="141271" x="7197725" y="2878138"/>
          <p14:tracePt t="141288" x="7223125" y="2878138"/>
          <p14:tracePt t="141305" x="7246938" y="2852738"/>
          <p14:tracePt t="141572" x="7272338" y="2852738"/>
          <p14:tracePt t="141580" x="7335838" y="2852738"/>
          <p14:tracePt t="141589" x="7435850" y="2852738"/>
          <p14:tracePt t="141606" x="7610475" y="3103563"/>
          <p14:tracePt t="141622" x="7697788" y="3254375"/>
          <p14:tracePt t="141638" x="7748588" y="3328988"/>
          <p14:tracePt t="141655" x="7761288" y="3341688"/>
          <p14:tracePt t="141672" x="7761288" y="3354388"/>
          <p14:tracePt t="143220" x="7761288" y="3367088"/>
          <p14:tracePt t="143228" x="7761288" y="3390900"/>
          <p14:tracePt t="143309" x="7761288" y="3403600"/>
          <p14:tracePt t="143580" x="7748588" y="3403600"/>
          <p14:tracePt t="143597" x="7723188" y="3403600"/>
          <p14:tracePt t="143612" x="7697788" y="3403600"/>
          <p14:tracePt t="143627" x="7673975" y="3403600"/>
          <p14:tracePt t="143643" x="7661275" y="3403600"/>
          <p14:tracePt t="143652" x="7648575" y="3403600"/>
          <p14:tracePt t="143660" x="7623175" y="3403600"/>
          <p14:tracePt t="143678" x="7610475" y="3403600"/>
          <p14:tracePt t="143694" x="7585075" y="3403600"/>
          <p14:tracePt t="143711" x="7561263" y="3403600"/>
          <p14:tracePt t="143727" x="7510463" y="3403600"/>
          <p14:tracePt t="143744" x="7448550" y="3378200"/>
          <p14:tracePt t="143747" x="7423150" y="3378200"/>
          <p14:tracePt t="143760" x="7385050" y="3354388"/>
          <p14:tracePt t="143764" x="7359650" y="3354388"/>
          <p14:tracePt t="143778" x="7323138" y="3354388"/>
          <p14:tracePt t="143780" x="7285038" y="3328988"/>
          <p14:tracePt t="143795" x="7134225" y="3278188"/>
          <p14:tracePt t="143812" x="7021513" y="3216275"/>
          <p14:tracePt t="143828" x="6872288" y="3141663"/>
          <p14:tracePt t="143845" x="6759575" y="3065463"/>
          <p14:tracePt t="143861" x="6596063" y="2965450"/>
          <p14:tracePt t="143878" x="6408738" y="2852738"/>
          <p14:tracePt t="143894" x="6183313" y="2703513"/>
          <p14:tracePt t="143911" x="5995988" y="2590800"/>
          <p14:tracePt t="143928" x="5832475" y="2503488"/>
          <p14:tracePt t="143945" x="5770563" y="2478088"/>
          <p14:tracePt t="143961" x="5770563" y="2465388"/>
          <p14:tracePt t="144100" x="5757863" y="2465388"/>
          <p14:tracePt t="144132" x="5757863" y="2452688"/>
          <p14:tracePt t="144164" x="5745163" y="2452688"/>
          <p14:tracePt t="144196" x="5745163" y="2439988"/>
          <p14:tracePt t="144204" x="5732463" y="2439988"/>
          <p14:tracePt t="144212" x="5719763" y="2414588"/>
          <p14:tracePt t="144229" x="5719763" y="2403475"/>
          <p14:tracePt t="144246" x="5708650" y="2378075"/>
          <p14:tracePt t="144268" x="5708650" y="2365375"/>
          <p14:tracePt t="145340" x="5708650" y="2339975"/>
          <p14:tracePt t="145348" x="5708650" y="2265363"/>
          <p14:tracePt t="145356" x="5708650" y="2201863"/>
          <p14:tracePt t="145365" x="5708650" y="2127250"/>
          <p14:tracePt t="145382" x="5732463" y="2001838"/>
          <p14:tracePt t="145398" x="5745163" y="1865313"/>
          <p14:tracePt t="145415" x="5757863" y="1827213"/>
          <p14:tracePt t="145432" x="5770563" y="1789113"/>
          <p14:tracePt t="145449" x="5770563" y="1776413"/>
          <p14:tracePt t="145465" x="5770563" y="1765300"/>
          <p14:tracePt t="145492" x="5795963" y="1739900"/>
          <p14:tracePt t="145508" x="5795963" y="1714500"/>
          <p14:tracePt t="145524" x="5821363" y="1689100"/>
          <p14:tracePt t="145548" x="5832475" y="1676400"/>
          <p14:tracePt t="145566" x="5845175" y="1663700"/>
          <p14:tracePt t="145636" x="5845175" y="1652588"/>
          <p14:tracePt t="145724" x="5857875" y="1652588"/>
          <p14:tracePt t="145740" x="5883275" y="1639888"/>
          <p14:tracePt t="145749" x="5921375" y="1614488"/>
          <p14:tracePt t="145758" x="5932488" y="1614488"/>
          <p14:tracePt t="145765" x="5932488" y="1601788"/>
          <p14:tracePt t="145972" x="5970588" y="1627188"/>
          <p14:tracePt t="145980" x="5995988" y="1689100"/>
          <p14:tracePt t="145989" x="6008688" y="1765300"/>
          <p14:tracePt t="146000" x="6034088" y="1814513"/>
          <p14:tracePt t="146018" x="6045200" y="1927225"/>
          <p14:tracePt t="146021" x="6045200" y="1978025"/>
          <p14:tracePt t="146034" x="6070600" y="2039938"/>
          <p14:tracePt t="146036" x="6070600" y="2101850"/>
          <p14:tracePt t="146050" x="6070600" y="2178050"/>
          <p14:tracePt t="146052" x="6096000" y="2239963"/>
          <p14:tracePt t="146067" x="6108700" y="2378075"/>
          <p14:tracePt t="146084" x="6108700" y="2503488"/>
          <p14:tracePt t="146100" x="6108700" y="2716213"/>
          <p14:tracePt t="146118" x="6108700" y="2865438"/>
          <p14:tracePt t="146134" x="6108700" y="3103563"/>
          <p14:tracePt t="146150" x="6108700" y="3354388"/>
          <p14:tracePt t="146167" x="6146800" y="3692525"/>
          <p14:tracePt t="146184" x="6183313" y="3979863"/>
          <p14:tracePt t="146188" x="6183313" y="4129088"/>
          <p14:tracePt t="146201" x="6183313" y="4254500"/>
          <p14:tracePt t="146204" x="6196013" y="4379913"/>
          <p14:tracePt t="146218" x="6221413" y="4492625"/>
          <p14:tracePt t="146220" x="6221413" y="4656138"/>
          <p14:tracePt t="146234" x="6221413" y="4768850"/>
          <p14:tracePt t="146237" x="6221413" y="4879975"/>
          <p14:tracePt t="146251" x="6234113" y="5056188"/>
          <p14:tracePt t="146268" x="6270625" y="5256213"/>
          <p14:tracePt t="146285" x="6308725" y="5568950"/>
          <p14:tracePt t="146301" x="6334125" y="5756275"/>
          <p14:tracePt t="146318" x="6383338" y="5981700"/>
          <p14:tracePt t="146334" x="6396038" y="6157913"/>
          <p14:tracePt t="146351" x="6408738" y="6307138"/>
          <p14:tracePt t="146368" x="6421438" y="6407150"/>
          <p14:tracePt t="146385" x="6446838" y="6457950"/>
          <p14:tracePt t="146388" x="6446838" y="6483350"/>
          <p14:tracePt t="146404" x="6459538" y="6507163"/>
          <p14:tracePt t="146596" x="6459538" y="6483350"/>
          <p14:tracePt t="146603" x="6472238" y="6432550"/>
          <p14:tracePt t="146620" x="6483350" y="6381750"/>
          <p14:tracePt t="146636" x="6483350" y="6345238"/>
          <p14:tracePt t="146652" x="6483350" y="6307138"/>
          <p14:tracePt t="146669" x="6508750" y="6257925"/>
          <p14:tracePt t="146686" x="6508750" y="6181725"/>
          <p14:tracePt t="146702" x="6508750" y="6132513"/>
          <p14:tracePt t="146718" x="6521450" y="6045200"/>
          <p14:tracePt t="146736" x="6546850" y="5969000"/>
          <p14:tracePt t="146740" x="6546850" y="5919788"/>
          <p14:tracePt t="146752" x="6572250" y="5832475"/>
          <p14:tracePt t="146757" x="6572250" y="5781675"/>
          <p14:tracePt t="146768" x="6572250" y="5732463"/>
          <p14:tracePt t="146772" x="6572250" y="5656263"/>
          <p14:tracePt t="146786" x="6572250" y="5607050"/>
          <p14:tracePt t="146789" x="6572250" y="5543550"/>
          <p14:tracePt t="146803" x="6572250" y="5394325"/>
          <p14:tracePt t="146820" x="6584950" y="5230813"/>
          <p14:tracePt t="146836" x="6608763" y="5068888"/>
          <p14:tracePt t="146852" x="6608763" y="4930775"/>
          <p14:tracePt t="146870" x="6608763" y="4792663"/>
          <p14:tracePt t="146886" x="6621463" y="4656138"/>
          <p14:tracePt t="146902" x="6646863" y="4467225"/>
          <p14:tracePt t="146919" x="6684963" y="4241800"/>
          <p14:tracePt t="146936" x="6696075" y="4029075"/>
          <p14:tracePt t="146940" x="6721475" y="3941763"/>
          <p14:tracePt t="146952" x="6721475" y="3854450"/>
          <p14:tracePt t="146969" x="6721475" y="3754438"/>
          <p14:tracePt t="146973" x="6721475" y="3729038"/>
          <p14:tracePt t="146987" x="6721475" y="3703638"/>
          <p14:tracePt t="146989" x="6721475" y="3679825"/>
          <p14:tracePt t="147003" x="6721475" y="3654425"/>
          <p14:tracePt t="147020" x="6721475" y="3629025"/>
          <p14:tracePt t="147037" x="6721475" y="3616325"/>
          <p14:tracePt t="147053" x="6721475" y="3567113"/>
          <p14:tracePt t="147070" x="6721475" y="3503613"/>
          <p14:tracePt t="147086" x="6721475" y="3454400"/>
          <p14:tracePt t="147103" x="6721475" y="3403600"/>
          <p14:tracePt t="147120" x="6721475" y="3328988"/>
          <p14:tracePt t="147137" x="6721475" y="3216275"/>
          <p14:tracePt t="147140" x="6696075" y="3154363"/>
          <p14:tracePt t="147153" x="6696075" y="3090863"/>
          <p14:tracePt t="147157" x="6696075" y="3028950"/>
          <p14:tracePt t="147170" x="6696075" y="2965450"/>
          <p14:tracePt t="147173" x="6696075" y="2878138"/>
          <p14:tracePt t="147187" x="6684963" y="2790825"/>
          <p14:tracePt t="147204" x="6672263" y="2716213"/>
          <p14:tracePt t="147220" x="6672263" y="2690813"/>
          <p14:tracePt t="147237" x="6659563" y="2652713"/>
          <p14:tracePt t="147253" x="6646863" y="2603500"/>
          <p14:tracePt t="147270" x="6596063" y="2527300"/>
          <p14:tracePt t="147287" x="6534150" y="2478088"/>
          <p14:tracePt t="147304" x="6459538" y="2403475"/>
          <p14:tracePt t="147320" x="6396038" y="2352675"/>
          <p14:tracePt t="147324" x="6370638" y="2327275"/>
          <p14:tracePt t="147337" x="6359525" y="2303463"/>
          <p14:tracePt t="147340" x="6334125" y="2290763"/>
          <p14:tracePt t="147354" x="6296025" y="2265363"/>
          <p14:tracePt t="147357" x="6259513" y="2239963"/>
          <p14:tracePt t="147371" x="6183313" y="2201863"/>
          <p14:tracePt t="147373" x="6121400" y="2165350"/>
          <p14:tracePt t="147388" x="5957888" y="2101850"/>
          <p14:tracePt t="147404" x="5757863" y="2052638"/>
          <p14:tracePt t="147421" x="5483225" y="1978025"/>
          <p14:tracePt t="147437" x="5307013" y="1927225"/>
          <p14:tracePt t="147454" x="5245100" y="1901825"/>
          <p14:tracePt t="147470" x="5157788" y="1876425"/>
          <p14:tracePt t="147487" x="5081588" y="1865313"/>
          <p14:tracePt t="147504" x="5006975" y="1839913"/>
          <p14:tracePt t="147507" x="4968875" y="1827213"/>
          <p14:tracePt t="147521" x="4945063" y="1814513"/>
          <p14:tracePt t="147538" x="4932363" y="1814513"/>
          <p14:tracePt t="147540" x="4919663" y="1801813"/>
          <p14:tracePt t="147588" x="4906963" y="1801813"/>
          <p14:tracePt t="147652" x="4906963" y="1789113"/>
          <p14:tracePt t="147684" x="4906963" y="1752600"/>
          <p14:tracePt t="147692" x="4906963" y="1714500"/>
          <p14:tracePt t="147705" x="4919663" y="1701800"/>
          <p14:tracePt t="147708" x="4932363" y="1689100"/>
          <p14:tracePt t="147721" x="4932363" y="1663700"/>
          <p14:tracePt t="147724" x="4945063" y="1652588"/>
          <p14:tracePt t="147738" x="4945063" y="1639888"/>
          <p14:tracePt t="147740" x="4945063" y="1627188"/>
          <p14:tracePt t="147756" x="4956175" y="1601788"/>
          <p14:tracePt t="152588" x="4956175" y="1614488"/>
          <p14:tracePt t="152596" x="4956175" y="1627188"/>
          <p14:tracePt t="152644" x="4956175" y="1639888"/>
          <p14:tracePt t="155524" x="4956175" y="1652588"/>
          <p14:tracePt t="155532" x="4956175" y="1663700"/>
          <p14:tracePt t="155541" x="4956175" y="1689100"/>
          <p14:tracePt t="155558" x="4956175" y="1714500"/>
          <p14:tracePt t="155575" x="4956175" y="1727200"/>
          <p14:tracePt t="155592" x="4956175" y="1739900"/>
          <p14:tracePt t="155596" x="4956175" y="1752600"/>
          <p14:tracePt t="155668" x="4956175" y="1765300"/>
          <p14:tracePt t="156052" x="5006975" y="1739900"/>
          <p14:tracePt t="156059" x="5019675" y="1727200"/>
          <p14:tracePt t="156069" x="5032375" y="1701800"/>
          <p14:tracePt t="156076" x="5045075" y="1701800"/>
          <p14:tracePt t="156094" x="5057775" y="1689100"/>
          <p14:tracePt t="156109" x="5057775" y="1663700"/>
          <p14:tracePt t="156140" x="5068888" y="1652588"/>
          <p14:tracePt t="160388" x="5106988" y="1663700"/>
          <p14:tracePt t="160396" x="5181600" y="1801813"/>
          <p14:tracePt t="160404" x="5245100" y="1939925"/>
          <p14:tracePt t="160421" x="5307013" y="2065338"/>
          <p14:tracePt t="160438" x="5357813" y="2201863"/>
          <p14:tracePt t="160454" x="5383213" y="2252663"/>
          <p14:tracePt t="160471" x="5407025" y="2314575"/>
          <p14:tracePt t="160488" x="5432425" y="2352675"/>
          <p14:tracePt t="160492" x="5432425" y="2378075"/>
          <p14:tracePt t="160509" x="5432425" y="2403475"/>
          <p14:tracePt t="160521" x="5445125" y="2414588"/>
          <p14:tracePt t="160540" x="5445125" y="2427288"/>
          <p14:tracePt t="160604" x="5445125" y="2439988"/>
          <p14:tracePt t="160612" x="5445125" y="2452688"/>
          <p14:tracePt t="160668" x="5445125" y="2465388"/>
          <p14:tracePt t="160676" x="5432425" y="2465388"/>
          <p14:tracePt t="160688" x="5419725" y="2465388"/>
          <p14:tracePt t="164412" x="5407025" y="2465388"/>
          <p14:tracePt t="164419" x="5383213" y="2503488"/>
          <p14:tracePt t="164430" x="5345113" y="2640013"/>
          <p14:tracePt t="164447" x="5294313" y="2916238"/>
          <p14:tracePt t="164464" x="5181600" y="3216275"/>
          <p14:tracePt t="164466" x="5106988" y="3378200"/>
          <p14:tracePt t="164480" x="5057775" y="3503613"/>
          <p14:tracePt t="164483" x="4994275" y="3616325"/>
          <p14:tracePt t="164497" x="4956175" y="3729038"/>
          <p14:tracePt t="164499" x="4906963" y="3803650"/>
          <p14:tracePt t="164514" x="4806950" y="4005263"/>
          <p14:tracePt t="164530" x="4732338" y="4105275"/>
          <p14:tracePt t="164549" x="4706938" y="4129088"/>
          <p14:tracePt t="164620" x="4694238" y="4129088"/>
          <p14:tracePt t="164636" x="4681538" y="4129088"/>
          <p14:tracePt t="164644" x="4668838" y="4129088"/>
          <p14:tracePt t="164676" x="4656138" y="4129088"/>
          <p14:tracePt t="164708" x="4643438" y="4117975"/>
          <p14:tracePt t="164715" x="4630738" y="4117975"/>
          <p14:tracePt t="164732" x="4630738" y="4105275"/>
          <p14:tracePt t="164739" x="4630738" y="4067175"/>
          <p14:tracePt t="164749" x="4630738" y="4054475"/>
          <p14:tracePt t="164765" x="4630738" y="4017963"/>
          <p14:tracePt t="164782" x="4630738" y="3954463"/>
          <p14:tracePt t="164799" x="4630738" y="3905250"/>
          <p14:tracePt t="164821" x="4630738" y="3879850"/>
          <p14:tracePt t="164972" x="4630738" y="3867150"/>
          <p14:tracePt t="166212" x="4619625" y="3867150"/>
          <p14:tracePt t="166219" x="4606925" y="3854450"/>
          <p14:tracePt t="166227" x="4581525" y="3841750"/>
          <p14:tracePt t="166236" x="4543425" y="3841750"/>
          <p14:tracePt t="166253" x="4468813" y="3829050"/>
          <p14:tracePt t="166270" x="4330700" y="3816350"/>
          <p14:tracePt t="166286" x="4192588" y="3792538"/>
          <p14:tracePt t="166303" x="4117975" y="3779838"/>
          <p14:tracePt t="166319" x="4043363" y="3754438"/>
          <p14:tracePt t="166337" x="4017963" y="3754438"/>
          <p14:tracePt t="166340" x="3992563" y="3754438"/>
          <p14:tracePt t="166356" x="3968750" y="3729038"/>
          <p14:tracePt t="166371" x="3943350" y="3729038"/>
          <p14:tracePt t="166387" x="3917950" y="3729038"/>
          <p14:tracePt t="166403" x="3879850" y="3703638"/>
          <p14:tracePt t="166420" x="3867150" y="3703638"/>
          <p14:tracePt t="166437" x="3830638" y="3692525"/>
          <p14:tracePt t="166454" x="3792538" y="3679825"/>
          <p14:tracePt t="166470" x="3767138" y="3679825"/>
          <p14:tracePt t="166487" x="3717925" y="3667125"/>
          <p14:tracePt t="166504" x="3630613" y="3667125"/>
          <p14:tracePt t="166520" x="3554413" y="3641725"/>
          <p14:tracePt t="166523" x="3517900" y="3629025"/>
          <p14:tracePt t="166537" x="3454400" y="3603625"/>
          <p14:tracePt t="166540" x="3417888" y="3603625"/>
          <p14:tracePt t="166554" x="3354388" y="3590925"/>
          <p14:tracePt t="166557" x="3305175" y="3579813"/>
          <p14:tracePt t="166571" x="3141663" y="3541713"/>
          <p14:tracePt t="166588" x="2967038" y="3479800"/>
          <p14:tracePt t="166604" x="2767013" y="3429000"/>
          <p14:tracePt t="166621" x="2628900" y="3390900"/>
          <p14:tracePt t="166638" x="2490788" y="3354388"/>
          <p14:tracePt t="166653" x="2328863" y="3290888"/>
          <p14:tracePt t="166670" x="2165350" y="3254375"/>
          <p14:tracePt t="166687" x="2003425" y="3203575"/>
          <p14:tracePt t="166704" x="1852613" y="3165475"/>
          <p14:tracePt t="166707" x="1778000" y="3128963"/>
          <p14:tracePt t="166721" x="1714500" y="3103563"/>
          <p14:tracePt t="166724" x="1689100" y="3103563"/>
          <p14:tracePt t="166740" x="1665288" y="3103563"/>
          <p14:tracePt t="166755" x="1652588" y="3078163"/>
          <p14:tracePt t="166804" x="1639888" y="3078163"/>
          <p14:tracePt t="166821" x="1614488" y="3078163"/>
          <p14:tracePt t="166829" x="1552575" y="3054350"/>
          <p14:tracePt t="166837" x="1514475" y="3041650"/>
          <p14:tracePt t="166854" x="1401763" y="3003550"/>
          <p14:tracePt t="166871" x="1289050" y="2952750"/>
          <p14:tracePt t="166888" x="1227138" y="2941638"/>
          <p14:tracePt t="166891" x="1189038" y="2928938"/>
          <p14:tracePt t="166905" x="1176338" y="2928938"/>
          <p14:tracePt t="166908" x="1163638" y="2916238"/>
          <p14:tracePt t="166921" x="1150938" y="2916238"/>
          <p14:tracePt t="166938" x="1150938" y="2903538"/>
          <p14:tracePt t="166964" x="1139825" y="2903538"/>
          <p14:tracePt t="167884" x="1163638" y="2903538"/>
          <p14:tracePt t="167892" x="1214438" y="2916238"/>
          <p14:tracePt t="167908" x="1263650" y="2941638"/>
          <p14:tracePt t="167924" x="1327150" y="2990850"/>
          <p14:tracePt t="167941" x="1352550" y="3016250"/>
          <p14:tracePt t="167958" x="1363663" y="3041650"/>
          <p14:tracePt t="167974" x="1363663" y="3054350"/>
          <p14:tracePt t="167996" x="1363663" y="3065463"/>
          <p14:tracePt t="168172" x="1363663" y="3103563"/>
          <p14:tracePt t="168180" x="1363663" y="3178175"/>
          <p14:tracePt t="168191" x="1414463" y="3290888"/>
          <p14:tracePt t="168208" x="1527175" y="3554413"/>
          <p14:tracePt t="168211" x="1627188" y="4067175"/>
          <p14:tracePt t="168225" x="1739900" y="4354513"/>
          <p14:tracePt t="168228" x="1814513" y="4592638"/>
          <p14:tracePt t="168242" x="1903413" y="4730750"/>
          <p14:tracePt t="168244" x="1978025" y="4856163"/>
          <p14:tracePt t="168259" x="2127250" y="5043488"/>
          <p14:tracePt t="168276" x="2190750" y="5105400"/>
          <p14:tracePt t="168292" x="2216150" y="5118100"/>
          <p14:tracePt t="168308" x="2228850" y="5130800"/>
          <p14:tracePt t="168491" x="2239963" y="5118100"/>
          <p14:tracePt t="168508" x="2239963" y="5092700"/>
          <p14:tracePt t="168516" x="2239963" y="5081588"/>
          <p14:tracePt t="168525" x="2239963" y="5043488"/>
          <p14:tracePt t="168542" x="2239963" y="5030788"/>
          <p14:tracePt t="168580" x="2239963" y="5005388"/>
          <p14:tracePt t="168588" x="2252663" y="5005388"/>
          <p14:tracePt t="168635" x="2278063" y="5005388"/>
          <p14:tracePt t="171308" x="2278063" y="4981575"/>
          <p14:tracePt t="171316" x="2278063" y="4968875"/>
          <p14:tracePt t="171323" x="2278063" y="4956175"/>
          <p14:tracePt t="171333" x="2278063" y="4943475"/>
          <p14:tracePt t="171349" x="2265363" y="4930775"/>
          <p14:tracePt t="171366" x="2252663" y="4868863"/>
          <p14:tracePt t="171383" x="2239963" y="4843463"/>
          <p14:tracePt t="171399" x="2216150" y="4779963"/>
          <p14:tracePt t="171417" x="2190750" y="4718050"/>
          <p14:tracePt t="171420" x="2178050" y="4679950"/>
          <p14:tracePt t="171433" x="2152650" y="4618038"/>
          <p14:tracePt t="171436" x="2139950" y="4592638"/>
          <p14:tracePt t="171450" x="2127250" y="4543425"/>
          <p14:tracePt t="171453" x="2116138" y="4518025"/>
          <p14:tracePt t="171467" x="2078038" y="4418013"/>
          <p14:tracePt t="171484" x="2014538" y="4318000"/>
          <p14:tracePt t="171501" x="1965325" y="4217988"/>
          <p14:tracePt t="171517" x="1927225" y="4154488"/>
          <p14:tracePt t="171534" x="1852613" y="4079875"/>
          <p14:tracePt t="171549" x="1790700" y="3967163"/>
          <p14:tracePt t="171567" x="1677988" y="3879850"/>
          <p14:tracePt t="171583" x="1565275" y="3767138"/>
          <p14:tracePt t="171600" x="1401763" y="3641725"/>
          <p14:tracePt t="171603" x="1339850" y="3579813"/>
          <p14:tracePt t="171617" x="1301750" y="3529013"/>
          <p14:tracePt t="171620" x="1252538" y="3490913"/>
          <p14:tracePt t="171634" x="1239838" y="3467100"/>
          <p14:tracePt t="171636" x="1189038" y="3441700"/>
          <p14:tracePt t="171651" x="1127125" y="3367088"/>
          <p14:tracePt t="171668" x="1089025" y="3290888"/>
          <p14:tracePt t="171684" x="1063625" y="3228975"/>
          <p14:tracePt t="171700" x="1038225" y="3154363"/>
          <p14:tracePt t="171717" x="1027113" y="3054350"/>
          <p14:tracePt t="171734" x="1027113" y="2978150"/>
          <p14:tracePt t="171750" x="1014413" y="2941638"/>
          <p14:tracePt t="171767" x="1001713" y="2890838"/>
          <p14:tracePt t="171784" x="1001713" y="2865438"/>
          <p14:tracePt t="171805" x="1001713" y="2840038"/>
          <p14:tracePt t="171818" x="1001713" y="2816225"/>
          <p14:tracePt t="171820" x="1001713" y="2790825"/>
          <p14:tracePt t="171835" x="1001713" y="2716213"/>
          <p14:tracePt t="171852" x="1001713" y="2603500"/>
          <p14:tracePt t="171868" x="1001713" y="2516188"/>
          <p14:tracePt t="171885" x="1001713" y="2439988"/>
          <p14:tracePt t="171901" x="1001713" y="2378075"/>
          <p14:tracePt t="171917" x="1001713" y="2327275"/>
          <p14:tracePt t="171934" x="1001713" y="2303463"/>
          <p14:tracePt t="171951" x="1001713" y="2290763"/>
          <p14:tracePt t="171968" x="1001713" y="2278063"/>
          <p14:tracePt t="172156" x="989013" y="2314575"/>
          <p14:tracePt t="172164" x="989013" y="2403475"/>
          <p14:tracePt t="172172" x="989013" y="2452688"/>
          <p14:tracePt t="172185" x="989013" y="2527300"/>
          <p14:tracePt t="172188" x="989013" y="2603500"/>
          <p14:tracePt t="172202" x="989013" y="2716213"/>
          <p14:tracePt t="172205" x="989013" y="2816225"/>
          <p14:tracePt t="172219" x="989013" y="3065463"/>
          <p14:tracePt t="172236" x="989013" y="3403600"/>
          <p14:tracePt t="172252" x="1014413" y="3703638"/>
          <p14:tracePt t="172269" x="1050925" y="3979863"/>
          <p14:tracePt t="172286" x="1114425" y="4217988"/>
          <p14:tracePt t="172302" x="1176338" y="4454525"/>
          <p14:tracePt t="172318" x="1227138" y="4592638"/>
          <p14:tracePt t="172336" x="1289050" y="4843463"/>
          <p14:tracePt t="172340" x="1327150" y="4956175"/>
          <p14:tracePt t="172352" x="1339850" y="5068888"/>
          <p14:tracePt t="172355" x="1389063" y="5181600"/>
          <p14:tracePt t="172369" x="1427163" y="5268913"/>
          <p14:tracePt t="172372" x="1439863" y="5318125"/>
          <p14:tracePt t="172386" x="1452563" y="5368925"/>
          <p14:tracePt t="172388" x="1489075" y="5456238"/>
          <p14:tracePt t="172402" x="1514475" y="5518150"/>
          <p14:tracePt t="172404" x="1552575" y="5594350"/>
          <p14:tracePt t="172419" x="1627188" y="5781675"/>
          <p14:tracePt t="172436" x="1701800" y="5932488"/>
          <p14:tracePt t="172453" x="1752600" y="6056313"/>
          <p14:tracePt t="172469" x="1778000" y="6157913"/>
          <p14:tracePt t="172486" x="1839913" y="6257925"/>
          <p14:tracePt t="172503" x="1914525" y="6381750"/>
          <p14:tracePt t="172519" x="1990725" y="6483350"/>
          <p14:tracePt t="172536" x="2065338" y="6519863"/>
          <p14:tracePt t="172539" x="2103438" y="6532563"/>
          <p14:tracePt t="172553" x="2178050" y="6545263"/>
          <p14:tracePt t="172556" x="2278063" y="6570663"/>
          <p14:tracePt t="172570" x="2390775" y="6570663"/>
          <p14:tracePt t="172572" x="2528888" y="6570663"/>
          <p14:tracePt t="172587" x="3041650" y="6570663"/>
          <p14:tracePt t="172603" x="3643313" y="6483350"/>
          <p14:tracePt t="172620" x="4268788" y="6357938"/>
          <p14:tracePt t="172637" x="4832350" y="6257925"/>
          <p14:tracePt t="172654" x="5281613" y="6169025"/>
          <p14:tracePt t="172670" x="5632450" y="6132513"/>
          <p14:tracePt t="172686" x="5921375" y="6119813"/>
          <p14:tracePt t="172703" x="6096000" y="6119813"/>
          <p14:tracePt t="172719" x="6259513" y="6119813"/>
          <p14:tracePt t="172737" x="6370638" y="6119813"/>
          <p14:tracePt t="172740" x="6421438" y="6119813"/>
          <p14:tracePt t="172753" x="6508750" y="6119813"/>
          <p14:tracePt t="172756" x="6559550" y="6119813"/>
          <p14:tracePt t="172770" x="6596063" y="6119813"/>
          <p14:tracePt t="172773" x="6634163" y="6119813"/>
          <p14:tracePt t="172788" x="6684963" y="6119813"/>
          <p14:tracePt t="172804" x="6696075" y="6119813"/>
          <p14:tracePt t="173051" x="6721475" y="6119813"/>
          <p14:tracePt t="173060" x="6784975" y="6119813"/>
          <p14:tracePt t="173070" x="6808788" y="6119813"/>
          <p14:tracePt t="173087" x="6997700" y="6132513"/>
          <p14:tracePt t="173104" x="7259638" y="6194425"/>
          <p14:tracePt t="173107" x="7535863" y="6194425"/>
          <p14:tracePt t="173121" x="7661275" y="6207125"/>
          <p14:tracePt t="173124" x="7735888" y="6232525"/>
          <p14:tracePt t="173138" x="7761288" y="6232525"/>
          <p14:tracePt t="173140" x="7773988" y="6232525"/>
          <p14:tracePt t="173155" x="7785100" y="6245225"/>
          <p14:tracePt t="173356" x="7797800" y="6245225"/>
          <p14:tracePt t="173371" x="7823200" y="6245225"/>
          <p14:tracePt t="173388" x="7835900" y="6245225"/>
          <p14:tracePt t="173395" x="7848600" y="6245225"/>
          <p14:tracePt t="173405" x="7861300" y="6245225"/>
          <p14:tracePt t="173421" x="7923213" y="6245225"/>
          <p14:tracePt t="173438" x="8010525" y="6245225"/>
          <p14:tracePt t="173456" x="8110538" y="6245225"/>
          <p14:tracePt t="173459" x="8161338" y="6245225"/>
          <p14:tracePt t="173472" x="8223250" y="6232525"/>
          <p14:tracePt t="173475" x="8286750" y="6232525"/>
          <p14:tracePt t="173489" x="8335963" y="6207125"/>
          <p14:tracePt t="173505" x="8461375" y="6194425"/>
          <p14:tracePt t="173523" x="8599488" y="6169025"/>
          <p14:tracePt t="173539" x="8674100" y="6157913"/>
          <p14:tracePt t="173556" x="8737600" y="6132513"/>
          <p14:tracePt t="173572" x="8786813" y="6119813"/>
          <p14:tracePt t="173589" x="8824913" y="6094413"/>
          <p14:tracePt t="173605" x="8863013" y="6056313"/>
          <p14:tracePt t="173621" x="8886825" y="6045200"/>
          <p14:tracePt t="173644" x="8899525" y="6032500"/>
          <p14:tracePt t="173972" x="8886825" y="6032500"/>
          <p14:tracePt t="173980" x="8850313" y="6045200"/>
          <p14:tracePt t="173990" x="8812213" y="6056313"/>
          <p14:tracePt t="174007" x="8724900" y="6094413"/>
          <p14:tracePt t="174023" x="8686800" y="6094413"/>
          <p14:tracePt t="174040" x="8650288" y="6119813"/>
          <p14:tracePt t="174057" x="8624888" y="6119813"/>
          <p14:tracePt t="174060" x="8599488" y="6119813"/>
          <p14:tracePt t="174074" x="8586788" y="6119813"/>
          <p14:tracePt t="174091" x="8561388" y="6119813"/>
          <p14:tracePt t="174107" x="8537575" y="6119813"/>
          <p14:tracePt t="174132" x="8524875" y="6119813"/>
          <p14:tracePt t="174140" x="8524875" y="6107113"/>
          <p14:tracePt t="174157" x="8512175" y="6107113"/>
          <p14:tracePt t="174173" x="8486775" y="6094413"/>
          <p14:tracePt t="174190" x="8448675" y="6081713"/>
          <p14:tracePt t="174207" x="8399463" y="6056313"/>
          <p14:tracePt t="174224" x="8348663" y="6045200"/>
          <p14:tracePt t="174240" x="8223250" y="5994400"/>
          <p14:tracePt t="174243" x="8123238" y="5945188"/>
          <p14:tracePt t="174257" x="7986713" y="5907088"/>
          <p14:tracePt t="174260" x="7848600" y="5819775"/>
          <p14:tracePt t="174275" x="7510463" y="5681663"/>
          <p14:tracePt t="174291" x="7348538" y="5607050"/>
          <p14:tracePt t="174307" x="7223125" y="5530850"/>
          <p14:tracePt t="174324" x="7085013" y="5468938"/>
          <p14:tracePt t="174341" x="6972300" y="5394325"/>
          <p14:tracePt t="174357" x="6834188" y="5294313"/>
          <p14:tracePt t="174373" x="6708775" y="5218113"/>
          <p14:tracePt t="174391" x="6608763" y="5118100"/>
          <p14:tracePt t="174408" x="6521450" y="5043488"/>
          <p14:tracePt t="174411" x="6459538" y="4981575"/>
          <p14:tracePt t="174424" x="6408738" y="4930775"/>
          <p14:tracePt t="174427" x="6370638" y="4905375"/>
          <p14:tracePt t="174441" x="6334125" y="4879975"/>
          <p14:tracePt t="174444" x="6296025" y="4843463"/>
          <p14:tracePt t="174458" x="6221413" y="4779963"/>
          <p14:tracePt t="174461" x="6157913" y="4730750"/>
          <p14:tracePt t="174475" x="6021388" y="4618038"/>
          <p14:tracePt t="174492" x="5908675" y="4543425"/>
          <p14:tracePt t="174508" x="5783263" y="4467225"/>
          <p14:tracePt t="174525" x="5708650" y="4418013"/>
          <p14:tracePt t="174541" x="5683250" y="4392613"/>
          <p14:tracePt t="174558" x="5657850" y="4392613"/>
          <p14:tracePt t="175516" x="5645150" y="4379913"/>
          <p14:tracePt t="177356" x="5632450" y="4379913"/>
          <p14:tracePt t="177364" x="5557838" y="4379913"/>
          <p14:tracePt t="177372" x="5445125" y="4379913"/>
          <p14:tracePt t="177382" x="5307013" y="4379913"/>
          <p14:tracePt t="177398" x="4719638" y="4379913"/>
          <p14:tracePt t="177416" x="4381500" y="4379913"/>
          <p14:tracePt t="177432" x="4056063" y="4354513"/>
          <p14:tracePt t="177435" x="3943350" y="4330700"/>
          <p14:tracePt t="177449" x="3817938" y="4318000"/>
          <p14:tracePt t="177452" x="3779838" y="4292600"/>
          <p14:tracePt t="177465" x="3717925" y="4279900"/>
          <p14:tracePt t="177468" x="3692525" y="4254500"/>
          <p14:tracePt t="177483" x="3654425" y="4241800"/>
          <p14:tracePt t="177516" x="3643313" y="4230688"/>
          <p14:tracePt t="177563" x="3643313" y="4205288"/>
          <p14:tracePt t="177572" x="3605213" y="4154488"/>
          <p14:tracePt t="177582" x="3605213" y="4141788"/>
          <p14:tracePt t="177599" x="3592513" y="4117975"/>
          <p14:tracePt t="177617" x="3567113" y="4054475"/>
          <p14:tracePt t="177620" x="3554413" y="4029075"/>
          <p14:tracePt t="177633" x="3541713" y="4005263"/>
          <p14:tracePt t="177637" x="3530600" y="3979863"/>
          <p14:tracePt t="177649" x="3492500" y="3929063"/>
          <p14:tracePt t="177652" x="3467100" y="3892550"/>
          <p14:tracePt t="177666" x="3405188" y="3829050"/>
          <p14:tracePt t="177669" x="3341688" y="3792538"/>
          <p14:tracePt t="177683" x="3167063" y="3692525"/>
          <p14:tracePt t="177700" x="2928938" y="3603625"/>
          <p14:tracePt t="177717" x="2667000" y="3541713"/>
          <p14:tracePt t="177733" x="2278063" y="3441700"/>
          <p14:tracePt t="177749" x="1952625" y="3341688"/>
          <p14:tracePt t="177767" x="1714500" y="3267075"/>
          <p14:tracePt t="177783" x="1614488" y="3241675"/>
          <p14:tracePt t="177988" x="1614488" y="3254375"/>
          <p14:tracePt t="177995" x="1639888" y="3303588"/>
          <p14:tracePt t="178003" x="1677988" y="3403600"/>
          <p14:tracePt t="178018" x="1714500" y="3454400"/>
          <p14:tracePt t="178021" x="1752600" y="3529013"/>
          <p14:tracePt t="178034" x="1778000" y="3579813"/>
          <p14:tracePt t="178036" x="1778000" y="3603625"/>
          <p14:tracePt t="178051" x="1814513" y="3692525"/>
          <p14:tracePt t="178067" x="1827213" y="3754438"/>
          <p14:tracePt t="178084" x="1827213" y="3803650"/>
          <p14:tracePt t="178100" x="1839913" y="3829050"/>
          <p14:tracePt t="178276" x="1839913" y="3841750"/>
          <p14:tracePt t="178284" x="1839913" y="3879850"/>
          <p14:tracePt t="178291" x="1839913" y="3905250"/>
          <p14:tracePt t="178301" x="1839913" y="3954463"/>
          <p14:tracePt t="178319" x="1839913" y="3992563"/>
          <p14:tracePt t="178334" x="1865313" y="4041775"/>
          <p14:tracePt t="178351" x="1890713" y="4117975"/>
          <p14:tracePt t="178367" x="1927225" y="4192588"/>
          <p14:tracePt t="178385" x="1952625" y="4230688"/>
          <p14:tracePt t="178388" x="1952625" y="4267200"/>
          <p14:tracePt t="178404" x="1952625" y="4279900"/>
          <p14:tracePt t="178419" x="1978025" y="4318000"/>
          <p14:tracePt t="178435" x="2003425" y="4354513"/>
          <p14:tracePt t="178452" x="2014538" y="4405313"/>
          <p14:tracePt t="178468" x="2039938" y="4454525"/>
          <p14:tracePt t="178485" x="2039938" y="4479925"/>
          <p14:tracePt t="178501" x="2052638" y="4492625"/>
          <p14:tracePt t="178519" x="2065338" y="4505325"/>
          <p14:tracePt t="178796" x="2065338" y="4543425"/>
          <p14:tracePt t="178803" x="2065338" y="4605338"/>
          <p14:tracePt t="178820" x="2127250" y="4730750"/>
          <p14:tracePt t="178836" x="2152650" y="4792663"/>
          <p14:tracePt t="178853" x="2190750" y="4879975"/>
          <p14:tracePt t="178869" x="2203450" y="4956175"/>
          <p14:tracePt t="178886" x="2228850" y="4992688"/>
          <p14:tracePt t="178902" x="2228850" y="5005388"/>
          <p14:tracePt t="178920" x="2239963" y="5030788"/>
          <p14:tracePt t="178923" x="2239963" y="5043488"/>
          <p14:tracePt t="178936" x="2252663" y="5043488"/>
          <p14:tracePt t="178939" x="2265363" y="5056188"/>
          <p14:tracePt t="178956" x="2265363" y="5068888"/>
          <p14:tracePt t="178969" x="2278063" y="5068888"/>
          <p14:tracePt t="178972" x="2278063" y="5081588"/>
          <p14:tracePt t="178987" x="2303463" y="5092700"/>
          <p14:tracePt t="179003" x="2303463" y="5105400"/>
          <p14:tracePt t="179020" x="2316163" y="5105400"/>
          <p14:tracePt t="179037" x="2316163" y="5118100"/>
          <p14:tracePt t="179053" x="2328863" y="5130800"/>
          <p14:tracePt t="179092" x="2339975" y="5130800"/>
          <p14:tracePt t="179100" x="2352675" y="5143500"/>
          <p14:tracePt t="179109" x="2378075" y="5168900"/>
          <p14:tracePt t="179120" x="2403475" y="5205413"/>
          <p14:tracePt t="179137" x="2452688" y="5318125"/>
          <p14:tracePt t="179140" x="2490788" y="5381625"/>
          <p14:tracePt t="179154" x="2541588" y="5443538"/>
          <p14:tracePt t="179156" x="2578100" y="5494338"/>
          <p14:tracePt t="179170" x="2590800" y="5556250"/>
          <p14:tracePt t="179172" x="2628900" y="5594350"/>
          <p14:tracePt t="179187" x="2716213" y="5707063"/>
          <p14:tracePt t="179204" x="2754313" y="5743575"/>
          <p14:tracePt t="179220" x="2778125" y="5794375"/>
          <p14:tracePt t="179237" x="2803525" y="5832475"/>
          <p14:tracePt t="179403" x="2790825" y="5832475"/>
          <p14:tracePt t="179412" x="2778125" y="5832475"/>
          <p14:tracePt t="179427" x="2754313" y="5832475"/>
          <p14:tracePt t="179444" x="2754313" y="5807075"/>
          <p14:tracePt t="179453" x="2754313" y="5794375"/>
          <p14:tracePt t="179470" x="2754313" y="5743575"/>
          <p14:tracePt t="179487" x="2754313" y="5681663"/>
          <p14:tracePt t="179504" x="2754313" y="5643563"/>
          <p14:tracePt t="179507" x="2754313" y="5630863"/>
          <p14:tracePt t="179521" x="2754313" y="5619750"/>
          <p14:tracePt t="179539" x="2754313" y="5594350"/>
          <p14:tracePt t="179564" x="2754313" y="5581650"/>
          <p14:tracePt t="179571" x="2754313" y="5556250"/>
          <p14:tracePt t="179588" x="2754313" y="5518150"/>
          <p14:tracePt t="179605" x="2754313" y="5468938"/>
          <p14:tracePt t="179622" x="2767013" y="5394325"/>
          <p14:tracePt t="179637" x="2778125" y="5356225"/>
          <p14:tracePt t="179654" x="2803525" y="5305425"/>
          <p14:tracePt t="179671" x="2803525" y="5281613"/>
          <p14:tracePt t="179688" x="2803525" y="5230813"/>
          <p14:tracePt t="179691" x="2803525" y="5218113"/>
          <p14:tracePt t="179705" x="2803525" y="5181600"/>
          <p14:tracePt t="179708" x="2803525" y="5156200"/>
          <p14:tracePt t="179722" x="2803525" y="5130800"/>
          <p14:tracePt t="179724" x="2803525" y="5105400"/>
          <p14:tracePt t="179738" x="2803525" y="5068888"/>
          <p14:tracePt t="179740" x="2803525" y="5030788"/>
          <p14:tracePt t="179756" x="2803525" y="4992688"/>
          <p14:tracePt t="179772" x="2803525" y="4968875"/>
          <p14:tracePt t="180252" x="2803525" y="4981575"/>
          <p14:tracePt t="180260" x="2803525" y="5030788"/>
          <p14:tracePt t="180272" x="2767013" y="5092700"/>
          <p14:tracePt t="180276" x="2728913" y="5143500"/>
          <p14:tracePt t="180290" x="2690813" y="5218113"/>
          <p14:tracePt t="180292" x="2654300" y="5281613"/>
          <p14:tracePt t="180307" x="2590800" y="5381625"/>
          <p14:tracePt t="180324" x="2528888" y="5468938"/>
          <p14:tracePt t="180340" x="2516188" y="5494338"/>
          <p14:tracePt t="180356" x="2503488" y="5507038"/>
          <p14:tracePt t="180404" x="2490788" y="5507038"/>
          <p14:tracePt t="180420" x="2465388" y="5507038"/>
          <p14:tracePt t="180428" x="2441575" y="5507038"/>
          <p14:tracePt t="180440" x="2416175" y="5507038"/>
          <p14:tracePt t="180443" x="2390775" y="5507038"/>
          <p14:tracePt t="180457" x="2352675" y="5507038"/>
          <p14:tracePt t="180460" x="2339975" y="5507038"/>
          <p14:tracePt t="180473" x="2328863" y="5507038"/>
          <p14:tracePt t="180476" x="2316163" y="5507038"/>
          <p14:tracePt t="180490" x="2303463" y="5507038"/>
          <p14:tracePt t="180507" x="2290763" y="5494338"/>
          <p14:tracePt t="180652" x="2278063" y="5518150"/>
          <p14:tracePt t="180659" x="2278063" y="5556250"/>
          <p14:tracePt t="180674" x="2290763" y="5581650"/>
          <p14:tracePt t="180676" x="2290763" y="5607050"/>
          <p14:tracePt t="180691" x="2290763" y="5630863"/>
          <p14:tracePt t="180708" x="2303463" y="5643563"/>
          <p14:tracePt t="180724" x="2316163" y="5656263"/>
          <p14:tracePt t="181124" x="2316163" y="5668963"/>
          <p14:tracePt t="181132" x="2303463" y="5668963"/>
          <p14:tracePt t="181141" x="2290763" y="5668963"/>
          <p14:tracePt t="181164" x="2278063" y="5668963"/>
          <p14:tracePt t="181180" x="2265363" y="5668963"/>
          <p14:tracePt t="181192" x="2252663" y="5668963"/>
          <p14:tracePt t="181228" x="2228850" y="5668963"/>
          <p14:tracePt t="181243" x="2216150" y="5656263"/>
          <p14:tracePt t="181268" x="2203450" y="5656263"/>
          <p14:tracePt t="181284" x="2178050" y="5656263"/>
          <p14:tracePt t="181299" x="2165350" y="5656263"/>
          <p14:tracePt t="181309" x="2152650" y="5643563"/>
          <p14:tracePt t="181326" x="2127250" y="5630863"/>
          <p14:tracePt t="181342" x="2103438" y="5607050"/>
          <p14:tracePt t="181359" x="2090738" y="5607050"/>
          <p14:tracePt t="181375" x="2065338" y="5581650"/>
          <p14:tracePt t="181379" x="2027238" y="5556250"/>
          <p14:tracePt t="181392" x="2014538" y="5556250"/>
          <p14:tracePt t="181396" x="2003425" y="5530850"/>
          <p14:tracePt t="181410" x="1990725" y="5530850"/>
          <p14:tracePt t="181412" x="1978025" y="5518150"/>
          <p14:tracePt t="181427" x="1952625" y="5507038"/>
          <p14:tracePt t="181443" x="1914525" y="5494338"/>
          <p14:tracePt t="181460" x="1914525" y="5481638"/>
          <p14:tracePt t="181476" x="1903413" y="5481638"/>
          <p14:tracePt t="181499" x="1890713" y="5481638"/>
          <p14:tracePt t="181509" x="1878013" y="5468938"/>
          <p14:tracePt t="181526" x="1865313" y="5456238"/>
          <p14:tracePt t="181542" x="1852613" y="5456238"/>
          <p14:tracePt t="181724" x="1839913" y="5443538"/>
          <p14:tracePt t="182132" x="1865313" y="5394325"/>
          <p14:tracePt t="182140" x="1978025" y="5243513"/>
          <p14:tracePt t="182149" x="2014538" y="5156200"/>
          <p14:tracePt t="182162" x="2052638" y="5105400"/>
          <p14:tracePt t="182164" x="2078038" y="5030788"/>
          <p14:tracePt t="182177" x="2116138" y="4992688"/>
          <p14:tracePt t="182180" x="2139950" y="4930775"/>
          <p14:tracePt t="182195" x="2178050" y="4879975"/>
          <p14:tracePt t="182212" x="2203450" y="4818063"/>
          <p14:tracePt t="182229" x="2239963" y="4768850"/>
          <p14:tracePt t="182245" x="2252663" y="4692650"/>
          <p14:tracePt t="182261" x="2265363" y="4667250"/>
          <p14:tracePt t="182278" x="2278063" y="4605338"/>
          <p14:tracePt t="182295" x="2278063" y="4592638"/>
          <p14:tracePt t="182311" x="2290763" y="4554538"/>
          <p14:tracePt t="182316" x="2303463" y="4543425"/>
          <p14:tracePt t="182329" x="2303463" y="4530725"/>
          <p14:tracePt t="182345" x="2303463" y="4518025"/>
          <p14:tracePt t="182348" x="2316163" y="4505325"/>
          <p14:tracePt t="182820" x="2316163" y="4479925"/>
          <p14:tracePt t="182829" x="2339975" y="4418013"/>
          <p14:tracePt t="182838" x="2378075" y="4330700"/>
          <p14:tracePt t="182846" x="2416175" y="4254500"/>
          <p14:tracePt t="182863" x="2441575" y="4167188"/>
          <p14:tracePt t="182880" x="2478088" y="4067175"/>
          <p14:tracePt t="182897" x="2503488" y="3954463"/>
          <p14:tracePt t="182900" x="2503488" y="3929063"/>
          <p14:tracePt t="182913" x="2503488" y="3892550"/>
          <p14:tracePt t="182916" x="2503488" y="3867150"/>
          <p14:tracePt t="182930" x="2503488" y="3841750"/>
          <p14:tracePt t="182933" x="2503488" y="3816350"/>
          <p14:tracePt t="182947" x="2503488" y="3754438"/>
          <p14:tracePt t="182964" x="2503488" y="3716338"/>
          <p14:tracePt t="182980" x="2503488" y="3679825"/>
          <p14:tracePt t="182997" x="2490788" y="3654425"/>
          <p14:tracePt t="183860" x="2490788" y="3641725"/>
          <p14:tracePt t="183868" x="2541588" y="3567113"/>
          <p14:tracePt t="183883" x="2690813" y="3490913"/>
          <p14:tracePt t="183899" x="2803525" y="3467100"/>
          <p14:tracePt t="183916" x="2928938" y="3429000"/>
          <p14:tracePt t="183933" x="3092450" y="3390900"/>
          <p14:tracePt t="183950" x="3267075" y="3354388"/>
          <p14:tracePt t="183966" x="3405188" y="3316288"/>
          <p14:tracePt t="183982" x="3441700" y="3316288"/>
          <p14:tracePt t="183999" x="3467100" y="3316288"/>
          <p14:tracePt t="184020" x="3479800" y="3316288"/>
          <p14:tracePt t="186108" x="3454400" y="3303588"/>
          <p14:tracePt t="186116" x="3429000" y="3303588"/>
          <p14:tracePt t="186123" x="3392488" y="3303588"/>
          <p14:tracePt t="186139" x="3328988" y="3303588"/>
          <p14:tracePt t="186156" x="3254375" y="3303588"/>
          <p14:tracePt t="186172" x="3116263" y="3278188"/>
          <p14:tracePt t="186189" x="3003550" y="3278188"/>
          <p14:tracePt t="186206" x="2928938" y="3254375"/>
          <p14:tracePt t="186222" x="2890838" y="3241675"/>
          <p14:tracePt t="186238" x="2816225" y="3228975"/>
          <p14:tracePt t="186255" x="2741613" y="3216275"/>
          <p14:tracePt t="186272" x="2590800" y="3178175"/>
          <p14:tracePt t="186275" x="2503488" y="3178175"/>
          <p14:tracePt t="186290" x="2452688" y="3128963"/>
          <p14:tracePt t="186292" x="2339975" y="3103563"/>
          <p14:tracePt t="186306" x="2216150" y="3078163"/>
          <p14:tracePt t="186308" x="2152650" y="3065463"/>
          <p14:tracePt t="186323" x="1978025" y="3003550"/>
          <p14:tracePt t="186340" x="1814513" y="2941638"/>
          <p14:tracePt t="186356" x="1714500" y="2865438"/>
          <p14:tracePt t="186372" x="1677988" y="2778125"/>
          <p14:tracePt t="186390" x="1639888" y="2678113"/>
          <p14:tracePt t="186406" x="1577975" y="2478088"/>
          <p14:tracePt t="186422" x="1501775" y="2303463"/>
          <p14:tracePt t="186438" x="1465263" y="2201863"/>
          <p14:tracePt t="186456" x="1439863" y="2127250"/>
          <p14:tracePt t="186459" x="1427163" y="2101850"/>
          <p14:tracePt t="186472" x="1414463" y="2078038"/>
          <p14:tracePt t="186476" x="1401763" y="2065338"/>
          <p14:tracePt t="186490" x="1389063" y="2039938"/>
          <p14:tracePt t="186506" x="1376363" y="2027238"/>
          <p14:tracePt t="186523" x="1363663" y="2014538"/>
          <p14:tracePt t="186540" x="1352550" y="2014538"/>
          <p14:tracePt t="186556" x="1327150" y="2014538"/>
          <p14:tracePt t="186572" x="1301750" y="2014538"/>
          <p14:tracePt t="186596" x="1289050" y="2014538"/>
          <p14:tracePt t="186636" x="1276350" y="2014538"/>
          <p14:tracePt t="186643" x="1263650" y="2014538"/>
          <p14:tracePt t="186656" x="1239838" y="2027238"/>
          <p14:tracePt t="186659" x="1239838" y="2052638"/>
          <p14:tracePt t="186673" x="1227138" y="2065338"/>
          <p14:tracePt t="186676" x="1227138" y="2101850"/>
          <p14:tracePt t="186690" x="1201738" y="2190750"/>
          <p14:tracePt t="186707" x="1189038" y="2278063"/>
          <p14:tracePt t="186724" x="1189038" y="2327275"/>
          <p14:tracePt t="186740" x="1163638" y="2403475"/>
          <p14:tracePt t="186757" x="1150938" y="2516188"/>
          <p14:tracePt t="186773" x="1139825" y="2616200"/>
          <p14:tracePt t="186790" x="1127125" y="2716213"/>
          <p14:tracePt t="186806" x="1101725" y="2803525"/>
          <p14:tracePt t="186823" x="1089025" y="2878138"/>
          <p14:tracePt t="186840" x="1089025" y="2941638"/>
          <p14:tracePt t="186844" x="1076325" y="2990850"/>
          <p14:tracePt t="186857" x="1076325" y="3028950"/>
          <p14:tracePt t="186860" x="1063625" y="3065463"/>
          <p14:tracePt t="186874" x="1063625" y="3116263"/>
          <p14:tracePt t="186876" x="1063625" y="3154363"/>
          <p14:tracePt t="186891" x="1038225" y="3267075"/>
          <p14:tracePt t="186907" x="1038225" y="3367088"/>
          <p14:tracePt t="186924" x="1038225" y="3516313"/>
          <p14:tracePt t="186940" x="1038225" y="3692525"/>
          <p14:tracePt t="186957" x="1038225" y="3854450"/>
          <p14:tracePt t="186974" x="1038225" y="3992563"/>
          <p14:tracePt t="186990" x="1063625" y="4154488"/>
          <p14:tracePt t="187007" x="1076325" y="4279900"/>
          <p14:tracePt t="187024" x="1101725" y="4443413"/>
          <p14:tracePt t="187027" x="1114425" y="4530725"/>
          <p14:tracePt t="187041" x="1114425" y="4567238"/>
          <p14:tracePt t="187044" x="1139825" y="4643438"/>
          <p14:tracePt t="187057" x="1139825" y="4756150"/>
          <p14:tracePt t="187060" x="1139825" y="4856163"/>
          <p14:tracePt t="187075" x="1139825" y="5081588"/>
          <p14:tracePt t="187092" x="1150938" y="5394325"/>
          <p14:tracePt t="187108" x="1189038" y="5630863"/>
          <p14:tracePt t="187124" x="1189038" y="5807075"/>
          <p14:tracePt t="187141" x="1227138" y="6007100"/>
          <p14:tracePt t="187157" x="1227138" y="6157913"/>
          <p14:tracePt t="187174" x="1227138" y="6245225"/>
          <p14:tracePt t="187191" x="1227138" y="6281738"/>
          <p14:tracePt t="187252" x="1227138" y="6294438"/>
          <p14:tracePt t="187323" x="1227138" y="6332538"/>
          <p14:tracePt t="187341" x="1227138" y="6357938"/>
          <p14:tracePt t="187349" x="1227138" y="6381750"/>
          <p14:tracePt t="187357" x="1227138" y="6407150"/>
          <p14:tracePt t="187374" x="1227138" y="6457950"/>
          <p14:tracePt t="187391" x="1227138" y="6507163"/>
          <p14:tracePt t="187395" x="1227138" y="6519863"/>
          <p14:tracePt t="187408" x="1227138" y="6532563"/>
          <p14:tracePt t="187426" x="1227138" y="6557963"/>
          <p14:tracePt t="187428" x="1227138" y="6583363"/>
          <p14:tracePt t="187442" x="1227138" y="6594475"/>
          <p14:tracePt t="187445" x="1227138" y="6607175"/>
          <p14:tracePt t="187459" x="1227138" y="6632575"/>
          <p14:tracePt t="187476" x="1227138" y="6670675"/>
          <p14:tracePt t="187492" x="1227138" y="6683375"/>
          <p14:tracePt t="187509" x="1227138" y="6696075"/>
          <p14:tracePt t="187868" x="1214438" y="6657975"/>
          <p14:tracePt t="187876" x="1214438" y="6645275"/>
          <p14:tracePt t="187884" x="1201738" y="6619875"/>
          <p14:tracePt t="187893" x="1189038" y="6607175"/>
          <p14:tracePt t="187910" x="1189038" y="6583363"/>
          <p14:tracePt t="187926" x="1189038" y="6570663"/>
          <p14:tracePt t="187943" x="1189038" y="6532563"/>
          <p14:tracePt t="187960" x="1189038" y="6519863"/>
          <p14:tracePt t="187963" x="1189038" y="6494463"/>
          <p14:tracePt t="187976" x="1189038" y="6470650"/>
          <p14:tracePt t="187979" x="1189038" y="6445250"/>
          <p14:tracePt t="187994" x="1189038" y="6419850"/>
          <p14:tracePt t="187998" x="1189038" y="6394450"/>
          <p14:tracePt t="188010" x="1189038" y="6357938"/>
          <p14:tracePt t="188027" x="1189038" y="6332538"/>
          <p14:tracePt t="188043" x="1176338" y="6307138"/>
          <p14:tracePt t="188060" x="1163638" y="6281738"/>
          <p14:tracePt t="188077" x="1150938" y="6257925"/>
          <p14:tracePt t="188094" x="1127125" y="6219825"/>
          <p14:tracePt t="188109" x="1114425" y="6169025"/>
          <p14:tracePt t="188126" x="1101725" y="6094413"/>
          <p14:tracePt t="188143" x="1063625" y="5969000"/>
          <p14:tracePt t="188147" x="1050925" y="5945188"/>
          <p14:tracePt t="188161" x="1050925" y="5907088"/>
          <p14:tracePt t="188165" x="1027113" y="5843588"/>
          <p14:tracePt t="188177" x="1027113" y="5743575"/>
          <p14:tracePt t="188180" x="1027113" y="5656263"/>
          <p14:tracePt t="188194" x="989013" y="5556250"/>
          <p14:tracePt t="188196" x="989013" y="5507038"/>
          <p14:tracePt t="188210" x="989013" y="5418138"/>
          <p14:tracePt t="188227" x="989013" y="5330825"/>
          <p14:tracePt t="188244" x="989013" y="5218113"/>
          <p14:tracePt t="188261" x="989013" y="5118100"/>
          <p14:tracePt t="188277" x="989013" y="4981575"/>
          <p14:tracePt t="188294" x="989013" y="4892675"/>
          <p14:tracePt t="188310" x="989013" y="4779963"/>
          <p14:tracePt t="188327" x="989013" y="4667250"/>
          <p14:tracePt t="188344" x="1014413" y="4605338"/>
          <p14:tracePt t="188347" x="1014413" y="4579938"/>
          <p14:tracePt t="188361" x="1014413" y="4567238"/>
          <p14:tracePt t="188364" x="1014413" y="4543425"/>
          <p14:tracePt t="188378" x="1014413" y="4518025"/>
          <p14:tracePt t="188380" x="1014413" y="4492625"/>
          <p14:tracePt t="188395" x="1014413" y="4430713"/>
          <p14:tracePt t="188412" x="1014413" y="4367213"/>
          <p14:tracePt t="188428" x="1027113" y="4330700"/>
          <p14:tracePt t="188445" x="1027113" y="4292600"/>
          <p14:tracePt t="188461" x="1027113" y="4267200"/>
          <p14:tracePt t="188478" x="1038225" y="4205288"/>
          <p14:tracePt t="188494" x="1050925" y="4129088"/>
          <p14:tracePt t="188511" x="1063625" y="4054475"/>
          <p14:tracePt t="188528" x="1114425" y="3979863"/>
          <p14:tracePt t="188531" x="1114425" y="3941763"/>
          <p14:tracePt t="188544" x="1114425" y="3905250"/>
          <p14:tracePt t="188548" x="1139825" y="3879850"/>
          <p14:tracePt t="188562" x="1150938" y="3867150"/>
          <p14:tracePt t="188564" x="1163638" y="3841750"/>
          <p14:tracePt t="188578" x="1189038" y="3803650"/>
          <p14:tracePt t="188596" x="1214438" y="3779838"/>
          <p14:tracePt t="188612" x="1252538" y="3729038"/>
          <p14:tracePt t="188628" x="1301750" y="3679825"/>
          <p14:tracePt t="188645" x="1363663" y="3629025"/>
          <p14:tracePt t="188661" x="1414463" y="3590925"/>
          <p14:tracePt t="188678" x="1476375" y="3554413"/>
          <p14:tracePt t="188695" x="1514475" y="3516313"/>
          <p14:tracePt t="188711" x="1527175" y="3516313"/>
          <p14:tracePt t="188732" x="1527175" y="3503613"/>
          <p14:tracePt t="188804" x="1539875" y="3503613"/>
          <p14:tracePt t="188811" x="1539875" y="3490913"/>
          <p14:tracePt t="188828" x="1552575" y="3490913"/>
          <p14:tracePt t="188835" x="1565275" y="3479800"/>
          <p14:tracePt t="188846" x="1577975" y="3467100"/>
          <p14:tracePt t="188883" x="1601788" y="3454400"/>
          <p14:tracePt t="188908" x="1601788" y="3441700"/>
          <p14:tracePt t="188916" x="1601788" y="3429000"/>
          <p14:tracePt t="188932" x="1601788" y="3367088"/>
          <p14:tracePt t="188946" x="1601788" y="3341688"/>
          <p14:tracePt t="188949" x="1601788" y="3278188"/>
          <p14:tracePt t="188963" x="1601788" y="3228975"/>
          <p14:tracePt t="188980" x="1601788" y="3154363"/>
          <p14:tracePt t="188999" x="1601788" y="3103563"/>
          <p14:tracePt t="189012" x="1601788" y="3065463"/>
          <p14:tracePt t="189029" x="1601788" y="3016250"/>
          <p14:tracePt t="189045" x="1601788" y="2952750"/>
          <p14:tracePt t="189062" x="1601788" y="2890838"/>
          <p14:tracePt t="189079" x="1577975" y="2828925"/>
          <p14:tracePt t="189096" x="1577975" y="2790825"/>
          <p14:tracePt t="189099" x="1577975" y="2765425"/>
          <p14:tracePt t="189112" x="1565275" y="2765425"/>
          <p14:tracePt t="189116" x="1552575" y="2752725"/>
          <p14:tracePt t="189131" x="1552575" y="2728913"/>
          <p14:tracePt t="189156" x="1552575" y="2716213"/>
          <p14:tracePt t="189212" x="1539875" y="2678113"/>
          <p14:tracePt t="189219" x="1539875" y="2652713"/>
          <p14:tracePt t="189229" x="1539875" y="2627313"/>
          <p14:tracePt t="189246" x="1527175" y="2603500"/>
          <p14:tracePt t="189263" x="1527175" y="2578100"/>
          <p14:tracePt t="189280" x="1514475" y="2540000"/>
          <p14:tracePt t="189283" x="1514475" y="2527300"/>
          <p14:tracePt t="189297" x="1489075" y="2503488"/>
          <p14:tracePt t="189313" x="1489075" y="2490788"/>
          <p14:tracePt t="189316" x="1489075" y="2465388"/>
          <p14:tracePt t="189329" x="1452563" y="2414588"/>
          <p14:tracePt t="189347" x="1414463" y="2352675"/>
          <p14:tracePt t="189364" x="1389063" y="2327275"/>
          <p14:tracePt t="189380" x="1376363" y="2314575"/>
          <p14:tracePt t="189397" x="1352550" y="2290763"/>
          <p14:tracePt t="189413" x="1339850" y="2278063"/>
          <p14:tracePt t="189444" x="1327150" y="2265363"/>
          <p14:tracePt t="189452" x="1301750" y="2252663"/>
          <p14:tracePt t="189463" x="1289050" y="2239963"/>
          <p14:tracePt t="189480" x="1227138" y="2227263"/>
          <p14:tracePt t="189483" x="1189038" y="2214563"/>
          <p14:tracePt t="189497" x="1150938" y="2214563"/>
          <p14:tracePt t="189500" x="1114425" y="2201863"/>
          <p14:tracePt t="189515" x="1076325" y="2190750"/>
          <p14:tracePt t="189517" x="1038225" y="2190750"/>
          <p14:tracePt t="189531" x="989013" y="2190750"/>
          <p14:tracePt t="189547" x="963613" y="2190750"/>
          <p14:tracePt t="189564" x="950913" y="2178050"/>
          <p14:tracePt t="189708" x="1001713" y="2165350"/>
          <p14:tracePt t="189715" x="1038225" y="2165350"/>
          <p14:tracePt t="189731" x="1101725" y="2152650"/>
          <p14:tracePt t="189747" x="1150938" y="2139950"/>
          <p14:tracePt t="189836" x="1163638" y="2139950"/>
          <p14:tracePt t="189922" x="1139825" y="2127250"/>
          <p14:tracePt t="189930" x="1114425" y="2127250"/>
          <p14:tracePt t="189946" x="1101725" y="2127250"/>
          <p14:tracePt t="189954" x="1076325" y="2114550"/>
          <p14:tracePt t="189970" x="1063625" y="2114550"/>
          <p14:tracePt t="189986" x="1050925" y="2114550"/>
          <p14:tracePt t="189997" x="1038225" y="2114550"/>
          <p14:tracePt t="190140" x="1038225" y="2101850"/>
          <p14:tracePt t="190179" x="1050925" y="2101850"/>
          <p14:tracePt t="190323" x="1050925" y="2089150"/>
          <p14:tracePt t="190332" x="1027113" y="2089150"/>
          <p14:tracePt t="190340" x="989013" y="2089150"/>
          <p14:tracePt t="190350" x="976313" y="2089150"/>
          <p14:tracePt t="190366" x="963613" y="2089150"/>
          <p14:tracePt t="190382" x="950913" y="2089150"/>
          <p14:tracePt t="190468" x="976313" y="2089150"/>
          <p14:tracePt t="190475" x="1001713" y="2078038"/>
          <p14:tracePt t="190483" x="1027113" y="2078038"/>
          <p14:tracePt t="190500" x="1089025" y="2065338"/>
          <p14:tracePt t="190517" x="1127125" y="2052638"/>
          <p14:tracePt t="190708" x="1114425" y="2065338"/>
          <p14:tracePt t="190716" x="1089025" y="2078038"/>
          <p14:tracePt t="190733" x="1027113" y="2089150"/>
          <p14:tracePt t="190742" x="1001713" y="2101850"/>
          <p14:tracePt t="190749" x="976313" y="2101850"/>
          <p14:tracePt t="190767" x="925513" y="2139950"/>
          <p14:tracePt t="190784" x="901700" y="2139950"/>
          <p14:tracePt t="190787" x="889000" y="2139950"/>
          <p14:tracePt t="190801" x="876300" y="2139950"/>
          <p14:tracePt t="190817" x="863600" y="2139950"/>
          <p14:tracePt t="190819" x="850900" y="2139950"/>
          <p14:tracePt t="190836" x="825500" y="2139950"/>
          <p14:tracePt t="190851" x="801688" y="2139950"/>
          <p14:tracePt t="190867" x="776288" y="2139950"/>
          <p14:tracePt t="190884" x="750888" y="2165350"/>
          <p14:tracePt t="190908" x="738188" y="2165350"/>
          <p14:tracePt t="191028" x="801688" y="2165350"/>
          <p14:tracePt t="191036" x="838200" y="2165350"/>
          <p14:tracePt t="191052" x="950913" y="2165350"/>
          <p14:tracePt t="191068" x="1014413" y="2165350"/>
          <p14:tracePt t="191085" x="1063625" y="2139950"/>
          <p14:tracePt t="191211" x="1038225" y="2139950"/>
          <p14:tracePt t="191218" x="1027113" y="2139950"/>
          <p14:tracePt t="191236" x="950913" y="2165350"/>
          <p14:tracePt t="191251" x="925513" y="2178050"/>
          <p14:tracePt t="191268" x="901700" y="2190750"/>
          <p14:tracePt t="191324" x="914400" y="2190750"/>
          <p14:tracePt t="191332" x="989013" y="2190750"/>
          <p14:tracePt t="191339" x="1089025" y="2190750"/>
          <p14:tracePt t="191352" x="1189038" y="2190750"/>
          <p14:tracePt t="191355" x="1276350" y="2190750"/>
          <p14:tracePt t="191369" x="1389063" y="2190750"/>
          <p14:tracePt t="191372" x="1501775" y="2190750"/>
          <p14:tracePt t="191386" x="1627188" y="2190750"/>
          <p14:tracePt t="191388" x="1752600" y="2190750"/>
          <p14:tracePt t="191403" x="1927225" y="2201863"/>
          <p14:tracePt t="191419" x="1990725" y="2201863"/>
          <p14:tracePt t="191484" x="1990725" y="2239963"/>
          <p14:tracePt t="191491" x="1978025" y="2252663"/>
          <p14:tracePt t="191501" x="1939925" y="2278063"/>
          <p14:tracePt t="191519" x="1878013" y="2327275"/>
          <p14:tracePt t="191536" x="1801813" y="2365375"/>
          <p14:tracePt t="191539" x="1778000" y="2403475"/>
          <p14:tracePt t="191552" x="1752600" y="2414588"/>
          <p14:tracePt t="191557" x="1739900" y="2427288"/>
          <p14:tracePt t="191580" x="1739900" y="2439988"/>
          <p14:tracePt t="191588" x="1739900" y="2452688"/>
          <p14:tracePt t="191603" x="1739900" y="2490788"/>
          <p14:tracePt t="191620" x="1778000" y="2540000"/>
          <p14:tracePt t="191636" x="1914525" y="2590800"/>
          <p14:tracePt t="191652" x="2178050" y="2665413"/>
          <p14:tracePt t="191669" x="2390775" y="2678113"/>
          <p14:tracePt t="191686" x="2554288" y="2678113"/>
          <p14:tracePt t="191703" x="2641600" y="2678113"/>
          <p14:tracePt t="191719" x="2654300" y="2678113"/>
          <p14:tracePt t="191795" x="2667000" y="2678113"/>
          <p14:tracePt t="191804" x="2667000" y="2690813"/>
          <p14:tracePt t="191811" x="2690813" y="2740025"/>
          <p14:tracePt t="191819" x="2690813" y="2765425"/>
          <p14:tracePt t="191836" x="2703513" y="2840038"/>
          <p14:tracePt t="191853" x="2754313" y="2916238"/>
          <p14:tracePt t="191869" x="2803525" y="3016250"/>
          <p14:tracePt t="191886" x="2928938" y="3103563"/>
          <p14:tracePt t="191904" x="3041650" y="3165475"/>
          <p14:tracePt t="191907" x="3079750" y="3190875"/>
          <p14:tracePt t="191920" x="3116263" y="3203575"/>
          <p14:tracePt t="191923" x="3179763" y="3228975"/>
          <p14:tracePt t="191937" x="3216275" y="3228975"/>
          <p14:tracePt t="191940" x="3241675" y="3228975"/>
          <p14:tracePt t="191953" x="3267075" y="3254375"/>
          <p14:tracePt t="191957" x="3328988" y="3267075"/>
          <p14:tracePt t="191971" x="3392488" y="3278188"/>
          <p14:tracePt t="191987" x="3441700" y="3290888"/>
          <p14:tracePt t="192005" x="3505200" y="3316288"/>
          <p14:tracePt t="192020" x="3517900" y="3316288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187CC-433E-32C8-6E06-C6D86E9F5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21635F-04F6-A98A-F030-BD1291870E19}"/>
              </a:ext>
            </a:extLst>
          </p:cNvPr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2AD72C-D53E-0499-616E-3F2040F3B537}"/>
              </a:ext>
            </a:extLst>
          </p:cNvPr>
          <p:cNvSpPr txBox="1"/>
          <p:nvPr/>
        </p:nvSpPr>
        <p:spPr>
          <a:xfrm>
            <a:off x="3251192" y="225862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91B917-7C86-6270-DDB4-0AFA145D8097}"/>
              </a:ext>
            </a:extLst>
          </p:cNvPr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156F72-EDEE-89E3-60D7-90E642D08A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29D4D4-9674-B057-EAA0-E9E8E4E970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4784" b="1611"/>
          <a:stretch/>
        </p:blipFill>
        <p:spPr>
          <a:xfrm>
            <a:off x="627516" y="2185786"/>
            <a:ext cx="5235420" cy="3462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80B462-E9F9-056F-E436-C7EC8A5533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9584"/>
          <a:stretch/>
        </p:blipFill>
        <p:spPr>
          <a:xfrm>
            <a:off x="6325085" y="2185786"/>
            <a:ext cx="5235420" cy="3462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685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268"/>
    </mc:Choice>
    <mc:Fallback xmlns="">
      <p:transition advTm="56268"/>
    </mc:Fallback>
  </mc:AlternateContent>
  <p:extLst>
    <p:ext uri="{3A86A75C-4F4B-4683-9AE1-C65F6400EC91}">
      <p14:laserTraceLst xmlns:p14="http://schemas.microsoft.com/office/powerpoint/2010/main">
        <p14:tracePtLst>
          <p14:tracePt t="467" x="3530600" y="3278188"/>
          <p14:tracePt t="475" x="3579813" y="3103563"/>
          <p14:tracePt t="487" x="3654425" y="2965450"/>
          <p14:tracePt t="503" x="3705225" y="2816225"/>
          <p14:tracePt t="520" x="3805238" y="2678113"/>
          <p14:tracePt t="524" x="3856038" y="2590800"/>
          <p14:tracePt t="537" x="3930650" y="2503488"/>
          <p14:tracePt t="540" x="3968750" y="2439988"/>
          <p14:tracePt t="555" x="4068763" y="2290763"/>
          <p14:tracePt t="571" x="4143375" y="2190750"/>
          <p14:tracePt t="588" x="4168775" y="2139950"/>
          <p14:tracePt t="604" x="4192588" y="2114550"/>
          <p14:tracePt t="621" x="4230688" y="2027238"/>
          <p14:tracePt t="637" x="4256088" y="1939925"/>
          <p14:tracePt t="654" x="4305300" y="1852613"/>
          <p14:tracePt t="670" x="4343400" y="1776413"/>
          <p14:tracePt t="687" x="4356100" y="1727200"/>
          <p14:tracePt t="691" x="4368800" y="1701800"/>
          <p14:tracePt t="708" x="4368800" y="1676400"/>
          <p14:tracePt t="721" x="4406900" y="1639888"/>
          <p14:tracePt t="724" x="4406900" y="1614488"/>
          <p14:tracePt t="738" x="4430713" y="1576388"/>
          <p14:tracePt t="741" x="4443413" y="1563688"/>
          <p14:tracePt t="755" x="4468813" y="1489075"/>
          <p14:tracePt t="771" x="4494213" y="1463675"/>
          <p14:tracePt t="788" x="4518025" y="1414463"/>
          <p14:tracePt t="804" x="4556125" y="1363663"/>
          <p14:tracePt t="821" x="4606925" y="1276350"/>
          <p14:tracePt t="837" x="4656138" y="1214438"/>
          <p14:tracePt t="854" x="4719638" y="1163638"/>
          <p14:tracePt t="871" x="4756150" y="1101725"/>
          <p14:tracePt t="875" x="4794250" y="1063625"/>
          <p14:tracePt t="888" x="4806950" y="1050925"/>
          <p14:tracePt t="891" x="4856163" y="1038225"/>
          <p14:tracePt t="904" x="4881563" y="1025525"/>
          <p14:tracePt t="908" x="4919663" y="1001713"/>
          <p14:tracePt t="921" x="5006975" y="963613"/>
          <p14:tracePt t="924" x="5045075" y="963613"/>
          <p14:tracePt t="939" x="5181600" y="950913"/>
          <p14:tracePt t="956" x="5370513" y="950913"/>
          <p14:tracePt t="972" x="5495925" y="950913"/>
          <p14:tracePt t="988" x="5683250" y="963613"/>
          <p14:tracePt t="1005" x="5908675" y="1063625"/>
          <p14:tracePt t="1021" x="6134100" y="1176338"/>
          <p14:tracePt t="1038" x="6270625" y="1238250"/>
          <p14:tracePt t="1055" x="6383338" y="1301750"/>
          <p14:tracePt t="1072" x="6496050" y="1363663"/>
          <p14:tracePt t="1075" x="6572250" y="1401763"/>
          <p14:tracePt t="1089" x="6634163" y="1439863"/>
          <p14:tracePt t="1092" x="6696075" y="1476375"/>
          <p14:tracePt t="1105" x="6759575" y="1514475"/>
          <p14:tracePt t="1109" x="6821488" y="1552575"/>
          <p14:tracePt t="1122" x="6972300" y="1601788"/>
          <p14:tracePt t="1139" x="6997700" y="1614488"/>
          <p14:tracePt t="2163" x="6972300" y="1614488"/>
          <p14:tracePt t="2212" x="6959600" y="1614488"/>
          <p14:tracePt t="2235" x="6946900" y="1614488"/>
          <p14:tracePt t="2283" x="6934200" y="1601788"/>
          <p14:tracePt t="2355" x="6921500" y="1601788"/>
          <p14:tracePt t="2363" x="6910388" y="1589088"/>
          <p14:tracePt t="2375" x="6897688" y="1589088"/>
          <p14:tracePt t="2391" x="6884988" y="1576388"/>
          <p14:tracePt t="2395" x="6859588" y="1576388"/>
          <p14:tracePt t="2408" x="6821488" y="1563688"/>
          <p14:tracePt t="2412" x="6808788" y="1563688"/>
          <p14:tracePt t="2425" x="6772275" y="1539875"/>
          <p14:tracePt t="2428" x="6696075" y="1514475"/>
          <p14:tracePt t="2442" x="6608763" y="1489075"/>
          <p14:tracePt t="2460" x="6508750" y="1489075"/>
          <p14:tracePt t="2476" x="6472238" y="1463675"/>
          <p14:tracePt t="2492" x="6383338" y="1463675"/>
          <p14:tracePt t="2509" x="6283325" y="1463675"/>
          <p14:tracePt t="2525" x="6121400" y="1450975"/>
          <p14:tracePt t="2542" x="6008688" y="1450975"/>
          <p14:tracePt t="2559" x="5932488" y="1450975"/>
          <p14:tracePt t="2563" x="5908675" y="1450975"/>
          <p14:tracePt t="2576" x="5883275" y="1450975"/>
          <p14:tracePt t="2579" x="5832475" y="1450975"/>
          <p14:tracePt t="2593" x="5821363" y="1463675"/>
          <p14:tracePt t="2596" x="5795963" y="1476375"/>
          <p14:tracePt t="2609" x="5783263" y="1489075"/>
          <p14:tracePt t="2626" x="5770563" y="1501775"/>
          <p14:tracePt t="2843" x="5745163" y="1501775"/>
          <p14:tracePt t="2851" x="5719763" y="1501775"/>
          <p14:tracePt t="2867" x="5708650" y="1501775"/>
          <p14:tracePt t="2876" x="5683250" y="1501775"/>
          <p14:tracePt t="2893" x="5657850" y="1501775"/>
          <p14:tracePt t="2910" x="5619750" y="1501775"/>
          <p14:tracePt t="2926" x="5583238" y="1501775"/>
          <p14:tracePt t="2943" x="5507038" y="1514475"/>
          <p14:tracePt t="2947" x="5470525" y="1514475"/>
          <p14:tracePt t="2960" x="5432425" y="1514475"/>
          <p14:tracePt t="2964" x="5407025" y="1514475"/>
          <p14:tracePt t="2977" x="5383213" y="1514475"/>
          <p14:tracePt t="2980" x="5345113" y="1514475"/>
          <p14:tracePt t="2993" x="5319713" y="1514475"/>
          <p14:tracePt t="2996" x="5294313" y="1514475"/>
          <p14:tracePt t="3011" x="5270500" y="1514475"/>
          <p14:tracePt t="3027" x="5245100" y="1514475"/>
          <p14:tracePt t="3044" x="5207000" y="1514475"/>
          <p14:tracePt t="3061" x="5181600" y="1514475"/>
          <p14:tracePt t="3083" x="5157788" y="1514475"/>
          <p14:tracePt t="3094" x="5132388" y="1514475"/>
          <p14:tracePt t="3110" x="5119688" y="1514475"/>
          <p14:tracePt t="3127" x="5094288" y="1514475"/>
          <p14:tracePt t="3144" x="5057775" y="1514475"/>
          <p14:tracePt t="3147" x="5045075" y="1514475"/>
          <p14:tracePt t="3161" x="5019675" y="1514475"/>
          <p14:tracePt t="3165" x="5006975" y="1514475"/>
          <p14:tracePt t="3178" x="4994275" y="1514475"/>
          <p14:tracePt t="3180" x="4968875" y="1514475"/>
          <p14:tracePt t="3194" x="4945063" y="1539875"/>
          <p14:tracePt t="3211" x="4919663" y="1552575"/>
          <p14:tracePt t="3227" x="4868863" y="1589088"/>
          <p14:tracePt t="3244" x="4832350" y="1627188"/>
          <p14:tracePt t="3261" x="4756150" y="1663700"/>
          <p14:tracePt t="3277" x="4719638" y="1689100"/>
          <p14:tracePt t="3294" x="4630738" y="1714500"/>
          <p14:tracePt t="3311" x="4543425" y="1727200"/>
          <p14:tracePt t="3327" x="4443413" y="1727200"/>
          <p14:tracePt t="3331" x="4406900" y="1727200"/>
          <p14:tracePt t="3344" x="4368800" y="1727200"/>
          <p14:tracePt t="3348" x="4343400" y="1727200"/>
          <p14:tracePt t="3361" x="4330700" y="1727200"/>
          <p14:tracePt t="3387" x="4318000" y="1727200"/>
          <p14:tracePt t="3395" x="4294188" y="1727200"/>
          <p14:tracePt t="3412" x="4205288" y="1765300"/>
          <p14:tracePt t="3428" x="4068763" y="1827213"/>
          <p14:tracePt t="3445" x="3956050" y="1865313"/>
          <p14:tracePt t="3461" x="3867150" y="1914525"/>
          <p14:tracePt t="3477" x="3817938" y="1952625"/>
          <p14:tracePt t="3494" x="3805238" y="1952625"/>
          <p14:tracePt t="3539" x="3779838" y="1965325"/>
          <p14:tracePt t="4659" x="3779838" y="2001838"/>
          <p14:tracePt t="4668" x="3792538" y="2027238"/>
          <p14:tracePt t="4682" x="3792538" y="2052638"/>
          <p14:tracePt t="4684" x="3805238" y="2065338"/>
          <p14:tracePt t="4699" x="3817938" y="2089150"/>
          <p14:tracePt t="4715" x="3830638" y="2114550"/>
          <p14:tracePt t="4731" x="3830638" y="2127250"/>
          <p14:tracePt t="4755" x="3830638" y="2139950"/>
          <p14:tracePt t="4900" x="3830638" y="2178050"/>
          <p14:tracePt t="4907" x="3830638" y="2201863"/>
          <p14:tracePt t="4923" x="3830638" y="2214563"/>
          <p14:tracePt t="5139" x="3856038" y="2227263"/>
          <p14:tracePt t="5148" x="3892550" y="2227263"/>
          <p14:tracePt t="5157" x="3917950" y="2227263"/>
          <p14:tracePt t="5165" x="3943350" y="2239963"/>
          <p14:tracePt t="5182" x="3992563" y="2252663"/>
          <p14:tracePt t="5199" x="4092575" y="2290763"/>
          <p14:tracePt t="5203" x="4143375" y="2290763"/>
          <p14:tracePt t="5215" x="4168775" y="2303463"/>
          <p14:tracePt t="5219" x="4181475" y="2303463"/>
          <p14:tracePt t="5233" x="4192588" y="2303463"/>
          <p14:tracePt t="5236" x="4217988" y="2303463"/>
          <p14:tracePt t="5299" x="4230688" y="2303463"/>
          <p14:tracePt t="5307" x="4243388" y="2314575"/>
          <p14:tracePt t="5316" x="4268788" y="2314575"/>
          <p14:tracePt t="5333" x="4268788" y="2327275"/>
          <p14:tracePt t="5349" x="4305300" y="2327275"/>
          <p14:tracePt t="5366" x="4305300" y="2378075"/>
          <p14:tracePt t="5383" x="4318000" y="2427288"/>
          <p14:tracePt t="5400" x="4318000" y="2439988"/>
          <p14:tracePt t="5403" x="4318000" y="2452688"/>
          <p14:tracePt t="5459" x="4318000" y="2465388"/>
          <p14:tracePt t="5467" x="4318000" y="2478088"/>
          <p14:tracePt t="5475" x="4318000" y="2490788"/>
          <p14:tracePt t="5483" x="4318000" y="2503488"/>
          <p14:tracePt t="5500" x="4318000" y="2527300"/>
          <p14:tracePt t="5516" x="4330700" y="2527300"/>
          <p14:tracePt t="5532" x="4356100" y="2552700"/>
          <p14:tracePt t="5550" x="4356100" y="2565400"/>
          <p14:tracePt t="5567" x="4381500" y="2578100"/>
          <p14:tracePt t="5583" x="4394200" y="2590800"/>
          <p14:tracePt t="5600" x="4394200" y="2603500"/>
          <p14:tracePt t="5603" x="4418013" y="2616200"/>
          <p14:tracePt t="5620" x="4418013" y="2640013"/>
          <p14:tracePt t="5633" x="4418013" y="2665413"/>
          <p14:tracePt t="5636" x="4418013" y="2703513"/>
          <p14:tracePt t="5651" x="4418013" y="2790825"/>
          <p14:tracePt t="5668" x="4418013" y="2903538"/>
          <p14:tracePt t="5684" x="4394200" y="3028950"/>
          <p14:tracePt t="5701" x="4381500" y="3141663"/>
          <p14:tracePt t="5717" x="4381500" y="3178175"/>
          <p14:tracePt t="5733" x="4368800" y="3203575"/>
          <p14:tracePt t="5780" x="4368800" y="3216275"/>
          <p14:tracePt t="5795" x="4368800" y="3228975"/>
          <p14:tracePt t="5811" x="4368800" y="3241675"/>
          <p14:tracePt t="5820" x="4368800" y="3254375"/>
          <p14:tracePt t="5834" x="4343400" y="3278188"/>
          <p14:tracePt t="5851" x="4305300" y="3341688"/>
          <p14:tracePt t="5868" x="4256088" y="3467100"/>
          <p14:tracePt t="5884" x="4156075" y="3679825"/>
          <p14:tracePt t="5901" x="3992563" y="4067175"/>
          <p14:tracePt t="5917" x="3805238" y="4443413"/>
          <p14:tracePt t="5934" x="3579813" y="4956175"/>
          <p14:tracePt t="5951" x="3454400" y="5543550"/>
          <p14:tracePt t="5967" x="3367088" y="6007100"/>
          <p14:tracePt t="5986" x="3354388" y="6294438"/>
          <p14:tracePt t="5989" x="3354388" y="6345238"/>
          <p14:tracePt t="6001" x="3367088" y="6370638"/>
          <p14:tracePt t="6017" x="3379788" y="6394450"/>
          <p14:tracePt t="6020" x="3392488" y="6394450"/>
          <p14:tracePt t="6043" x="3405188" y="6394450"/>
          <p14:tracePt t="6051" x="3454400" y="6394450"/>
          <p14:tracePt t="6068" x="3579813" y="6394450"/>
          <p14:tracePt t="6085" x="3667125" y="6381750"/>
          <p14:tracePt t="6102" x="3767138" y="6332538"/>
          <p14:tracePt t="6118" x="3817938" y="6307138"/>
          <p14:tracePt t="6135" x="3856038" y="6281738"/>
          <p14:tracePt t="6152" x="3867150" y="6269038"/>
          <p14:tracePt t="6155" x="3892550" y="6257925"/>
          <p14:tracePt t="6169" x="3905250" y="6245225"/>
          <p14:tracePt t="6185" x="3917950" y="6232525"/>
          <p14:tracePt t="6188" x="3930650" y="6207125"/>
          <p14:tracePt t="6203" x="3930650" y="6169025"/>
          <p14:tracePt t="6219" x="3930650" y="6094413"/>
          <p14:tracePt t="6236" x="3930650" y="6007100"/>
          <p14:tracePt t="6252" x="3930650" y="5907088"/>
          <p14:tracePt t="6269" x="3930650" y="5807075"/>
          <p14:tracePt t="6285" x="3879850" y="5707063"/>
          <p14:tracePt t="6301" x="3856038" y="5668963"/>
          <p14:tracePt t="6363" x="3843338" y="5668963"/>
          <p14:tracePt t="6371" x="3817938" y="5668963"/>
          <p14:tracePt t="6386" x="3756025" y="5668963"/>
          <p14:tracePt t="6403" x="3705225" y="5668963"/>
          <p14:tracePt t="6420" x="3617913" y="5643563"/>
          <p14:tracePt t="6436" x="3467100" y="5607050"/>
          <p14:tracePt t="6453" x="3267075" y="5543550"/>
          <p14:tracePt t="6469" x="3016250" y="5443538"/>
          <p14:tracePt t="6485" x="2703513" y="5318125"/>
          <p14:tracePt t="6502" x="2554288" y="5243513"/>
          <p14:tracePt t="6519" x="2452688" y="5194300"/>
          <p14:tracePt t="6536" x="2390775" y="5130800"/>
          <p14:tracePt t="6540" x="2352675" y="5081588"/>
          <p14:tracePt t="6553" x="2316163" y="5043488"/>
          <p14:tracePt t="6556" x="2265363" y="4981575"/>
          <p14:tracePt t="6570" x="2190750" y="4892675"/>
          <p14:tracePt t="6587" x="2127250" y="4792663"/>
          <p14:tracePt t="6603" x="2103438" y="4743450"/>
          <p14:tracePt t="6620" x="2090738" y="4730750"/>
          <p14:tracePt t="6636" x="2090738" y="4718050"/>
          <p14:tracePt t="6653" x="2078038" y="4679950"/>
          <p14:tracePt t="6669" x="2052638" y="4605338"/>
          <p14:tracePt t="6686" x="2027238" y="4543425"/>
          <p14:tracePt t="6703" x="1990725" y="4430713"/>
          <p14:tracePt t="6707" x="1990725" y="4392613"/>
          <p14:tracePt t="6720" x="1965325" y="4318000"/>
          <p14:tracePt t="6723" x="1952625" y="4267200"/>
          <p14:tracePt t="6736" x="1927225" y="4205288"/>
          <p14:tracePt t="6740" x="1927225" y="4167188"/>
          <p14:tracePt t="6753" x="1914525" y="4129088"/>
          <p14:tracePt t="6756" x="1903413" y="4092575"/>
          <p14:tracePt t="6771" x="1890713" y="4017963"/>
          <p14:tracePt t="6787" x="1865313" y="3954463"/>
          <p14:tracePt t="6804" x="1839913" y="3879850"/>
          <p14:tracePt t="6820" x="1814513" y="3779838"/>
          <p14:tracePt t="6837" x="1801813" y="3716338"/>
          <p14:tracePt t="6853" x="1801813" y="3641725"/>
          <p14:tracePt t="6870" x="1801813" y="3554413"/>
          <p14:tracePt t="6887" x="1801813" y="3503613"/>
          <p14:tracePt t="6903" x="1801813" y="3441700"/>
          <p14:tracePt t="6907" x="1801813" y="3403600"/>
          <p14:tracePt t="6920" x="1801813" y="3378200"/>
          <p14:tracePt t="6923" x="1801813" y="3354388"/>
          <p14:tracePt t="6937" x="1801813" y="3341688"/>
          <p14:tracePt t="6940" x="1801813" y="3316288"/>
          <p14:tracePt t="6955" x="1801813" y="3254375"/>
          <p14:tracePt t="6971" x="1801813" y="3228975"/>
          <p14:tracePt t="6987" x="1801813" y="3216275"/>
          <p14:tracePt t="7004" x="1801813" y="3190875"/>
          <p14:tracePt t="7021" x="1801813" y="3165475"/>
          <p14:tracePt t="7043" x="1801813" y="3141663"/>
          <p14:tracePt t="7060" x="1801813" y="3128963"/>
          <p14:tracePt t="7071" x="1801813" y="3090863"/>
          <p14:tracePt t="7087" x="1801813" y="3054350"/>
          <p14:tracePt t="7091" x="1801813" y="3016250"/>
          <p14:tracePt t="7104" x="1801813" y="2990850"/>
          <p14:tracePt t="7107" x="1801813" y="2952750"/>
          <p14:tracePt t="7121" x="1801813" y="2928938"/>
          <p14:tracePt t="7123" x="1801813" y="2878138"/>
          <p14:tracePt t="7138" x="1801813" y="2816225"/>
          <p14:tracePt t="7155" x="1801813" y="2765425"/>
          <p14:tracePt t="7171" x="1801813" y="2740025"/>
          <p14:tracePt t="7195" x="1801813" y="2716213"/>
          <p14:tracePt t="7204" x="1801813" y="2690813"/>
          <p14:tracePt t="7221" x="1801813" y="2665413"/>
          <p14:tracePt t="7267" x="1827213" y="2627313"/>
          <p14:tracePt t="7275" x="1827213" y="2616200"/>
          <p14:tracePt t="7288" x="1839913" y="2578100"/>
          <p14:tracePt t="7305" x="1852613" y="2565400"/>
          <p14:tracePt t="7955" x="1852613" y="2540000"/>
          <p14:tracePt t="8003" x="1839913" y="2527300"/>
          <p14:tracePt t="8123" x="1827213" y="2516188"/>
          <p14:tracePt t="8156" x="1814513" y="2516188"/>
          <p14:tracePt t="8163" x="1801813" y="2516188"/>
          <p14:tracePt t="8173" x="1790700" y="2516188"/>
          <p14:tracePt t="8190" x="1778000" y="2516188"/>
          <p14:tracePt t="8206" x="1752600" y="2527300"/>
          <p14:tracePt t="8223" x="1739900" y="2540000"/>
          <p14:tracePt t="8226" x="1739900" y="2565400"/>
          <p14:tracePt t="8241" x="1727200" y="2565400"/>
          <p14:tracePt t="8267" x="1714500" y="2578100"/>
          <p14:tracePt t="8323" x="1714500" y="2590800"/>
          <p14:tracePt t="8332" x="1714500" y="2603500"/>
          <p14:tracePt t="8347" x="1727200" y="2603500"/>
          <p14:tracePt t="8356" x="1752600" y="2603500"/>
          <p14:tracePt t="8374" x="1827213" y="2603500"/>
          <p14:tracePt t="8391" x="1914525" y="2603500"/>
          <p14:tracePt t="8408" x="1978025" y="2578100"/>
          <p14:tracePt t="8424" x="1990725" y="2565400"/>
          <p14:tracePt t="8427" x="2003425" y="2540000"/>
          <p14:tracePt t="8441" x="2027238" y="2516188"/>
          <p14:tracePt t="8458" x="2027238" y="2490788"/>
          <p14:tracePt t="8483" x="2027238" y="2465388"/>
          <p14:tracePt t="8555" x="2014538" y="2452688"/>
          <p14:tracePt t="8572" x="2003425" y="2452688"/>
          <p14:tracePt t="8587" x="1990725" y="2452688"/>
          <p14:tracePt t="8596" x="1978025" y="2452688"/>
          <p14:tracePt t="8608" x="1965325" y="2452688"/>
          <p14:tracePt t="8635" x="1965325" y="2465388"/>
          <p14:tracePt t="8651" x="1939925" y="2490788"/>
          <p14:tracePt t="8667" x="1939925" y="2516188"/>
          <p14:tracePt t="8675" x="1939925" y="2540000"/>
          <p14:tracePt t="8691" x="1939925" y="2565400"/>
          <p14:tracePt t="8709" x="1939925" y="2616200"/>
          <p14:tracePt t="8725" x="1965325" y="2678113"/>
          <p14:tracePt t="8741" x="1990725" y="2703513"/>
          <p14:tracePt t="8758" x="1990725" y="2716213"/>
          <p14:tracePt t="8843" x="1990725" y="2752725"/>
          <p14:tracePt t="8851" x="1990725" y="2765425"/>
          <p14:tracePt t="8859" x="1990725" y="2803525"/>
          <p14:tracePt t="8875" x="1990725" y="2840038"/>
          <p14:tracePt t="8892" x="1952625" y="2878138"/>
          <p14:tracePt t="8909" x="1903413" y="2890838"/>
          <p14:tracePt t="8925" x="1890713" y="2903538"/>
          <p14:tracePt t="8942" x="1890713" y="2916238"/>
          <p14:tracePt t="8959" x="1878013" y="2916238"/>
          <p14:tracePt t="9075" x="1865313" y="2916238"/>
          <p14:tracePt t="9083" x="1801813" y="2903538"/>
          <p14:tracePt t="9093" x="1739900" y="2890838"/>
          <p14:tracePt t="9109" x="1652588" y="2865438"/>
          <p14:tracePt t="9125" x="1601788" y="2852738"/>
          <p14:tracePt t="9143" x="1589088" y="2852738"/>
          <p14:tracePt t="9187" x="1577975" y="2852738"/>
          <p14:tracePt t="9323" x="1577975" y="2840038"/>
          <p14:tracePt t="9332" x="1577975" y="2803525"/>
          <p14:tracePt t="9343" x="1577975" y="2752725"/>
          <p14:tracePt t="9348" x="1577975" y="2728913"/>
          <p14:tracePt t="9360" x="1577975" y="2716213"/>
          <p14:tracePt t="9363" x="1577975" y="2703513"/>
          <p14:tracePt t="9377" x="1577975" y="2678113"/>
          <p14:tracePt t="9380" x="1577975" y="2665413"/>
          <p14:tracePt t="9394" x="1577975" y="2652713"/>
          <p14:tracePt t="9411" x="1577975" y="2627313"/>
          <p14:tracePt t="9515" x="1552575" y="2616200"/>
          <p14:tracePt t="9523" x="1539875" y="2616200"/>
          <p14:tracePt t="9531" x="1514475" y="2616200"/>
          <p14:tracePt t="9544" x="1476375" y="2640013"/>
          <p14:tracePt t="9547" x="1439863" y="2640013"/>
          <p14:tracePt t="9560" x="1414463" y="2652713"/>
          <p14:tracePt t="9563" x="1389063" y="2665413"/>
          <p14:tracePt t="9577" x="1339850" y="2678113"/>
          <p14:tracePt t="9580" x="1327150" y="2678113"/>
          <p14:tracePt t="9715" x="1401763" y="2690813"/>
          <p14:tracePt t="9723" x="1527175" y="2690813"/>
          <p14:tracePt t="9731" x="1677988" y="2690813"/>
          <p14:tracePt t="9744" x="1865313" y="2690813"/>
          <p14:tracePt t="9748" x="2014538" y="2665413"/>
          <p14:tracePt t="9761" x="2178050" y="2652713"/>
          <p14:tracePt t="9764" x="2328863" y="2652713"/>
          <p14:tracePt t="9779" x="2541588" y="2616200"/>
          <p14:tracePt t="9795" x="2628900" y="2590800"/>
          <p14:tracePt t="9811" x="2654300" y="2590800"/>
          <p14:tracePt t="9828" x="2678113" y="2590800"/>
          <p14:tracePt t="9971" x="2628900" y="2590800"/>
          <p14:tracePt t="9979" x="2528888" y="2590800"/>
          <p14:tracePt t="9987" x="2428875" y="2590800"/>
          <p14:tracePt t="9995" x="2316163" y="2590800"/>
          <p14:tracePt t="10016" x="2103438" y="2590800"/>
          <p14:tracePt t="10029" x="1939925" y="2616200"/>
          <p14:tracePt t="10043" x="1852613" y="2627313"/>
          <p14:tracePt t="10060" x="1778000" y="2640013"/>
          <p14:tracePt t="10076" x="1739900" y="2640013"/>
          <p14:tracePt t="10093" x="1714500" y="2652713"/>
          <p14:tracePt t="10203" x="1714500" y="2665413"/>
          <p14:tracePt t="10212" x="1727200" y="2678113"/>
          <p14:tracePt t="10220" x="1814513" y="2678113"/>
          <p14:tracePt t="10230" x="1952625" y="2678113"/>
          <p14:tracePt t="10245" x="2578100" y="2678113"/>
          <p14:tracePt t="10262" x="3067050" y="2678113"/>
          <p14:tracePt t="10279" x="3541713" y="2678113"/>
          <p14:tracePt t="10295" x="3843338" y="2678113"/>
          <p14:tracePt t="10299" x="3956050" y="2678113"/>
          <p14:tracePt t="10312" x="4081463" y="2678113"/>
          <p14:tracePt t="10316" x="4143375" y="2678113"/>
          <p14:tracePt t="10330" x="4192588" y="2678113"/>
          <p14:tracePt t="10333" x="4217988" y="2678113"/>
          <p14:tracePt t="10347" x="4268788" y="2678113"/>
          <p14:tracePt t="10507" x="4256088" y="2678113"/>
          <p14:tracePt t="10515" x="4205288" y="2678113"/>
          <p14:tracePt t="10530" x="3992563" y="2678113"/>
          <p14:tracePt t="10547" x="3756025" y="2678113"/>
          <p14:tracePt t="10563" x="3505200" y="2678113"/>
          <p14:tracePt t="10580" x="3241675" y="2678113"/>
          <p14:tracePt t="10597" x="3128963" y="2678113"/>
          <p14:tracePt t="10613" x="3067050" y="2678113"/>
          <p14:tracePt t="10629" x="3016250" y="2678113"/>
          <p14:tracePt t="10647" x="2954338" y="2678113"/>
          <p14:tracePt t="10663" x="2890838" y="2678113"/>
          <p14:tracePt t="10680" x="2854325" y="2678113"/>
          <p14:tracePt t="10787" x="2867025" y="2678113"/>
          <p14:tracePt t="10796" x="3003550" y="2678113"/>
          <p14:tracePt t="10805" x="3179763" y="2678113"/>
          <p14:tracePt t="10813" x="3341688" y="2678113"/>
          <p14:tracePt t="10830" x="3654425" y="2678113"/>
          <p14:tracePt t="10848" x="3892550" y="2678113"/>
          <p14:tracePt t="10851" x="3968750" y="2678113"/>
          <p14:tracePt t="10863" x="4005263" y="2678113"/>
          <p14:tracePt t="10867" x="4030663" y="2678113"/>
          <p14:tracePt t="10881" x="4043363" y="2678113"/>
          <p14:tracePt t="10883" x="4056063" y="2678113"/>
          <p14:tracePt t="10980" x="4030663" y="2678113"/>
          <p14:tracePt t="10987" x="3956050" y="2678113"/>
          <p14:tracePt t="10997" x="3830638" y="2678113"/>
          <p14:tracePt t="11014" x="3567113" y="2678113"/>
          <p14:tracePt t="11031" x="3028950" y="2678113"/>
          <p14:tracePt t="11048" x="2578100" y="2678113"/>
          <p14:tracePt t="11051" x="2378075" y="2678113"/>
          <p14:tracePt t="11064" x="2252663" y="2678113"/>
          <p14:tracePt t="11068" x="2165350" y="2703513"/>
          <p14:tracePt t="11081" x="2127250" y="2703513"/>
          <p14:tracePt t="11203" x="2165350" y="2703513"/>
          <p14:tracePt t="11211" x="2252663" y="2703513"/>
          <p14:tracePt t="11219" x="2378075" y="2703513"/>
          <p14:tracePt t="11231" x="2503488" y="2703513"/>
          <p14:tracePt t="11248" x="2716213" y="2703513"/>
          <p14:tracePt t="11252" x="2778125" y="2703513"/>
          <p14:tracePt t="11265" x="2816225" y="2703513"/>
          <p14:tracePt t="11364" x="2754313" y="2703513"/>
          <p14:tracePt t="11371" x="2678113" y="2703513"/>
          <p14:tracePt t="11381" x="2541588" y="2703513"/>
          <p14:tracePt t="11399" x="2278063" y="2703513"/>
          <p14:tracePt t="11415" x="2014538" y="2703513"/>
          <p14:tracePt t="11419" x="1990725" y="2703513"/>
          <p14:tracePt t="11507" x="2014538" y="2716213"/>
          <p14:tracePt t="11515" x="2078038" y="2716213"/>
          <p14:tracePt t="11523" x="2103438" y="2716213"/>
          <p14:tracePt t="11532" x="2152650" y="2716213"/>
          <p14:tracePt t="11548" x="2178050" y="2716213"/>
          <p14:tracePt t="11651" x="2139950" y="2716213"/>
          <p14:tracePt t="11659" x="2078038" y="2716213"/>
          <p14:tracePt t="11667" x="1990725" y="2716213"/>
          <p14:tracePt t="11683" x="1839913" y="2716213"/>
          <p14:tracePt t="11700" x="1727200" y="2716213"/>
          <p14:tracePt t="11716" x="1689100" y="2716213"/>
          <p14:tracePt t="12251" x="1677988" y="2716213"/>
          <p14:tracePt t="12259" x="1677988" y="2703513"/>
          <p14:tracePt t="12268" x="1677988" y="2678113"/>
          <p14:tracePt t="12284" x="1689100" y="2665413"/>
          <p14:tracePt t="12301" x="1714500" y="2640013"/>
          <p14:tracePt t="12317" x="1727200" y="2627313"/>
          <p14:tracePt t="12334" x="1739900" y="2603500"/>
          <p14:tracePt t="12403" x="1752600" y="2590800"/>
          <p14:tracePt t="12419" x="1765300" y="2590800"/>
          <p14:tracePt t="12434" x="1765300" y="2578100"/>
          <p14:tracePt t="12444" x="1778000" y="2565400"/>
          <p14:tracePt t="12459" x="1790700" y="2540000"/>
          <p14:tracePt t="12523" x="1790700" y="2527300"/>
          <p14:tracePt t="12539" x="1801813" y="2527300"/>
          <p14:tracePt t="12563" x="1801813" y="2516188"/>
          <p14:tracePt t="12579" x="1801813" y="2503488"/>
          <p14:tracePt t="12588" x="1801813" y="2490788"/>
          <p14:tracePt t="12635" x="1801813" y="2465388"/>
          <p14:tracePt t="12755" x="1778000" y="2452688"/>
          <p14:tracePt t="12763" x="1765300" y="2439988"/>
          <p14:tracePt t="12803" x="1752600" y="2427288"/>
          <p14:tracePt t="12819" x="1727200" y="2427288"/>
          <p14:tracePt t="12828" x="1714500" y="2427288"/>
          <p14:tracePt t="13035" x="1701800" y="2427288"/>
          <p14:tracePt t="13059" x="1701800" y="2439988"/>
          <p14:tracePt t="13067" x="1714500" y="2439988"/>
          <p14:tracePt t="13075" x="1739900" y="2439988"/>
          <p14:tracePt t="13086" x="1752600" y="2452688"/>
          <p14:tracePt t="13102" x="1790700" y="2452688"/>
          <p14:tracePt t="13120" x="1814513" y="2452688"/>
          <p14:tracePt t="13122" x="1827213" y="2452688"/>
          <p14:tracePt t="13137" x="1852613" y="2452688"/>
          <p14:tracePt t="13153" x="1865313" y="2452688"/>
          <p14:tracePt t="13155" x="1878013" y="2452688"/>
          <p14:tracePt t="13171" x="1890713" y="2452688"/>
          <p14:tracePt t="13187" x="1903413" y="2452688"/>
          <p14:tracePt t="13203" x="1914525" y="2414588"/>
          <p14:tracePt t="13220" x="1914525" y="2403475"/>
          <p14:tracePt t="13237" x="1914525" y="2378075"/>
          <p14:tracePt t="13253" x="1914525" y="2365375"/>
          <p14:tracePt t="13270" x="1914525" y="2352675"/>
          <p14:tracePt t="13339" x="1903413" y="2339975"/>
          <p14:tracePt t="13347" x="1878013" y="2339975"/>
          <p14:tracePt t="13355" x="1852613" y="2339975"/>
          <p14:tracePt t="13371" x="1790700" y="2339975"/>
          <p14:tracePt t="13387" x="1739900" y="2339975"/>
          <p14:tracePt t="13404" x="1701800" y="2352675"/>
          <p14:tracePt t="13421" x="1689100" y="2365375"/>
          <p14:tracePt t="13437" x="1677988" y="2378075"/>
          <p14:tracePt t="13453" x="1665288" y="2390775"/>
          <p14:tracePt t="13483" x="1652588" y="2403475"/>
          <p14:tracePt t="13492" x="1652588" y="2427288"/>
          <p14:tracePt t="13504" x="1652588" y="2439988"/>
          <p14:tracePt t="13521" x="1652588" y="2465388"/>
          <p14:tracePt t="13538" x="1652588" y="2478088"/>
          <p14:tracePt t="13554" x="1652588" y="2490788"/>
          <p14:tracePt t="13571" x="1652588" y="2516188"/>
          <p14:tracePt t="13587" x="1665288" y="2527300"/>
          <p14:tracePt t="13604" x="1701800" y="2527300"/>
          <p14:tracePt t="13621" x="1827213" y="2527300"/>
          <p14:tracePt t="13637" x="1965325" y="2527300"/>
          <p14:tracePt t="13654" x="2052638" y="2527300"/>
          <p14:tracePt t="13671" x="2103438" y="2503488"/>
          <p14:tracePt t="13674" x="2127250" y="2478088"/>
          <p14:tracePt t="13688" x="2139950" y="2465388"/>
          <p14:tracePt t="13705" x="2152650" y="2452688"/>
          <p14:tracePt t="13803" x="2152650" y="2439988"/>
          <p14:tracePt t="13811" x="2139950" y="2439988"/>
          <p14:tracePt t="13821" x="2127250" y="2439988"/>
          <p14:tracePt t="13838" x="2090738" y="2439988"/>
          <p14:tracePt t="13855" x="2078038" y="2439988"/>
          <p14:tracePt t="13872" x="2052638" y="2439988"/>
          <p14:tracePt t="14131" x="2052638" y="2503488"/>
          <p14:tracePt t="14138" x="2052638" y="2540000"/>
          <p14:tracePt t="14147" x="2052638" y="2552700"/>
          <p14:tracePt t="14155" x="2065338" y="2590800"/>
          <p14:tracePt t="14172" x="2078038" y="2616200"/>
          <p14:tracePt t="14191" x="2090738" y="2627313"/>
          <p14:tracePt t="14205" x="2103438" y="2652713"/>
          <p14:tracePt t="14222" x="2116138" y="2690813"/>
          <p14:tracePt t="14240" x="2127250" y="2752725"/>
          <p14:tracePt t="14243" x="2152650" y="2790825"/>
          <p14:tracePt t="14256" x="2178050" y="2852738"/>
          <p14:tracePt t="14260" x="2203450" y="2916238"/>
          <p14:tracePt t="14273" x="2239963" y="3003550"/>
          <p14:tracePt t="14275" x="2265363" y="3065463"/>
          <p14:tracePt t="14290" x="2339975" y="3241675"/>
          <p14:tracePt t="14306" x="2416175" y="3403600"/>
          <p14:tracePt t="14324" x="2503488" y="3654425"/>
          <p14:tracePt t="14340" x="2565400" y="3892550"/>
          <p14:tracePt t="14356" x="2641600" y="4117975"/>
          <p14:tracePt t="14374" x="2654300" y="4254500"/>
          <p14:tracePt t="14390" x="2678113" y="4367213"/>
          <p14:tracePt t="14406" x="2690813" y="4430713"/>
          <p14:tracePt t="14423" x="2716213" y="4530725"/>
          <p14:tracePt t="14427" x="2716213" y="4567238"/>
          <p14:tracePt t="14440" x="2716213" y="4618038"/>
          <p14:tracePt t="14444" x="2741613" y="4656138"/>
          <p14:tracePt t="14460" x="2741613" y="4679950"/>
          <p14:tracePt t="14473" x="2741613" y="4692650"/>
          <p14:tracePt t="14476" x="2754313" y="4705350"/>
          <p14:tracePt t="14491" x="2754313" y="4730750"/>
          <p14:tracePt t="14627" x="2754313" y="4743450"/>
          <p14:tracePt t="14675" x="2741613" y="4743450"/>
          <p14:tracePt t="14683" x="2728913" y="4743450"/>
          <p14:tracePt t="14691" x="2716213" y="4743450"/>
          <p14:tracePt t="14707" x="2678113" y="4743450"/>
          <p14:tracePt t="14731" x="2667000" y="4743450"/>
          <p14:tracePt t="14747" x="2654300" y="4743450"/>
          <p14:tracePt t="14756" x="2641600" y="4743450"/>
          <p14:tracePt t="14774" x="2603500" y="4743450"/>
          <p14:tracePt t="14791" x="2590800" y="4743450"/>
          <p14:tracePt t="14807" x="2565400" y="4730750"/>
          <p14:tracePt t="14811" x="2541588" y="4718050"/>
          <p14:tracePt t="14824" x="2528888" y="4718050"/>
          <p14:tracePt t="14827" x="2490788" y="4692650"/>
          <p14:tracePt t="14843" x="2478088" y="4692650"/>
          <p14:tracePt t="14858" x="2465388" y="4692650"/>
          <p14:tracePt t="14874" x="2441575" y="4679950"/>
          <p14:tracePt t="14891" x="2416175" y="4679950"/>
          <p14:tracePt t="15043" x="2403475" y="4679950"/>
          <p14:tracePt t="15052" x="2390775" y="4679950"/>
          <p14:tracePt t="15067" x="2390775" y="4705350"/>
          <p14:tracePt t="15075" x="2378075" y="4705350"/>
          <p14:tracePt t="15092" x="2378075" y="4743450"/>
          <p14:tracePt t="15108" x="2378075" y="4805363"/>
          <p14:tracePt t="15125" x="2378075" y="4856163"/>
          <p14:tracePt t="15143" x="2378075" y="4879975"/>
          <p14:tracePt t="15158" x="2378075" y="4905375"/>
          <p14:tracePt t="15219" x="2390775" y="4905375"/>
          <p14:tracePt t="15235" x="2416175" y="4905375"/>
          <p14:tracePt t="15243" x="2428875" y="4905375"/>
          <p14:tracePt t="15260" x="2478088" y="4905375"/>
          <p14:tracePt t="15276" x="2528888" y="4905375"/>
          <p14:tracePt t="15299" x="2541588" y="4905375"/>
          <p14:tracePt t="15309" x="2541588" y="4879975"/>
          <p14:tracePt t="15331" x="2541588" y="4868863"/>
          <p14:tracePt t="15342" x="2541588" y="4856163"/>
          <p14:tracePt t="15359" x="2528888" y="4843463"/>
          <p14:tracePt t="15435" x="2516188" y="4843463"/>
          <p14:tracePt t="15459" x="2490788" y="4843463"/>
          <p14:tracePt t="15467" x="2478088" y="4843463"/>
          <p14:tracePt t="15476" x="2465388" y="4843463"/>
          <p14:tracePt t="15731" x="2441575" y="4856163"/>
          <p14:tracePt t="15739" x="2390775" y="4868863"/>
          <p14:tracePt t="15748" x="2328863" y="4905375"/>
          <p14:tracePt t="15760" x="2328863" y="4918075"/>
          <p14:tracePt t="15763" x="2316163" y="4930775"/>
          <p14:tracePt t="15777" x="2303463" y="4943475"/>
          <p14:tracePt t="15794" x="2290763" y="4943475"/>
          <p14:tracePt t="16067" x="2290763" y="4892675"/>
          <p14:tracePt t="16075" x="2290763" y="4843463"/>
          <p14:tracePt t="16083" x="2290763" y="4830763"/>
          <p14:tracePt t="16094" x="2265363" y="4779963"/>
          <p14:tracePt t="16111" x="2252663" y="4679950"/>
          <p14:tracePt t="16127" x="2228850" y="4554538"/>
          <p14:tracePt t="16131" x="2203450" y="4479925"/>
          <p14:tracePt t="16144" x="2190750" y="4405313"/>
          <p14:tracePt t="16161" x="2152650" y="4279900"/>
          <p14:tracePt t="16163" x="2116138" y="4230688"/>
          <p14:tracePt t="16179" x="2052638" y="4092575"/>
          <p14:tracePt t="16195" x="2027238" y="4005263"/>
          <p14:tracePt t="16211" x="2014538" y="3929063"/>
          <p14:tracePt t="16228" x="1990725" y="3892550"/>
          <p14:tracePt t="16245" x="1990725" y="3854450"/>
          <p14:tracePt t="16261" x="1990725" y="3829050"/>
          <p14:tracePt t="16279" x="1990725" y="3816350"/>
          <p14:tracePt t="16295" x="1990725" y="3767138"/>
          <p14:tracePt t="16299" x="1990725" y="3729038"/>
          <p14:tracePt t="16310" x="1990725" y="3703638"/>
          <p14:tracePt t="16326" x="1990725" y="3641725"/>
          <p14:tracePt t="16342" x="1990725" y="3567113"/>
          <p14:tracePt t="16359" x="1990725" y="3479800"/>
          <p14:tracePt t="16376" x="1990725" y="3390900"/>
          <p14:tracePt t="16378" x="1990725" y="3328988"/>
          <p14:tracePt t="16393" x="1978025" y="3190875"/>
          <p14:tracePt t="16410" x="1903413" y="2978150"/>
          <p14:tracePt t="16429" x="1878013" y="2903538"/>
          <p14:tracePt t="16445" x="1878013" y="2840038"/>
          <p14:tracePt t="16462" x="1852613" y="2803525"/>
          <p14:tracePt t="16479" x="1839913" y="2765425"/>
          <p14:tracePt t="16495" x="1839913" y="2740025"/>
          <p14:tracePt t="16499" x="1839913" y="2716213"/>
          <p14:tracePt t="16512" x="1839913" y="2678113"/>
          <p14:tracePt t="16515" x="1839913" y="2652713"/>
          <p14:tracePt t="16529" x="1839913" y="2616200"/>
          <p14:tracePt t="16546" x="1839913" y="2590800"/>
          <p14:tracePt t="16563" x="1839913" y="2565400"/>
          <p14:tracePt t="16587" x="1827213" y="2552700"/>
          <p14:tracePt t="16603" x="1827213" y="2540000"/>
          <p14:tracePt t="16779" x="1827213" y="2590800"/>
          <p14:tracePt t="16787" x="1852613" y="2652713"/>
          <p14:tracePt t="16796" x="1852613" y="2690813"/>
          <p14:tracePt t="16813" x="1878013" y="2803525"/>
          <p14:tracePt t="16829" x="1914525" y="2916238"/>
          <p14:tracePt t="16846" x="1965325" y="3090863"/>
          <p14:tracePt t="16863" x="2014538" y="3254375"/>
          <p14:tracePt t="16880" x="2065338" y="3390900"/>
          <p14:tracePt t="16883" x="2078038" y="3467100"/>
          <p14:tracePt t="16896" x="2103438" y="3529013"/>
          <p14:tracePt t="16900" x="2116138" y="3579813"/>
          <p14:tracePt t="16913" x="2139950" y="3654425"/>
          <p14:tracePt t="16916" x="2139950" y="3703638"/>
          <p14:tracePt t="16930" x="2178050" y="3779838"/>
          <p14:tracePt t="16947" x="2203450" y="3854450"/>
          <p14:tracePt t="16964" x="2228850" y="3954463"/>
          <p14:tracePt t="16980" x="2303463" y="4117975"/>
          <p14:tracePt t="16997" x="2339975" y="4267200"/>
          <p14:tracePt t="17013" x="2378075" y="4367213"/>
          <p14:tracePt t="17029" x="2403475" y="4418013"/>
          <p14:tracePt t="17047" x="2403475" y="4454525"/>
          <p14:tracePt t="17063" x="2428875" y="4492625"/>
          <p14:tracePt t="17080" x="2441575" y="4543425"/>
          <p14:tracePt t="17084" x="2452688" y="4579938"/>
          <p14:tracePt t="17097" x="2452688" y="4605338"/>
          <p14:tracePt t="17100" x="2452688" y="4618038"/>
          <p14:tracePt t="17114" x="2478088" y="4656138"/>
          <p14:tracePt t="17131" x="2478088" y="4679950"/>
          <p14:tracePt t="17148" x="2490788" y="4718050"/>
          <p14:tracePt t="17164" x="2490788" y="4779963"/>
          <p14:tracePt t="17181" x="2490788" y="4843463"/>
          <p14:tracePt t="17197" x="2490788" y="4892675"/>
          <p14:tracePt t="17214" x="2490788" y="4918075"/>
          <p14:tracePt t="17499" x="2478088" y="4918075"/>
          <p14:tracePt t="17507" x="2465388" y="4918075"/>
          <p14:tracePt t="17515" x="2441575" y="4892675"/>
          <p14:tracePt t="17531" x="2428875" y="4792663"/>
          <p14:tracePt t="17549" x="2378075" y="4630738"/>
          <p14:tracePt t="17565" x="2328863" y="4367213"/>
          <p14:tracePt t="17581" x="2316163" y="3854450"/>
          <p14:tracePt t="17598" x="2290763" y="3467100"/>
          <p14:tracePt t="17615" x="2252663" y="3154363"/>
          <p14:tracePt t="17631" x="2190750" y="2865438"/>
          <p14:tracePt t="17635" x="2165350" y="2765425"/>
          <p14:tracePt t="17648" x="2127250" y="2652713"/>
          <p14:tracePt t="17652" x="2116138" y="2603500"/>
          <p14:tracePt t="17665" x="2090738" y="2565400"/>
          <p14:tracePt t="17668" x="2090738" y="2552700"/>
          <p14:tracePt t="17682" x="2090738" y="2540000"/>
          <p14:tracePt t="17747" x="2078038" y="2527300"/>
          <p14:tracePt t="17755" x="2078038" y="2516188"/>
          <p14:tracePt t="17765" x="2065338" y="2516188"/>
          <p14:tracePt t="17781" x="2039938" y="2465388"/>
          <p14:tracePt t="17799" x="2027238" y="2427288"/>
          <p14:tracePt t="17815" x="2014538" y="2414588"/>
          <p14:tracePt t="18011" x="1990725" y="2414588"/>
          <p14:tracePt t="18019" x="1939925" y="2439988"/>
          <p14:tracePt t="18033" x="1914525" y="2465388"/>
          <p14:tracePt t="18035" x="1890713" y="2478088"/>
          <p14:tracePt t="18049" x="1865313" y="2503488"/>
          <p14:tracePt t="18051" x="1839913" y="2527300"/>
          <p14:tracePt t="18066" x="1827213" y="2540000"/>
          <p14:tracePt t="18083" x="1801813" y="2552700"/>
          <p14:tracePt t="18100" x="1801813" y="2565400"/>
          <p14:tracePt t="18139" x="1801813" y="2578100"/>
          <p14:tracePt t="18147" x="1790700" y="2590800"/>
          <p14:tracePt t="18155" x="1778000" y="2603500"/>
          <p14:tracePt t="18166" x="1778000" y="2616200"/>
          <p14:tracePt t="18183" x="1752600" y="2665413"/>
          <p14:tracePt t="18200" x="1714500" y="2752725"/>
          <p14:tracePt t="18203" x="1689100" y="2816225"/>
          <p14:tracePt t="18217" x="1689100" y="2840038"/>
          <p14:tracePt t="18219" x="1689100" y="2878138"/>
          <p14:tracePt t="18233" x="1689100" y="2903538"/>
          <p14:tracePt t="18236" x="1689100" y="2916238"/>
          <p14:tracePt t="18250" x="1689100" y="2952750"/>
          <p14:tracePt t="18267" x="1689100" y="2965450"/>
          <p14:tracePt t="18347" x="1689100" y="2878138"/>
          <p14:tracePt t="18355" x="1689100" y="2803525"/>
          <p14:tracePt t="18366" x="1701800" y="2728913"/>
          <p14:tracePt t="18383" x="1701800" y="2616200"/>
          <p14:tracePt t="18387" x="1701800" y="2565400"/>
          <p14:tracePt t="18400" x="1701800" y="2527300"/>
          <p14:tracePt t="18403" x="1701800" y="2490788"/>
          <p14:tracePt t="18417" x="1701800" y="2465388"/>
          <p14:tracePt t="18420" x="1701800" y="2427288"/>
          <p14:tracePt t="18434" x="1701800" y="2414588"/>
          <p14:tracePt t="18451" x="1701800" y="2390775"/>
          <p14:tracePt t="18483" x="1714500" y="2365375"/>
          <p14:tracePt t="18507" x="1714500" y="2352675"/>
          <p14:tracePt t="18523" x="1714500" y="2339975"/>
          <p14:tracePt t="18627" x="1714500" y="2390775"/>
          <p14:tracePt t="18634" x="1689100" y="2439988"/>
          <p14:tracePt t="18643" x="1677988" y="2490788"/>
          <p14:tracePt t="18651" x="1665288" y="2527300"/>
          <p14:tracePt t="18667" x="1639888" y="2590800"/>
          <p14:tracePt t="18684" x="1601788" y="2640013"/>
          <p14:tracePt t="18701" x="1577975" y="2665413"/>
          <p14:tracePt t="18717" x="1565275" y="2678113"/>
          <p14:tracePt t="18779" x="1552575" y="2678113"/>
          <p14:tracePt t="18795" x="1552575" y="2665413"/>
          <p14:tracePt t="18802" x="1539875" y="2627313"/>
          <p14:tracePt t="18819" x="1539875" y="2603500"/>
          <p14:tracePt t="18835" x="1539875" y="2565400"/>
          <p14:tracePt t="18852" x="1539875" y="2490788"/>
          <p14:tracePt t="18868" x="1601788" y="2439988"/>
          <p14:tracePt t="18884" x="1639888" y="2439988"/>
          <p14:tracePt t="18902" x="1652588" y="2439988"/>
          <p14:tracePt t="19043" x="1665288" y="2427288"/>
          <p14:tracePt t="19051" x="1689100" y="2414588"/>
          <p14:tracePt t="19059" x="1765300" y="2378075"/>
          <p14:tracePt t="19068" x="1778000" y="2378075"/>
          <p14:tracePt t="19085" x="1865313" y="2339975"/>
          <p14:tracePt t="19140" x="1890713" y="2339975"/>
          <p14:tracePt t="19163" x="1903413" y="2339975"/>
          <p14:tracePt t="19170" x="1903413" y="2365375"/>
          <p14:tracePt t="19186" x="1927225" y="2465388"/>
          <p14:tracePt t="19202" x="1927225" y="2478088"/>
          <p14:tracePt t="19220" x="1927225" y="2490788"/>
          <p14:tracePt t="19315" x="1927225" y="2503488"/>
          <p14:tracePt t="19323" x="1927225" y="2540000"/>
          <p14:tracePt t="19336" x="1903413" y="2540000"/>
          <p14:tracePt t="19340" x="1878013" y="2552700"/>
          <p14:tracePt t="19353" x="1839913" y="2552700"/>
          <p14:tracePt t="19355" x="1801813" y="2552700"/>
          <p14:tracePt t="19369" x="1765300" y="2552700"/>
          <p14:tracePt t="19372" x="1739900" y="2552700"/>
          <p14:tracePt t="19387" x="1689100" y="2552700"/>
          <p14:tracePt t="19403" x="1639888" y="2552700"/>
          <p14:tracePt t="19523" x="1627188" y="2540000"/>
          <p14:tracePt t="19531" x="1627188" y="2516188"/>
          <p14:tracePt t="19540" x="1665288" y="2490788"/>
          <p14:tracePt t="19553" x="1727200" y="2465388"/>
          <p14:tracePt t="19556" x="1790700" y="2452688"/>
          <p14:tracePt t="19571" x="1939925" y="2414588"/>
          <p14:tracePt t="19587" x="2065338" y="2403475"/>
          <p14:tracePt t="19604" x="2152650" y="2403475"/>
          <p14:tracePt t="19620" x="2216150" y="2403475"/>
          <p14:tracePt t="19637" x="2228850" y="2403475"/>
          <p14:tracePt t="19763" x="2203450" y="2403475"/>
          <p14:tracePt t="19771" x="2178050" y="2403475"/>
          <p14:tracePt t="19787" x="2027238" y="2403475"/>
          <p14:tracePt t="19804" x="1890713" y="2403475"/>
          <p14:tracePt t="19821" x="1752600" y="2403475"/>
          <p14:tracePt t="19837" x="1665288" y="2403475"/>
          <p14:tracePt t="19853" x="1627188" y="2403475"/>
          <p14:tracePt t="19963" x="1652588" y="2403475"/>
          <p14:tracePt t="19971" x="1689100" y="2403475"/>
          <p14:tracePt t="19979" x="1801813" y="2414588"/>
          <p14:tracePt t="19988" x="1939925" y="2439988"/>
          <p14:tracePt t="20005" x="2216150" y="2478088"/>
          <p14:tracePt t="20021" x="2578100" y="2503488"/>
          <p14:tracePt t="20037" x="2816225" y="2552700"/>
          <p14:tracePt t="20054" x="2941638" y="2552700"/>
          <p14:tracePt t="20071" x="3003550" y="2552700"/>
          <p14:tracePt t="20075" x="3016250" y="2552700"/>
          <p14:tracePt t="20155" x="2967038" y="2552700"/>
          <p14:tracePt t="20163" x="2867025" y="2552700"/>
          <p14:tracePt t="20171" x="2741613" y="2552700"/>
          <p14:tracePt t="20189" x="2478088" y="2552700"/>
          <p14:tracePt t="20205" x="2278063" y="2552700"/>
          <p14:tracePt t="20222" x="2203450" y="2552700"/>
          <p14:tracePt t="20239" x="2178050" y="2552700"/>
          <p14:tracePt t="20307" x="2178050" y="2565400"/>
          <p14:tracePt t="20315" x="2190750" y="2578100"/>
          <p14:tracePt t="20323" x="2290763" y="2578100"/>
          <p14:tracePt t="20340" x="2854325" y="2578100"/>
          <p14:tracePt t="20356" x="3328988" y="2578100"/>
          <p14:tracePt t="20372" x="3943350" y="2578100"/>
          <p14:tracePt t="20389" x="4243388" y="2578100"/>
          <p14:tracePt t="20405" x="4343400" y="2578100"/>
          <p14:tracePt t="20422" x="4368800" y="2578100"/>
          <p14:tracePt t="20499" x="4343400" y="2578100"/>
          <p14:tracePt t="20507" x="4318000" y="2578100"/>
          <p14:tracePt t="20523" x="4192588" y="2578100"/>
          <p14:tracePt t="20540" x="4092575" y="2578100"/>
          <p14:tracePt t="20556" x="3979863" y="2578100"/>
          <p14:tracePt t="20572" x="3867150" y="2578100"/>
          <p14:tracePt t="20590" x="3756025" y="2578100"/>
          <p14:tracePt t="20605" x="3605213" y="2578100"/>
          <p14:tracePt t="20622" x="3367088" y="2578100"/>
          <p14:tracePt t="20640" x="2879725" y="2616200"/>
          <p14:tracePt t="20643" x="2703513" y="2616200"/>
          <p14:tracePt t="20656" x="2528888" y="2616200"/>
          <p14:tracePt t="20659" x="2365375" y="2616200"/>
          <p14:tracePt t="20673" x="2203450" y="2616200"/>
          <p14:tracePt t="20676" x="2052638" y="2616200"/>
          <p14:tracePt t="20690" x="1852613" y="2616200"/>
          <p14:tracePt t="20707" x="1727200" y="2616200"/>
          <p14:tracePt t="20724" x="1627188" y="2616200"/>
          <p14:tracePt t="20740" x="1552575" y="2616200"/>
          <p14:tracePt t="20757" x="1476375" y="2616200"/>
          <p14:tracePt t="20772" x="1439863" y="2616200"/>
          <p14:tracePt t="20789" x="1427163" y="2616200"/>
          <p14:tracePt t="20820" x="1414463" y="2616200"/>
          <p14:tracePt t="21003" x="1414463" y="2627313"/>
          <p14:tracePt t="21027" x="1414463" y="2640013"/>
          <p14:tracePt t="21044" x="1427163" y="2640013"/>
          <p14:tracePt t="21051" x="1439863" y="2640013"/>
          <p14:tracePt t="21059" x="1452563" y="2640013"/>
          <p14:tracePt t="21075" x="1465263" y="2640013"/>
          <p14:tracePt t="21299" x="1476375" y="2640013"/>
          <p14:tracePt t="21307" x="1501775" y="2640013"/>
          <p14:tracePt t="21315" x="1527175" y="2640013"/>
          <p14:tracePt t="21324" x="1539875" y="2640013"/>
          <p14:tracePt t="21341" x="1552575" y="2640013"/>
          <p14:tracePt t="21379" x="1565275" y="2640013"/>
          <p14:tracePt t="21387" x="1589088" y="2640013"/>
          <p14:tracePt t="21395" x="1627188" y="2640013"/>
          <p14:tracePt t="21408" x="1652588" y="2640013"/>
          <p14:tracePt t="21411" x="1677988" y="2640013"/>
          <p14:tracePt t="21425" x="1701800" y="2640013"/>
          <p14:tracePt t="21428" x="1752600" y="2640013"/>
          <p14:tracePt t="21442" x="1814513" y="2640013"/>
          <p14:tracePt t="21459" x="1903413" y="2640013"/>
          <p14:tracePt t="21475" x="2014538" y="2640013"/>
          <p14:tracePt t="21492" x="2139950" y="2640013"/>
          <p14:tracePt t="21509" x="2378075" y="2616200"/>
          <p14:tracePt t="21525" x="2628900" y="2603500"/>
          <p14:tracePt t="21541" x="2854325" y="2603500"/>
          <p14:tracePt t="21558" x="3028950" y="2603500"/>
          <p14:tracePt t="21575" x="3141663" y="2603500"/>
          <p14:tracePt t="21592" x="3179763" y="2603500"/>
          <p14:tracePt t="21595" x="3192463" y="2603500"/>
          <p14:tracePt t="21609" x="3205163" y="2603500"/>
          <p14:tracePt t="21611" x="3216275" y="2603500"/>
          <p14:tracePt t="21626" x="3241675" y="2590800"/>
          <p14:tracePt t="21763" x="3192463" y="2590800"/>
          <p14:tracePt t="21772" x="3079750" y="2590800"/>
          <p14:tracePt t="21779" x="3003550" y="2590800"/>
          <p14:tracePt t="21792" x="2890838" y="2590800"/>
          <p14:tracePt t="21796" x="2778125" y="2590800"/>
          <p14:tracePt t="21810" x="2641600" y="2590800"/>
          <p14:tracePt t="21812" x="2503488" y="2590800"/>
          <p14:tracePt t="21827" x="2203450" y="2590800"/>
          <p14:tracePt t="21843" x="2090738" y="2590800"/>
          <p14:tracePt t="21860" x="1914525" y="2590800"/>
          <p14:tracePt t="21876" x="1739900" y="2590800"/>
          <p14:tracePt t="21893" x="1514475" y="2590800"/>
          <p14:tracePt t="21909" x="1339850" y="2590800"/>
          <p14:tracePt t="21926" x="1176338" y="2590800"/>
          <p14:tracePt t="21943" x="1076325" y="2590800"/>
          <p14:tracePt t="21959" x="1014413" y="2590800"/>
          <p14:tracePt t="21962" x="1001713" y="2590800"/>
          <p14:tracePt t="21980" x="989013" y="2590800"/>
          <p14:tracePt t="21995" x="976313" y="2590800"/>
          <p14:tracePt t="22010" x="963613" y="2590800"/>
          <p14:tracePt t="22227" x="989013" y="2590800"/>
          <p14:tracePt t="22235" x="1076325" y="2590800"/>
          <p14:tracePt t="22243" x="1189038" y="2590800"/>
          <p14:tracePt t="22261" x="1452563" y="2590800"/>
          <p14:tracePt t="22276" x="1990725" y="2590800"/>
          <p14:tracePt t="22293" x="2352675" y="2590800"/>
          <p14:tracePt t="22310" x="2741613" y="2590800"/>
          <p14:tracePt t="22327" x="3079750" y="2590800"/>
          <p14:tracePt t="22330" x="3205163" y="2590800"/>
          <p14:tracePt t="22344" x="3328988" y="2590800"/>
          <p14:tracePt t="22347" x="3379788" y="2590800"/>
          <p14:tracePt t="22361" x="3405188" y="2590800"/>
          <p14:tracePt t="23131" x="3367088" y="2590800"/>
          <p14:tracePt t="23139" x="3328988" y="2590800"/>
          <p14:tracePt t="23146" x="3279775" y="2590800"/>
          <p14:tracePt t="23163" x="3216275" y="2603500"/>
          <p14:tracePt t="23180" x="3192463" y="2603500"/>
          <p14:tracePt t="23291" x="3167063" y="2616200"/>
          <p14:tracePt t="23298" x="3167063" y="2652713"/>
          <p14:tracePt t="23314" x="3167063" y="2816225"/>
          <p14:tracePt t="23316" x="3167063" y="2941638"/>
          <p14:tracePt t="23331" x="3167063" y="3241675"/>
          <p14:tracePt t="23347" x="3167063" y="3716338"/>
          <p14:tracePt t="23364" x="3167063" y="4129088"/>
          <p14:tracePt t="23380" x="3205163" y="4418013"/>
          <p14:tracePt t="23397" x="3241675" y="4679950"/>
          <p14:tracePt t="23413" x="3292475" y="4930775"/>
          <p14:tracePt t="23430" x="3328988" y="5068888"/>
          <p14:tracePt t="23447" x="3392488" y="5218113"/>
          <p14:tracePt t="23463" x="3429000" y="5268913"/>
          <p14:tracePt t="23467" x="3429000" y="5281613"/>
          <p14:tracePt t="23483" x="3441700" y="5294313"/>
          <p14:tracePt t="23635" x="3441700" y="5281613"/>
          <p14:tracePt t="23643" x="3441700" y="5268913"/>
          <p14:tracePt t="23651" x="3441700" y="5218113"/>
          <p14:tracePt t="23664" x="3441700" y="5194300"/>
          <p14:tracePt t="23667" x="3441700" y="5168900"/>
          <p14:tracePt t="23680" x="3441700" y="5143500"/>
          <p14:tracePt t="23683" x="3441700" y="5105400"/>
          <p14:tracePt t="23698" x="3405188" y="5018088"/>
          <p14:tracePt t="23715" x="3354388" y="4956175"/>
          <p14:tracePt t="23731" x="3267075" y="4905375"/>
          <p14:tracePt t="23748" x="3141663" y="4868863"/>
          <p14:tracePt t="23765" x="3003550" y="4843463"/>
          <p14:tracePt t="23781" x="2890838" y="4830763"/>
          <p14:tracePt t="23797" x="2854325" y="4830763"/>
          <p14:tracePt t="23814" x="2841625" y="4830763"/>
          <p14:tracePt t="23891" x="2903538" y="4830763"/>
          <p14:tracePt t="23899" x="3028950" y="4830763"/>
          <p14:tracePt t="23915" x="3292475" y="4830763"/>
          <p14:tracePt t="23932" x="3730625" y="4830763"/>
          <p14:tracePt t="23949" x="3930650" y="4830763"/>
          <p14:tracePt t="23965" x="3979863" y="4830763"/>
          <p14:tracePt t="24027" x="3943350" y="4830763"/>
          <p14:tracePt t="24035" x="3892550" y="4830763"/>
          <p14:tracePt t="24048" x="3805238" y="4830763"/>
          <p14:tracePt t="24052" x="3705225" y="4830763"/>
          <p14:tracePt t="24065" x="3592513" y="4830763"/>
          <p14:tracePt t="24068" x="3530600" y="4830763"/>
          <p14:tracePt t="24082" x="3492500" y="4830763"/>
          <p14:tracePt t="24182" x="3479800" y="4830763"/>
          <p14:tracePt t="24187" x="3492500" y="4805363"/>
          <p14:tracePt t="24199" x="3530600" y="4792663"/>
          <p14:tracePt t="24215" x="3592513" y="4768850"/>
          <p14:tracePt t="24707" x="3605213" y="4768850"/>
          <p14:tracePt t="24716" x="3630613" y="4768850"/>
          <p14:tracePt t="24724" x="3730625" y="4768850"/>
          <p14:tracePt t="24733" x="3856038" y="4768850"/>
          <p14:tracePt t="24750" x="4068763" y="4768850"/>
          <p14:tracePt t="24767" x="4318000" y="4768850"/>
          <p14:tracePt t="24783" x="4594225" y="4768850"/>
          <p14:tracePt t="24786" x="4668838" y="4768850"/>
          <p14:tracePt t="24801" x="4719638" y="4768850"/>
          <p14:tracePt t="24803" x="4806950" y="4792663"/>
          <p14:tracePt t="24817" x="4881563" y="4792663"/>
          <p14:tracePt t="24820" x="4956175" y="4792663"/>
          <p14:tracePt t="24834" x="5194300" y="4792663"/>
          <p14:tracePt t="24851" x="5507038" y="4792663"/>
          <p14:tracePt t="24868" x="5795963" y="4792663"/>
          <p14:tracePt t="24884" x="5883275" y="4792663"/>
          <p14:tracePt t="24901" x="5970588" y="4792663"/>
          <p14:tracePt t="24917" x="6034088" y="4768850"/>
          <p14:tracePt t="24933" x="6083300" y="4768850"/>
          <p14:tracePt t="24950" x="6170613" y="4730750"/>
          <p14:tracePt t="24967" x="6346825" y="4692650"/>
          <p14:tracePt t="24971" x="6472238" y="4692650"/>
          <p14:tracePt t="24984" x="6584950" y="4667250"/>
          <p14:tracePt t="25001" x="6846888" y="4630738"/>
          <p14:tracePt t="25004" x="7010400" y="4630738"/>
          <p14:tracePt t="25018" x="7297738" y="4592638"/>
          <p14:tracePt t="25035" x="7585075" y="4543425"/>
          <p14:tracePt t="25051" x="7785100" y="4505325"/>
          <p14:tracePt t="25068" x="7910513" y="4492625"/>
          <p14:tracePt t="25084" x="8048625" y="4467225"/>
          <p14:tracePt t="25101" x="8186738" y="4467225"/>
          <p14:tracePt t="25117" x="8324850" y="4430713"/>
          <p14:tracePt t="25134" x="8448675" y="4405313"/>
          <p14:tracePt t="25151" x="8512175" y="4392613"/>
          <p14:tracePt t="25155" x="8548688" y="4392613"/>
          <p14:tracePt t="25168" x="8574088" y="4379913"/>
          <p14:tracePt t="25171" x="8586788" y="4379913"/>
          <p14:tracePt t="25187" x="8599488" y="4379913"/>
          <p14:tracePt t="25203" x="8612188" y="4379913"/>
          <p14:tracePt t="25243" x="8637588" y="4379913"/>
          <p14:tracePt t="25275" x="8650288" y="4379913"/>
          <p14:tracePt t="25291" x="8661400" y="4379913"/>
          <p14:tracePt t="25299" x="8674100" y="4379913"/>
          <p14:tracePt t="25316" x="8686800" y="4392613"/>
          <p14:tracePt t="25331" x="8712200" y="4392613"/>
          <p14:tracePt t="25339" x="8712200" y="4405313"/>
          <p14:tracePt t="25352" x="8724900" y="4405313"/>
          <p14:tracePt t="25355" x="8737600" y="4418013"/>
          <p14:tracePt t="25369" x="8774113" y="4454525"/>
          <p14:tracePt t="25371" x="8786813" y="4479925"/>
          <p14:tracePt t="25385" x="8812213" y="4518025"/>
          <p14:tracePt t="25387" x="8837613" y="4543425"/>
          <p14:tracePt t="25403" x="8886825" y="4605338"/>
          <p14:tracePt t="25420" x="8924925" y="4643438"/>
          <p14:tracePt t="25436" x="8937625" y="4656138"/>
          <p14:tracePt t="25452" x="8963025" y="4692650"/>
          <p14:tracePt t="25469" x="8999538" y="4743450"/>
          <p14:tracePt t="25485" x="9075738" y="4843463"/>
          <p14:tracePt t="25502" x="9150350" y="4918075"/>
          <p14:tracePt t="25519" x="9250363" y="4992688"/>
          <p14:tracePt t="25523" x="9275763" y="5018088"/>
          <p14:tracePt t="25535" x="9324975" y="5068888"/>
          <p14:tracePt t="25539" x="9363075" y="5092700"/>
          <p14:tracePt t="25552" x="9413875" y="5130800"/>
          <p14:tracePt t="25555" x="9437688" y="5143500"/>
          <p14:tracePt t="25569" x="9475788" y="5168900"/>
          <p14:tracePt t="25572" x="9513888" y="5181600"/>
          <p14:tracePt t="25586" x="9601200" y="5218113"/>
          <p14:tracePt t="25603" x="9688513" y="5230813"/>
          <p14:tracePt t="25620" x="9788525" y="5230813"/>
          <p14:tracePt t="25636" x="9926638" y="5230813"/>
          <p14:tracePt t="25653" x="10039350" y="5230813"/>
          <p14:tracePt t="25669" x="10126663" y="5230813"/>
          <p14:tracePt t="25686" x="10188575" y="5230813"/>
          <p14:tracePt t="25702" x="10239375" y="5230813"/>
          <p14:tracePt t="25719" x="10264775" y="5230813"/>
          <p14:tracePt t="25736" x="10288588" y="5230813"/>
          <p14:tracePt t="25763" x="10301288" y="5230813"/>
          <p14:tracePt t="25771" x="10301288" y="5256213"/>
          <p14:tracePt t="25787" x="10301288" y="5318125"/>
          <p14:tracePt t="25803" x="10288588" y="5407025"/>
          <p14:tracePt t="25820" x="10226675" y="5518150"/>
          <p14:tracePt t="25836" x="10113963" y="5607050"/>
          <p14:tracePt t="25853" x="10039350" y="5643563"/>
          <p14:tracePt t="25870" x="10013950" y="5643563"/>
          <p14:tracePt t="25899" x="10039350" y="5568950"/>
          <p14:tracePt t="25908" x="10101263" y="5518150"/>
          <p14:tracePt t="25920" x="10152063" y="5456238"/>
          <p14:tracePt t="25923" x="10213975" y="5394325"/>
          <p14:tracePt t="25937" x="10239375" y="5368925"/>
          <p14:tracePt t="25939" x="10264775" y="5343525"/>
          <p14:tracePt t="25953" x="10277475" y="5305425"/>
          <p14:tracePt t="25956" x="10288588" y="5294313"/>
          <p14:tracePt t="25970" x="10313988" y="5294313"/>
          <p14:tracePt t="25987" x="10339388" y="5294313"/>
          <p14:tracePt t="26003" x="10352088" y="5294313"/>
          <p14:tracePt t="26075" x="10364788" y="5294313"/>
          <p14:tracePt t="26091" x="10364788" y="5305425"/>
          <p14:tracePt t="26155" x="10352088" y="5305425"/>
          <p14:tracePt t="26163" x="10352088" y="5268913"/>
          <p14:tracePt t="26171" x="10352088" y="5243513"/>
          <p14:tracePt t="26187" x="10352088" y="5194300"/>
          <p14:tracePt t="26204" x="10352088" y="5156200"/>
          <p14:tracePt t="26221" x="10352088" y="5118100"/>
          <p14:tracePt t="26237" x="10352088" y="5081588"/>
          <p14:tracePt t="26253" x="10364788" y="5056188"/>
          <p14:tracePt t="26271" x="10377488" y="5018088"/>
          <p14:tracePt t="26287" x="10377488" y="5005388"/>
          <p14:tracePt t="26292" x="10377488" y="4981575"/>
          <p14:tracePt t="26304" x="10390188" y="4981575"/>
          <p14:tracePt t="26307" x="10390188" y="4968875"/>
          <p14:tracePt t="26321" x="10401300" y="4943475"/>
          <p14:tracePt t="26338" x="10414000" y="4930775"/>
          <p14:tracePt t="26355" x="10426700" y="4905375"/>
          <p14:tracePt t="26371" x="10439400" y="4892675"/>
          <p14:tracePt t="26387" x="10439400" y="4879975"/>
          <p14:tracePt t="26405" x="10452100" y="4856163"/>
          <p14:tracePt t="26421" x="10464800" y="4843463"/>
          <p14:tracePt t="26437" x="10464800" y="4830763"/>
          <p14:tracePt t="26454" x="10464800" y="4805363"/>
          <p14:tracePt t="26471" x="10464800" y="4779963"/>
          <p14:tracePt t="26474" x="10464800" y="4768850"/>
          <p14:tracePt t="26491" x="10464800" y="4743450"/>
          <p14:tracePt t="26507" x="10464800" y="4718050"/>
          <p14:tracePt t="26522" x="10464800" y="4667250"/>
          <p14:tracePt t="26539" x="10452100" y="4643438"/>
          <p14:tracePt t="26556" x="10426700" y="4605338"/>
          <p14:tracePt t="26572" x="10377488" y="4605338"/>
          <p14:tracePt t="26588" x="10288588" y="4567238"/>
          <p14:tracePt t="26605" x="10139363" y="4518025"/>
          <p14:tracePt t="26621" x="10013950" y="4479925"/>
          <p14:tracePt t="26639" x="9963150" y="4467225"/>
          <p14:tracePt t="26642" x="9952038" y="4467225"/>
          <p14:tracePt t="26675" x="9926638" y="4467225"/>
          <p14:tracePt t="26683" x="9901238" y="4467225"/>
          <p14:tracePt t="26691" x="9875838" y="4467225"/>
          <p14:tracePt t="26706" x="9826625" y="4467225"/>
          <p14:tracePt t="26722" x="9775825" y="4467225"/>
          <p14:tracePt t="26939" x="9775825" y="4479925"/>
          <p14:tracePt t="26955" x="9775825" y="4505325"/>
          <p14:tracePt t="26963" x="9775825" y="4518025"/>
          <p14:tracePt t="26972" x="9775825" y="4530725"/>
          <p14:tracePt t="26989" x="9775825" y="4543425"/>
          <p14:tracePt t="27006" x="9775825" y="4579938"/>
          <p14:tracePt t="27023" x="9750425" y="4605338"/>
          <p14:tracePt t="27043" x="9739313" y="4618038"/>
          <p14:tracePt t="27060" x="9739313" y="4630738"/>
          <p14:tracePt t="27073" x="9726613" y="4630738"/>
          <p14:tracePt t="27075" x="9701213" y="4656138"/>
          <p14:tracePt t="27091" x="9650413" y="4679950"/>
          <p14:tracePt t="27107" x="9550400" y="4705350"/>
          <p14:tracePt t="27123" x="9463088" y="4743450"/>
          <p14:tracePt t="27139" x="9324975" y="4779963"/>
          <p14:tracePt t="27156" x="9224963" y="4805363"/>
          <p14:tracePt t="27173" x="9175750" y="4805363"/>
          <p14:tracePt t="27190" x="9150350" y="4805363"/>
          <p14:tracePt t="27228" x="9137650" y="4805363"/>
          <p14:tracePt t="27403" x="9137650" y="4779963"/>
          <p14:tracePt t="27411" x="9137650" y="4743450"/>
          <p14:tracePt t="27423" x="9137650" y="4705350"/>
          <p14:tracePt t="27426" x="9137650" y="4692650"/>
          <p14:tracePt t="27440" x="9137650" y="4679950"/>
          <p14:tracePt t="27443" x="9137650" y="4656138"/>
          <p14:tracePt t="27457" x="9137650" y="4618038"/>
          <p14:tracePt t="27460" x="9137650" y="4579938"/>
          <p14:tracePt t="27475" x="9137650" y="4554538"/>
          <p14:tracePt t="27491" x="9137650" y="4518025"/>
          <p14:tracePt t="27507" x="9137650" y="4467225"/>
          <p14:tracePt t="27524" x="9137650" y="4430713"/>
          <p14:tracePt t="27541" x="9163050" y="4418013"/>
          <p14:tracePt t="27611" x="9163050" y="4405313"/>
          <p14:tracePt t="27627" x="9163050" y="4392613"/>
          <p14:tracePt t="27667" x="9163050" y="4379913"/>
          <p14:tracePt t="27715" x="9163050" y="4367213"/>
          <p14:tracePt t="27724" x="9163050" y="4354513"/>
          <p14:tracePt t="27755" x="9163050" y="4341813"/>
          <p14:tracePt t="27763" x="9163050" y="4330700"/>
          <p14:tracePt t="27779" x="9163050" y="4318000"/>
          <p14:tracePt t="27819" x="9188450" y="4279900"/>
          <p14:tracePt t="27835" x="9188450" y="4267200"/>
          <p14:tracePt t="28211" x="9212263" y="4254500"/>
          <p14:tracePt t="28219" x="9237663" y="4205288"/>
          <p14:tracePt t="28226" x="9288463" y="4154488"/>
          <p14:tracePt t="28243" x="9337675" y="4105275"/>
          <p14:tracePt t="28259" x="9375775" y="4079875"/>
          <p14:tracePt t="28276" x="9388475" y="4079875"/>
          <p14:tracePt t="28619" x="9388475" y="4067175"/>
          <p14:tracePt t="28626" x="9375775" y="4067175"/>
          <p14:tracePt t="28643" x="9363075" y="4067175"/>
          <p14:tracePt t="28899" x="9350375" y="4067175"/>
          <p14:tracePt t="28907" x="9324975" y="4067175"/>
          <p14:tracePt t="28915" x="9212263" y="4067175"/>
          <p14:tracePt t="28928" x="9088438" y="4067175"/>
          <p14:tracePt t="28931" x="8850313" y="4054475"/>
          <p14:tracePt t="28944" x="8686800" y="4029075"/>
          <p14:tracePt t="28948" x="8435975" y="4029075"/>
          <p14:tracePt t="28961" x="8161338" y="4029075"/>
          <p14:tracePt t="28964" x="7974013" y="4017963"/>
          <p14:tracePt t="28979" x="7735888" y="3967163"/>
          <p14:tracePt t="28995" x="7710488" y="3967163"/>
          <p14:tracePt t="29115" x="7697788" y="3967163"/>
          <p14:tracePt t="29123" x="7648575" y="3967163"/>
          <p14:tracePt t="29130" x="7561263" y="3967163"/>
          <p14:tracePt t="29145" x="7459663" y="3967163"/>
          <p14:tracePt t="29147" x="7348538" y="3967163"/>
          <p14:tracePt t="29163" x="7072313" y="3967163"/>
          <p14:tracePt t="29179" x="6846888" y="3967163"/>
          <p14:tracePt t="29196" x="6772275" y="3941763"/>
          <p14:tracePt t="29267" x="6759575" y="3941763"/>
          <p14:tracePt t="29284" x="6746875" y="3929063"/>
          <p14:tracePt t="29347" x="6734175" y="3929063"/>
          <p14:tracePt t="29355" x="6721475" y="3916363"/>
          <p14:tracePt t="29363" x="6684963" y="3905250"/>
          <p14:tracePt t="29379" x="6584950" y="3841750"/>
          <p14:tracePt t="29396" x="6496050" y="3803650"/>
          <p14:tracePt t="29413" x="6459538" y="3792538"/>
          <p14:tracePt t="29451" x="6459538" y="3779838"/>
          <p14:tracePt t="29507" x="6459538" y="3767138"/>
          <p14:tracePt t="29523" x="6459538" y="3754438"/>
          <p14:tracePt t="29540" x="6472238" y="3754438"/>
          <p14:tracePt t="29546" x="6521450" y="3729038"/>
          <p14:tracePt t="29563" x="6608763" y="3716338"/>
          <p14:tracePt t="29580" x="6734175" y="3692525"/>
          <p14:tracePt t="29597" x="6897688" y="3679825"/>
          <p14:tracePt t="29612" x="7085013" y="3654425"/>
          <p14:tracePt t="29630" x="7235825" y="3654425"/>
          <p14:tracePt t="29646" x="7348538" y="3654425"/>
          <p14:tracePt t="29663" x="7448550" y="3654425"/>
          <p14:tracePt t="29666" x="7510463" y="3654425"/>
          <p14:tracePt t="29680" x="7561263" y="3654425"/>
          <p14:tracePt t="29682" x="7597775" y="3654425"/>
          <p14:tracePt t="29697" x="7648575" y="3654425"/>
          <p14:tracePt t="29700" x="7697788" y="3654425"/>
          <p14:tracePt t="29713" x="7748588" y="3654425"/>
          <p14:tracePt t="29715" x="7823200" y="3654425"/>
          <p14:tracePt t="29730" x="7961313" y="3654425"/>
          <p14:tracePt t="29747" x="8086725" y="3654425"/>
          <p14:tracePt t="29763" x="8312150" y="3654425"/>
          <p14:tracePt t="29780" x="8524875" y="3654425"/>
          <p14:tracePt t="29797" x="8674100" y="3654425"/>
          <p14:tracePt t="29813" x="8774113" y="3654425"/>
          <p14:tracePt t="29830" x="8799513" y="3667125"/>
          <p14:tracePt t="29846" x="8812213" y="3679825"/>
          <p14:tracePt t="29863" x="8824913" y="3679825"/>
          <p14:tracePt t="29867" x="8863013" y="3679825"/>
          <p14:tracePt t="29880" x="8912225" y="3679825"/>
          <p14:tracePt t="29884" x="9012238" y="3692525"/>
          <p14:tracePt t="29897" x="9099550" y="3692525"/>
          <p14:tracePt t="29900" x="9199563" y="3716338"/>
          <p14:tracePt t="29914" x="9401175" y="3716338"/>
          <p14:tracePt t="29931" x="9537700" y="3729038"/>
          <p14:tracePt t="29947" x="9626600" y="3741738"/>
          <p14:tracePt t="29964" x="9650413" y="3741738"/>
          <p14:tracePt t="29981" x="9713913" y="3741738"/>
          <p14:tracePt t="29997" x="9739313" y="3741738"/>
          <p14:tracePt t="30013" x="9775825" y="3741738"/>
          <p14:tracePt t="30030" x="9839325" y="3741738"/>
          <p14:tracePt t="30047" x="9888538" y="3741738"/>
          <p14:tracePt t="30064" x="9963150" y="3741738"/>
          <p14:tracePt t="30068" x="10001250" y="3741738"/>
          <p14:tracePt t="30081" x="10039350" y="3741738"/>
          <p14:tracePt t="30083" x="10088563" y="3741738"/>
          <p14:tracePt t="30098" x="10152063" y="3741738"/>
          <p14:tracePt t="30114" x="10188575" y="3741738"/>
          <p14:tracePt t="30219" x="10201275" y="3741738"/>
          <p14:tracePt t="30228" x="10164763" y="3729038"/>
          <p14:tracePt t="30236" x="10075863" y="3729038"/>
          <p14:tracePt t="30248" x="10026650" y="3729038"/>
          <p14:tracePt t="30251" x="9913938" y="3729038"/>
          <p14:tracePt t="30265" x="9775825" y="3729038"/>
          <p14:tracePt t="30267" x="9650413" y="3729038"/>
          <p14:tracePt t="30282" x="9263063" y="3729038"/>
          <p14:tracePt t="30284" x="9124950" y="3729038"/>
          <p14:tracePt t="30298" x="8837613" y="3729038"/>
          <p14:tracePt t="30315" x="8686800" y="3729038"/>
          <p14:tracePt t="30331" x="8548688" y="3729038"/>
          <p14:tracePt t="30348" x="8399463" y="3729038"/>
          <p14:tracePt t="30365" x="8223250" y="3754438"/>
          <p14:tracePt t="30381" x="8010525" y="3754438"/>
          <p14:tracePt t="30398" x="7673975" y="3754438"/>
          <p14:tracePt t="30414" x="7423150" y="3754438"/>
          <p14:tracePt t="30431" x="7223125" y="3754438"/>
          <p14:tracePt t="30434" x="7134225" y="3754438"/>
          <p14:tracePt t="30448" x="7072313" y="3754438"/>
          <p14:tracePt t="30452" x="7034213" y="3754438"/>
          <p14:tracePt t="30466" x="6972300" y="3754438"/>
          <p14:tracePt t="30483" x="6934200" y="3754438"/>
          <p14:tracePt t="30499" x="6884988" y="3754438"/>
          <p14:tracePt t="30515" x="6834188" y="3754438"/>
          <p14:tracePt t="30532" x="6808788" y="3754438"/>
          <p14:tracePt t="30563" x="6784975" y="3754438"/>
          <p14:tracePt t="30580" x="6759575" y="3754438"/>
          <p14:tracePt t="30587" x="6696075" y="3754438"/>
          <p14:tracePt t="30599" x="6646863" y="3754438"/>
          <p14:tracePt t="30615" x="6534150" y="3754438"/>
          <p14:tracePt t="30619" x="6508750" y="3754438"/>
          <p14:tracePt t="30632" x="6496050" y="3754438"/>
          <p14:tracePt t="30787" x="6534150" y="3741738"/>
          <p14:tracePt t="30795" x="6608763" y="3741738"/>
          <p14:tracePt t="30803" x="6646863" y="3741738"/>
          <p14:tracePt t="30816" x="6696075" y="3716338"/>
          <p14:tracePt t="30820" x="6784975" y="3703638"/>
          <p14:tracePt t="30833" x="6834188" y="3703638"/>
          <p14:tracePt t="30835" x="6921500" y="3679825"/>
          <p14:tracePt t="30849" x="7010400" y="3679825"/>
          <p14:tracePt t="30853" x="7059613" y="3679825"/>
          <p14:tracePt t="30867" x="7223125" y="3679825"/>
          <p14:tracePt t="30883" x="7435850" y="3679825"/>
          <p14:tracePt t="30900" x="7697788" y="3679825"/>
          <p14:tracePt t="30917" x="8023225" y="3679825"/>
          <p14:tracePt t="30932" x="8261350" y="3679825"/>
          <p14:tracePt t="30949" x="8448675" y="3679825"/>
          <p14:tracePt t="30966" x="8624888" y="3679825"/>
          <p14:tracePt t="30983" x="8850313" y="3679825"/>
          <p14:tracePt t="31001" x="9163050" y="3679825"/>
          <p14:tracePt t="31003" x="9288463" y="3679825"/>
          <p14:tracePt t="31017" x="9424988" y="3679825"/>
          <p14:tracePt t="31019" x="9513888" y="3679825"/>
          <p14:tracePt t="31034" x="9601200" y="3679825"/>
          <p14:tracePt t="31037" x="9701213" y="3679825"/>
          <p14:tracePt t="31050" x="9901238" y="3679825"/>
          <p14:tracePt t="31067" x="10026650" y="3679825"/>
          <p14:tracePt t="31083" x="10139363" y="3679825"/>
          <p14:tracePt t="31101" x="10252075" y="3692525"/>
          <p14:tracePt t="31117" x="10313988" y="3692525"/>
          <p14:tracePt t="31133" x="10352088" y="3692525"/>
          <p14:tracePt t="31150" x="10364788" y="3692525"/>
          <p14:tracePt t="31291" x="10339388" y="3703638"/>
          <p14:tracePt t="31301" x="10264775" y="3703638"/>
          <p14:tracePt t="31310" x="10201275" y="3703638"/>
          <p14:tracePt t="31317" x="10113963" y="3703638"/>
          <p14:tracePt t="31333" x="9852025" y="3703638"/>
          <p14:tracePt t="31351" x="9237663" y="3703638"/>
          <p14:tracePt t="31367" x="8699500" y="3741738"/>
          <p14:tracePt t="31370" x="8499475" y="3741738"/>
          <p14:tracePt t="31384" x="8286750" y="3741738"/>
          <p14:tracePt t="31387" x="8023225" y="3792538"/>
          <p14:tracePt t="31402" x="7897813" y="3792538"/>
          <p14:tracePt t="31405" x="7748588" y="3803650"/>
          <p14:tracePt t="31418" x="7435850" y="3841750"/>
          <p14:tracePt t="31435" x="7123113" y="3892550"/>
          <p14:tracePt t="31451" x="6772275" y="3916363"/>
          <p14:tracePt t="31468" x="6334125" y="3916363"/>
          <p14:tracePt t="31484" x="5908675" y="3929063"/>
          <p14:tracePt t="31501" x="5619750" y="3929063"/>
          <p14:tracePt t="31517" x="5570538" y="3929063"/>
          <p14:tracePt t="31651" x="5583238" y="3929063"/>
          <p14:tracePt t="31659" x="5632450" y="3929063"/>
          <p14:tracePt t="31668" x="5757863" y="3929063"/>
          <p14:tracePt t="31685" x="6034088" y="3879850"/>
          <p14:tracePt t="31702" x="6897688" y="3779838"/>
          <p14:tracePt t="31718" x="7874000" y="3779838"/>
          <p14:tracePt t="31735" x="8899525" y="3779838"/>
          <p14:tracePt t="31751" x="9613900" y="3779838"/>
          <p14:tracePt t="31755" x="9750425" y="3779838"/>
          <p14:tracePt t="31769" x="9852025" y="3779838"/>
          <p14:tracePt t="31771" x="9875838" y="3779838"/>
          <p14:tracePt t="31900" x="9852025" y="3779838"/>
          <p14:tracePt t="31907" x="9826625" y="3779838"/>
          <p14:tracePt t="31919" x="9750425" y="3803650"/>
          <p14:tracePt t="31923" x="9663113" y="3816350"/>
          <p14:tracePt t="31935" x="9601200" y="3816350"/>
          <p14:tracePt t="31939" x="9475788" y="3841750"/>
          <p14:tracePt t="31952" x="9375775" y="3841750"/>
          <p14:tracePt t="31955" x="9250363" y="3841750"/>
          <p14:tracePt t="31970" x="9112250" y="3841750"/>
          <p14:tracePt t="31972" x="8999538" y="3841750"/>
          <p14:tracePt t="31986" x="8774113" y="3841750"/>
          <p14:tracePt t="32004" x="8724900" y="3841750"/>
          <p14:tracePt t="32163" x="8712200" y="3841750"/>
          <p14:tracePt t="32179" x="8674100" y="3841750"/>
          <p14:tracePt t="32189" x="8586788" y="3803650"/>
          <p14:tracePt t="32204" x="8435975" y="3803650"/>
          <p14:tracePt t="32220" x="8324850" y="3779838"/>
          <p14:tracePt t="32237" x="8235950" y="3767138"/>
          <p14:tracePt t="32252" x="8223250" y="3767138"/>
          <p14:tracePt t="32387" x="8223250" y="3754438"/>
          <p14:tracePt t="32403" x="8223250" y="3741738"/>
          <p14:tracePt t="32420" x="8223250" y="3716338"/>
          <p14:tracePt t="32515" x="8274050" y="3703638"/>
          <p14:tracePt t="32522" x="8299450" y="3703638"/>
          <p14:tracePt t="32537" x="8324850" y="3679825"/>
          <p14:tracePt t="32539" x="8335963" y="3679825"/>
          <p14:tracePt t="32554" x="8348663" y="3679825"/>
          <p14:tracePt t="32571" x="8374063" y="3654425"/>
          <p14:tracePt t="32731" x="8399463" y="3654425"/>
          <p14:tracePt t="32771" x="8412163" y="3654425"/>
          <p14:tracePt t="32779" x="8435975" y="3654425"/>
          <p14:tracePt t="32788" x="8461375" y="3654425"/>
          <p14:tracePt t="32805" x="8499475" y="3629025"/>
          <p14:tracePt t="32821" x="8524875" y="3603625"/>
          <p14:tracePt t="32955" x="8537575" y="3590925"/>
          <p14:tracePt t="32963" x="8537575" y="3579813"/>
          <p14:tracePt t="32972" x="8537575" y="3567113"/>
          <p14:tracePt t="32989" x="8537575" y="3503613"/>
          <p14:tracePt t="33005" x="8537575" y="3467100"/>
          <p14:tracePt t="33021" x="8537575" y="3378200"/>
          <p14:tracePt t="33038" x="8537575" y="3303588"/>
          <p14:tracePt t="33055" x="8537575" y="3241675"/>
          <p14:tracePt t="33072" x="8586788" y="3154363"/>
          <p14:tracePt t="33075" x="8661400" y="3116263"/>
          <p14:tracePt t="33089" x="8699500" y="3116263"/>
          <p14:tracePt t="33092" x="8774113" y="3090863"/>
          <p14:tracePt t="33107" x="9012238" y="3090863"/>
          <p14:tracePt t="33122" x="9375775" y="3090863"/>
          <p14:tracePt t="33139" x="9650413" y="3090863"/>
          <p14:tracePt t="33155" x="9939338" y="3090863"/>
          <p14:tracePt t="33172" x="10126663" y="3090863"/>
          <p14:tracePt t="33188" x="10201275" y="3090863"/>
          <p14:tracePt t="33205" x="10239375" y="3090863"/>
          <p14:tracePt t="33222" x="10277475" y="3090863"/>
          <p14:tracePt t="33239" x="10364788" y="3090863"/>
          <p14:tracePt t="33242" x="10401300" y="3128963"/>
          <p14:tracePt t="33255" x="10490200" y="3154363"/>
          <p14:tracePt t="33259" x="10564813" y="3190875"/>
          <p14:tracePt t="33272" x="10602913" y="3203575"/>
          <p14:tracePt t="33275" x="10677525" y="3216275"/>
          <p14:tracePt t="33289" x="10752138" y="3228975"/>
          <p14:tracePt t="33292" x="10790238" y="3267075"/>
          <p14:tracePt t="33306" x="10828338" y="3303588"/>
          <p14:tracePt t="33339" x="10852150" y="3316288"/>
          <p14:tracePt t="33347" x="10852150" y="3354388"/>
          <p14:tracePt t="33355" x="10852150" y="3390900"/>
          <p14:tracePt t="33373" x="10852150" y="3441700"/>
          <p14:tracePt t="33389" x="10852150" y="3503613"/>
          <p14:tracePt t="33406" x="10815638" y="3579813"/>
          <p14:tracePt t="33423" x="10690225" y="3654425"/>
          <p14:tracePt t="33440" x="10552113" y="3754438"/>
          <p14:tracePt t="33443" x="10490200" y="3816350"/>
          <p14:tracePt t="33455" x="10439400" y="3867150"/>
          <p14:tracePt t="33459" x="10377488" y="3929063"/>
          <p14:tracePt t="33473" x="10326688" y="3954463"/>
          <p14:tracePt t="33475" x="10313988" y="3967163"/>
          <p14:tracePt t="33490" x="10264775" y="4017963"/>
          <p14:tracePt t="33507" x="10226675" y="4029075"/>
          <p14:tracePt t="33523" x="10177463" y="4041775"/>
          <p14:tracePt t="33540" x="10064750" y="4054475"/>
          <p14:tracePt t="33556" x="9952038" y="4054475"/>
          <p14:tracePt t="33573" x="9875838" y="4054475"/>
          <p14:tracePt t="33590" x="9763125" y="4054475"/>
          <p14:tracePt t="33607" x="9626600" y="4041775"/>
          <p14:tracePt t="33610" x="9525000" y="4017963"/>
          <p14:tracePt t="33623" x="9437688" y="4005263"/>
          <p14:tracePt t="33627" x="9363075" y="3979863"/>
          <p14:tracePt t="33640" x="9250363" y="3967163"/>
          <p14:tracePt t="33643" x="9163050" y="3967163"/>
          <p14:tracePt t="33656" x="9063038" y="3941763"/>
          <p14:tracePt t="33660" x="8986838" y="3929063"/>
          <p14:tracePt t="33674" x="8912225" y="3905250"/>
          <p14:tracePt t="33723" x="8899525" y="3905250"/>
          <p14:tracePt t="33731" x="8874125" y="3879850"/>
          <p14:tracePt t="33740" x="8837613" y="3841750"/>
          <p14:tracePt t="33756" x="8750300" y="3779838"/>
          <p14:tracePt t="33773" x="8699500" y="3754438"/>
          <p14:tracePt t="33790" x="8661400" y="3703638"/>
          <p14:tracePt t="33808" x="8637588" y="3703638"/>
          <p14:tracePt t="33851" x="8612188" y="3692525"/>
          <p14:tracePt t="33867" x="8612188" y="3679825"/>
          <p14:tracePt t="33875" x="8612188" y="3641725"/>
          <p14:tracePt t="33891" x="8612188" y="3603625"/>
          <p14:tracePt t="33908" x="8612188" y="3567113"/>
          <p14:tracePt t="33925" x="8612188" y="3529013"/>
          <p14:tracePt t="33941" x="8612188" y="3516313"/>
          <p14:tracePt t="33957" x="8612188" y="3503613"/>
          <p14:tracePt t="33974" x="8612188" y="3454400"/>
          <p14:tracePt t="33991" x="8612188" y="3441700"/>
          <p14:tracePt t="33994" x="8612188" y="3416300"/>
          <p14:tracePt t="34008" x="8612188" y="3390900"/>
          <p14:tracePt t="34024" x="8612188" y="3367088"/>
          <p14:tracePt t="34027" x="8612188" y="3354388"/>
          <p14:tracePt t="34041" x="8637588" y="3341688"/>
          <p14:tracePt t="34043" x="8637588" y="3303588"/>
          <p14:tracePt t="34058" x="8712200" y="3241675"/>
          <p14:tracePt t="34075" x="8874125" y="3165475"/>
          <p14:tracePt t="34091" x="9037638" y="3103563"/>
          <p14:tracePt t="34109" x="9137650" y="3103563"/>
          <p14:tracePt t="34125" x="9175750" y="3090863"/>
          <p14:tracePt t="34187" x="9188450" y="3090863"/>
          <p14:tracePt t="34203" x="9188450" y="3103563"/>
          <p14:tracePt t="34212" x="9175750" y="3154363"/>
          <p14:tracePt t="34225" x="9112250" y="3190875"/>
          <p14:tracePt t="34227" x="9063038" y="3241675"/>
          <p14:tracePt t="34242" x="8874125" y="3328988"/>
          <p14:tracePt t="34259" x="8712200" y="3403600"/>
          <p14:tracePt t="34275" x="8624888" y="3441700"/>
          <p14:tracePt t="34347" x="8612188" y="3454400"/>
          <p14:tracePt t="34363" x="8612188" y="3467100"/>
          <p14:tracePt t="34371" x="8612188" y="3479800"/>
          <p14:tracePt t="34379" x="8612188" y="3503613"/>
          <p14:tracePt t="34392" x="8612188" y="3516313"/>
          <p14:tracePt t="34395" x="8612188" y="3541713"/>
          <p14:tracePt t="34409" x="8599488" y="3567113"/>
          <p14:tracePt t="34411" x="8574088" y="3579813"/>
          <p14:tracePt t="34426" x="8574088" y="3590925"/>
          <p14:tracePt t="34442" x="8561388" y="3603625"/>
          <p14:tracePt t="34691" x="8548688" y="3603625"/>
          <p14:tracePt t="34699" x="8537575" y="3603625"/>
          <p14:tracePt t="34939" x="8524875" y="3603625"/>
          <p14:tracePt t="35091" x="8512175" y="3603625"/>
          <p14:tracePt t="35219" x="8499475" y="3603625"/>
          <p14:tracePt t="35227" x="8499475" y="3590925"/>
          <p14:tracePt t="35244" x="8499475" y="3579813"/>
          <p14:tracePt t="35547" x="8499475" y="3554413"/>
          <p14:tracePt t="35555" x="8512175" y="3529013"/>
          <p14:tracePt t="35562" x="8524875" y="3503613"/>
          <p14:tracePt t="35579" x="8524875" y="3490913"/>
          <p14:tracePt t="35595" x="8537575" y="3479800"/>
          <p14:tracePt t="35612" x="8548688" y="3467100"/>
          <p14:tracePt t="35651" x="8561388" y="3454400"/>
          <p14:tracePt t="35667" x="8574088" y="3441700"/>
          <p14:tracePt t="35675" x="8574088" y="3429000"/>
          <p14:tracePt t="35691" x="8586788" y="3429000"/>
          <p14:tracePt t="35755" x="8599488" y="3416300"/>
          <p14:tracePt t="35762" x="8624888" y="3403600"/>
          <p14:tracePt t="35779" x="8637588" y="3390900"/>
          <p14:tracePt t="35796" x="8661400" y="3390900"/>
          <p14:tracePt t="35813" x="8686800" y="3390900"/>
          <p14:tracePt t="35829" x="8712200" y="3390900"/>
          <p14:tracePt t="35845" x="8737600" y="3390900"/>
          <p14:tracePt t="35862" x="8750300" y="3390900"/>
          <p14:tracePt t="36411" x="8763000" y="3390900"/>
          <p14:tracePt t="36419" x="8786813" y="3403600"/>
          <p14:tracePt t="36431" x="8786813" y="3416300"/>
          <p14:tracePt t="36436" x="8786813" y="3429000"/>
          <p14:tracePt t="36448" x="8824913" y="3454400"/>
          <p14:tracePt t="36451" x="8824913" y="3479800"/>
          <p14:tracePt t="36464" x="8850313" y="3490913"/>
          <p14:tracePt t="36467" x="8850313" y="3503613"/>
          <p14:tracePt t="36481" x="8863013" y="3503613"/>
          <p14:tracePt t="36579" x="8874125" y="3529013"/>
          <p14:tracePt t="36587" x="8886825" y="3529013"/>
          <p14:tracePt t="36597" x="8899525" y="3541713"/>
          <p14:tracePt t="36614" x="8912225" y="3541713"/>
          <p14:tracePt t="37083" x="8912225" y="3516313"/>
          <p14:tracePt t="37091" x="8912225" y="3503613"/>
          <p14:tracePt t="37107" x="8937625" y="3479800"/>
          <p14:tracePt t="37123" x="8937625" y="3454400"/>
          <p14:tracePt t="37132" x="8937625" y="3429000"/>
          <p14:tracePt t="37149" x="8963025" y="3403600"/>
          <p14:tracePt t="37166" x="8963025" y="3378200"/>
          <p14:tracePt t="37182" x="8986838" y="3341688"/>
          <p14:tracePt t="37200" x="8999538" y="3328988"/>
          <p14:tracePt t="37203" x="9012238" y="3316288"/>
          <p14:tracePt t="37635" x="9024938" y="3303588"/>
          <p14:tracePt t="37643" x="9050338" y="3303588"/>
          <p14:tracePt t="37650" x="9075738" y="3303588"/>
          <p14:tracePt t="37683" x="9099550" y="3303588"/>
          <p14:tracePt t="37691" x="9112250" y="3303588"/>
          <p14:tracePt t="37701" x="9124950" y="3303588"/>
          <p14:tracePt t="37717" x="9150350" y="3303588"/>
          <p14:tracePt t="37867" x="9150350" y="3316288"/>
          <p14:tracePt t="37875" x="9150350" y="3341688"/>
          <p14:tracePt t="37884" x="9150350" y="3354388"/>
          <p14:tracePt t="37900" x="9150350" y="3390900"/>
          <p14:tracePt t="37918" x="9175750" y="3416300"/>
          <p14:tracePt t="37934" x="9188450" y="3441700"/>
          <p14:tracePt t="37951" x="9188450" y="3467100"/>
          <p14:tracePt t="37955" x="9199563" y="3479800"/>
          <p14:tracePt t="38003" x="9199563" y="3490913"/>
          <p14:tracePt t="38075" x="9199563" y="3503613"/>
          <p14:tracePt t="38084" x="9224963" y="3516313"/>
          <p14:tracePt t="38093" x="9237663" y="3529013"/>
          <p14:tracePt t="38101" x="9250363" y="3541713"/>
          <p14:tracePt t="38387" x="9250363" y="3554413"/>
          <p14:tracePt t="38427" x="9263063" y="3554413"/>
          <p14:tracePt t="38443" x="9288463" y="3541713"/>
          <p14:tracePt t="38467" x="9312275" y="3529013"/>
          <p14:tracePt t="38475" x="9337675" y="3529013"/>
          <p14:tracePt t="38485" x="9350375" y="3516313"/>
          <p14:tracePt t="38503" x="9363075" y="3516313"/>
          <p14:tracePt t="38519" x="9375775" y="3516313"/>
          <p14:tracePt t="38547" x="9388475" y="3516313"/>
          <p14:tracePt t="38563" x="9401175" y="3516313"/>
          <p14:tracePt t="38571" x="9413875" y="3516313"/>
          <p14:tracePt t="38603" x="9424988" y="3516313"/>
          <p14:tracePt t="38611" x="9437688" y="3516313"/>
          <p14:tracePt t="38635" x="9450388" y="3516313"/>
          <p14:tracePt t="38652" x="9463088" y="3516313"/>
          <p14:tracePt t="38660" x="9475788" y="3516313"/>
          <p14:tracePt t="38670" x="9488488" y="3516313"/>
          <p14:tracePt t="38691" x="9501188" y="3516313"/>
          <p14:tracePt t="38995" x="9525000" y="3490913"/>
          <p14:tracePt t="39003" x="9525000" y="3479800"/>
          <p14:tracePt t="39011" x="9525000" y="3467100"/>
          <p14:tracePt t="39021" x="9550400" y="3441700"/>
          <p14:tracePt t="39037" x="9575800" y="3403600"/>
          <p14:tracePt t="39054" x="9575800" y="3390900"/>
          <p14:tracePt t="39071" x="9588500" y="3378200"/>
          <p14:tracePt t="39087" x="9601200" y="3367088"/>
          <p14:tracePt t="39124" x="9613900" y="3341688"/>
          <p14:tracePt t="39147" x="9626600" y="3328988"/>
          <p14:tracePt t="39173" x="9626600" y="3316288"/>
          <p14:tracePt t="39467" x="9637713" y="3316288"/>
          <p14:tracePt t="39475" x="9663113" y="3316288"/>
          <p14:tracePt t="39488" x="9713913" y="3378200"/>
          <p14:tracePt t="39491" x="9750425" y="3429000"/>
          <p14:tracePt t="39506" x="9839325" y="3516313"/>
          <p14:tracePt t="39522" x="9939338" y="3603625"/>
          <p14:tracePt t="39540" x="10001250" y="3654425"/>
          <p14:tracePt t="39556" x="10026650" y="3679825"/>
          <p14:tracePt t="39747" x="10026650" y="3692525"/>
          <p14:tracePt t="39787" x="10001250" y="3692525"/>
          <p14:tracePt t="39795" x="9988550" y="3679825"/>
          <p14:tracePt t="39805" x="9988550" y="3641725"/>
          <p14:tracePt t="39822" x="9988550" y="3603625"/>
          <p14:tracePt t="39839" x="9988550" y="3579813"/>
          <p14:tracePt t="39860" x="9988550" y="3554413"/>
          <p14:tracePt t="39892" x="9988550" y="3529013"/>
          <p14:tracePt t="39995" x="10001250" y="3529013"/>
          <p14:tracePt t="40027" x="10026650" y="3529013"/>
          <p14:tracePt t="40043" x="10039350" y="3529013"/>
          <p14:tracePt t="40051" x="10052050" y="3529013"/>
          <p14:tracePt t="40059" x="10064750" y="3529013"/>
          <p14:tracePt t="40074" x="10075863" y="3529013"/>
          <p14:tracePt t="40139" x="10088563" y="3529013"/>
          <p14:tracePt t="40363" x="10101263" y="3516313"/>
          <p14:tracePt t="40371" x="10101263" y="3503613"/>
          <p14:tracePt t="40380" x="10101263" y="3479800"/>
          <p14:tracePt t="40396" x="10101263" y="3467100"/>
          <p14:tracePt t="40408" x="10101263" y="3454400"/>
          <p14:tracePt t="40424" x="10101263" y="3441700"/>
          <p14:tracePt t="40442" x="10101263" y="3416300"/>
          <p14:tracePt t="40483" x="10101263" y="3390900"/>
          <p14:tracePt t="40491" x="10101263" y="3367088"/>
          <p14:tracePt t="40507" x="10101263" y="3354388"/>
          <p14:tracePt t="40524" x="10101263" y="3341688"/>
          <p14:tracePt t="40532" x="10101263" y="3328988"/>
          <p14:tracePt t="40547" x="10101263" y="3316288"/>
          <p14:tracePt t="40558" x="10088563" y="3316288"/>
          <p14:tracePt t="40575" x="10064750" y="3278188"/>
          <p14:tracePt t="40578" x="10039350" y="3278188"/>
          <p14:tracePt t="40591" x="10026650" y="3267075"/>
          <p14:tracePt t="40594" x="10013950" y="3267075"/>
          <p14:tracePt t="40609" x="10013950" y="3254375"/>
          <p14:tracePt t="40612" x="9975850" y="3241675"/>
          <p14:tracePt t="40625" x="9963150" y="3241675"/>
          <p14:tracePt t="40642" x="9913938" y="3216275"/>
          <p14:tracePt t="40658" x="9888538" y="3216275"/>
          <p14:tracePt t="40676" x="9826625" y="3203575"/>
          <p14:tracePt t="40692" x="9688513" y="3178175"/>
          <p14:tracePt t="40708" x="9537700" y="3178175"/>
          <p14:tracePt t="40724" x="9388475" y="3141663"/>
          <p14:tracePt t="40742" x="9237663" y="3116263"/>
          <p14:tracePt t="40759" x="9112250" y="3103563"/>
          <p14:tracePt t="40776" x="9024938" y="3103563"/>
          <p14:tracePt t="40779" x="8975725" y="3103563"/>
          <p14:tracePt t="40792" x="8937625" y="3090863"/>
          <p14:tracePt t="40795" x="8899525" y="3078163"/>
          <p14:tracePt t="40809" x="8863013" y="3078163"/>
          <p14:tracePt t="40812" x="8812213" y="3078163"/>
          <p14:tracePt t="40826" x="8724900" y="3078163"/>
          <p14:tracePt t="40843" x="8650288" y="3078163"/>
          <p14:tracePt t="40860" x="8574088" y="3078163"/>
          <p14:tracePt t="40876" x="8474075" y="3078163"/>
          <p14:tracePt t="40892" x="8386763" y="3116263"/>
          <p14:tracePt t="40909" x="8312150" y="3141663"/>
          <p14:tracePt t="40925" x="8248650" y="3165475"/>
          <p14:tracePt t="40942" x="8212138" y="3190875"/>
          <p14:tracePt t="40959" x="8186738" y="3203575"/>
          <p14:tracePt t="40963" x="8161338" y="3203575"/>
          <p14:tracePt t="40976" x="8135938" y="3216275"/>
          <p14:tracePt t="40979" x="8110538" y="3254375"/>
          <p14:tracePt t="40995" x="8099425" y="3254375"/>
          <p14:tracePt t="41035" x="8099425" y="3267075"/>
          <p14:tracePt t="41051" x="8099425" y="3278188"/>
          <p14:tracePt t="41059" x="8099425" y="3316288"/>
          <p14:tracePt t="41076" x="8099425" y="3341688"/>
          <p14:tracePt t="41084" x="8099425" y="3354388"/>
          <p14:tracePt t="41093" x="8099425" y="3367088"/>
          <p14:tracePt t="41109" x="8099425" y="3403600"/>
          <p14:tracePt t="41126" x="8135938" y="3429000"/>
          <p14:tracePt t="41143" x="8235950" y="3454400"/>
          <p14:tracePt t="41147" x="8274050" y="3479800"/>
          <p14:tracePt t="41160" x="8324850" y="3490913"/>
          <p14:tracePt t="41163" x="8399463" y="3490913"/>
          <p14:tracePt t="41177" x="8474075" y="3490913"/>
          <p14:tracePt t="41179" x="8561388" y="3490913"/>
          <p14:tracePt t="41194" x="8737600" y="3490913"/>
          <p14:tracePt t="41210" x="8850313" y="3490913"/>
          <p14:tracePt t="41228" x="8937625" y="3490913"/>
          <p14:tracePt t="41243" x="8986838" y="3490913"/>
          <p14:tracePt t="41260" x="9024938" y="3490913"/>
          <p14:tracePt t="41277" x="9037638" y="3490913"/>
          <p14:tracePt t="41293" x="9063038" y="3490913"/>
          <p14:tracePt t="41310" x="9075738" y="3490913"/>
          <p14:tracePt t="41327" x="9099550" y="3490913"/>
          <p14:tracePt t="41403" x="9099550" y="3503613"/>
          <p14:tracePt t="41410" x="9037638" y="3541713"/>
          <p14:tracePt t="41419" x="8963025" y="3579813"/>
          <p14:tracePt t="41427" x="8924925" y="3579813"/>
          <p14:tracePt t="41444" x="8724900" y="3629025"/>
          <p14:tracePt t="41461" x="8574088" y="3654425"/>
          <p14:tracePt t="41477" x="8474075" y="3654425"/>
          <p14:tracePt t="41494" x="8424863" y="3654425"/>
          <p14:tracePt t="41510" x="8399463" y="3654425"/>
          <p14:tracePt t="41527" x="8348663" y="3654425"/>
          <p14:tracePt t="41531" x="8312150" y="3654425"/>
          <p14:tracePt t="41544" x="8274050" y="3654425"/>
          <p14:tracePt t="41547" x="8223250" y="3654425"/>
          <p14:tracePt t="41561" x="8186738" y="3654425"/>
          <p14:tracePt t="41563" x="8148638" y="3654425"/>
          <p14:tracePt t="41579" x="8074025" y="3654425"/>
          <p14:tracePt t="41594" x="8010525" y="3654425"/>
          <p14:tracePt t="41611" x="7986713" y="3654425"/>
          <p14:tracePt t="41627" x="7961313" y="3654425"/>
          <p14:tracePt t="41859" x="7974013" y="3654425"/>
          <p14:tracePt t="41867" x="8010525" y="3654425"/>
          <p14:tracePt t="41879" x="8074025" y="3654425"/>
          <p14:tracePt t="41895" x="8174038" y="3654425"/>
          <p14:tracePt t="41911" x="8274050" y="3629025"/>
          <p14:tracePt t="41915" x="8348663" y="3629025"/>
          <p14:tracePt t="41929" x="8399463" y="3616325"/>
          <p14:tracePt t="41932" x="8474075" y="3616325"/>
          <p14:tracePt t="41946" x="8537575" y="3590925"/>
          <p14:tracePt t="41948" x="8586788" y="3590925"/>
          <p14:tracePt t="41963" x="8699500" y="3590925"/>
          <p14:tracePt t="41979" x="8812213" y="3590925"/>
          <p14:tracePt t="41995" x="8963025" y="3590925"/>
          <p14:tracePt t="42012" x="9088438" y="3590925"/>
          <p14:tracePt t="42029" x="9199563" y="3590925"/>
          <p14:tracePt t="42045" x="9324975" y="3590925"/>
          <p14:tracePt t="42061" x="9463088" y="3590925"/>
          <p14:tracePt t="42079" x="9613900" y="3590925"/>
          <p14:tracePt t="42083" x="9675813" y="3590925"/>
          <p14:tracePt t="42095" x="9750425" y="3590925"/>
          <p14:tracePt t="42099" x="9801225" y="3590925"/>
          <p14:tracePt t="42112" x="9839325" y="3590925"/>
          <p14:tracePt t="42115" x="9875838" y="3590925"/>
          <p14:tracePt t="42129" x="9901238" y="3590925"/>
          <p14:tracePt t="42132" x="9926638" y="3590925"/>
          <p14:tracePt t="42147" x="9952038" y="3590925"/>
          <p14:tracePt t="42331" x="9901238" y="3590925"/>
          <p14:tracePt t="42339" x="9852025" y="3590925"/>
          <p14:tracePt t="42346" x="9801225" y="3590925"/>
          <p14:tracePt t="42364" x="9613900" y="3590925"/>
          <p14:tracePt t="42380" x="9401175" y="3590925"/>
          <p14:tracePt t="42396" x="9212263" y="3590925"/>
          <p14:tracePt t="42413" x="9012238" y="3590925"/>
          <p14:tracePt t="42429" x="8774113" y="3590925"/>
          <p14:tracePt t="42446" x="8574088" y="3590925"/>
          <p14:tracePt t="42463" x="8412163" y="3590925"/>
          <p14:tracePt t="42466" x="8312150" y="3590925"/>
          <p14:tracePt t="42480" x="8223250" y="3590925"/>
          <p14:tracePt t="42483" x="8135938" y="3590925"/>
          <p14:tracePt t="42496" x="8035925" y="3590925"/>
          <p14:tracePt t="42499" x="7923213" y="3590925"/>
          <p14:tracePt t="42514" x="7623175" y="3590925"/>
          <p14:tracePt t="42530" x="7448550" y="3590925"/>
          <p14:tracePt t="42547" x="7335838" y="3590925"/>
          <p14:tracePt t="42563" x="7285038" y="3590925"/>
          <p14:tracePt t="42581" x="7272338" y="3590925"/>
          <p14:tracePt t="42596" x="7246938" y="3590925"/>
          <p14:tracePt t="42613" x="7197725" y="3590925"/>
          <p14:tracePt t="42629" x="7146925" y="3590925"/>
          <p14:tracePt t="42647" x="7134225" y="3590925"/>
          <p14:tracePt t="42683" x="7123113" y="3590925"/>
          <p14:tracePt t="42843" x="7146925" y="3590925"/>
          <p14:tracePt t="42851" x="7197725" y="3590925"/>
          <p14:tracePt t="42864" x="7297738" y="3590925"/>
          <p14:tracePt t="42867" x="7410450" y="3579813"/>
          <p14:tracePt t="42882" x="7523163" y="3579813"/>
          <p14:tracePt t="42884" x="7661275" y="3579813"/>
          <p14:tracePt t="42898" x="7923213" y="3579813"/>
          <p14:tracePt t="42914" x="8274050" y="3579813"/>
          <p14:tracePt t="42931" x="8561388" y="3579813"/>
          <p14:tracePt t="42948" x="8799513" y="3579813"/>
          <p14:tracePt t="42965" x="9037638" y="3579813"/>
          <p14:tracePt t="42981" x="9224963" y="3579813"/>
          <p14:tracePt t="42997" x="9401175" y="3579813"/>
          <p14:tracePt t="43014" x="9537700" y="3579813"/>
          <p14:tracePt t="43031" x="9650413" y="3579813"/>
          <p14:tracePt t="43048" x="9675813" y="3579813"/>
          <p14:tracePt t="43315" x="9688513" y="3579813"/>
          <p14:tracePt t="43323" x="9675813" y="3554413"/>
          <p14:tracePt t="43332" x="9650413" y="3554413"/>
          <p14:tracePt t="43348" x="9550400" y="3529013"/>
          <p14:tracePt t="43365" x="9401175" y="3503613"/>
          <p14:tracePt t="43382" x="9250363" y="3490913"/>
          <p14:tracePt t="43399" x="9188450" y="3467100"/>
          <p14:tracePt t="43483" x="9175750" y="3467100"/>
          <p14:tracePt t="43491" x="9163050" y="3467100"/>
          <p14:tracePt t="43499" x="9150350" y="3467100"/>
          <p14:tracePt t="43516" x="9137650" y="3441700"/>
          <p14:tracePt t="43533" x="9137650" y="3390900"/>
          <p14:tracePt t="43549" x="9137650" y="3367088"/>
          <p14:tracePt t="43566" x="9137650" y="3316288"/>
          <p14:tracePt t="43582" x="9137650" y="3303588"/>
          <p14:tracePt t="43600" x="9163050" y="3267075"/>
          <p14:tracePt t="43603" x="9188450" y="3254375"/>
          <p14:tracePt t="43616" x="9212263" y="3254375"/>
          <p14:tracePt t="43620" x="9237663" y="3241675"/>
          <p14:tracePt t="43633" x="9263063" y="3241675"/>
          <p14:tracePt t="43636" x="9288463" y="3241675"/>
          <p14:tracePt t="43650" x="9301163" y="3241675"/>
          <p14:tracePt t="43827" x="9275763" y="3241675"/>
          <p14:tracePt t="43835" x="9188450" y="3241675"/>
          <p14:tracePt t="43851" x="8937625" y="3241675"/>
          <p14:tracePt t="43867" x="8661400" y="3241675"/>
          <p14:tracePt t="43884" x="8624888" y="3241675"/>
          <p14:tracePt t="43916" x="8612188" y="3241675"/>
          <p14:tracePt t="43995" x="8624888" y="3228975"/>
          <p14:tracePt t="44002" x="8699500" y="3228975"/>
          <p14:tracePt t="44017" x="8786813" y="3228975"/>
          <p14:tracePt t="44020" x="8863013" y="3228975"/>
          <p14:tracePt t="44034" x="9037638" y="3228975"/>
          <p14:tracePt t="44051" x="9175750" y="3228975"/>
          <p14:tracePt t="44067" x="9224963" y="3228975"/>
          <p14:tracePt t="44195" x="9199563" y="3228975"/>
          <p14:tracePt t="44203" x="9124950" y="3228975"/>
          <p14:tracePt t="44219" x="9012238" y="3241675"/>
          <p14:tracePt t="44234" x="8863013" y="3241675"/>
          <p14:tracePt t="44251" x="8812213" y="3241675"/>
          <p14:tracePt t="44339" x="8837613" y="3241675"/>
          <p14:tracePt t="44347" x="8912225" y="3241675"/>
          <p14:tracePt t="44355" x="8975725" y="3241675"/>
          <p14:tracePt t="44368" x="9024938" y="3241675"/>
          <p14:tracePt t="44371" x="9063038" y="3241675"/>
          <p14:tracePt t="44385" x="9099550" y="3241675"/>
          <p14:tracePt t="44388" x="9124950" y="3241675"/>
          <p14:tracePt t="44402" x="9150350" y="3241675"/>
          <p14:tracePt t="44659" x="9212263" y="3241675"/>
          <p14:tracePt t="44668" x="9263063" y="3241675"/>
          <p14:tracePt t="44676" x="9375775" y="3203575"/>
          <p14:tracePt t="44685" x="9424988" y="3190875"/>
          <p14:tracePt t="44702" x="9563100" y="3154363"/>
          <p14:tracePt t="44719" x="9663113" y="3128963"/>
          <p14:tracePt t="44722" x="9688513" y="3128963"/>
          <p14:tracePt t="44735" x="9726613" y="3116263"/>
          <p14:tracePt t="44739" x="9750425" y="3116263"/>
          <p14:tracePt t="44753" x="9775825" y="3116263"/>
          <p14:tracePt t="44755" x="9788525" y="3116263"/>
          <p14:tracePt t="44770" x="9839325" y="3103563"/>
          <p14:tracePt t="44787" x="9875838" y="3103563"/>
          <p14:tracePt t="44803" x="9926638" y="3090863"/>
          <p14:tracePt t="44820" x="10013950" y="3078163"/>
          <p14:tracePt t="44836" x="10039350" y="3078163"/>
          <p14:tracePt t="44852" x="10064750" y="3065463"/>
          <p14:tracePt t="44899" x="10075863" y="3065463"/>
          <p14:tracePt t="44907" x="10088563" y="3054350"/>
          <p14:tracePt t="44923" x="10101263" y="3028950"/>
          <p14:tracePt t="44936" x="10101263" y="3016250"/>
          <p14:tracePt t="44940" x="10113963" y="3003550"/>
          <p14:tracePt t="44953" x="10126663" y="2978150"/>
          <p14:tracePt t="44955" x="10126663" y="2952750"/>
          <p14:tracePt t="44970" x="10139363" y="2903538"/>
          <p14:tracePt t="44987" x="10139363" y="2852738"/>
          <p14:tracePt t="45003" x="10139363" y="2840038"/>
          <p14:tracePt t="45020" x="10139363" y="2816225"/>
          <p14:tracePt t="45036" x="10139363" y="2778125"/>
          <p14:tracePt t="45052" x="10126663" y="2765425"/>
          <p14:tracePt t="45070" x="10088563" y="2740025"/>
          <p14:tracePt t="45087" x="10013950" y="2690813"/>
          <p14:tracePt t="45090" x="9963150" y="2652713"/>
          <p14:tracePt t="45103" x="9888538" y="2616200"/>
          <p14:tracePt t="45107" x="9801225" y="2590800"/>
          <p14:tracePt t="45120" x="9726613" y="2565400"/>
          <p14:tracePt t="45123" x="9626600" y="2527300"/>
          <p14:tracePt t="45137" x="9501188" y="2503488"/>
          <p14:tracePt t="45141" x="9375775" y="2490788"/>
          <p14:tracePt t="45154" x="9150350" y="2465388"/>
          <p14:tracePt t="45170" x="9024938" y="2452688"/>
          <p14:tracePt t="45187" x="8975725" y="2452688"/>
          <p14:tracePt t="45204" x="8963025" y="2452688"/>
          <p14:tracePt t="45243" x="8950325" y="2452688"/>
          <p14:tracePt t="45251" x="8912225" y="2452688"/>
          <p14:tracePt t="45259" x="8886825" y="2452688"/>
          <p14:tracePt t="45270" x="8850313" y="2452688"/>
          <p14:tracePt t="45288" x="8699500" y="2490788"/>
          <p14:tracePt t="45291" x="8650288" y="2503488"/>
          <p14:tracePt t="45304" x="8586788" y="2540000"/>
          <p14:tracePt t="45307" x="8512175" y="2565400"/>
          <p14:tracePt t="45321" x="8474075" y="2590800"/>
          <p14:tracePt t="45323" x="8461375" y="2603500"/>
          <p14:tracePt t="45338" x="8424863" y="2640013"/>
          <p14:tracePt t="45363" x="8399463" y="2665413"/>
          <p14:tracePt t="45370" x="8386763" y="2678113"/>
          <p14:tracePt t="45388" x="8348663" y="2728913"/>
          <p14:tracePt t="45404" x="8312150" y="2752725"/>
          <p14:tracePt t="45420" x="8299450" y="2790825"/>
          <p14:tracePt t="45436" x="8261350" y="2840038"/>
          <p14:tracePt t="45454" x="8261350" y="2865438"/>
          <p14:tracePt t="45471" x="8261350" y="2916238"/>
          <p14:tracePt t="45474" x="8261350" y="2928938"/>
          <p14:tracePt t="45488" x="8261350" y="2978150"/>
          <p14:tracePt t="45492" x="8261350" y="3016250"/>
          <p14:tracePt t="45504" x="8261350" y="3041650"/>
          <p14:tracePt t="45507" x="8261350" y="3078163"/>
          <p14:tracePt t="45522" x="8261350" y="3116263"/>
          <p14:tracePt t="45524" x="8261350" y="3165475"/>
          <p14:tracePt t="45539" x="8261350" y="3216275"/>
          <p14:tracePt t="45555" x="8312150" y="3254375"/>
          <p14:tracePt t="45571" x="8424863" y="3303588"/>
          <p14:tracePt t="45588" x="8586788" y="3303588"/>
          <p14:tracePt t="45604" x="8750300" y="3303588"/>
          <p14:tracePt t="45621" x="8986838" y="3254375"/>
          <p14:tracePt t="45637" x="9388475" y="3178175"/>
          <p14:tracePt t="45655" x="9626600" y="3103563"/>
          <p14:tracePt t="45658" x="9688513" y="3090863"/>
          <p14:tracePt t="45671" x="9713913" y="3078163"/>
          <p14:tracePt t="45674" x="9739313" y="3065463"/>
          <p14:tracePt t="45689" x="9775825" y="3041650"/>
          <p14:tracePt t="45691" x="9801225" y="3041650"/>
          <p14:tracePt t="45747" x="9801225" y="3028950"/>
          <p14:tracePt t="45771" x="9813925" y="3016250"/>
          <p14:tracePt t="45795" x="9839325" y="2990850"/>
          <p14:tracePt t="45803" x="9863138" y="2990850"/>
          <p14:tracePt t="45811" x="9888538" y="2965450"/>
          <p14:tracePt t="45821" x="9913938" y="2965450"/>
          <p14:tracePt t="45839" x="9975850" y="2928938"/>
          <p14:tracePt t="45855" x="10101263" y="2878138"/>
          <p14:tracePt t="45859" x="10164763" y="2865438"/>
          <p14:tracePt t="45872" x="10213975" y="2828925"/>
          <p14:tracePt t="45875" x="10277475" y="2803525"/>
          <p14:tracePt t="45889" x="10313988" y="2790825"/>
          <p14:tracePt t="45892" x="10339388" y="2778125"/>
          <p14:tracePt t="45906" x="10426700" y="2765425"/>
          <p14:tracePt t="45923" x="10490200" y="2740025"/>
          <p14:tracePt t="45939" x="10590213" y="2716213"/>
          <p14:tracePt t="45956" x="10664825" y="2703513"/>
          <p14:tracePt t="45972" x="10702925" y="2703513"/>
          <p14:tracePt t="45989" x="10764838" y="2703513"/>
          <p14:tracePt t="46027" x="10777538" y="2703513"/>
          <p14:tracePt t="46099" x="10739438" y="2703513"/>
          <p14:tracePt t="46107" x="10677525" y="2703513"/>
          <p14:tracePt t="46115" x="10614025" y="2703513"/>
          <p14:tracePt t="46122" x="10564813" y="2716213"/>
          <p14:tracePt t="46139" x="10477500" y="2752725"/>
          <p14:tracePt t="46243" x="10590213" y="2752725"/>
          <p14:tracePt t="46251" x="10715625" y="2778125"/>
          <p14:tracePt t="46259" x="10815638" y="2778125"/>
          <p14:tracePt t="46273" x="10902950" y="2778125"/>
          <p14:tracePt t="46276" x="11002963" y="2778125"/>
          <p14:tracePt t="46291" x="11153775" y="2778125"/>
          <p14:tracePt t="46307" x="11190288" y="2778125"/>
          <p14:tracePt t="46403" x="11202988" y="2790825"/>
          <p14:tracePt t="46411" x="11153775" y="2816225"/>
          <p14:tracePt t="46423" x="11077575" y="2840038"/>
          <p14:tracePt t="46426" x="11002963" y="2852738"/>
          <p14:tracePt t="46440" x="10939463" y="2852738"/>
          <p14:tracePt t="46444" x="10864850" y="2878138"/>
          <p14:tracePt t="46457" x="10802938" y="2878138"/>
          <p14:tracePt t="46460" x="10764838" y="2890838"/>
          <p14:tracePt t="46473" x="10739438" y="2890838"/>
          <p14:tracePt t="46539" x="10752138" y="2890838"/>
          <p14:tracePt t="46547" x="10828338" y="2878138"/>
          <p14:tracePt t="46557" x="10890250" y="2878138"/>
          <p14:tracePt t="46573" x="11077575" y="2816225"/>
          <p14:tracePt t="46591" x="11153775" y="2816225"/>
          <p14:tracePt t="46683" x="11102975" y="2816225"/>
          <p14:tracePt t="46690" x="11028363" y="2816225"/>
          <p14:tracePt t="46699" x="10939463" y="2840038"/>
          <p14:tracePt t="46707" x="10828338" y="2840038"/>
          <p14:tracePt t="46724" x="10590213" y="2840038"/>
          <p14:tracePt t="46740" x="10502900" y="2840038"/>
          <p14:tracePt t="46819" x="10514013" y="2840038"/>
          <p14:tracePt t="46826" x="10590213" y="2816225"/>
          <p14:tracePt t="46841" x="10639425" y="2816225"/>
          <p14:tracePt t="46844" x="10739438" y="2803525"/>
          <p14:tracePt t="46859" x="10928350" y="2778125"/>
          <p14:tracePt t="46875" x="11028363" y="2765425"/>
          <p14:tracePt t="46892" x="11052175" y="2765425"/>
          <p14:tracePt t="47003" x="11041063" y="2765425"/>
          <p14:tracePt t="47011" x="10990263" y="2765425"/>
          <p14:tracePt t="47025" x="10952163" y="2765425"/>
          <p14:tracePt t="47028" x="10890250" y="2765425"/>
          <p14:tracePt t="47042" x="10777538" y="2765425"/>
          <p14:tracePt t="47058" x="10764838" y="2765425"/>
          <p14:tracePt t="47123" x="10802938" y="2740025"/>
          <p14:tracePt t="47131" x="10864850" y="2740025"/>
          <p14:tracePt t="47141" x="10939463" y="2716213"/>
          <p14:tracePt t="47159" x="11064875" y="2703513"/>
          <p14:tracePt t="47163" x="11115675" y="2703513"/>
          <p14:tracePt t="47175" x="11202988" y="2703513"/>
          <p14:tracePt t="47179" x="11241088" y="2703513"/>
          <p14:tracePt t="47196" x="11266488" y="2703513"/>
          <p14:tracePt t="47283" x="11190288" y="2703513"/>
          <p14:tracePt t="47293" x="11128375" y="2703513"/>
          <p14:tracePt t="47301" x="11028363" y="2716213"/>
          <p14:tracePt t="47308" x="10915650" y="2716213"/>
          <p14:tracePt t="47325" x="10652125" y="2716213"/>
          <p14:tracePt t="47342" x="10477500" y="2716213"/>
          <p14:tracePt t="47419" x="10514013" y="2716213"/>
          <p14:tracePt t="47426" x="10639425" y="2716213"/>
          <p14:tracePt t="47435" x="10802938" y="2703513"/>
          <p14:tracePt t="47442" x="10928350" y="2703513"/>
          <p14:tracePt t="47460" x="11164888" y="2703513"/>
          <p14:tracePt t="47476" x="11290300" y="2703513"/>
          <p14:tracePt t="47493" x="11328400" y="2703513"/>
          <p14:tracePt t="47571" x="11303000" y="2703513"/>
          <p14:tracePt t="47578" x="11253788" y="2703513"/>
          <p14:tracePt t="47594" x="11164888" y="2703513"/>
          <p14:tracePt t="47610" x="11090275" y="2703513"/>
          <p14:tracePt t="47626" x="11077575" y="2703513"/>
          <p14:tracePt t="47699" x="11128375" y="2703513"/>
          <p14:tracePt t="47707" x="11202988" y="2678113"/>
          <p14:tracePt t="47716" x="11253788" y="2665413"/>
          <p14:tracePt t="47726" x="11303000" y="2665413"/>
          <p14:tracePt t="47743" x="11377613" y="2665413"/>
          <p14:tracePt t="47747" x="11390313" y="2665413"/>
          <p14:tracePt t="47859" x="11341100" y="2665413"/>
          <p14:tracePt t="47867" x="11315700" y="2665413"/>
          <p14:tracePt t="47876" x="11277600" y="2665413"/>
          <p14:tracePt t="47893" x="11228388" y="2690813"/>
          <p14:tracePt t="48107" x="11164888" y="2716213"/>
          <p14:tracePt t="48114" x="11077575" y="2790825"/>
          <p14:tracePt t="48128" x="10964863" y="2840038"/>
          <p14:tracePt t="48131" x="10828338" y="2928938"/>
          <p14:tracePt t="48144" x="10690225" y="3028950"/>
          <p14:tracePt t="48147" x="10288588" y="3165475"/>
          <p14:tracePt t="48162" x="9975850" y="3290888"/>
          <p14:tracePt t="48179" x="9726613" y="3378200"/>
          <p14:tracePt t="48195" x="9637713" y="3416300"/>
          <p14:tracePt t="48283" x="9650413" y="3416300"/>
          <p14:tracePt t="48291" x="9726613" y="3416300"/>
          <p14:tracePt t="48298" x="9826625" y="3416300"/>
          <p14:tracePt t="48311" x="9926638" y="3416300"/>
          <p14:tracePt t="48314" x="10052050" y="3416300"/>
          <p14:tracePt t="48329" x="10177463" y="3403600"/>
          <p14:tracePt t="48331" x="10326688" y="3403600"/>
          <p14:tracePt t="48345" x="10426700" y="3403600"/>
          <p14:tracePt t="48347" x="10452100" y="3403600"/>
          <p14:tracePt t="48362" x="10464800" y="3403600"/>
          <p14:tracePt t="48443" x="10426700" y="3454400"/>
          <p14:tracePt t="48452" x="10352088" y="3490913"/>
          <p14:tracePt t="48462" x="10277475" y="3529013"/>
          <p14:tracePt t="48479" x="10139363" y="3554413"/>
          <p14:tracePt t="48482" x="10075863" y="3579813"/>
          <p14:tracePt t="48579" x="10088563" y="3579813"/>
          <p14:tracePt t="48587" x="10164763" y="3579813"/>
          <p14:tracePt t="48596" x="10201275" y="3579813"/>
          <p14:tracePt t="48613" x="10326688" y="3579813"/>
          <p14:tracePt t="48629" x="10414000" y="3579813"/>
          <p14:tracePt t="48707" x="10414000" y="3590925"/>
          <p14:tracePt t="48714" x="10377488" y="3629025"/>
          <p14:tracePt t="48730" x="10226675" y="3679825"/>
          <p14:tracePt t="48746" x="9988550" y="3716338"/>
          <p14:tracePt t="48763" x="9863138" y="3716338"/>
          <p14:tracePt t="48883" x="9888538" y="3703638"/>
          <p14:tracePt t="48891" x="9975850" y="3667125"/>
          <p14:tracePt t="48899" x="10064750" y="3654425"/>
          <p14:tracePt t="48914" x="10239375" y="3629025"/>
          <p14:tracePt t="48931" x="10313988" y="3616325"/>
          <p14:tracePt t="49027" x="10213975" y="3616325"/>
          <p14:tracePt t="49035" x="10064750" y="3629025"/>
          <p14:tracePt t="49047" x="9901238" y="3629025"/>
          <p14:tracePt t="49063" x="9601200" y="3654425"/>
          <p14:tracePt t="49067" x="9488488" y="3654425"/>
          <p14:tracePt t="49080" x="9424988" y="3654425"/>
          <p14:tracePt t="49083" x="9413875" y="3654425"/>
          <p14:tracePt t="49162" x="9424988" y="3654425"/>
          <p14:tracePt t="49171" x="9475788" y="3641725"/>
          <p14:tracePt t="49180" x="9575800" y="3629025"/>
          <p14:tracePt t="49196" x="9813925" y="3590925"/>
          <p14:tracePt t="49213" x="10075863" y="3590925"/>
          <p14:tracePt t="49231" x="10502900" y="3590925"/>
          <p14:tracePt t="49234" x="10626725" y="3590925"/>
          <p14:tracePt t="49248" x="10664825" y="3590925"/>
          <p14:tracePt t="49251" x="10690225" y="3590925"/>
          <p14:tracePt t="49264" x="10715625" y="3590925"/>
          <p14:tracePt t="49339" x="10702925" y="3590925"/>
          <p14:tracePt t="49347" x="10652125" y="3616325"/>
          <p14:tracePt t="49355" x="10564813" y="3629025"/>
          <p14:tracePt t="49364" x="10477500" y="3654425"/>
          <p14:tracePt t="49381" x="10213975" y="3692525"/>
          <p14:tracePt t="49398" x="9826625" y="3703638"/>
          <p14:tracePt t="49414" x="9613900" y="3703638"/>
          <p14:tracePt t="49431" x="9550400" y="3703638"/>
          <p14:tracePt t="49515" x="9637713" y="3692525"/>
          <p14:tracePt t="49523" x="9688513" y="3692525"/>
          <p14:tracePt t="49531" x="9788525" y="3654425"/>
          <p14:tracePt t="49549" x="10026650" y="3629025"/>
          <p14:tracePt t="49565" x="10264775" y="3629025"/>
          <p14:tracePt t="49581" x="10414000" y="3629025"/>
          <p14:tracePt t="49599" x="10439400" y="3629025"/>
          <p14:tracePt t="49683" x="10377488" y="3629025"/>
          <p14:tracePt t="49691" x="10277475" y="3629025"/>
          <p14:tracePt t="49699" x="10126663" y="3654425"/>
          <p14:tracePt t="49715" x="9750425" y="3654425"/>
          <p14:tracePt t="49732" x="9450388" y="3654425"/>
          <p14:tracePt t="49748" x="9275763" y="3654425"/>
          <p14:tracePt t="49835" x="9375775" y="3654425"/>
          <p14:tracePt t="49843" x="9537700" y="3629025"/>
          <p14:tracePt t="49851" x="9750425" y="3616325"/>
          <p14:tracePt t="49866" x="10177463" y="3579813"/>
          <p14:tracePt t="49882" x="10590213" y="3579813"/>
          <p14:tracePt t="49900" x="10726738" y="3579813"/>
          <p14:tracePt t="49916" x="10739438" y="3579813"/>
          <p14:tracePt t="50003" x="10715625" y="3579813"/>
          <p14:tracePt t="50011" x="10590213" y="3603625"/>
          <p14:tracePt t="50019" x="10490200" y="3603625"/>
          <p14:tracePt t="50032" x="10364788" y="3616325"/>
          <p14:tracePt t="50035" x="10226675" y="3616325"/>
          <p14:tracePt t="50050" x="9913938" y="3616325"/>
          <p14:tracePt t="50067" x="9813925" y="3616325"/>
          <p14:tracePt t="50155" x="9901238" y="3616325"/>
          <p14:tracePt t="50163" x="10039350" y="3579813"/>
          <p14:tracePt t="50170" x="10188575" y="3529013"/>
          <p14:tracePt t="50182" x="10313988" y="3516313"/>
          <p14:tracePt t="50200" x="10539413" y="3516313"/>
          <p14:tracePt t="50204" x="10614025" y="3516313"/>
          <p14:tracePt t="50217" x="10639425" y="3516313"/>
          <p14:tracePt t="50219" x="10652125" y="3516313"/>
          <p14:tracePt t="50299" x="10564813" y="3516313"/>
          <p14:tracePt t="50306" x="10401300" y="3567113"/>
          <p14:tracePt t="50316" x="10264775" y="3579813"/>
          <p14:tracePt t="50333" x="9926638" y="3603625"/>
          <p14:tracePt t="50350" x="9739313" y="3603625"/>
          <p14:tracePt t="50367" x="9726613" y="3603625"/>
          <p14:tracePt t="50451" x="9813925" y="3579813"/>
          <p14:tracePt t="50458" x="9952038" y="3529013"/>
          <p14:tracePt t="50467" x="10126663" y="3503613"/>
          <p14:tracePt t="50484" x="10401300" y="3490913"/>
          <p14:tracePt t="50500" x="10590213" y="3490913"/>
          <p14:tracePt t="50517" x="10652125" y="3490913"/>
          <p14:tracePt t="50619" x="10652125" y="3503613"/>
          <p14:tracePt t="50627" x="10626725" y="3541713"/>
          <p14:tracePt t="50634" x="10577513" y="3590925"/>
          <p14:tracePt t="50651" x="10477500" y="3692525"/>
          <p14:tracePt t="50668" x="10352088" y="3792538"/>
          <p14:tracePt t="50684" x="10339388" y="3803650"/>
          <p14:tracePt t="50803" x="10364788" y="3816350"/>
          <p14:tracePt t="50810" x="10401300" y="3816350"/>
          <p14:tracePt t="50818" x="10452100" y="3816350"/>
          <p14:tracePt t="50835" x="10502900" y="3816350"/>
          <p14:tracePt t="50852" x="10526713" y="3816350"/>
          <p14:tracePt t="50868" x="10552113" y="3816350"/>
          <p14:tracePt t="50899" x="10564813" y="3816350"/>
          <p14:tracePt t="50907" x="10564813" y="3803650"/>
          <p14:tracePt t="51123" x="10577513" y="3792538"/>
          <p14:tracePt t="51147" x="10577513" y="3779838"/>
          <p14:tracePt t="51155" x="10577513" y="3767138"/>
          <p14:tracePt t="51195" x="10577513" y="3754438"/>
          <p14:tracePt t="51202" x="10577513" y="3741738"/>
          <p14:tracePt t="51211" x="10577513" y="3703638"/>
          <p14:tracePt t="51220" x="10577513" y="3692525"/>
          <p14:tracePt t="51236" x="10577513" y="3641725"/>
          <p14:tracePt t="51252" x="10564813" y="3616325"/>
          <p14:tracePt t="51371" x="10552113" y="3603625"/>
          <p14:tracePt t="51379" x="10526713" y="3603625"/>
          <p14:tracePt t="51386" x="10464800" y="3603625"/>
          <p14:tracePt t="51403" x="10401300" y="3603625"/>
          <p14:tracePt t="51420" x="10339388" y="3629025"/>
          <p14:tracePt t="51436" x="10313988" y="3654425"/>
          <p14:tracePt t="51683" x="10313988" y="3679825"/>
          <p14:tracePt t="51691" x="10364788" y="3716338"/>
          <p14:tracePt t="51704" x="10401300" y="3729038"/>
          <p14:tracePt t="51708" x="10414000" y="3741738"/>
          <p14:tracePt t="51721" x="10439400" y="3754438"/>
          <p14:tracePt t="51771" x="10439400" y="3767138"/>
          <p14:tracePt t="51779" x="10439400" y="3779838"/>
          <p14:tracePt t="51787" x="10439400" y="3792538"/>
          <p14:tracePt t="51804" x="10439400" y="3803650"/>
          <p14:tracePt t="51820" x="10426700" y="3841750"/>
          <p14:tracePt t="51837" x="10377488" y="3867150"/>
          <p14:tracePt t="51939" x="10377488" y="3854450"/>
          <p14:tracePt t="51954" x="10390188" y="3841750"/>
          <p14:tracePt t="51963" x="10401300" y="3841750"/>
          <p14:tracePt t="51971" x="10414000" y="3841750"/>
          <p14:tracePt t="52059" x="10414000" y="3854450"/>
          <p14:tracePt t="52067" x="10377488" y="3879850"/>
          <p14:tracePt t="52074" x="10377488" y="3905250"/>
          <p14:tracePt t="52195" x="10377488" y="3916363"/>
          <p14:tracePt t="52211" x="10377488" y="3967163"/>
          <p14:tracePt t="52219" x="10401300" y="3992563"/>
          <p14:tracePt t="52227" x="10426700" y="4029075"/>
          <p14:tracePt t="52238" x="10464800" y="4079875"/>
          <p14:tracePt t="52243" x="10464800" y="4092575"/>
          <p14:tracePt t="52255" x="10490200" y="4129088"/>
          <p14:tracePt t="52259" x="10490200" y="4141788"/>
          <p14:tracePt t="52272" x="10490200" y="4167188"/>
          <p14:tracePt t="52275" x="10514013" y="4205288"/>
          <p14:tracePt t="52289" x="10526713" y="4230688"/>
          <p14:tracePt t="52292" x="10539413" y="4254500"/>
          <p14:tracePt t="52306" x="10552113" y="4292600"/>
          <p14:tracePt t="52323" x="10552113" y="4305300"/>
          <p14:tracePt t="52571" x="10526713" y="4367213"/>
          <p14:tracePt t="52579" x="10502900" y="4405313"/>
          <p14:tracePt t="52589" x="10490200" y="4418013"/>
          <p14:tracePt t="52606" x="10414000" y="4492625"/>
          <p14:tracePt t="52622" x="10288588" y="4618038"/>
          <p14:tracePt t="52639" x="10164763" y="4718050"/>
          <p14:tracePt t="52642" x="10088563" y="4792663"/>
          <p14:tracePt t="52657" x="10075863" y="4805363"/>
          <p14:tracePt t="52659" x="10039350" y="4830763"/>
          <p14:tracePt t="53043" x="10039350" y="4843463"/>
          <p14:tracePt t="53050" x="10039350" y="4892675"/>
          <p14:tracePt t="53059" x="10064750" y="4930775"/>
          <p14:tracePt t="53074" x="10101263" y="4956175"/>
          <p14:tracePt t="53091" x="10188575" y="5018088"/>
          <p14:tracePt t="53108" x="10264775" y="5081588"/>
          <p14:tracePt t="53124" x="10288588" y="5092700"/>
          <p14:tracePt t="53141" x="10326688" y="5105400"/>
          <p14:tracePt t="53158" x="10339388" y="5105400"/>
          <p14:tracePt t="53174" x="10377488" y="5105400"/>
          <p14:tracePt t="53191" x="10414000" y="5105400"/>
          <p14:tracePt t="53194" x="10439400" y="5105400"/>
          <p14:tracePt t="53207" x="10477500" y="5105400"/>
          <p14:tracePt t="53211" x="10502900" y="5105400"/>
          <p14:tracePt t="53225" x="10539413" y="5092700"/>
          <p14:tracePt t="53227" x="10552113" y="5081588"/>
          <p14:tracePt t="53242" x="10602913" y="5043488"/>
          <p14:tracePt t="53259" x="10626725" y="5018088"/>
          <p14:tracePt t="53395" x="10614025" y="5018088"/>
          <p14:tracePt t="53427" x="10590213" y="5018088"/>
          <p14:tracePt t="53531" x="10577513" y="5018088"/>
          <p14:tracePt t="53539" x="10577513" y="5030788"/>
          <p14:tracePt t="53547" x="10577513" y="5068888"/>
          <p14:tracePt t="53558" x="10639425" y="5130800"/>
          <p14:tracePt t="53576" x="10802938" y="5230813"/>
          <p14:tracePt t="53579" x="10864850" y="5281613"/>
          <p14:tracePt t="53592" x="10915650" y="5330825"/>
          <p14:tracePt t="53595" x="10990263" y="5368925"/>
          <p14:tracePt t="53609" x="11028363" y="5407025"/>
          <p14:tracePt t="53613" x="11090275" y="5456238"/>
          <p14:tracePt t="53626" x="11115675" y="5468938"/>
          <p14:tracePt t="53643" x="11128375" y="5481638"/>
          <p14:tracePt t="53747" x="11115675" y="5481638"/>
          <p14:tracePt t="53755" x="11052175" y="5418138"/>
          <p14:tracePt t="53762" x="10977563" y="5368925"/>
          <p14:tracePt t="53776" x="10902950" y="5330825"/>
          <p14:tracePt t="53780" x="10790238" y="5294313"/>
          <p14:tracePt t="53793" x="10715625" y="5256213"/>
          <p14:tracePt t="53795" x="10614025" y="5218113"/>
          <p14:tracePt t="53810" x="10439400" y="5130800"/>
          <p14:tracePt t="53826" x="10313988" y="5081588"/>
          <p14:tracePt t="53843" x="10288588" y="5068888"/>
          <p14:tracePt t="53947" x="10264775" y="5068888"/>
          <p14:tracePt t="53955" x="10239375" y="5068888"/>
          <p14:tracePt t="53963" x="10213975" y="5068888"/>
          <p14:tracePt t="53987" x="10188575" y="5068888"/>
          <p14:tracePt t="54003" x="10164763" y="5068888"/>
          <p14:tracePt t="54010" x="10139363" y="5068888"/>
          <p14:tracePt t="54170" x="10126663" y="5068888"/>
          <p14:tracePt t="54179" x="10126663" y="5118100"/>
          <p14:tracePt t="54195" x="10239375" y="5518150"/>
          <p14:tracePt t="54211" x="10390188" y="6007100"/>
          <p14:tracePt t="54227" x="10426700" y="6245225"/>
          <p14:tracePt t="54244" x="10452100" y="6345238"/>
          <p14:tracePt t="54260" x="10452100" y="6370638"/>
          <p14:tracePt t="54379" x="10439400" y="6381750"/>
          <p14:tracePt t="54387" x="10401300" y="6381750"/>
          <p14:tracePt t="54394" x="10326688" y="6381750"/>
          <p14:tracePt t="54411" x="10139363" y="6381750"/>
          <p14:tracePt t="54428" x="9939338" y="6381750"/>
          <p14:tracePt t="54445" x="9763125" y="6381750"/>
          <p14:tracePt t="54460" x="9675813" y="6381750"/>
          <p14:tracePt t="54477" x="9613900" y="6381750"/>
          <p14:tracePt t="54494" x="9575800" y="6381750"/>
          <p14:tracePt t="54511" x="9537700" y="6370638"/>
          <p14:tracePt t="54515" x="9501188" y="6357938"/>
          <p14:tracePt t="54528" x="9463088" y="6357938"/>
          <p14:tracePt t="54531" x="9401175" y="6345238"/>
          <p14:tracePt t="54545" x="9324975" y="6345238"/>
          <p14:tracePt t="54547" x="9250363" y="6345238"/>
          <p14:tracePt t="54562" x="9088438" y="6307138"/>
          <p14:tracePt t="54579" x="8912225" y="6281738"/>
          <p14:tracePt t="54595" x="8824913" y="6269038"/>
          <p14:tracePt t="54612" x="8774113" y="6245225"/>
          <p14:tracePt t="54675" x="8750300" y="6245225"/>
          <p14:tracePt t="54691" x="8724900" y="624522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76982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1477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37827" y="2033987"/>
            <a:ext cx="1072633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2" indent="-514350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Scale Validate Improvements: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Rollout: </a:t>
            </a:r>
            <a:r>
              <a:rPr lang="en-US" sz="2800" dirty="0">
                <a:latin typeface="Alexandria"/>
              </a:rPr>
              <a:t>Deploy proven solutions to new areas with phased implementation.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Engage: </a:t>
            </a:r>
            <a:r>
              <a:rPr lang="en-US" sz="2800" dirty="0">
                <a:latin typeface="Alexandria"/>
              </a:rPr>
              <a:t>Mobilize champions and address concerns through targeted communication.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Standardize: </a:t>
            </a:r>
            <a:r>
              <a:rPr lang="en-US" sz="2800" dirty="0">
                <a:latin typeface="Alexandria"/>
              </a:rPr>
              <a:t>Embed successful methods in Standard Operating Procedures </a:t>
            </a:r>
            <a:r>
              <a:rPr lang="en-US" sz="2800" b="1" dirty="0">
                <a:latin typeface="Alexandria"/>
              </a:rPr>
              <a:t>(SOPs)</a:t>
            </a:r>
            <a:r>
              <a:rPr lang="en-US" sz="2800" dirty="0">
                <a:latin typeface="Alexandria"/>
              </a:rPr>
              <a:t> and digital systems</a:t>
            </a:r>
            <a:r>
              <a:rPr lang="en-US" sz="2000" dirty="0">
                <a:latin typeface="Alexandria"/>
              </a:rPr>
              <a:t>.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34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76982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1477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6995" y="2322503"/>
            <a:ext cx="10668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Failure Mode &amp; Effects Analysis (FMEA):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Definition:</a:t>
            </a:r>
            <a:r>
              <a:rPr lang="en-US" sz="2800" dirty="0">
                <a:latin typeface="Alexandria"/>
              </a:rPr>
              <a:t> </a:t>
            </a:r>
            <a:r>
              <a:rPr lang="en-US" sz="2800" b="1" dirty="0">
                <a:latin typeface="Alexandria"/>
              </a:rPr>
              <a:t>A systematic method to: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Alexandria"/>
              </a:rPr>
              <a:t>Identify potential failures in products/processes.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Alexandria"/>
              </a:rPr>
              <a:t>Evaluate their risks </a:t>
            </a:r>
            <a:r>
              <a:rPr lang="en-US" sz="2800" b="1" dirty="0">
                <a:latin typeface="Alexandria"/>
              </a:rPr>
              <a:t>(Severity, Occurrence, Detection)</a:t>
            </a:r>
            <a:r>
              <a:rPr lang="en-US" sz="2800" dirty="0">
                <a:latin typeface="Alexandria"/>
              </a:rPr>
              <a:t>.</a:t>
            </a:r>
          </a:p>
          <a:p>
            <a:pPr marL="1371600" lvl="2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dirty="0">
                <a:latin typeface="Alexandria"/>
              </a:rPr>
              <a:t>Prioritize and mitigate high-risk failures.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9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454745"/>
            <a:ext cx="11362543" cy="5021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3" y="71712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3" y="78616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7" y="1085413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6995" y="1766770"/>
            <a:ext cx="10668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Failure Mode &amp; Effects Analysis (FMEA):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Risk Evaluation &amp; RPN Calculation:</a:t>
            </a:r>
          </a:p>
          <a:p>
            <a:pPr marL="1200150" lvl="2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Rating Scales:</a:t>
            </a:r>
            <a:endParaRPr lang="en-US" sz="2400" dirty="0">
              <a:solidFill>
                <a:srgbClr val="00AEEF"/>
              </a:solidFill>
              <a:latin typeface="Alexandria"/>
            </a:endParaRPr>
          </a:p>
          <a:p>
            <a:pPr marL="1657350" lvl="3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Severity (S):</a:t>
            </a:r>
            <a:r>
              <a:rPr lang="en-US" sz="2400" dirty="0">
                <a:latin typeface="Alexandria"/>
              </a:rPr>
              <a:t> 1 (minor) → 10 (catastrophic)</a:t>
            </a:r>
          </a:p>
          <a:p>
            <a:pPr marL="1657350" lvl="3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Occurrence (O):</a:t>
            </a:r>
            <a:r>
              <a:rPr lang="en-US" sz="2400" dirty="0">
                <a:latin typeface="Alexandria"/>
              </a:rPr>
              <a:t> 1 (rare) → 10 (inevitable)</a:t>
            </a:r>
          </a:p>
          <a:p>
            <a:pPr marL="1657350" lvl="3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Detection (D):</a:t>
            </a:r>
            <a:r>
              <a:rPr lang="en-US" sz="2400" dirty="0">
                <a:latin typeface="Alexandria"/>
              </a:rPr>
              <a:t> 1 (easily detected) → 10 (undetectable)</a:t>
            </a:r>
          </a:p>
          <a:p>
            <a:pPr marL="28575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Calculate RPN</a:t>
            </a:r>
            <a:r>
              <a:rPr lang="en-US" altLang="en-US" sz="2400" dirty="0">
                <a:latin typeface="Alexandria"/>
              </a:rPr>
              <a:t> (Risk Priority Number) </a:t>
            </a:r>
            <a:r>
              <a:rPr lang="en-US" altLang="en-US" sz="2400" b="1" dirty="0">
                <a:latin typeface="Alexandria"/>
              </a:rPr>
              <a:t>=</a:t>
            </a:r>
            <a:r>
              <a:rPr lang="en-US" altLang="en-US" sz="2400" dirty="0">
                <a:latin typeface="Alexandria"/>
              </a:rPr>
              <a:t> </a:t>
            </a:r>
            <a:r>
              <a:rPr lang="en-US" altLang="en-US" sz="2400" b="1" dirty="0">
                <a:latin typeface="Alexandria"/>
              </a:rPr>
              <a:t>S × O × D</a:t>
            </a:r>
          </a:p>
          <a:p>
            <a:pPr marL="28575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Prioritize &amp; act</a:t>
            </a:r>
            <a:r>
              <a:rPr lang="en-US" altLang="en-US" sz="2400" dirty="0">
                <a:latin typeface="Alexandria"/>
              </a:rPr>
              <a:t> on high-RPN failures.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29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595245"/>
            <a:ext cx="11362543" cy="4880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4" y="83923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1477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B8B815EB-5973-4617-BD41-EB4CDE0A38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4686" t="41734" r="29465" b="20986"/>
          <a:stretch/>
        </p:blipFill>
        <p:spPr>
          <a:xfrm>
            <a:off x="218711" y="137160"/>
            <a:ext cx="11765280" cy="6598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080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454745"/>
            <a:ext cx="11362543" cy="5021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Control Phase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3" y="71712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3" y="786167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7" y="1085413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6995" y="2380198"/>
            <a:ext cx="10668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2" indent="-514350">
              <a:buFont typeface="+mj-lt"/>
              <a:buAutoNum type="arabicPeriod" startAt="3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Sustain &amp; Advance: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Monitor: </a:t>
            </a:r>
            <a:r>
              <a:rPr lang="en-US" sz="2800" dirty="0">
                <a:latin typeface="Alexandria"/>
              </a:rPr>
              <a:t>Track performance via control charts and regular audits.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Reinforce: </a:t>
            </a:r>
            <a:r>
              <a:rPr lang="en-US" sz="2800" dirty="0">
                <a:latin typeface="Alexandria"/>
              </a:rPr>
              <a:t>Link to KPIs and recognize adoption.</a:t>
            </a:r>
          </a:p>
          <a:p>
            <a:pPr marL="914400" lvl="1" indent="-4572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800" b="1" dirty="0">
                <a:latin typeface="Alexandria"/>
              </a:rPr>
              <a:t>Evolve: </a:t>
            </a:r>
            <a:r>
              <a:rPr lang="en-US" sz="2800" dirty="0">
                <a:latin typeface="Alexandria"/>
              </a:rPr>
              <a:t>Continuous refinement through PDSA cycles.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03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4596" y="2000139"/>
            <a:ext cx="10972799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b="1" dirty="0">
                <a:latin typeface="Arial" panose="020B0604020202020204" pitchFamily="34" charset="0"/>
              </a:rPr>
              <a:t>DMAIC</a:t>
            </a:r>
            <a:r>
              <a:rPr lang="en-US" altLang="en-US" sz="2400" dirty="0">
                <a:latin typeface="Arial" panose="020B0604020202020204" pitchFamily="34" charset="0"/>
              </a:rPr>
              <a:t> is a structured framework for quality improvement, grounded in data-driven decision-making.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b="1" dirty="0">
                <a:latin typeface="Arial" panose="020B0604020202020204" pitchFamily="34" charset="0"/>
              </a:rPr>
              <a:t>Root causes</a:t>
            </a:r>
            <a:r>
              <a:rPr lang="en-US" altLang="en-US" sz="2400" dirty="0">
                <a:latin typeface="Arial" panose="020B0604020202020204" pitchFamily="34" charset="0"/>
              </a:rPr>
              <a:t> are identified through tools like flowcharts, correlation analysis, and regression.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b="1" dirty="0">
                <a:latin typeface="Arial" panose="020B0604020202020204" pitchFamily="34" charset="0"/>
              </a:rPr>
              <a:t>Process capability</a:t>
            </a:r>
            <a:r>
              <a:rPr lang="en-US" altLang="en-US" sz="2400" dirty="0">
                <a:latin typeface="Arial" panose="020B0604020202020204" pitchFamily="34" charset="0"/>
              </a:rPr>
              <a:t> is measured via VOC/VOP alignment, Sigma Levels, and capability indices (</a:t>
            </a:r>
            <a:r>
              <a:rPr lang="en-US" altLang="en-US" sz="2400" dirty="0" err="1">
                <a:latin typeface="Arial" panose="020B0604020202020204" pitchFamily="34" charset="0"/>
              </a:rPr>
              <a:t>Cp</a:t>
            </a:r>
            <a:r>
              <a:rPr lang="en-US" altLang="en-US" sz="2400" dirty="0">
                <a:latin typeface="Arial" panose="020B0604020202020204" pitchFamily="34" charset="0"/>
              </a:rPr>
              <a:t>/</a:t>
            </a:r>
            <a:r>
              <a:rPr lang="en-US" altLang="en-US" sz="2400" dirty="0" err="1">
                <a:latin typeface="Arial" panose="020B0604020202020204" pitchFamily="34" charset="0"/>
              </a:rPr>
              <a:t>Cpk</a:t>
            </a:r>
            <a:r>
              <a:rPr lang="en-US" altLang="en-US" sz="2400" dirty="0">
                <a:latin typeface="Arial" panose="020B0604020202020204" pitchFamily="34" charset="0"/>
              </a:rPr>
              <a:t>).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b="1" dirty="0">
                <a:latin typeface="Arial" panose="020B0604020202020204" pitchFamily="34" charset="0"/>
              </a:rPr>
              <a:t>Improvements</a:t>
            </a:r>
            <a:r>
              <a:rPr lang="en-US" altLang="en-US" sz="2400" dirty="0">
                <a:latin typeface="Arial" panose="020B0604020202020204" pitchFamily="34" charset="0"/>
              </a:rPr>
              <a:t> require validation through pilots, cost-benefit analysis, and change management.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07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4596" y="2000139"/>
            <a:ext cx="109727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b="1" dirty="0">
                <a:latin typeface="Arial" panose="020B0604020202020204" pitchFamily="34" charset="0"/>
              </a:rPr>
              <a:t>Control tools</a:t>
            </a:r>
            <a:r>
              <a:rPr lang="en-US" altLang="en-US" sz="2400" dirty="0">
                <a:latin typeface="Arial" panose="020B0604020202020204" pitchFamily="34" charset="0"/>
              </a:rPr>
              <a:t> (e.g., control charts, FMEA) ensure stability and scalability of solutions.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b="1" dirty="0">
                <a:latin typeface="Arial" panose="020B0604020202020204" pitchFamily="34" charset="0"/>
              </a:rPr>
              <a:t>RPN (FMEA)</a:t>
            </a:r>
            <a:r>
              <a:rPr lang="en-US" altLang="en-US" sz="2400" dirty="0">
                <a:latin typeface="Arial" panose="020B0604020202020204" pitchFamily="34" charset="0"/>
              </a:rPr>
              <a:t> prioritizes risks by scoring Severity, Occurrence, and Detection.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b="1" dirty="0">
                <a:latin typeface="Arial" panose="020B0604020202020204" pitchFamily="34" charset="0"/>
              </a:rPr>
              <a:t>Sustained success</a:t>
            </a:r>
            <a:r>
              <a:rPr lang="en-US" altLang="en-US" sz="2400" dirty="0">
                <a:latin typeface="Arial" panose="020B0604020202020204" pitchFamily="34" charset="0"/>
              </a:rPr>
              <a:t> depends on monitoring (KPIs, audits) and iterative refinement (PDSA).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b="1" dirty="0">
                <a:latin typeface="Arial" panose="020B0604020202020204" pitchFamily="34" charset="0"/>
              </a:rPr>
              <a:t>Culture</a:t>
            </a:r>
            <a:r>
              <a:rPr lang="en-US" altLang="en-US" sz="2400" dirty="0">
                <a:latin typeface="Arial" panose="020B0604020202020204" pitchFamily="34" charset="0"/>
              </a:rPr>
              <a:t> is critical—engage stakeholders early and celebrate quick wins to drive </a:t>
            </a:r>
            <a:r>
              <a:rPr lang="en-US" altLang="en-US" sz="2400">
                <a:latin typeface="Arial" panose="020B0604020202020204" pitchFamily="34" charset="0"/>
              </a:rPr>
              <a:t>adoption.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25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FF20C36-2C53-4336-B34C-A80CB7D9DB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4013</TotalTime>
  <Words>1898</Words>
  <Application>Microsoft Office PowerPoint</Application>
  <PresentationFormat>Widescreen</PresentationFormat>
  <Paragraphs>328</Paragraphs>
  <Slides>47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HISHAM</cp:lastModifiedBy>
  <cp:revision>579</cp:revision>
  <dcterms:created xsi:type="dcterms:W3CDTF">2023-04-29T09:08:00Z</dcterms:created>
  <dcterms:modified xsi:type="dcterms:W3CDTF">2025-03-30T23:38:49Z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