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543" r:id="rId3"/>
    <p:sldId id="555" r:id="rId4"/>
    <p:sldId id="281" r:id="rId5"/>
    <p:sldId id="559" r:id="rId6"/>
    <p:sldId id="560" r:id="rId7"/>
    <p:sldId id="554" r:id="rId8"/>
    <p:sldId id="561" r:id="rId9"/>
    <p:sldId id="563" r:id="rId10"/>
    <p:sldId id="593" r:id="rId11"/>
    <p:sldId id="583" r:id="rId12"/>
    <p:sldId id="594" r:id="rId13"/>
    <p:sldId id="562" r:id="rId14"/>
    <p:sldId id="305" r:id="rId15"/>
    <p:sldId id="564" r:id="rId16"/>
    <p:sldId id="586" r:id="rId17"/>
    <p:sldId id="585" r:id="rId18"/>
    <p:sldId id="587" r:id="rId19"/>
    <p:sldId id="566" r:id="rId20"/>
    <p:sldId id="299" r:id="rId21"/>
    <p:sldId id="288" r:id="rId22"/>
    <p:sldId id="570" r:id="rId23"/>
    <p:sldId id="571" r:id="rId24"/>
    <p:sldId id="572" r:id="rId25"/>
    <p:sldId id="573" r:id="rId26"/>
    <p:sldId id="588" r:id="rId27"/>
    <p:sldId id="574" r:id="rId28"/>
    <p:sldId id="551" r:id="rId29"/>
    <p:sldId id="274" r:id="rId30"/>
    <p:sldId id="589" r:id="rId31"/>
    <p:sldId id="590" r:id="rId32"/>
    <p:sldId id="591" r:id="rId33"/>
    <p:sldId id="592" r:id="rId34"/>
    <p:sldId id="575" r:id="rId35"/>
    <p:sldId id="576" r:id="rId36"/>
    <p:sldId id="306" r:id="rId37"/>
    <p:sldId id="595" r:id="rId38"/>
    <p:sldId id="596" r:id="rId39"/>
    <p:sldId id="597" r:id="rId40"/>
    <p:sldId id="279" r:id="rId41"/>
    <p:sldId id="267" r:id="rId42"/>
    <p:sldId id="268" r:id="rId43"/>
    <p:sldId id="269" r:id="rId44"/>
    <p:sldId id="266" r:id="rId45"/>
    <p:sldId id="284" r:id="rId46"/>
    <p:sldId id="577" r:id="rId47"/>
    <p:sldId id="579" r:id="rId48"/>
    <p:sldId id="580" r:id="rId49"/>
    <p:sldId id="581" r:id="rId50"/>
    <p:sldId id="578" r:id="rId51"/>
    <p:sldId id="582" r:id="rId52"/>
    <p:sldId id="287" r:id="rId53"/>
    <p:sldId id="5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3"/>
            <p14:sldId id="555"/>
            <p14:sldId id="281"/>
            <p14:sldId id="559"/>
            <p14:sldId id="560"/>
            <p14:sldId id="554"/>
            <p14:sldId id="561"/>
            <p14:sldId id="563"/>
            <p14:sldId id="593"/>
            <p14:sldId id="583"/>
            <p14:sldId id="594"/>
            <p14:sldId id="562"/>
            <p14:sldId id="305"/>
            <p14:sldId id="564"/>
            <p14:sldId id="586"/>
            <p14:sldId id="585"/>
            <p14:sldId id="587"/>
            <p14:sldId id="566"/>
            <p14:sldId id="299"/>
            <p14:sldId id="288"/>
            <p14:sldId id="570"/>
            <p14:sldId id="571"/>
            <p14:sldId id="572"/>
            <p14:sldId id="573"/>
            <p14:sldId id="588"/>
            <p14:sldId id="574"/>
            <p14:sldId id="551"/>
            <p14:sldId id="274"/>
            <p14:sldId id="589"/>
            <p14:sldId id="590"/>
            <p14:sldId id="591"/>
            <p14:sldId id="592"/>
            <p14:sldId id="575"/>
            <p14:sldId id="576"/>
            <p14:sldId id="306"/>
            <p14:sldId id="595"/>
            <p14:sldId id="596"/>
            <p14:sldId id="597"/>
            <p14:sldId id="279"/>
            <p14:sldId id="267"/>
            <p14:sldId id="268"/>
            <p14:sldId id="269"/>
            <p14:sldId id="266"/>
            <p14:sldId id="284"/>
            <p14:sldId id="577"/>
            <p14:sldId id="579"/>
            <p14:sldId id="580"/>
            <p14:sldId id="581"/>
            <p14:sldId id="578"/>
            <p14:sldId id="582"/>
            <p14:sldId id="287"/>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3" d="100"/>
          <a:sy n="93" d="100"/>
        </p:scale>
        <p:origin x="4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_rels/data2.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B6ECE9-A707-496A-869B-06301789BA0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FEA2510C-6503-4599-B59A-51A05BAB6B78}">
      <dgm:prSet phldrT="[Text]" phldr="1"/>
      <dgm:spPr/>
      <dgm:t>
        <a:bodyPr/>
        <a:lstStyle/>
        <a:p>
          <a:pPr rtl="1"/>
          <a:endParaRPr lang="ar-EG"/>
        </a:p>
      </dgm:t>
    </dgm:pt>
    <dgm:pt modelId="{486A192B-5E09-4E23-A0D6-AEB787AA5714}" type="parTrans" cxnId="{AF8A9A73-E78F-4BA6-8AE7-091A20C54CAE}">
      <dgm:prSet/>
      <dgm:spPr/>
      <dgm:t>
        <a:bodyPr/>
        <a:lstStyle/>
        <a:p>
          <a:pPr rtl="1"/>
          <a:endParaRPr lang="ar-EG"/>
        </a:p>
      </dgm:t>
    </dgm:pt>
    <dgm:pt modelId="{8FAAD7F8-4330-4A07-A738-4D28CEBEEE97}" type="sibTrans" cxnId="{AF8A9A73-E78F-4BA6-8AE7-091A20C54CAE}">
      <dgm:prSet/>
      <dgm:spPr/>
      <dgm:t>
        <a:bodyPr/>
        <a:lstStyle/>
        <a:p>
          <a:pPr rtl="1"/>
          <a:endParaRPr lang="ar-EG"/>
        </a:p>
      </dgm:t>
    </dgm:pt>
    <dgm:pt modelId="{BAD0E939-A4FC-47BE-81F8-B2279FF48428}">
      <dgm:prSet phldrT="[Text]"/>
      <dgm:spPr/>
      <dgm:t>
        <a:bodyPr/>
        <a:lstStyle/>
        <a:p>
          <a:pPr algn="ctr" rtl="0"/>
          <a:r>
            <a:rPr lang="en-US" altLang="ar-EG" dirty="0"/>
            <a:t>Listen effectively</a:t>
          </a:r>
          <a:endParaRPr lang="ar-EG" dirty="0"/>
        </a:p>
      </dgm:t>
    </dgm:pt>
    <dgm:pt modelId="{53E76BA1-3717-4E5E-8E27-DCA254A2F640}" type="parTrans" cxnId="{CC841DDE-47C6-4D52-96B6-CCE8574D1999}">
      <dgm:prSet/>
      <dgm:spPr/>
      <dgm:t>
        <a:bodyPr/>
        <a:lstStyle/>
        <a:p>
          <a:pPr rtl="1"/>
          <a:endParaRPr lang="ar-EG"/>
        </a:p>
      </dgm:t>
    </dgm:pt>
    <dgm:pt modelId="{10788601-E271-422C-B9BC-F95AF01989DD}" type="sibTrans" cxnId="{CC841DDE-47C6-4D52-96B6-CCE8574D1999}">
      <dgm:prSet/>
      <dgm:spPr/>
      <dgm:t>
        <a:bodyPr/>
        <a:lstStyle/>
        <a:p>
          <a:pPr rtl="1"/>
          <a:endParaRPr lang="ar-EG"/>
        </a:p>
      </dgm:t>
    </dgm:pt>
    <dgm:pt modelId="{F2B22AAF-0E1E-43B7-AD57-401C55335A74}">
      <dgm:prSet phldrT="[Text]" phldr="1"/>
      <dgm:spPr/>
      <dgm:t>
        <a:bodyPr/>
        <a:lstStyle/>
        <a:p>
          <a:pPr rtl="1"/>
          <a:endParaRPr lang="ar-EG"/>
        </a:p>
      </dgm:t>
    </dgm:pt>
    <dgm:pt modelId="{14ADF2D1-D066-4591-A6AF-D1E2E6AB8CD4}" type="parTrans" cxnId="{614BADAA-0509-4814-8988-9F2EA39E7271}">
      <dgm:prSet/>
      <dgm:spPr/>
      <dgm:t>
        <a:bodyPr/>
        <a:lstStyle/>
        <a:p>
          <a:pPr rtl="1"/>
          <a:endParaRPr lang="ar-EG"/>
        </a:p>
      </dgm:t>
    </dgm:pt>
    <dgm:pt modelId="{AD2D892F-5E8A-44D4-9211-13FECDA62571}" type="sibTrans" cxnId="{614BADAA-0509-4814-8988-9F2EA39E7271}">
      <dgm:prSet/>
      <dgm:spPr/>
      <dgm:t>
        <a:bodyPr/>
        <a:lstStyle/>
        <a:p>
          <a:pPr rtl="1"/>
          <a:endParaRPr lang="ar-EG"/>
        </a:p>
      </dgm:t>
    </dgm:pt>
    <dgm:pt modelId="{C8E24E02-4CE2-4092-A53E-857C0DF79DAD}">
      <dgm:prSet phldrT="[Text]"/>
      <dgm:spPr/>
      <dgm:t>
        <a:bodyPr/>
        <a:lstStyle/>
        <a:p>
          <a:pPr algn="ctr" rtl="0"/>
          <a:r>
            <a:rPr lang="en-US" altLang="ar-EG" dirty="0"/>
            <a:t>Encourage teamwork and participation</a:t>
          </a:r>
          <a:endParaRPr lang="ar-EG" dirty="0"/>
        </a:p>
      </dgm:t>
    </dgm:pt>
    <dgm:pt modelId="{5A976CB8-00A2-48C9-B580-D2442C500992}" type="parTrans" cxnId="{819049B2-A6C4-4697-96C5-4012B48E0F5F}">
      <dgm:prSet/>
      <dgm:spPr/>
      <dgm:t>
        <a:bodyPr/>
        <a:lstStyle/>
        <a:p>
          <a:pPr rtl="1"/>
          <a:endParaRPr lang="ar-EG"/>
        </a:p>
      </dgm:t>
    </dgm:pt>
    <dgm:pt modelId="{25DC0BB4-787B-4962-BDF2-A66DEB385553}" type="sibTrans" cxnId="{819049B2-A6C4-4697-96C5-4012B48E0F5F}">
      <dgm:prSet/>
      <dgm:spPr/>
      <dgm:t>
        <a:bodyPr/>
        <a:lstStyle/>
        <a:p>
          <a:pPr rtl="1"/>
          <a:endParaRPr lang="ar-EG"/>
        </a:p>
      </dgm:t>
    </dgm:pt>
    <dgm:pt modelId="{6CC22AC5-4045-4C4C-8240-67916D1F8C83}">
      <dgm:prSet phldrT="[Text]" phldr="1"/>
      <dgm:spPr/>
      <dgm:t>
        <a:bodyPr/>
        <a:lstStyle/>
        <a:p>
          <a:pPr rtl="1"/>
          <a:endParaRPr lang="ar-EG"/>
        </a:p>
      </dgm:t>
    </dgm:pt>
    <dgm:pt modelId="{A597F8D6-453B-4323-9367-9E55289F56DC}" type="parTrans" cxnId="{109BFDBE-6716-40AB-8BFB-39A4FFC9044F}">
      <dgm:prSet/>
      <dgm:spPr/>
      <dgm:t>
        <a:bodyPr/>
        <a:lstStyle/>
        <a:p>
          <a:pPr rtl="1"/>
          <a:endParaRPr lang="ar-EG"/>
        </a:p>
      </dgm:t>
    </dgm:pt>
    <dgm:pt modelId="{7AAF5D9A-A60B-4EC6-A3FA-F97E78465182}" type="sibTrans" cxnId="{109BFDBE-6716-40AB-8BFB-39A4FFC9044F}">
      <dgm:prSet/>
      <dgm:spPr/>
      <dgm:t>
        <a:bodyPr/>
        <a:lstStyle/>
        <a:p>
          <a:pPr rtl="1"/>
          <a:endParaRPr lang="ar-EG"/>
        </a:p>
      </dgm:t>
    </dgm:pt>
    <dgm:pt modelId="{10CB6498-EDD3-45E6-BF2C-E1AEA5CAC622}">
      <dgm:prSet phldrT="[Text]"/>
      <dgm:spPr/>
      <dgm:t>
        <a:bodyPr/>
        <a:lstStyle/>
        <a:p>
          <a:pPr algn="ctr" rtl="0"/>
          <a:r>
            <a:rPr lang="en-US" altLang="ar-EG" dirty="0"/>
            <a:t>Empower team members</a:t>
          </a:r>
          <a:endParaRPr lang="ar-EG" dirty="0"/>
        </a:p>
      </dgm:t>
    </dgm:pt>
    <dgm:pt modelId="{23164E71-53AD-431F-A33E-B14DCD00A9E7}" type="parTrans" cxnId="{9E0FBD0A-6B13-4D8C-8BA5-975705ED1227}">
      <dgm:prSet/>
      <dgm:spPr/>
      <dgm:t>
        <a:bodyPr/>
        <a:lstStyle/>
        <a:p>
          <a:pPr rtl="1"/>
          <a:endParaRPr lang="ar-EG"/>
        </a:p>
      </dgm:t>
    </dgm:pt>
    <dgm:pt modelId="{E5175598-781F-4A26-9AB9-6D0228A9AB3A}" type="sibTrans" cxnId="{9E0FBD0A-6B13-4D8C-8BA5-975705ED1227}">
      <dgm:prSet/>
      <dgm:spPr/>
      <dgm:t>
        <a:bodyPr/>
        <a:lstStyle/>
        <a:p>
          <a:pPr rtl="1"/>
          <a:endParaRPr lang="ar-EG"/>
        </a:p>
      </dgm:t>
    </dgm:pt>
    <dgm:pt modelId="{FE0BC143-F2B2-490F-9DB2-4B4810C5E1DE}">
      <dgm:prSet phldrT="[Text]"/>
      <dgm:spPr/>
      <dgm:t>
        <a:bodyPr/>
        <a:lstStyle/>
        <a:p>
          <a:pPr algn="ctr" rtl="0"/>
          <a:endParaRPr lang="ar-EG" dirty="0"/>
        </a:p>
      </dgm:t>
    </dgm:pt>
    <dgm:pt modelId="{1A221D82-C2FC-4BF0-A396-0E7EBBA8BF43}" type="parTrans" cxnId="{906D93E0-2A24-4C05-973A-5106E83DDA8F}">
      <dgm:prSet/>
      <dgm:spPr/>
      <dgm:t>
        <a:bodyPr/>
        <a:lstStyle/>
        <a:p>
          <a:pPr rtl="1"/>
          <a:endParaRPr lang="ar-EG"/>
        </a:p>
      </dgm:t>
    </dgm:pt>
    <dgm:pt modelId="{A4267583-907D-4EAE-A598-8C6A0DE1E14C}" type="sibTrans" cxnId="{906D93E0-2A24-4C05-973A-5106E83DDA8F}">
      <dgm:prSet/>
      <dgm:spPr/>
      <dgm:t>
        <a:bodyPr/>
        <a:lstStyle/>
        <a:p>
          <a:pPr rtl="1"/>
          <a:endParaRPr lang="ar-EG"/>
        </a:p>
      </dgm:t>
    </dgm:pt>
    <dgm:pt modelId="{FB382C46-2788-4C6B-94A9-6D14FE05E422}">
      <dgm:prSet/>
      <dgm:spPr/>
      <dgm:t>
        <a:bodyPr/>
        <a:lstStyle/>
        <a:p>
          <a:pPr algn="ctr" rtl="0"/>
          <a:r>
            <a:rPr lang="en-US" altLang="ar-EG" dirty="0"/>
            <a:t>Communicate effectively</a:t>
          </a:r>
        </a:p>
      </dgm:t>
    </dgm:pt>
    <dgm:pt modelId="{B79A2BE1-C93F-417E-8DB4-030FD9CD1B74}" type="parTrans" cxnId="{792B5B43-9897-4859-95AC-489B542DDD2D}">
      <dgm:prSet/>
      <dgm:spPr/>
      <dgm:t>
        <a:bodyPr/>
        <a:lstStyle/>
        <a:p>
          <a:pPr rtl="1"/>
          <a:endParaRPr lang="ar-EG"/>
        </a:p>
      </dgm:t>
    </dgm:pt>
    <dgm:pt modelId="{96233E77-FB86-4C28-93DC-FA5513F40414}" type="sibTrans" cxnId="{792B5B43-9897-4859-95AC-489B542DDD2D}">
      <dgm:prSet/>
      <dgm:spPr/>
      <dgm:t>
        <a:bodyPr/>
        <a:lstStyle/>
        <a:p>
          <a:pPr rtl="1"/>
          <a:endParaRPr lang="ar-EG"/>
        </a:p>
      </dgm:t>
    </dgm:pt>
    <dgm:pt modelId="{0F1523D7-F62B-45B2-92F6-93F54466E2AB}">
      <dgm:prSet/>
      <dgm:spPr/>
      <dgm:t>
        <a:bodyPr/>
        <a:lstStyle/>
        <a:p>
          <a:pPr algn="ctr" rtl="0"/>
          <a:endParaRPr lang="en-US" altLang="ar-EG" dirty="0"/>
        </a:p>
      </dgm:t>
    </dgm:pt>
    <dgm:pt modelId="{F1B0F72E-A331-4989-B503-CAF2EA4FB04F}" type="parTrans" cxnId="{E8D88F00-9DDE-4850-9364-7F98C56D4305}">
      <dgm:prSet/>
      <dgm:spPr/>
      <dgm:t>
        <a:bodyPr/>
        <a:lstStyle/>
        <a:p>
          <a:pPr rtl="1"/>
          <a:endParaRPr lang="ar-EG"/>
        </a:p>
      </dgm:t>
    </dgm:pt>
    <dgm:pt modelId="{3418141F-7E4B-4A8E-A3CD-3750C241E5DA}" type="sibTrans" cxnId="{E8D88F00-9DDE-4850-9364-7F98C56D4305}">
      <dgm:prSet/>
      <dgm:spPr/>
      <dgm:t>
        <a:bodyPr/>
        <a:lstStyle/>
        <a:p>
          <a:pPr rtl="1"/>
          <a:endParaRPr lang="ar-EG"/>
        </a:p>
      </dgm:t>
    </dgm:pt>
    <dgm:pt modelId="{A5F0A3A6-1D7B-41E5-AED5-CB9B49FC5E8C}">
      <dgm:prSet/>
      <dgm:spPr/>
      <dgm:t>
        <a:bodyPr/>
        <a:lstStyle/>
        <a:p>
          <a:pPr algn="ctr" rtl="0"/>
          <a:r>
            <a:rPr lang="en-US" altLang="ar-EG" dirty="0"/>
            <a:t>Emphasize long-term productivity</a:t>
          </a:r>
          <a:endParaRPr lang="ar-EG" dirty="0"/>
        </a:p>
      </dgm:t>
    </dgm:pt>
    <dgm:pt modelId="{92544956-E35F-4159-B4E2-D13FB122E1B1}" type="parTrans" cxnId="{93815960-2066-41BB-B997-059C2C695A22}">
      <dgm:prSet/>
      <dgm:spPr/>
      <dgm:t>
        <a:bodyPr/>
        <a:lstStyle/>
        <a:p>
          <a:pPr rtl="1"/>
          <a:endParaRPr lang="ar-EG"/>
        </a:p>
      </dgm:t>
    </dgm:pt>
    <dgm:pt modelId="{2A03EA54-71B8-443F-B123-035F76ED0A25}" type="sibTrans" cxnId="{93815960-2066-41BB-B997-059C2C695A22}">
      <dgm:prSet/>
      <dgm:spPr/>
      <dgm:t>
        <a:bodyPr/>
        <a:lstStyle/>
        <a:p>
          <a:pPr rtl="1"/>
          <a:endParaRPr lang="ar-EG"/>
        </a:p>
      </dgm:t>
    </dgm:pt>
    <dgm:pt modelId="{BF9E65A6-703C-4080-862B-9A93E2E67421}">
      <dgm:prSet/>
      <dgm:spPr/>
      <dgm:t>
        <a:bodyPr/>
        <a:lstStyle/>
        <a:p>
          <a:pPr algn="ctr" rtl="0"/>
          <a:r>
            <a:rPr lang="en-US" altLang="ar-EG" dirty="0"/>
            <a:t>Make sound and timely decisions</a:t>
          </a:r>
          <a:endParaRPr lang="ar-EG" dirty="0"/>
        </a:p>
      </dgm:t>
    </dgm:pt>
    <dgm:pt modelId="{1CF70CA4-DFEA-4202-B54F-0535E93CAC3B}" type="parTrans" cxnId="{5D7BF6CF-F003-4348-93F8-5D46A1C94FA7}">
      <dgm:prSet/>
      <dgm:spPr/>
      <dgm:t>
        <a:bodyPr/>
        <a:lstStyle/>
        <a:p>
          <a:pPr rtl="1"/>
          <a:endParaRPr lang="ar-EG"/>
        </a:p>
      </dgm:t>
    </dgm:pt>
    <dgm:pt modelId="{CFE52A72-CE9D-4CA7-80EE-D51EDA4AEB7A}" type="sibTrans" cxnId="{5D7BF6CF-F003-4348-93F8-5D46A1C94FA7}">
      <dgm:prSet/>
      <dgm:spPr/>
      <dgm:t>
        <a:bodyPr/>
        <a:lstStyle/>
        <a:p>
          <a:pPr rtl="1"/>
          <a:endParaRPr lang="ar-EG"/>
        </a:p>
      </dgm:t>
    </dgm:pt>
    <dgm:pt modelId="{7BFE6C20-8C88-4442-BA51-8B7CA0CF4EBC}">
      <dgm:prSet/>
      <dgm:spPr/>
      <dgm:t>
        <a:bodyPr/>
        <a:lstStyle/>
        <a:p>
          <a:pPr algn="ctr" rtl="0"/>
          <a:endParaRPr lang="ar-EG" dirty="0"/>
        </a:p>
      </dgm:t>
    </dgm:pt>
    <dgm:pt modelId="{C3F72EDA-1FDF-40BA-BF46-74D3062AD9B3}" type="parTrans" cxnId="{5DD63F45-B7E6-4AC3-9B41-18726F6B4FE0}">
      <dgm:prSet/>
      <dgm:spPr/>
      <dgm:t>
        <a:bodyPr/>
        <a:lstStyle/>
        <a:p>
          <a:pPr rtl="1"/>
          <a:endParaRPr lang="ar-EG"/>
        </a:p>
      </dgm:t>
    </dgm:pt>
    <dgm:pt modelId="{FDB60C70-CE00-4F9A-A926-93FAC44C82FF}" type="sibTrans" cxnId="{5DD63F45-B7E6-4AC3-9B41-18726F6B4FE0}">
      <dgm:prSet/>
      <dgm:spPr/>
      <dgm:t>
        <a:bodyPr/>
        <a:lstStyle/>
        <a:p>
          <a:pPr rtl="1"/>
          <a:endParaRPr lang="ar-EG"/>
        </a:p>
      </dgm:t>
    </dgm:pt>
    <dgm:pt modelId="{DC668B4D-69C1-4D78-B094-CE08CFF81CEE}">
      <dgm:prSet/>
      <dgm:spPr/>
      <dgm:t>
        <a:bodyPr/>
        <a:lstStyle/>
        <a:p>
          <a:pPr algn="ctr" rtl="0"/>
          <a:r>
            <a:rPr lang="en-US" altLang="ar-EG" dirty="0"/>
            <a:t>Treat each person as an individual</a:t>
          </a:r>
          <a:endParaRPr lang="ar-EG" dirty="0"/>
        </a:p>
      </dgm:t>
    </dgm:pt>
    <dgm:pt modelId="{E4AD79BA-068D-4521-B111-86B989E21D86}" type="parTrans" cxnId="{78143A6F-93C9-411A-891F-852A8BE08E3F}">
      <dgm:prSet/>
      <dgm:spPr/>
      <dgm:t>
        <a:bodyPr/>
        <a:lstStyle/>
        <a:p>
          <a:pPr rtl="1"/>
          <a:endParaRPr lang="ar-EG"/>
        </a:p>
      </dgm:t>
    </dgm:pt>
    <dgm:pt modelId="{7C5D9A46-EBFC-4812-8154-51F4F35B90E3}" type="sibTrans" cxnId="{78143A6F-93C9-411A-891F-852A8BE08E3F}">
      <dgm:prSet/>
      <dgm:spPr/>
      <dgm:t>
        <a:bodyPr/>
        <a:lstStyle/>
        <a:p>
          <a:pPr rtl="1"/>
          <a:endParaRPr lang="ar-EG"/>
        </a:p>
      </dgm:t>
    </dgm:pt>
    <dgm:pt modelId="{122D73FC-6117-4686-A54D-E63EA7494350}">
      <dgm:prSet/>
      <dgm:spPr/>
      <dgm:t>
        <a:bodyPr/>
        <a:lstStyle/>
        <a:p>
          <a:pPr algn="ctr" rtl="0"/>
          <a:endParaRPr lang="ar-EG" dirty="0"/>
        </a:p>
      </dgm:t>
    </dgm:pt>
    <dgm:pt modelId="{20071716-834E-44A4-A6AF-ADAFC7E12B8D}" type="parTrans" cxnId="{B2B960A6-81DC-43B2-B3C5-61A4999C6E60}">
      <dgm:prSet/>
      <dgm:spPr/>
      <dgm:t>
        <a:bodyPr/>
        <a:lstStyle/>
        <a:p>
          <a:pPr rtl="1"/>
          <a:endParaRPr lang="ar-EG"/>
        </a:p>
      </dgm:t>
    </dgm:pt>
    <dgm:pt modelId="{7640D01A-EF5C-4C38-A793-4E828FE25F8A}" type="sibTrans" cxnId="{B2B960A6-81DC-43B2-B3C5-61A4999C6E60}">
      <dgm:prSet/>
      <dgm:spPr/>
      <dgm:t>
        <a:bodyPr/>
        <a:lstStyle/>
        <a:p>
          <a:pPr rtl="1"/>
          <a:endParaRPr lang="ar-EG"/>
        </a:p>
      </dgm:t>
    </dgm:pt>
    <dgm:pt modelId="{EDF7A0AF-2EF0-4FE9-B045-868800173049}">
      <dgm:prSet/>
      <dgm:spPr/>
      <dgm:t>
        <a:bodyPr/>
        <a:lstStyle/>
        <a:p>
          <a:pPr algn="ctr" rtl="0"/>
          <a:endParaRPr lang="ar-EG" dirty="0"/>
        </a:p>
      </dgm:t>
    </dgm:pt>
    <dgm:pt modelId="{0BF15EEE-39D2-4F64-B08B-54D63DD45856}" type="parTrans" cxnId="{DE4D39B6-1968-4780-8597-46F11A8B4DFB}">
      <dgm:prSet/>
      <dgm:spPr/>
      <dgm:t>
        <a:bodyPr/>
        <a:lstStyle/>
        <a:p>
          <a:pPr rtl="1"/>
          <a:endParaRPr lang="ar-EG"/>
        </a:p>
      </dgm:t>
    </dgm:pt>
    <dgm:pt modelId="{A7FC8C37-D65A-43B3-A1FE-751DB1D5FDB7}" type="sibTrans" cxnId="{DE4D39B6-1968-4780-8597-46F11A8B4DFB}">
      <dgm:prSet/>
      <dgm:spPr/>
      <dgm:t>
        <a:bodyPr/>
        <a:lstStyle/>
        <a:p>
          <a:pPr rtl="1"/>
          <a:endParaRPr lang="ar-EG"/>
        </a:p>
      </dgm:t>
    </dgm:pt>
    <dgm:pt modelId="{2D64512E-E870-420A-A24F-ECDC39CB150D}">
      <dgm:prSet/>
      <dgm:spPr/>
      <dgm:t>
        <a:bodyPr/>
        <a:lstStyle/>
        <a:p>
          <a:pPr algn="ctr" rtl="0"/>
          <a:r>
            <a:rPr lang="en-US" altLang="ar-EG" dirty="0"/>
            <a:t>Protect your team</a:t>
          </a:r>
          <a:endParaRPr lang="ar-EG" dirty="0"/>
        </a:p>
      </dgm:t>
    </dgm:pt>
    <dgm:pt modelId="{A2F4D2EF-91DE-4574-BAA0-C4D46AB5BD55}" type="parTrans" cxnId="{A64F06F8-C78B-40B9-9844-32B451972B27}">
      <dgm:prSet/>
      <dgm:spPr/>
      <dgm:t>
        <a:bodyPr/>
        <a:lstStyle/>
        <a:p>
          <a:pPr rtl="1"/>
          <a:endParaRPr lang="ar-EG"/>
        </a:p>
      </dgm:t>
    </dgm:pt>
    <dgm:pt modelId="{4C4F2415-873C-49D3-A643-154B474F60A7}" type="sibTrans" cxnId="{A64F06F8-C78B-40B9-9844-32B451972B27}">
      <dgm:prSet/>
      <dgm:spPr/>
      <dgm:t>
        <a:bodyPr/>
        <a:lstStyle/>
        <a:p>
          <a:pPr rtl="1"/>
          <a:endParaRPr lang="ar-EG"/>
        </a:p>
      </dgm:t>
    </dgm:pt>
    <dgm:pt modelId="{B4F83587-3A91-4921-BEFE-8533D076D1C0}">
      <dgm:prSet/>
      <dgm:spPr/>
      <dgm:t>
        <a:bodyPr/>
        <a:lstStyle/>
        <a:p>
          <a:pPr algn="ctr" rtl="0"/>
          <a:r>
            <a:rPr lang="en-US" altLang="ar-EG" dirty="0"/>
            <a:t>Have vision, courage and commitment</a:t>
          </a:r>
          <a:endParaRPr lang="ar-EG" dirty="0"/>
        </a:p>
      </dgm:t>
    </dgm:pt>
    <dgm:pt modelId="{0E778CD6-07A6-4313-AFB4-E4D537BC5FB2}" type="parTrans" cxnId="{1B8E32C5-E62E-4B3F-A7FE-159EF66C8178}">
      <dgm:prSet/>
      <dgm:spPr/>
      <dgm:t>
        <a:bodyPr/>
        <a:lstStyle/>
        <a:p>
          <a:pPr rtl="1"/>
          <a:endParaRPr lang="ar-EG"/>
        </a:p>
      </dgm:t>
    </dgm:pt>
    <dgm:pt modelId="{2D88621D-5271-4DB4-A9EB-7A7CAAA01E85}" type="sibTrans" cxnId="{1B8E32C5-E62E-4B3F-A7FE-159EF66C8178}">
      <dgm:prSet/>
      <dgm:spPr/>
      <dgm:t>
        <a:bodyPr/>
        <a:lstStyle/>
        <a:p>
          <a:pPr rtl="1"/>
          <a:endParaRPr lang="ar-EG"/>
        </a:p>
      </dgm:t>
    </dgm:pt>
    <dgm:pt modelId="{5A497FE8-158C-42D1-9266-CA8BF50CAB83}">
      <dgm:prSet/>
      <dgm:spPr/>
      <dgm:t>
        <a:bodyPr/>
        <a:lstStyle/>
        <a:p>
          <a:pPr algn="ctr" rtl="0"/>
          <a:endParaRPr lang="ar-EG" dirty="0"/>
        </a:p>
      </dgm:t>
    </dgm:pt>
    <dgm:pt modelId="{9FDC8D92-19E1-4C59-8F7B-6A451A177A74}" type="parTrans" cxnId="{100CF824-56F5-4F28-91BA-915CD219CEFD}">
      <dgm:prSet/>
      <dgm:spPr/>
      <dgm:t>
        <a:bodyPr/>
        <a:lstStyle/>
        <a:p>
          <a:pPr rtl="1"/>
          <a:endParaRPr lang="ar-EG"/>
        </a:p>
      </dgm:t>
    </dgm:pt>
    <dgm:pt modelId="{F2A3CD7B-BEC4-468C-B657-92EA4666A979}" type="sibTrans" cxnId="{100CF824-56F5-4F28-91BA-915CD219CEFD}">
      <dgm:prSet/>
      <dgm:spPr/>
      <dgm:t>
        <a:bodyPr/>
        <a:lstStyle/>
        <a:p>
          <a:pPr rtl="1"/>
          <a:endParaRPr lang="ar-EG"/>
        </a:p>
      </dgm:t>
    </dgm:pt>
    <dgm:pt modelId="{5B0EE020-FB3D-4823-BED7-47C23A9DFB38}" type="pres">
      <dgm:prSet presAssocID="{DAB6ECE9-A707-496A-869B-06301789BA06}" presName="linearFlow" presStyleCnt="0">
        <dgm:presLayoutVars>
          <dgm:dir/>
          <dgm:animLvl val="lvl"/>
          <dgm:resizeHandles val="exact"/>
        </dgm:presLayoutVars>
      </dgm:prSet>
      <dgm:spPr/>
    </dgm:pt>
    <dgm:pt modelId="{63240F02-79ED-41E0-B5ED-A8C31AE631F6}" type="pres">
      <dgm:prSet presAssocID="{FEA2510C-6503-4599-B59A-51A05BAB6B78}" presName="composite" presStyleCnt="0"/>
      <dgm:spPr/>
    </dgm:pt>
    <dgm:pt modelId="{B906A32E-D8A1-46C3-A010-A1DC271451D2}" type="pres">
      <dgm:prSet presAssocID="{FEA2510C-6503-4599-B59A-51A05BAB6B78}" presName="parentText" presStyleLbl="alignNode1" presStyleIdx="0" presStyleCnt="9">
        <dgm:presLayoutVars>
          <dgm:chMax val="1"/>
          <dgm:bulletEnabled val="1"/>
        </dgm:presLayoutVars>
      </dgm:prSet>
      <dgm:spPr/>
    </dgm:pt>
    <dgm:pt modelId="{F66498E4-8597-4AC9-BE06-097FE7769E58}" type="pres">
      <dgm:prSet presAssocID="{FEA2510C-6503-4599-B59A-51A05BAB6B78}" presName="descendantText" presStyleLbl="alignAcc1" presStyleIdx="0" presStyleCnt="9" custLinFactNeighborX="0" custLinFactNeighborY="-11950">
        <dgm:presLayoutVars>
          <dgm:bulletEnabled val="1"/>
        </dgm:presLayoutVars>
      </dgm:prSet>
      <dgm:spPr/>
    </dgm:pt>
    <dgm:pt modelId="{15D953E6-603F-4409-812E-DEB77709F784}" type="pres">
      <dgm:prSet presAssocID="{8FAAD7F8-4330-4A07-A738-4D28CEBEEE97}" presName="sp" presStyleCnt="0"/>
      <dgm:spPr/>
    </dgm:pt>
    <dgm:pt modelId="{A94856BF-942E-4B16-9CC6-AF3F3AB70232}" type="pres">
      <dgm:prSet presAssocID="{F2B22AAF-0E1E-43B7-AD57-401C55335A74}" presName="composite" presStyleCnt="0"/>
      <dgm:spPr/>
    </dgm:pt>
    <dgm:pt modelId="{51FABB3D-F6B1-4D69-A6E3-0EBF2224DB43}" type="pres">
      <dgm:prSet presAssocID="{F2B22AAF-0E1E-43B7-AD57-401C55335A74}" presName="parentText" presStyleLbl="alignNode1" presStyleIdx="1" presStyleCnt="9">
        <dgm:presLayoutVars>
          <dgm:chMax val="1"/>
          <dgm:bulletEnabled val="1"/>
        </dgm:presLayoutVars>
      </dgm:prSet>
      <dgm:spPr/>
    </dgm:pt>
    <dgm:pt modelId="{8DF72AA3-C546-4CAA-B859-91C38A1536BF}" type="pres">
      <dgm:prSet presAssocID="{F2B22AAF-0E1E-43B7-AD57-401C55335A74}" presName="descendantText" presStyleLbl="alignAcc1" presStyleIdx="1" presStyleCnt="9">
        <dgm:presLayoutVars>
          <dgm:bulletEnabled val="1"/>
        </dgm:presLayoutVars>
      </dgm:prSet>
      <dgm:spPr/>
    </dgm:pt>
    <dgm:pt modelId="{F17195BA-4AA8-4B09-9B93-5C425267CDB5}" type="pres">
      <dgm:prSet presAssocID="{AD2D892F-5E8A-44D4-9211-13FECDA62571}" presName="sp" presStyleCnt="0"/>
      <dgm:spPr/>
    </dgm:pt>
    <dgm:pt modelId="{0A46293E-F566-44A8-8FB5-200D86289DBE}" type="pres">
      <dgm:prSet presAssocID="{6CC22AC5-4045-4C4C-8240-67916D1F8C83}" presName="composite" presStyleCnt="0"/>
      <dgm:spPr/>
    </dgm:pt>
    <dgm:pt modelId="{1DA7EAEF-F96F-430E-BE6C-D04662A750AC}" type="pres">
      <dgm:prSet presAssocID="{6CC22AC5-4045-4C4C-8240-67916D1F8C83}" presName="parentText" presStyleLbl="alignNode1" presStyleIdx="2" presStyleCnt="9">
        <dgm:presLayoutVars>
          <dgm:chMax val="1"/>
          <dgm:bulletEnabled val="1"/>
        </dgm:presLayoutVars>
      </dgm:prSet>
      <dgm:spPr/>
    </dgm:pt>
    <dgm:pt modelId="{5707C8C4-6904-4AF8-B8A8-81353656F06C}" type="pres">
      <dgm:prSet presAssocID="{6CC22AC5-4045-4C4C-8240-67916D1F8C83}" presName="descendantText" presStyleLbl="alignAcc1" presStyleIdx="2" presStyleCnt="9">
        <dgm:presLayoutVars>
          <dgm:bulletEnabled val="1"/>
        </dgm:presLayoutVars>
      </dgm:prSet>
      <dgm:spPr/>
    </dgm:pt>
    <dgm:pt modelId="{22A63E06-5125-49FE-AA93-D5DFB5F1A424}" type="pres">
      <dgm:prSet presAssocID="{7AAF5D9A-A60B-4EC6-A3FA-F97E78465182}" presName="sp" presStyleCnt="0"/>
      <dgm:spPr/>
    </dgm:pt>
    <dgm:pt modelId="{964B4F57-2062-4F7D-885C-E2AA2A2E7A80}" type="pres">
      <dgm:prSet presAssocID="{FE0BC143-F2B2-490F-9DB2-4B4810C5E1DE}" presName="composite" presStyleCnt="0"/>
      <dgm:spPr/>
    </dgm:pt>
    <dgm:pt modelId="{8BDDA2CB-70B2-41A5-85DC-5A26B969FD14}" type="pres">
      <dgm:prSet presAssocID="{FE0BC143-F2B2-490F-9DB2-4B4810C5E1DE}" presName="parentText" presStyleLbl="alignNode1" presStyleIdx="3" presStyleCnt="9">
        <dgm:presLayoutVars>
          <dgm:chMax val="1"/>
          <dgm:bulletEnabled val="1"/>
        </dgm:presLayoutVars>
      </dgm:prSet>
      <dgm:spPr/>
    </dgm:pt>
    <dgm:pt modelId="{9CFBA804-4710-4914-95C1-F3C82529EBC4}" type="pres">
      <dgm:prSet presAssocID="{FE0BC143-F2B2-490F-9DB2-4B4810C5E1DE}" presName="descendantText" presStyleLbl="alignAcc1" presStyleIdx="3" presStyleCnt="9">
        <dgm:presLayoutVars>
          <dgm:bulletEnabled val="1"/>
        </dgm:presLayoutVars>
      </dgm:prSet>
      <dgm:spPr/>
    </dgm:pt>
    <dgm:pt modelId="{9CA6F4B6-D990-44E2-ACD9-669BF6F2F78D}" type="pres">
      <dgm:prSet presAssocID="{A4267583-907D-4EAE-A598-8C6A0DE1E14C}" presName="sp" presStyleCnt="0"/>
      <dgm:spPr/>
    </dgm:pt>
    <dgm:pt modelId="{9E1D923F-B616-45FB-A2F2-0B267FE27C1E}" type="pres">
      <dgm:prSet presAssocID="{0F1523D7-F62B-45B2-92F6-93F54466E2AB}" presName="composite" presStyleCnt="0"/>
      <dgm:spPr/>
    </dgm:pt>
    <dgm:pt modelId="{B613C0E7-3CAB-45ED-B46D-D336C128A675}" type="pres">
      <dgm:prSet presAssocID="{0F1523D7-F62B-45B2-92F6-93F54466E2AB}" presName="parentText" presStyleLbl="alignNode1" presStyleIdx="4" presStyleCnt="9">
        <dgm:presLayoutVars>
          <dgm:chMax val="1"/>
          <dgm:bulletEnabled val="1"/>
        </dgm:presLayoutVars>
      </dgm:prSet>
      <dgm:spPr/>
    </dgm:pt>
    <dgm:pt modelId="{1658CEF5-51FC-4144-9979-98F93F0B81AA}" type="pres">
      <dgm:prSet presAssocID="{0F1523D7-F62B-45B2-92F6-93F54466E2AB}" presName="descendantText" presStyleLbl="alignAcc1" presStyleIdx="4" presStyleCnt="9">
        <dgm:presLayoutVars>
          <dgm:bulletEnabled val="1"/>
        </dgm:presLayoutVars>
      </dgm:prSet>
      <dgm:spPr/>
    </dgm:pt>
    <dgm:pt modelId="{FEED1B44-93BC-434C-9486-BD644FFE17FE}" type="pres">
      <dgm:prSet presAssocID="{3418141F-7E4B-4A8E-A3CD-3750C241E5DA}" presName="sp" presStyleCnt="0"/>
      <dgm:spPr/>
    </dgm:pt>
    <dgm:pt modelId="{A304D337-3921-47A3-B469-587854BAD377}" type="pres">
      <dgm:prSet presAssocID="{7BFE6C20-8C88-4442-BA51-8B7CA0CF4EBC}" presName="composite" presStyleCnt="0"/>
      <dgm:spPr/>
    </dgm:pt>
    <dgm:pt modelId="{744A4229-EC76-4911-A490-35D9DDC29613}" type="pres">
      <dgm:prSet presAssocID="{7BFE6C20-8C88-4442-BA51-8B7CA0CF4EBC}" presName="parentText" presStyleLbl="alignNode1" presStyleIdx="5" presStyleCnt="9">
        <dgm:presLayoutVars>
          <dgm:chMax val="1"/>
          <dgm:bulletEnabled val="1"/>
        </dgm:presLayoutVars>
      </dgm:prSet>
      <dgm:spPr/>
    </dgm:pt>
    <dgm:pt modelId="{598BC68A-3EF1-4C7D-B4A4-E8B4A461ABD6}" type="pres">
      <dgm:prSet presAssocID="{7BFE6C20-8C88-4442-BA51-8B7CA0CF4EBC}" presName="descendantText" presStyleLbl="alignAcc1" presStyleIdx="5" presStyleCnt="9">
        <dgm:presLayoutVars>
          <dgm:bulletEnabled val="1"/>
        </dgm:presLayoutVars>
      </dgm:prSet>
      <dgm:spPr/>
    </dgm:pt>
    <dgm:pt modelId="{30B19BCF-258F-484F-868F-DB2619CA23CF}" type="pres">
      <dgm:prSet presAssocID="{FDB60C70-CE00-4F9A-A926-93FAC44C82FF}" presName="sp" presStyleCnt="0"/>
      <dgm:spPr/>
    </dgm:pt>
    <dgm:pt modelId="{E745FDFA-0B1F-4193-876D-DAF59FAC7C17}" type="pres">
      <dgm:prSet presAssocID="{122D73FC-6117-4686-A54D-E63EA7494350}" presName="composite" presStyleCnt="0"/>
      <dgm:spPr/>
    </dgm:pt>
    <dgm:pt modelId="{C884D341-DDFF-4C3F-A7AE-EB9C2B18D1F1}" type="pres">
      <dgm:prSet presAssocID="{122D73FC-6117-4686-A54D-E63EA7494350}" presName="parentText" presStyleLbl="alignNode1" presStyleIdx="6" presStyleCnt="9">
        <dgm:presLayoutVars>
          <dgm:chMax val="1"/>
          <dgm:bulletEnabled val="1"/>
        </dgm:presLayoutVars>
      </dgm:prSet>
      <dgm:spPr/>
    </dgm:pt>
    <dgm:pt modelId="{D1796A94-067B-42FC-85DA-C38848B168C5}" type="pres">
      <dgm:prSet presAssocID="{122D73FC-6117-4686-A54D-E63EA7494350}" presName="descendantText" presStyleLbl="alignAcc1" presStyleIdx="6" presStyleCnt="9">
        <dgm:presLayoutVars>
          <dgm:bulletEnabled val="1"/>
        </dgm:presLayoutVars>
      </dgm:prSet>
      <dgm:spPr/>
    </dgm:pt>
    <dgm:pt modelId="{DDE09174-A6DB-4973-AA0A-40A0A0E14036}" type="pres">
      <dgm:prSet presAssocID="{7640D01A-EF5C-4C38-A793-4E828FE25F8A}" presName="sp" presStyleCnt="0"/>
      <dgm:spPr/>
    </dgm:pt>
    <dgm:pt modelId="{B0048FB8-851E-4F39-988F-74BCDA210347}" type="pres">
      <dgm:prSet presAssocID="{EDF7A0AF-2EF0-4FE9-B045-868800173049}" presName="composite" presStyleCnt="0"/>
      <dgm:spPr/>
    </dgm:pt>
    <dgm:pt modelId="{715AD064-4455-4977-8665-ECE0391D91EF}" type="pres">
      <dgm:prSet presAssocID="{EDF7A0AF-2EF0-4FE9-B045-868800173049}" presName="parentText" presStyleLbl="alignNode1" presStyleIdx="7" presStyleCnt="9">
        <dgm:presLayoutVars>
          <dgm:chMax val="1"/>
          <dgm:bulletEnabled val="1"/>
        </dgm:presLayoutVars>
      </dgm:prSet>
      <dgm:spPr/>
    </dgm:pt>
    <dgm:pt modelId="{5AAC39E8-0782-4155-AE13-313F84CCD861}" type="pres">
      <dgm:prSet presAssocID="{EDF7A0AF-2EF0-4FE9-B045-868800173049}" presName="descendantText" presStyleLbl="alignAcc1" presStyleIdx="7" presStyleCnt="9">
        <dgm:presLayoutVars>
          <dgm:bulletEnabled val="1"/>
        </dgm:presLayoutVars>
      </dgm:prSet>
      <dgm:spPr/>
    </dgm:pt>
    <dgm:pt modelId="{8CF40C70-9AB8-4A31-BCC0-3E8B3B7AAFC9}" type="pres">
      <dgm:prSet presAssocID="{A7FC8C37-D65A-43B3-A1FE-751DB1D5FDB7}" presName="sp" presStyleCnt="0"/>
      <dgm:spPr/>
    </dgm:pt>
    <dgm:pt modelId="{A73FC178-F206-48EC-BC6D-F0A5D8AEA6DC}" type="pres">
      <dgm:prSet presAssocID="{5A497FE8-158C-42D1-9266-CA8BF50CAB83}" presName="composite" presStyleCnt="0"/>
      <dgm:spPr/>
    </dgm:pt>
    <dgm:pt modelId="{29D02E33-8AE7-4962-A791-23AB1F620ECA}" type="pres">
      <dgm:prSet presAssocID="{5A497FE8-158C-42D1-9266-CA8BF50CAB83}" presName="parentText" presStyleLbl="alignNode1" presStyleIdx="8" presStyleCnt="9">
        <dgm:presLayoutVars>
          <dgm:chMax val="1"/>
          <dgm:bulletEnabled val="1"/>
        </dgm:presLayoutVars>
      </dgm:prSet>
      <dgm:spPr/>
    </dgm:pt>
    <dgm:pt modelId="{D78F8D86-A4E2-498B-902C-A6BB004B613E}" type="pres">
      <dgm:prSet presAssocID="{5A497FE8-158C-42D1-9266-CA8BF50CAB83}" presName="descendantText" presStyleLbl="alignAcc1" presStyleIdx="8" presStyleCnt="9">
        <dgm:presLayoutVars>
          <dgm:bulletEnabled val="1"/>
        </dgm:presLayoutVars>
      </dgm:prSet>
      <dgm:spPr/>
    </dgm:pt>
  </dgm:ptLst>
  <dgm:cxnLst>
    <dgm:cxn modelId="{E8D88F00-9DDE-4850-9364-7F98C56D4305}" srcId="{DAB6ECE9-A707-496A-869B-06301789BA06}" destId="{0F1523D7-F62B-45B2-92F6-93F54466E2AB}" srcOrd="4" destOrd="0" parTransId="{F1B0F72E-A331-4989-B503-CAF2EA4FB04F}" sibTransId="{3418141F-7E4B-4A8E-A3CD-3750C241E5DA}"/>
    <dgm:cxn modelId="{C857FA06-0394-447B-93A6-F03DBD023B3E}" type="presOf" srcId="{10CB6498-EDD3-45E6-BF2C-E1AEA5CAC622}" destId="{5707C8C4-6904-4AF8-B8A8-81353656F06C}" srcOrd="0" destOrd="0" presId="urn:microsoft.com/office/officeart/2005/8/layout/chevron2"/>
    <dgm:cxn modelId="{9E0FBD0A-6B13-4D8C-8BA5-975705ED1227}" srcId="{6CC22AC5-4045-4C4C-8240-67916D1F8C83}" destId="{10CB6498-EDD3-45E6-BF2C-E1AEA5CAC622}" srcOrd="0" destOrd="0" parTransId="{23164E71-53AD-431F-A33E-B14DCD00A9E7}" sibTransId="{E5175598-781F-4A26-9AB9-6D0228A9AB3A}"/>
    <dgm:cxn modelId="{CAB2AB12-CBC7-4BAC-A0C7-F7DE050E3B05}" type="presOf" srcId="{0F1523D7-F62B-45B2-92F6-93F54466E2AB}" destId="{B613C0E7-3CAB-45ED-B46D-D336C128A675}" srcOrd="0" destOrd="0" presId="urn:microsoft.com/office/officeart/2005/8/layout/chevron2"/>
    <dgm:cxn modelId="{C9A64E1A-61F6-4164-AE4E-B475D8C511E7}" type="presOf" srcId="{A5F0A3A6-1D7B-41E5-AED5-CB9B49FC5E8C}" destId="{1658CEF5-51FC-4144-9979-98F93F0B81AA}" srcOrd="0" destOrd="0" presId="urn:microsoft.com/office/officeart/2005/8/layout/chevron2"/>
    <dgm:cxn modelId="{22185421-8FC2-4FEA-8664-076228CDD984}" type="presOf" srcId="{FEA2510C-6503-4599-B59A-51A05BAB6B78}" destId="{B906A32E-D8A1-46C3-A010-A1DC271451D2}" srcOrd="0" destOrd="0" presId="urn:microsoft.com/office/officeart/2005/8/layout/chevron2"/>
    <dgm:cxn modelId="{2C7B3C23-F285-4895-9717-F815F9B21809}" type="presOf" srcId="{5A497FE8-158C-42D1-9266-CA8BF50CAB83}" destId="{29D02E33-8AE7-4962-A791-23AB1F620ECA}" srcOrd="0" destOrd="0" presId="urn:microsoft.com/office/officeart/2005/8/layout/chevron2"/>
    <dgm:cxn modelId="{100CF824-56F5-4F28-91BA-915CD219CEFD}" srcId="{DAB6ECE9-A707-496A-869B-06301789BA06}" destId="{5A497FE8-158C-42D1-9266-CA8BF50CAB83}" srcOrd="8" destOrd="0" parTransId="{9FDC8D92-19E1-4C59-8F7B-6A451A177A74}" sibTransId="{F2A3CD7B-BEC4-468C-B657-92EA4666A979}"/>
    <dgm:cxn modelId="{50F15C29-986B-4F7C-A574-A7D49BD2EFEF}" type="presOf" srcId="{7BFE6C20-8C88-4442-BA51-8B7CA0CF4EBC}" destId="{744A4229-EC76-4911-A490-35D9DDC29613}" srcOrd="0" destOrd="0" presId="urn:microsoft.com/office/officeart/2005/8/layout/chevron2"/>
    <dgm:cxn modelId="{7B357138-D082-4E98-A558-B260FD2C3CD2}" type="presOf" srcId="{C8E24E02-4CE2-4092-A53E-857C0DF79DAD}" destId="{8DF72AA3-C546-4CAA-B859-91C38A1536BF}" srcOrd="0" destOrd="0" presId="urn:microsoft.com/office/officeart/2005/8/layout/chevron2"/>
    <dgm:cxn modelId="{93815960-2066-41BB-B997-059C2C695A22}" srcId="{0F1523D7-F62B-45B2-92F6-93F54466E2AB}" destId="{A5F0A3A6-1D7B-41E5-AED5-CB9B49FC5E8C}" srcOrd="0" destOrd="0" parTransId="{92544956-E35F-4159-B4E2-D13FB122E1B1}" sibTransId="{2A03EA54-71B8-443F-B123-035F76ED0A25}"/>
    <dgm:cxn modelId="{596FEC41-2036-4A30-8665-6EA61A400BE2}" type="presOf" srcId="{2D64512E-E870-420A-A24F-ECDC39CB150D}" destId="{5AAC39E8-0782-4155-AE13-313F84CCD861}" srcOrd="0" destOrd="0" presId="urn:microsoft.com/office/officeart/2005/8/layout/chevron2"/>
    <dgm:cxn modelId="{792B5B43-9897-4859-95AC-489B542DDD2D}" srcId="{FE0BC143-F2B2-490F-9DB2-4B4810C5E1DE}" destId="{FB382C46-2788-4C6B-94A9-6D14FE05E422}" srcOrd="0" destOrd="0" parTransId="{B79A2BE1-C93F-417E-8DB4-030FD9CD1B74}" sibTransId="{96233E77-FB86-4C28-93DC-FA5513F40414}"/>
    <dgm:cxn modelId="{5DD63F45-B7E6-4AC3-9B41-18726F6B4FE0}" srcId="{DAB6ECE9-A707-496A-869B-06301789BA06}" destId="{7BFE6C20-8C88-4442-BA51-8B7CA0CF4EBC}" srcOrd="5" destOrd="0" parTransId="{C3F72EDA-1FDF-40BA-BF46-74D3062AD9B3}" sibTransId="{FDB60C70-CE00-4F9A-A926-93FAC44C82FF}"/>
    <dgm:cxn modelId="{39276168-4955-4E66-9A89-DB3994A6B933}" type="presOf" srcId="{DAB6ECE9-A707-496A-869B-06301789BA06}" destId="{5B0EE020-FB3D-4823-BED7-47C23A9DFB38}" srcOrd="0" destOrd="0" presId="urn:microsoft.com/office/officeart/2005/8/layout/chevron2"/>
    <dgm:cxn modelId="{DD117549-A952-447C-BF12-448E28F8BEAD}" type="presOf" srcId="{EDF7A0AF-2EF0-4FE9-B045-868800173049}" destId="{715AD064-4455-4977-8665-ECE0391D91EF}" srcOrd="0" destOrd="0" presId="urn:microsoft.com/office/officeart/2005/8/layout/chevron2"/>
    <dgm:cxn modelId="{96A9034A-E8E7-4EF5-8E6C-4FD0E10B1EEF}" type="presOf" srcId="{DC668B4D-69C1-4D78-B094-CE08CFF81CEE}" destId="{D1796A94-067B-42FC-85DA-C38848B168C5}" srcOrd="0" destOrd="0" presId="urn:microsoft.com/office/officeart/2005/8/layout/chevron2"/>
    <dgm:cxn modelId="{9C97C86A-DF6D-48C0-8AA1-0472DA61C81B}" type="presOf" srcId="{FB382C46-2788-4C6B-94A9-6D14FE05E422}" destId="{9CFBA804-4710-4914-95C1-F3C82529EBC4}" srcOrd="0" destOrd="0" presId="urn:microsoft.com/office/officeart/2005/8/layout/chevron2"/>
    <dgm:cxn modelId="{78143A6F-93C9-411A-891F-852A8BE08E3F}" srcId="{122D73FC-6117-4686-A54D-E63EA7494350}" destId="{DC668B4D-69C1-4D78-B094-CE08CFF81CEE}" srcOrd="0" destOrd="0" parTransId="{E4AD79BA-068D-4521-B111-86B989E21D86}" sibTransId="{7C5D9A46-EBFC-4812-8154-51F4F35B90E3}"/>
    <dgm:cxn modelId="{A14CD251-7445-4625-88A5-3E064BFBE941}" type="presOf" srcId="{6CC22AC5-4045-4C4C-8240-67916D1F8C83}" destId="{1DA7EAEF-F96F-430E-BE6C-D04662A750AC}" srcOrd="0" destOrd="0" presId="urn:microsoft.com/office/officeart/2005/8/layout/chevron2"/>
    <dgm:cxn modelId="{AF8A9A73-E78F-4BA6-8AE7-091A20C54CAE}" srcId="{DAB6ECE9-A707-496A-869B-06301789BA06}" destId="{FEA2510C-6503-4599-B59A-51A05BAB6B78}" srcOrd="0" destOrd="0" parTransId="{486A192B-5E09-4E23-A0D6-AEB787AA5714}" sibTransId="{8FAAD7F8-4330-4A07-A738-4D28CEBEEE97}"/>
    <dgm:cxn modelId="{61D2FA78-6C34-45D2-AF1F-3FB5BB29FEE1}" type="presOf" srcId="{F2B22AAF-0E1E-43B7-AD57-401C55335A74}" destId="{51FABB3D-F6B1-4D69-A6E3-0EBF2224DB43}" srcOrd="0" destOrd="0" presId="urn:microsoft.com/office/officeart/2005/8/layout/chevron2"/>
    <dgm:cxn modelId="{8D4BC585-C7D2-4F98-B11E-B19DDBCB97A2}" type="presOf" srcId="{FE0BC143-F2B2-490F-9DB2-4B4810C5E1DE}" destId="{8BDDA2CB-70B2-41A5-85DC-5A26B969FD14}" srcOrd="0" destOrd="0" presId="urn:microsoft.com/office/officeart/2005/8/layout/chevron2"/>
    <dgm:cxn modelId="{B2B960A6-81DC-43B2-B3C5-61A4999C6E60}" srcId="{DAB6ECE9-A707-496A-869B-06301789BA06}" destId="{122D73FC-6117-4686-A54D-E63EA7494350}" srcOrd="6" destOrd="0" parTransId="{20071716-834E-44A4-A6AF-ADAFC7E12B8D}" sibTransId="{7640D01A-EF5C-4C38-A793-4E828FE25F8A}"/>
    <dgm:cxn modelId="{614BADAA-0509-4814-8988-9F2EA39E7271}" srcId="{DAB6ECE9-A707-496A-869B-06301789BA06}" destId="{F2B22AAF-0E1E-43B7-AD57-401C55335A74}" srcOrd="1" destOrd="0" parTransId="{14ADF2D1-D066-4591-A6AF-D1E2E6AB8CD4}" sibTransId="{AD2D892F-5E8A-44D4-9211-13FECDA62571}"/>
    <dgm:cxn modelId="{819049B2-A6C4-4697-96C5-4012B48E0F5F}" srcId="{F2B22AAF-0E1E-43B7-AD57-401C55335A74}" destId="{C8E24E02-4CE2-4092-A53E-857C0DF79DAD}" srcOrd="0" destOrd="0" parTransId="{5A976CB8-00A2-48C9-B580-D2442C500992}" sibTransId="{25DC0BB4-787B-4962-BDF2-A66DEB385553}"/>
    <dgm:cxn modelId="{DE4D39B6-1968-4780-8597-46F11A8B4DFB}" srcId="{DAB6ECE9-A707-496A-869B-06301789BA06}" destId="{EDF7A0AF-2EF0-4FE9-B045-868800173049}" srcOrd="7" destOrd="0" parTransId="{0BF15EEE-39D2-4F64-B08B-54D63DD45856}" sibTransId="{A7FC8C37-D65A-43B3-A1FE-751DB1D5FDB7}"/>
    <dgm:cxn modelId="{109BFDBE-6716-40AB-8BFB-39A4FFC9044F}" srcId="{DAB6ECE9-A707-496A-869B-06301789BA06}" destId="{6CC22AC5-4045-4C4C-8240-67916D1F8C83}" srcOrd="2" destOrd="0" parTransId="{A597F8D6-453B-4323-9367-9E55289F56DC}" sibTransId="{7AAF5D9A-A60B-4EC6-A3FA-F97E78465182}"/>
    <dgm:cxn modelId="{8346E9C0-ADD6-4C66-92B4-C9433248339B}" type="presOf" srcId="{122D73FC-6117-4686-A54D-E63EA7494350}" destId="{C884D341-DDFF-4C3F-A7AE-EB9C2B18D1F1}" srcOrd="0" destOrd="0" presId="urn:microsoft.com/office/officeart/2005/8/layout/chevron2"/>
    <dgm:cxn modelId="{1B8E32C5-E62E-4B3F-A7FE-159EF66C8178}" srcId="{5A497FE8-158C-42D1-9266-CA8BF50CAB83}" destId="{B4F83587-3A91-4921-BEFE-8533D076D1C0}" srcOrd="0" destOrd="0" parTransId="{0E778CD6-07A6-4313-AFB4-E4D537BC5FB2}" sibTransId="{2D88621D-5271-4DB4-A9EB-7A7CAAA01E85}"/>
    <dgm:cxn modelId="{701C4DCD-265E-4EE4-9372-1BF5ECF62F5E}" type="presOf" srcId="{BAD0E939-A4FC-47BE-81F8-B2279FF48428}" destId="{F66498E4-8597-4AC9-BE06-097FE7769E58}" srcOrd="0" destOrd="0" presId="urn:microsoft.com/office/officeart/2005/8/layout/chevron2"/>
    <dgm:cxn modelId="{5D7BF6CF-F003-4348-93F8-5D46A1C94FA7}" srcId="{7BFE6C20-8C88-4442-BA51-8B7CA0CF4EBC}" destId="{BF9E65A6-703C-4080-862B-9A93E2E67421}" srcOrd="0" destOrd="0" parTransId="{1CF70CA4-DFEA-4202-B54F-0535E93CAC3B}" sibTransId="{CFE52A72-CE9D-4CA7-80EE-D51EDA4AEB7A}"/>
    <dgm:cxn modelId="{CC841DDE-47C6-4D52-96B6-CCE8574D1999}" srcId="{FEA2510C-6503-4599-B59A-51A05BAB6B78}" destId="{BAD0E939-A4FC-47BE-81F8-B2279FF48428}" srcOrd="0" destOrd="0" parTransId="{53E76BA1-3717-4E5E-8E27-DCA254A2F640}" sibTransId="{10788601-E271-422C-B9BC-F95AF01989DD}"/>
    <dgm:cxn modelId="{906D93E0-2A24-4C05-973A-5106E83DDA8F}" srcId="{DAB6ECE9-A707-496A-869B-06301789BA06}" destId="{FE0BC143-F2B2-490F-9DB2-4B4810C5E1DE}" srcOrd="3" destOrd="0" parTransId="{1A221D82-C2FC-4BF0-A396-0E7EBBA8BF43}" sibTransId="{A4267583-907D-4EAE-A598-8C6A0DE1E14C}"/>
    <dgm:cxn modelId="{77C305EF-238A-4B76-A3B4-A6BA0EA8F45C}" type="presOf" srcId="{BF9E65A6-703C-4080-862B-9A93E2E67421}" destId="{598BC68A-3EF1-4C7D-B4A4-E8B4A461ABD6}" srcOrd="0" destOrd="0" presId="urn:microsoft.com/office/officeart/2005/8/layout/chevron2"/>
    <dgm:cxn modelId="{A64F06F8-C78B-40B9-9844-32B451972B27}" srcId="{EDF7A0AF-2EF0-4FE9-B045-868800173049}" destId="{2D64512E-E870-420A-A24F-ECDC39CB150D}" srcOrd="0" destOrd="0" parTransId="{A2F4D2EF-91DE-4574-BAA0-C4D46AB5BD55}" sibTransId="{4C4F2415-873C-49D3-A643-154B474F60A7}"/>
    <dgm:cxn modelId="{37D73AFE-9012-485F-9400-E241BC28E0AE}" type="presOf" srcId="{B4F83587-3A91-4921-BEFE-8533D076D1C0}" destId="{D78F8D86-A4E2-498B-902C-A6BB004B613E}" srcOrd="0" destOrd="0" presId="urn:microsoft.com/office/officeart/2005/8/layout/chevron2"/>
    <dgm:cxn modelId="{3E6B0FD4-C5A7-4B8D-9CB7-BF65D2FA0F4A}" type="presParOf" srcId="{5B0EE020-FB3D-4823-BED7-47C23A9DFB38}" destId="{63240F02-79ED-41E0-B5ED-A8C31AE631F6}" srcOrd="0" destOrd="0" presId="urn:microsoft.com/office/officeart/2005/8/layout/chevron2"/>
    <dgm:cxn modelId="{8F91A14F-4CA4-420F-9D38-C02432A7225F}" type="presParOf" srcId="{63240F02-79ED-41E0-B5ED-A8C31AE631F6}" destId="{B906A32E-D8A1-46C3-A010-A1DC271451D2}" srcOrd="0" destOrd="0" presId="urn:microsoft.com/office/officeart/2005/8/layout/chevron2"/>
    <dgm:cxn modelId="{9A519B17-4161-4A97-93EA-C774D74C4694}" type="presParOf" srcId="{63240F02-79ED-41E0-B5ED-A8C31AE631F6}" destId="{F66498E4-8597-4AC9-BE06-097FE7769E58}" srcOrd="1" destOrd="0" presId="urn:microsoft.com/office/officeart/2005/8/layout/chevron2"/>
    <dgm:cxn modelId="{C822C608-B85B-46BA-99D2-495878B5FB96}" type="presParOf" srcId="{5B0EE020-FB3D-4823-BED7-47C23A9DFB38}" destId="{15D953E6-603F-4409-812E-DEB77709F784}" srcOrd="1" destOrd="0" presId="urn:microsoft.com/office/officeart/2005/8/layout/chevron2"/>
    <dgm:cxn modelId="{14E9C1F9-5346-41E3-9029-7CA3CF63777C}" type="presParOf" srcId="{5B0EE020-FB3D-4823-BED7-47C23A9DFB38}" destId="{A94856BF-942E-4B16-9CC6-AF3F3AB70232}" srcOrd="2" destOrd="0" presId="urn:microsoft.com/office/officeart/2005/8/layout/chevron2"/>
    <dgm:cxn modelId="{1C7F5D2D-3983-48F6-B289-ACF5FD10CA85}" type="presParOf" srcId="{A94856BF-942E-4B16-9CC6-AF3F3AB70232}" destId="{51FABB3D-F6B1-4D69-A6E3-0EBF2224DB43}" srcOrd="0" destOrd="0" presId="urn:microsoft.com/office/officeart/2005/8/layout/chevron2"/>
    <dgm:cxn modelId="{46411B24-E158-43D5-ADFC-0E16B5E280B0}" type="presParOf" srcId="{A94856BF-942E-4B16-9CC6-AF3F3AB70232}" destId="{8DF72AA3-C546-4CAA-B859-91C38A1536BF}" srcOrd="1" destOrd="0" presId="urn:microsoft.com/office/officeart/2005/8/layout/chevron2"/>
    <dgm:cxn modelId="{7A2ECC83-4505-4911-9C24-15D6DB66F9E1}" type="presParOf" srcId="{5B0EE020-FB3D-4823-BED7-47C23A9DFB38}" destId="{F17195BA-4AA8-4B09-9B93-5C425267CDB5}" srcOrd="3" destOrd="0" presId="urn:microsoft.com/office/officeart/2005/8/layout/chevron2"/>
    <dgm:cxn modelId="{AC27869B-96EB-4929-98D9-39FF970D6545}" type="presParOf" srcId="{5B0EE020-FB3D-4823-BED7-47C23A9DFB38}" destId="{0A46293E-F566-44A8-8FB5-200D86289DBE}" srcOrd="4" destOrd="0" presId="urn:microsoft.com/office/officeart/2005/8/layout/chevron2"/>
    <dgm:cxn modelId="{83002249-8E1F-42D3-BAFB-2AE358400F06}" type="presParOf" srcId="{0A46293E-F566-44A8-8FB5-200D86289DBE}" destId="{1DA7EAEF-F96F-430E-BE6C-D04662A750AC}" srcOrd="0" destOrd="0" presId="urn:microsoft.com/office/officeart/2005/8/layout/chevron2"/>
    <dgm:cxn modelId="{1CB7B61F-8F66-4834-8687-99E09B4BFE0F}" type="presParOf" srcId="{0A46293E-F566-44A8-8FB5-200D86289DBE}" destId="{5707C8C4-6904-4AF8-B8A8-81353656F06C}" srcOrd="1" destOrd="0" presId="urn:microsoft.com/office/officeart/2005/8/layout/chevron2"/>
    <dgm:cxn modelId="{5E9BFE7A-0D24-43DD-B7C8-7EF3C5745DA0}" type="presParOf" srcId="{5B0EE020-FB3D-4823-BED7-47C23A9DFB38}" destId="{22A63E06-5125-49FE-AA93-D5DFB5F1A424}" srcOrd="5" destOrd="0" presId="urn:microsoft.com/office/officeart/2005/8/layout/chevron2"/>
    <dgm:cxn modelId="{B984F041-704C-4210-85F8-3A0D07B6B122}" type="presParOf" srcId="{5B0EE020-FB3D-4823-BED7-47C23A9DFB38}" destId="{964B4F57-2062-4F7D-885C-E2AA2A2E7A80}" srcOrd="6" destOrd="0" presId="urn:microsoft.com/office/officeart/2005/8/layout/chevron2"/>
    <dgm:cxn modelId="{CF860487-3C09-4414-AD6A-F4234B483629}" type="presParOf" srcId="{964B4F57-2062-4F7D-885C-E2AA2A2E7A80}" destId="{8BDDA2CB-70B2-41A5-85DC-5A26B969FD14}" srcOrd="0" destOrd="0" presId="urn:microsoft.com/office/officeart/2005/8/layout/chevron2"/>
    <dgm:cxn modelId="{ECF7690B-40BA-41CD-8025-C2D42E33E4F1}" type="presParOf" srcId="{964B4F57-2062-4F7D-885C-E2AA2A2E7A80}" destId="{9CFBA804-4710-4914-95C1-F3C82529EBC4}" srcOrd="1" destOrd="0" presId="urn:microsoft.com/office/officeart/2005/8/layout/chevron2"/>
    <dgm:cxn modelId="{2890AE72-6942-420D-A50E-FB2C3726C386}" type="presParOf" srcId="{5B0EE020-FB3D-4823-BED7-47C23A9DFB38}" destId="{9CA6F4B6-D990-44E2-ACD9-669BF6F2F78D}" srcOrd="7" destOrd="0" presId="urn:microsoft.com/office/officeart/2005/8/layout/chevron2"/>
    <dgm:cxn modelId="{CA50788C-3E18-4A37-96F3-7D2094102561}" type="presParOf" srcId="{5B0EE020-FB3D-4823-BED7-47C23A9DFB38}" destId="{9E1D923F-B616-45FB-A2F2-0B267FE27C1E}" srcOrd="8" destOrd="0" presId="urn:microsoft.com/office/officeart/2005/8/layout/chevron2"/>
    <dgm:cxn modelId="{F281A060-7523-4AD7-B2E2-DC0CC2AC109B}" type="presParOf" srcId="{9E1D923F-B616-45FB-A2F2-0B267FE27C1E}" destId="{B613C0E7-3CAB-45ED-B46D-D336C128A675}" srcOrd="0" destOrd="0" presId="urn:microsoft.com/office/officeart/2005/8/layout/chevron2"/>
    <dgm:cxn modelId="{A9096108-9517-4827-B95D-AD695381F375}" type="presParOf" srcId="{9E1D923F-B616-45FB-A2F2-0B267FE27C1E}" destId="{1658CEF5-51FC-4144-9979-98F93F0B81AA}" srcOrd="1" destOrd="0" presId="urn:microsoft.com/office/officeart/2005/8/layout/chevron2"/>
    <dgm:cxn modelId="{838C18F1-6553-441B-AC6D-4BA1F3A4C4C5}" type="presParOf" srcId="{5B0EE020-FB3D-4823-BED7-47C23A9DFB38}" destId="{FEED1B44-93BC-434C-9486-BD644FFE17FE}" srcOrd="9" destOrd="0" presId="urn:microsoft.com/office/officeart/2005/8/layout/chevron2"/>
    <dgm:cxn modelId="{C7660619-9A43-4641-ACDC-3BFE17D2137E}" type="presParOf" srcId="{5B0EE020-FB3D-4823-BED7-47C23A9DFB38}" destId="{A304D337-3921-47A3-B469-587854BAD377}" srcOrd="10" destOrd="0" presId="urn:microsoft.com/office/officeart/2005/8/layout/chevron2"/>
    <dgm:cxn modelId="{CA86556F-4593-497D-BC82-4FE5AFCCC06C}" type="presParOf" srcId="{A304D337-3921-47A3-B469-587854BAD377}" destId="{744A4229-EC76-4911-A490-35D9DDC29613}" srcOrd="0" destOrd="0" presId="urn:microsoft.com/office/officeart/2005/8/layout/chevron2"/>
    <dgm:cxn modelId="{D4A7C313-BC55-4298-9B36-3E6C03DE1571}" type="presParOf" srcId="{A304D337-3921-47A3-B469-587854BAD377}" destId="{598BC68A-3EF1-4C7D-B4A4-E8B4A461ABD6}" srcOrd="1" destOrd="0" presId="urn:microsoft.com/office/officeart/2005/8/layout/chevron2"/>
    <dgm:cxn modelId="{7596B6E5-0F4D-4F21-87C3-1B3230E12BFD}" type="presParOf" srcId="{5B0EE020-FB3D-4823-BED7-47C23A9DFB38}" destId="{30B19BCF-258F-484F-868F-DB2619CA23CF}" srcOrd="11" destOrd="0" presId="urn:microsoft.com/office/officeart/2005/8/layout/chevron2"/>
    <dgm:cxn modelId="{5DA32F88-B221-4BE6-AAF0-726D20960F7D}" type="presParOf" srcId="{5B0EE020-FB3D-4823-BED7-47C23A9DFB38}" destId="{E745FDFA-0B1F-4193-876D-DAF59FAC7C17}" srcOrd="12" destOrd="0" presId="urn:microsoft.com/office/officeart/2005/8/layout/chevron2"/>
    <dgm:cxn modelId="{AB3624A3-73AB-4A03-89C5-C35F2435B019}" type="presParOf" srcId="{E745FDFA-0B1F-4193-876D-DAF59FAC7C17}" destId="{C884D341-DDFF-4C3F-A7AE-EB9C2B18D1F1}" srcOrd="0" destOrd="0" presId="urn:microsoft.com/office/officeart/2005/8/layout/chevron2"/>
    <dgm:cxn modelId="{DB3A28F4-9F30-4303-BD40-CF3FD8A0C919}" type="presParOf" srcId="{E745FDFA-0B1F-4193-876D-DAF59FAC7C17}" destId="{D1796A94-067B-42FC-85DA-C38848B168C5}" srcOrd="1" destOrd="0" presId="urn:microsoft.com/office/officeart/2005/8/layout/chevron2"/>
    <dgm:cxn modelId="{BACAB9AC-4749-419E-A5D4-2FA53A18B17B}" type="presParOf" srcId="{5B0EE020-FB3D-4823-BED7-47C23A9DFB38}" destId="{DDE09174-A6DB-4973-AA0A-40A0A0E14036}" srcOrd="13" destOrd="0" presId="urn:microsoft.com/office/officeart/2005/8/layout/chevron2"/>
    <dgm:cxn modelId="{ADA60894-0362-4457-9D96-78F717442AC5}" type="presParOf" srcId="{5B0EE020-FB3D-4823-BED7-47C23A9DFB38}" destId="{B0048FB8-851E-4F39-988F-74BCDA210347}" srcOrd="14" destOrd="0" presId="urn:microsoft.com/office/officeart/2005/8/layout/chevron2"/>
    <dgm:cxn modelId="{C6A56BB1-4361-43CC-9062-635A16B489C9}" type="presParOf" srcId="{B0048FB8-851E-4F39-988F-74BCDA210347}" destId="{715AD064-4455-4977-8665-ECE0391D91EF}" srcOrd="0" destOrd="0" presId="urn:microsoft.com/office/officeart/2005/8/layout/chevron2"/>
    <dgm:cxn modelId="{D6CFC72A-E655-4E61-A0C8-C296CD6B14A9}" type="presParOf" srcId="{B0048FB8-851E-4F39-988F-74BCDA210347}" destId="{5AAC39E8-0782-4155-AE13-313F84CCD861}" srcOrd="1" destOrd="0" presId="urn:microsoft.com/office/officeart/2005/8/layout/chevron2"/>
    <dgm:cxn modelId="{8847ACFF-97CE-4617-BB34-1381CF55E858}" type="presParOf" srcId="{5B0EE020-FB3D-4823-BED7-47C23A9DFB38}" destId="{8CF40C70-9AB8-4A31-BCC0-3E8B3B7AAFC9}" srcOrd="15" destOrd="0" presId="urn:microsoft.com/office/officeart/2005/8/layout/chevron2"/>
    <dgm:cxn modelId="{36819260-120B-4578-8EDA-C8098B79CB58}" type="presParOf" srcId="{5B0EE020-FB3D-4823-BED7-47C23A9DFB38}" destId="{A73FC178-F206-48EC-BC6D-F0A5D8AEA6DC}" srcOrd="16" destOrd="0" presId="urn:microsoft.com/office/officeart/2005/8/layout/chevron2"/>
    <dgm:cxn modelId="{A79DF855-614D-4ABE-B24E-A065F01B9EB6}" type="presParOf" srcId="{A73FC178-F206-48EC-BC6D-F0A5D8AEA6DC}" destId="{29D02E33-8AE7-4962-A791-23AB1F620ECA}" srcOrd="0" destOrd="0" presId="urn:microsoft.com/office/officeart/2005/8/layout/chevron2"/>
    <dgm:cxn modelId="{07F1A034-3951-4B3F-B092-6F47B4A03F8A}" type="presParOf" srcId="{A73FC178-F206-48EC-BC6D-F0A5D8AEA6DC}" destId="{D78F8D86-A4E2-498B-902C-A6BB004B613E}"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90C5E2-F10D-4872-A49A-A0A5A351D598}"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DE6B29C8-F1C2-4359-A837-54BCB8327895}">
      <dgm:prSet phldrT="[Text]" custT="1"/>
      <dgm:spPr/>
      <dgm:t>
        <a:bodyPr/>
        <a:lstStyle/>
        <a:p>
          <a:pPr rtl="1"/>
          <a:r>
            <a:rPr lang="en-US" sz="4000" b="1" i="0" dirty="0"/>
            <a:t>Take initiative</a:t>
          </a:r>
          <a:endParaRPr lang="ar-EG" sz="4000" dirty="0"/>
        </a:p>
      </dgm:t>
    </dgm:pt>
    <dgm:pt modelId="{64688805-13B0-48FE-8317-14C89FBA3BAF}" type="parTrans" cxnId="{72DE2030-E8F9-42A0-9128-EC6B05D60B08}">
      <dgm:prSet/>
      <dgm:spPr/>
      <dgm:t>
        <a:bodyPr/>
        <a:lstStyle/>
        <a:p>
          <a:pPr rtl="1"/>
          <a:endParaRPr lang="ar-EG"/>
        </a:p>
      </dgm:t>
    </dgm:pt>
    <dgm:pt modelId="{F57E6334-65DE-4B94-A016-B9C90750928A}" type="sibTrans" cxnId="{72DE2030-E8F9-42A0-9128-EC6B05D60B08}">
      <dgm:prSet/>
      <dgm:spPr/>
      <dgm:t>
        <a:bodyPr/>
        <a:lstStyle/>
        <a:p>
          <a:pPr rtl="1"/>
          <a:endParaRPr lang="ar-EG"/>
        </a:p>
      </dgm:t>
    </dgm:pt>
    <dgm:pt modelId="{9FF48E9E-67FB-472C-A1C8-19EACDE9C76A}">
      <dgm:prSet phldrT="[Text]"/>
      <dgm:spPr/>
      <dgm:t>
        <a:bodyPr/>
        <a:lstStyle/>
        <a:p>
          <a:pPr rtl="0"/>
          <a:r>
            <a:rPr lang="en-US" b="0" i="0" dirty="0"/>
            <a:t>Look beyond the tasks in your job description. Think long-term about what would be beneficial for your department and the company. Try to brainstorm ideas and commit to doing work that goes beyond the daily routine.</a:t>
          </a:r>
          <a:endParaRPr lang="ar-EG" dirty="0"/>
        </a:p>
      </dgm:t>
    </dgm:pt>
    <dgm:pt modelId="{B65235F3-9FAB-4EDF-AA48-5FF84B241AA8}" type="parTrans" cxnId="{C1C403C6-7BE6-4185-B0CF-7472040ECB4E}">
      <dgm:prSet/>
      <dgm:spPr/>
      <dgm:t>
        <a:bodyPr/>
        <a:lstStyle/>
        <a:p>
          <a:pPr rtl="1"/>
          <a:endParaRPr lang="ar-EG"/>
        </a:p>
      </dgm:t>
    </dgm:pt>
    <dgm:pt modelId="{B791E090-EFDD-46B7-A58C-3C1EE3763EBE}" type="sibTrans" cxnId="{C1C403C6-7BE6-4185-B0CF-7472040ECB4E}">
      <dgm:prSet/>
      <dgm:spPr/>
      <dgm:t>
        <a:bodyPr/>
        <a:lstStyle/>
        <a:p>
          <a:pPr rtl="1"/>
          <a:endParaRPr lang="ar-EG"/>
        </a:p>
      </dgm:t>
    </dgm:pt>
    <dgm:pt modelId="{379DD76D-45C6-4A61-BF9B-8BD6A3F96670}">
      <dgm:prSet phldrT="[Text]" custT="1"/>
      <dgm:spPr/>
      <dgm:t>
        <a:bodyPr/>
        <a:lstStyle/>
        <a:p>
          <a:pPr rtl="1"/>
          <a:r>
            <a:rPr lang="en-US" sz="4000" b="1" dirty="0"/>
            <a:t>Request more responsibility</a:t>
          </a:r>
          <a:endParaRPr lang="ar-EG" sz="4000" b="1" dirty="0"/>
        </a:p>
      </dgm:t>
    </dgm:pt>
    <dgm:pt modelId="{892EA588-BA8A-406E-ACDA-82089477D84B}" type="parTrans" cxnId="{3B90E1EF-4D4D-4C10-8E00-F858D31EB23F}">
      <dgm:prSet/>
      <dgm:spPr/>
      <dgm:t>
        <a:bodyPr/>
        <a:lstStyle/>
        <a:p>
          <a:pPr rtl="1"/>
          <a:endParaRPr lang="ar-EG"/>
        </a:p>
      </dgm:t>
    </dgm:pt>
    <dgm:pt modelId="{C129A843-E116-4BB7-9942-1597FF7F7421}" type="sibTrans" cxnId="{3B90E1EF-4D4D-4C10-8E00-F858D31EB23F}">
      <dgm:prSet/>
      <dgm:spPr/>
      <dgm:t>
        <a:bodyPr/>
        <a:lstStyle/>
        <a:p>
          <a:pPr rtl="1"/>
          <a:endParaRPr lang="ar-EG"/>
        </a:p>
      </dgm:t>
    </dgm:pt>
    <dgm:pt modelId="{42436B9A-8CC0-4283-A35B-473C14977055}">
      <dgm:prSet phldrT="[Text]" custT="1"/>
      <dgm:spPr/>
      <dgm:t>
        <a:bodyPr/>
        <a:lstStyle/>
        <a:p>
          <a:pPr rtl="1"/>
          <a:r>
            <a:rPr lang="en-US" sz="4000" b="1" i="0" dirty="0">
              <a:effectLst>
                <a:outerShdw blurRad="38100" dist="38100" dir="2700000" algn="tl">
                  <a:srgbClr val="000000">
                    <a:alpha val="43137"/>
                  </a:srgbClr>
                </a:outerShdw>
              </a:effectLst>
            </a:rPr>
            <a:t>Target specific skills</a:t>
          </a:r>
          <a:endParaRPr lang="ar-EG" sz="4000" dirty="0">
            <a:effectLst>
              <a:outerShdw blurRad="38100" dist="38100" dir="2700000" algn="tl">
                <a:srgbClr val="000000">
                  <a:alpha val="43137"/>
                </a:srgbClr>
              </a:outerShdw>
            </a:effectLst>
          </a:endParaRPr>
        </a:p>
      </dgm:t>
    </dgm:pt>
    <dgm:pt modelId="{28E8956D-17B3-4465-BC88-EBE1EA6D5313}" type="parTrans" cxnId="{52C7FDAA-5D02-4663-9C0F-F7C19E515B13}">
      <dgm:prSet/>
      <dgm:spPr/>
      <dgm:t>
        <a:bodyPr/>
        <a:lstStyle/>
        <a:p>
          <a:pPr rtl="1"/>
          <a:endParaRPr lang="ar-EG"/>
        </a:p>
      </dgm:t>
    </dgm:pt>
    <dgm:pt modelId="{4C9F356A-BFC6-4D28-A67E-6C6E796E3EDC}" type="sibTrans" cxnId="{52C7FDAA-5D02-4663-9C0F-F7C19E515B13}">
      <dgm:prSet/>
      <dgm:spPr/>
      <dgm:t>
        <a:bodyPr/>
        <a:lstStyle/>
        <a:p>
          <a:pPr rtl="1"/>
          <a:endParaRPr lang="ar-EG"/>
        </a:p>
      </dgm:t>
    </dgm:pt>
    <dgm:pt modelId="{170CFC4A-B38B-4374-A006-9C136403B4E8}">
      <dgm:prSet phldrT="[Text]"/>
      <dgm:spPr/>
      <dgm:t>
        <a:bodyPr/>
        <a:lstStyle/>
        <a:p>
          <a:pPr rtl="0"/>
          <a:r>
            <a:rPr lang="en-US" b="0" i="0" dirty="0"/>
            <a:t>If you have a specific skill that you want to develop, create a plan to improve your abilities in this area. This could mean </a:t>
          </a:r>
          <a:r>
            <a:rPr lang="en-US" b="0" i="0" dirty="0">
              <a:hlinkClick xmlns:r="http://schemas.openxmlformats.org/officeDocument/2006/relationships" r:id="rId1"/>
            </a:rPr>
            <a:t>taking a class</a:t>
          </a:r>
          <a:r>
            <a:rPr lang="en-US" b="0" i="0" dirty="0"/>
            <a:t>, </a:t>
          </a:r>
          <a:r>
            <a:rPr lang="en-US" b="0" i="0" dirty="0">
              <a:hlinkClick xmlns:r="http://schemas.openxmlformats.org/officeDocument/2006/relationships" r:id="rId2"/>
            </a:rPr>
            <a:t>finding a mentor</a:t>
          </a:r>
          <a:r>
            <a:rPr lang="en-US" b="0" i="0" dirty="0"/>
            <a:t> to help, reading books, or setting a small goal that forces you to develop this skill. </a:t>
          </a:r>
          <a:endParaRPr lang="ar-EG" dirty="0"/>
        </a:p>
      </dgm:t>
    </dgm:pt>
    <dgm:pt modelId="{B88B74E5-4021-4158-A86D-5B3A14C3355D}" type="parTrans" cxnId="{48C5987B-B986-41A3-BF10-0BE56AE31CDB}">
      <dgm:prSet/>
      <dgm:spPr/>
      <dgm:t>
        <a:bodyPr/>
        <a:lstStyle/>
        <a:p>
          <a:pPr rtl="1"/>
          <a:endParaRPr lang="ar-EG"/>
        </a:p>
      </dgm:t>
    </dgm:pt>
    <dgm:pt modelId="{4DEC54E0-1F60-4BFF-B237-1887B475382E}" type="sibTrans" cxnId="{48C5987B-B986-41A3-BF10-0BE56AE31CDB}">
      <dgm:prSet/>
      <dgm:spPr/>
      <dgm:t>
        <a:bodyPr/>
        <a:lstStyle/>
        <a:p>
          <a:pPr rtl="1"/>
          <a:endParaRPr lang="ar-EG"/>
        </a:p>
      </dgm:t>
    </dgm:pt>
    <dgm:pt modelId="{50FD260B-B2EF-4022-84A1-A3F338C01C81}">
      <dgm:prSet phldrT="[Text]"/>
      <dgm:spPr/>
      <dgm:t>
        <a:bodyPr/>
        <a:lstStyle/>
        <a:p>
          <a:pPr rtl="0"/>
          <a:r>
            <a:rPr lang="en-US" dirty="0"/>
            <a:t> you can share with your manager that you're eager to grow your leadership abilities</a:t>
          </a:r>
          <a:endParaRPr lang="ar-EG" dirty="0"/>
        </a:p>
      </dgm:t>
    </dgm:pt>
    <dgm:pt modelId="{DCF8677A-C6A0-45BA-BD46-593660843C2C}" type="sibTrans" cxnId="{29EF8550-B900-4578-A42F-B50A52E0415A}">
      <dgm:prSet/>
      <dgm:spPr/>
      <dgm:t>
        <a:bodyPr/>
        <a:lstStyle/>
        <a:p>
          <a:pPr rtl="1"/>
          <a:endParaRPr lang="ar-EG"/>
        </a:p>
      </dgm:t>
    </dgm:pt>
    <dgm:pt modelId="{C1EA3FE0-A9BA-4596-B02C-9546A38F4E40}" type="parTrans" cxnId="{29EF8550-B900-4578-A42F-B50A52E0415A}">
      <dgm:prSet/>
      <dgm:spPr/>
      <dgm:t>
        <a:bodyPr/>
        <a:lstStyle/>
        <a:p>
          <a:pPr rtl="1"/>
          <a:endParaRPr lang="ar-EG"/>
        </a:p>
      </dgm:t>
    </dgm:pt>
    <dgm:pt modelId="{9C481F6A-621E-4D41-90BF-7BF3AAAC8CF8}" type="pres">
      <dgm:prSet presAssocID="{8090C5E2-F10D-4872-A49A-A0A5A351D598}" presName="Name0" presStyleCnt="0">
        <dgm:presLayoutVars>
          <dgm:dir/>
          <dgm:animLvl val="lvl"/>
          <dgm:resizeHandles val="exact"/>
        </dgm:presLayoutVars>
      </dgm:prSet>
      <dgm:spPr/>
    </dgm:pt>
    <dgm:pt modelId="{4BE580E1-8F6D-45B5-868B-48D29D9D984C}" type="pres">
      <dgm:prSet presAssocID="{DE6B29C8-F1C2-4359-A837-54BCB8327895}" presName="linNode" presStyleCnt="0"/>
      <dgm:spPr/>
    </dgm:pt>
    <dgm:pt modelId="{DD3479D0-4FD8-463B-A81F-24E42E63365A}" type="pres">
      <dgm:prSet presAssocID="{DE6B29C8-F1C2-4359-A837-54BCB8327895}" presName="parentText" presStyleLbl="node1" presStyleIdx="0" presStyleCnt="3">
        <dgm:presLayoutVars>
          <dgm:chMax val="1"/>
          <dgm:bulletEnabled val="1"/>
        </dgm:presLayoutVars>
      </dgm:prSet>
      <dgm:spPr/>
    </dgm:pt>
    <dgm:pt modelId="{0DEB8B79-BAE1-4505-8545-60A115C78B3D}" type="pres">
      <dgm:prSet presAssocID="{DE6B29C8-F1C2-4359-A837-54BCB8327895}" presName="descendantText" presStyleLbl="alignAccFollowNode1" presStyleIdx="0" presStyleCnt="3">
        <dgm:presLayoutVars>
          <dgm:bulletEnabled val="1"/>
        </dgm:presLayoutVars>
      </dgm:prSet>
      <dgm:spPr/>
    </dgm:pt>
    <dgm:pt modelId="{F01FC6D4-0A5A-4586-B5BF-871446E95ECB}" type="pres">
      <dgm:prSet presAssocID="{F57E6334-65DE-4B94-A016-B9C90750928A}" presName="sp" presStyleCnt="0"/>
      <dgm:spPr/>
    </dgm:pt>
    <dgm:pt modelId="{5CEA564B-BF97-47C5-A36D-7FB6D33E34B3}" type="pres">
      <dgm:prSet presAssocID="{379DD76D-45C6-4A61-BF9B-8BD6A3F96670}" presName="linNode" presStyleCnt="0"/>
      <dgm:spPr/>
    </dgm:pt>
    <dgm:pt modelId="{AB0F98FE-A235-4CC2-A2C3-212EE86489FC}" type="pres">
      <dgm:prSet presAssocID="{379DD76D-45C6-4A61-BF9B-8BD6A3F96670}" presName="parentText" presStyleLbl="node1" presStyleIdx="1" presStyleCnt="3">
        <dgm:presLayoutVars>
          <dgm:chMax val="1"/>
          <dgm:bulletEnabled val="1"/>
        </dgm:presLayoutVars>
      </dgm:prSet>
      <dgm:spPr/>
    </dgm:pt>
    <dgm:pt modelId="{340CD32B-1C4D-411B-B2BB-86BE1314B9ED}" type="pres">
      <dgm:prSet presAssocID="{379DD76D-45C6-4A61-BF9B-8BD6A3F96670}" presName="descendantText" presStyleLbl="alignAccFollowNode1" presStyleIdx="1" presStyleCnt="3">
        <dgm:presLayoutVars>
          <dgm:bulletEnabled val="1"/>
        </dgm:presLayoutVars>
      </dgm:prSet>
      <dgm:spPr/>
    </dgm:pt>
    <dgm:pt modelId="{AC2DBFA5-102D-485A-986F-6C7147B2BE51}" type="pres">
      <dgm:prSet presAssocID="{C129A843-E116-4BB7-9942-1597FF7F7421}" presName="sp" presStyleCnt="0"/>
      <dgm:spPr/>
    </dgm:pt>
    <dgm:pt modelId="{A7E13773-7ABE-4E1D-B2A7-DA940D7DE676}" type="pres">
      <dgm:prSet presAssocID="{42436B9A-8CC0-4283-A35B-473C14977055}" presName="linNode" presStyleCnt="0"/>
      <dgm:spPr/>
    </dgm:pt>
    <dgm:pt modelId="{59B603B5-4D33-4BA1-9DB7-A8C7C4B7A846}" type="pres">
      <dgm:prSet presAssocID="{42436B9A-8CC0-4283-A35B-473C14977055}" presName="parentText" presStyleLbl="node1" presStyleIdx="2" presStyleCnt="3">
        <dgm:presLayoutVars>
          <dgm:chMax val="1"/>
          <dgm:bulletEnabled val="1"/>
        </dgm:presLayoutVars>
      </dgm:prSet>
      <dgm:spPr/>
    </dgm:pt>
    <dgm:pt modelId="{C8723005-D953-4C46-87F0-A37CB0EF8E10}" type="pres">
      <dgm:prSet presAssocID="{42436B9A-8CC0-4283-A35B-473C14977055}" presName="descendantText" presStyleLbl="alignAccFollowNode1" presStyleIdx="2" presStyleCnt="3">
        <dgm:presLayoutVars>
          <dgm:bulletEnabled val="1"/>
        </dgm:presLayoutVars>
      </dgm:prSet>
      <dgm:spPr/>
    </dgm:pt>
  </dgm:ptLst>
  <dgm:cxnLst>
    <dgm:cxn modelId="{72DE2030-E8F9-42A0-9128-EC6B05D60B08}" srcId="{8090C5E2-F10D-4872-A49A-A0A5A351D598}" destId="{DE6B29C8-F1C2-4359-A837-54BCB8327895}" srcOrd="0" destOrd="0" parTransId="{64688805-13B0-48FE-8317-14C89FBA3BAF}" sibTransId="{F57E6334-65DE-4B94-A016-B9C90750928A}"/>
    <dgm:cxn modelId="{29EF8550-B900-4578-A42F-B50A52E0415A}" srcId="{379DD76D-45C6-4A61-BF9B-8BD6A3F96670}" destId="{50FD260B-B2EF-4022-84A1-A3F338C01C81}" srcOrd="0" destOrd="0" parTransId="{C1EA3FE0-A9BA-4596-B02C-9546A38F4E40}" sibTransId="{DCF8677A-C6A0-45BA-BD46-593660843C2C}"/>
    <dgm:cxn modelId="{D551977B-DBCC-48F2-A9D0-D2A46F36F7C9}" type="presOf" srcId="{170CFC4A-B38B-4374-A006-9C136403B4E8}" destId="{C8723005-D953-4C46-87F0-A37CB0EF8E10}" srcOrd="0" destOrd="0" presId="urn:microsoft.com/office/officeart/2005/8/layout/vList5"/>
    <dgm:cxn modelId="{48C5987B-B986-41A3-BF10-0BE56AE31CDB}" srcId="{42436B9A-8CC0-4283-A35B-473C14977055}" destId="{170CFC4A-B38B-4374-A006-9C136403B4E8}" srcOrd="0" destOrd="0" parTransId="{B88B74E5-4021-4158-A86D-5B3A14C3355D}" sibTransId="{4DEC54E0-1F60-4BFF-B237-1887B475382E}"/>
    <dgm:cxn modelId="{F918787C-3FD3-4B8D-9E67-2CA120319178}" type="presOf" srcId="{42436B9A-8CC0-4283-A35B-473C14977055}" destId="{59B603B5-4D33-4BA1-9DB7-A8C7C4B7A846}" srcOrd="0" destOrd="0" presId="urn:microsoft.com/office/officeart/2005/8/layout/vList5"/>
    <dgm:cxn modelId="{53B3D780-EFC8-4E8E-A3DB-311D2C25FC77}" type="presOf" srcId="{9FF48E9E-67FB-472C-A1C8-19EACDE9C76A}" destId="{0DEB8B79-BAE1-4505-8545-60A115C78B3D}" srcOrd="0" destOrd="0" presId="urn:microsoft.com/office/officeart/2005/8/layout/vList5"/>
    <dgm:cxn modelId="{52C7FDAA-5D02-4663-9C0F-F7C19E515B13}" srcId="{8090C5E2-F10D-4872-A49A-A0A5A351D598}" destId="{42436B9A-8CC0-4283-A35B-473C14977055}" srcOrd="2" destOrd="0" parTransId="{28E8956D-17B3-4465-BC88-EBE1EA6D5313}" sibTransId="{4C9F356A-BFC6-4D28-A67E-6C6E796E3EDC}"/>
    <dgm:cxn modelId="{C1C403C6-7BE6-4185-B0CF-7472040ECB4E}" srcId="{DE6B29C8-F1C2-4359-A837-54BCB8327895}" destId="{9FF48E9E-67FB-472C-A1C8-19EACDE9C76A}" srcOrd="0" destOrd="0" parTransId="{B65235F3-9FAB-4EDF-AA48-5FF84B241AA8}" sibTransId="{B791E090-EFDD-46B7-A58C-3C1EE3763EBE}"/>
    <dgm:cxn modelId="{BF7346CB-97E6-4AC1-B0CA-172FB5851796}" type="presOf" srcId="{50FD260B-B2EF-4022-84A1-A3F338C01C81}" destId="{340CD32B-1C4D-411B-B2BB-86BE1314B9ED}" srcOrd="0" destOrd="0" presId="urn:microsoft.com/office/officeart/2005/8/layout/vList5"/>
    <dgm:cxn modelId="{2667ADD2-7919-4748-A3AE-695ABF95FACD}" type="presOf" srcId="{379DD76D-45C6-4A61-BF9B-8BD6A3F96670}" destId="{AB0F98FE-A235-4CC2-A2C3-212EE86489FC}" srcOrd="0" destOrd="0" presId="urn:microsoft.com/office/officeart/2005/8/layout/vList5"/>
    <dgm:cxn modelId="{D68B85DB-B466-4B6D-91E5-761696F75C67}" type="presOf" srcId="{8090C5E2-F10D-4872-A49A-A0A5A351D598}" destId="{9C481F6A-621E-4D41-90BF-7BF3AAAC8CF8}" srcOrd="0" destOrd="0" presId="urn:microsoft.com/office/officeart/2005/8/layout/vList5"/>
    <dgm:cxn modelId="{AA8B29E8-A35C-4E89-B52F-76D1F2309EE7}" type="presOf" srcId="{DE6B29C8-F1C2-4359-A837-54BCB8327895}" destId="{DD3479D0-4FD8-463B-A81F-24E42E63365A}" srcOrd="0" destOrd="0" presId="urn:microsoft.com/office/officeart/2005/8/layout/vList5"/>
    <dgm:cxn modelId="{3B90E1EF-4D4D-4C10-8E00-F858D31EB23F}" srcId="{8090C5E2-F10D-4872-A49A-A0A5A351D598}" destId="{379DD76D-45C6-4A61-BF9B-8BD6A3F96670}" srcOrd="1" destOrd="0" parTransId="{892EA588-BA8A-406E-ACDA-82089477D84B}" sibTransId="{C129A843-E116-4BB7-9942-1597FF7F7421}"/>
    <dgm:cxn modelId="{96135A10-92DA-4BDF-A25A-83067FCC4599}" type="presParOf" srcId="{9C481F6A-621E-4D41-90BF-7BF3AAAC8CF8}" destId="{4BE580E1-8F6D-45B5-868B-48D29D9D984C}" srcOrd="0" destOrd="0" presId="urn:microsoft.com/office/officeart/2005/8/layout/vList5"/>
    <dgm:cxn modelId="{A7141F23-E0BE-4F7E-B34A-7461DC321F94}" type="presParOf" srcId="{4BE580E1-8F6D-45B5-868B-48D29D9D984C}" destId="{DD3479D0-4FD8-463B-A81F-24E42E63365A}" srcOrd="0" destOrd="0" presId="urn:microsoft.com/office/officeart/2005/8/layout/vList5"/>
    <dgm:cxn modelId="{3C41650C-E325-4F0C-9D9B-C4DA832DEEA9}" type="presParOf" srcId="{4BE580E1-8F6D-45B5-868B-48D29D9D984C}" destId="{0DEB8B79-BAE1-4505-8545-60A115C78B3D}" srcOrd="1" destOrd="0" presId="urn:microsoft.com/office/officeart/2005/8/layout/vList5"/>
    <dgm:cxn modelId="{14E62B8D-9B02-404F-87A7-A4E642163A52}" type="presParOf" srcId="{9C481F6A-621E-4D41-90BF-7BF3AAAC8CF8}" destId="{F01FC6D4-0A5A-4586-B5BF-871446E95ECB}" srcOrd="1" destOrd="0" presId="urn:microsoft.com/office/officeart/2005/8/layout/vList5"/>
    <dgm:cxn modelId="{A2FF737B-4D19-4F2D-916E-26A62E030B3E}" type="presParOf" srcId="{9C481F6A-621E-4D41-90BF-7BF3AAAC8CF8}" destId="{5CEA564B-BF97-47C5-A36D-7FB6D33E34B3}" srcOrd="2" destOrd="0" presId="urn:microsoft.com/office/officeart/2005/8/layout/vList5"/>
    <dgm:cxn modelId="{CA802807-1949-4E83-B9F3-973B51EB588C}" type="presParOf" srcId="{5CEA564B-BF97-47C5-A36D-7FB6D33E34B3}" destId="{AB0F98FE-A235-4CC2-A2C3-212EE86489FC}" srcOrd="0" destOrd="0" presId="urn:microsoft.com/office/officeart/2005/8/layout/vList5"/>
    <dgm:cxn modelId="{E94EFB84-49BD-4DB2-897E-64FC1AFA5913}" type="presParOf" srcId="{5CEA564B-BF97-47C5-A36D-7FB6D33E34B3}" destId="{340CD32B-1C4D-411B-B2BB-86BE1314B9ED}" srcOrd="1" destOrd="0" presId="urn:microsoft.com/office/officeart/2005/8/layout/vList5"/>
    <dgm:cxn modelId="{AF570F77-B569-4B78-90C9-4F4383D62212}" type="presParOf" srcId="{9C481F6A-621E-4D41-90BF-7BF3AAAC8CF8}" destId="{AC2DBFA5-102D-485A-986F-6C7147B2BE51}" srcOrd="3" destOrd="0" presId="urn:microsoft.com/office/officeart/2005/8/layout/vList5"/>
    <dgm:cxn modelId="{475EAC59-21BB-4471-973D-8A628E7C35A7}" type="presParOf" srcId="{9C481F6A-621E-4D41-90BF-7BF3AAAC8CF8}" destId="{A7E13773-7ABE-4E1D-B2A7-DA940D7DE676}" srcOrd="4" destOrd="0" presId="urn:microsoft.com/office/officeart/2005/8/layout/vList5"/>
    <dgm:cxn modelId="{F841EC63-8C87-42AF-8691-C6EE684AE2FE}" type="presParOf" srcId="{A7E13773-7ABE-4E1D-B2A7-DA940D7DE676}" destId="{59B603B5-4D33-4BA1-9DB7-A8C7C4B7A846}" srcOrd="0" destOrd="0" presId="urn:microsoft.com/office/officeart/2005/8/layout/vList5"/>
    <dgm:cxn modelId="{6A159198-B34F-4109-B510-95425317546E}" type="presParOf" srcId="{A7E13773-7ABE-4E1D-B2A7-DA940D7DE676}" destId="{C8723005-D953-4C46-87F0-A37CB0EF8E1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CB80A3-9C32-4278-A3AB-0A5EFC6CE6B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199B394-0BAC-44AE-9F38-462FCF6D96EF}">
      <dgm:prSet phldrT="[Text]" phldr="1"/>
      <dgm:spPr/>
      <dgm:t>
        <a:bodyPr/>
        <a:lstStyle/>
        <a:p>
          <a:pPr rtl="0"/>
          <a:endParaRPr lang="ar-EG"/>
        </a:p>
      </dgm:t>
    </dgm:pt>
    <dgm:pt modelId="{88015BB6-A50E-4900-A9A5-C872DD04D260}" type="parTrans" cxnId="{832E4919-8DF6-4980-A94A-51C72F43AF39}">
      <dgm:prSet/>
      <dgm:spPr/>
      <dgm:t>
        <a:bodyPr/>
        <a:lstStyle/>
        <a:p>
          <a:pPr rtl="0"/>
          <a:endParaRPr lang="ar-EG"/>
        </a:p>
      </dgm:t>
    </dgm:pt>
    <dgm:pt modelId="{A6FAD9C5-59EB-4570-8E0C-AEEA8EBC1A08}" type="sibTrans" cxnId="{832E4919-8DF6-4980-A94A-51C72F43AF39}">
      <dgm:prSet/>
      <dgm:spPr/>
      <dgm:t>
        <a:bodyPr/>
        <a:lstStyle/>
        <a:p>
          <a:pPr rtl="0"/>
          <a:endParaRPr lang="ar-EG"/>
        </a:p>
      </dgm:t>
    </dgm:pt>
    <dgm:pt modelId="{72C48141-6FF1-49D8-9329-4971892B1E7F}">
      <dgm:prSet phldrT="[Text]" custT="1"/>
      <dgm:spPr/>
      <dgm:t>
        <a:bodyPr/>
        <a:lstStyle/>
        <a:p>
          <a:pPr algn="ctr" rtl="0"/>
          <a:r>
            <a:rPr lang="en-US" sz="2100" dirty="0"/>
            <a:t>Enhanced creative thinking needed for innovation</a:t>
          </a:r>
          <a:endParaRPr lang="ar-EG" sz="2100" dirty="0"/>
        </a:p>
      </dgm:t>
    </dgm:pt>
    <dgm:pt modelId="{7E439877-25E2-4A1F-B821-EA10F6BCCF3E}" type="parTrans" cxnId="{EBA2C79B-52E2-4345-B597-ADD66512CF21}">
      <dgm:prSet/>
      <dgm:spPr/>
      <dgm:t>
        <a:bodyPr/>
        <a:lstStyle/>
        <a:p>
          <a:pPr rtl="0"/>
          <a:endParaRPr lang="ar-EG"/>
        </a:p>
      </dgm:t>
    </dgm:pt>
    <dgm:pt modelId="{2633B944-2082-45E7-8BB4-BB9257F14A9A}" type="sibTrans" cxnId="{EBA2C79B-52E2-4345-B597-ADD66512CF21}">
      <dgm:prSet/>
      <dgm:spPr/>
      <dgm:t>
        <a:bodyPr/>
        <a:lstStyle/>
        <a:p>
          <a:pPr rtl="0"/>
          <a:endParaRPr lang="ar-EG"/>
        </a:p>
      </dgm:t>
    </dgm:pt>
    <dgm:pt modelId="{A6B11485-A659-4A03-8AB7-17982EC7F30E}">
      <dgm:prSet phldrT="[Text]" phldr="1" custT="1"/>
      <dgm:spPr>
        <a:solidFill>
          <a:schemeClr val="bg1">
            <a:lumMod val="85000"/>
          </a:schemeClr>
        </a:solidFill>
      </dgm:spPr>
      <dgm:t>
        <a:bodyPr/>
        <a:lstStyle/>
        <a:p>
          <a:pPr rtl="0"/>
          <a:endParaRPr lang="ar-EG" sz="2200"/>
        </a:p>
      </dgm:t>
    </dgm:pt>
    <dgm:pt modelId="{BA757792-59F2-43E0-BE94-8C3133DB5A93}" type="parTrans" cxnId="{46D8FDE7-6F02-4FC9-A4D2-6437E6E0DB21}">
      <dgm:prSet/>
      <dgm:spPr/>
      <dgm:t>
        <a:bodyPr/>
        <a:lstStyle/>
        <a:p>
          <a:pPr rtl="0"/>
          <a:endParaRPr lang="ar-EG"/>
        </a:p>
      </dgm:t>
    </dgm:pt>
    <dgm:pt modelId="{5192C0DD-1D6F-44AC-8D69-B2882AFB0D80}" type="sibTrans" cxnId="{46D8FDE7-6F02-4FC9-A4D2-6437E6E0DB21}">
      <dgm:prSet/>
      <dgm:spPr/>
      <dgm:t>
        <a:bodyPr/>
        <a:lstStyle/>
        <a:p>
          <a:pPr rtl="0"/>
          <a:endParaRPr lang="ar-EG"/>
        </a:p>
      </dgm:t>
    </dgm:pt>
    <dgm:pt modelId="{064BD1D9-6DD1-439C-8EE6-D9E60A96ED80}">
      <dgm:prSet phldrT="[Text]" custT="1"/>
      <dgm:spPr>
        <a:solidFill>
          <a:schemeClr val="bg1">
            <a:lumMod val="85000"/>
          </a:schemeClr>
        </a:solidFill>
      </dgm:spPr>
      <dgm:t>
        <a:bodyPr/>
        <a:lstStyle/>
        <a:p>
          <a:pPr algn="ctr" rtl="0"/>
          <a:r>
            <a:rPr lang="en-US" sz="2200" dirty="0"/>
            <a:t>Promote  employee involvement  and buy-in (commitment) to the company’s success</a:t>
          </a:r>
          <a:endParaRPr lang="ar-EG" sz="2200" dirty="0"/>
        </a:p>
      </dgm:t>
    </dgm:pt>
    <dgm:pt modelId="{56F2C247-1282-420C-B04A-4DDF66912BA9}" type="parTrans" cxnId="{9928C660-F435-4FBF-A40A-7A65C2EB11C9}">
      <dgm:prSet/>
      <dgm:spPr/>
      <dgm:t>
        <a:bodyPr/>
        <a:lstStyle/>
        <a:p>
          <a:pPr rtl="0"/>
          <a:endParaRPr lang="ar-EG"/>
        </a:p>
      </dgm:t>
    </dgm:pt>
    <dgm:pt modelId="{47979235-6018-469B-82E2-DBF1FF90F781}" type="sibTrans" cxnId="{9928C660-F435-4FBF-A40A-7A65C2EB11C9}">
      <dgm:prSet/>
      <dgm:spPr/>
      <dgm:t>
        <a:bodyPr/>
        <a:lstStyle/>
        <a:p>
          <a:pPr rtl="0"/>
          <a:endParaRPr lang="ar-EG"/>
        </a:p>
      </dgm:t>
    </dgm:pt>
    <dgm:pt modelId="{49F54DDD-A17A-4E88-87AC-9680B140D7A9}">
      <dgm:prSet phldrT="[Text]" phldr="1"/>
      <dgm:spPr/>
      <dgm:t>
        <a:bodyPr/>
        <a:lstStyle/>
        <a:p>
          <a:pPr rtl="0"/>
          <a:endParaRPr lang="ar-EG"/>
        </a:p>
      </dgm:t>
    </dgm:pt>
    <dgm:pt modelId="{D58A81DC-1925-4DC3-82B9-E2D49F4F3104}" type="parTrans" cxnId="{EFED1B61-1BBB-4585-BA16-D2F98AAD2296}">
      <dgm:prSet/>
      <dgm:spPr/>
      <dgm:t>
        <a:bodyPr/>
        <a:lstStyle/>
        <a:p>
          <a:pPr rtl="0"/>
          <a:endParaRPr lang="ar-EG"/>
        </a:p>
      </dgm:t>
    </dgm:pt>
    <dgm:pt modelId="{A3888EDE-64FA-4DCE-BB18-AF3D10707A29}" type="sibTrans" cxnId="{EFED1B61-1BBB-4585-BA16-D2F98AAD2296}">
      <dgm:prSet/>
      <dgm:spPr/>
      <dgm:t>
        <a:bodyPr/>
        <a:lstStyle/>
        <a:p>
          <a:pPr rtl="0"/>
          <a:endParaRPr lang="ar-EG"/>
        </a:p>
      </dgm:t>
    </dgm:pt>
    <dgm:pt modelId="{DC3735A9-DFDB-4678-AD01-590CFCEA071C}">
      <dgm:prSet phldrT="[Text]" custT="1"/>
      <dgm:spPr/>
      <dgm:t>
        <a:bodyPr/>
        <a:lstStyle/>
        <a:p>
          <a:pPr algn="ctr" rtl="0"/>
          <a:r>
            <a:rPr lang="en-US" sz="2100" dirty="0"/>
            <a:t>A team generates results that are greater than those that could be produced by its individual members</a:t>
          </a:r>
          <a:endParaRPr lang="ar-EG" sz="2100" dirty="0"/>
        </a:p>
      </dgm:t>
    </dgm:pt>
    <dgm:pt modelId="{41F55184-9E18-499A-A146-F4192AA6E111}" type="parTrans" cxnId="{203BFB73-96A9-4FAF-BF5B-69FECDC0046A}">
      <dgm:prSet/>
      <dgm:spPr/>
      <dgm:t>
        <a:bodyPr/>
        <a:lstStyle/>
        <a:p>
          <a:pPr rtl="0"/>
          <a:endParaRPr lang="ar-EG"/>
        </a:p>
      </dgm:t>
    </dgm:pt>
    <dgm:pt modelId="{B363A362-28C6-4EAC-95B2-97628F5C23DE}" type="sibTrans" cxnId="{203BFB73-96A9-4FAF-BF5B-69FECDC0046A}">
      <dgm:prSet/>
      <dgm:spPr/>
      <dgm:t>
        <a:bodyPr/>
        <a:lstStyle/>
        <a:p>
          <a:pPr rtl="0"/>
          <a:endParaRPr lang="ar-EG"/>
        </a:p>
      </dgm:t>
    </dgm:pt>
    <dgm:pt modelId="{14074BA8-5779-4F69-BC26-6F76389BD168}" type="pres">
      <dgm:prSet presAssocID="{3ECB80A3-9C32-4278-A3AB-0A5EFC6CE6BB}" presName="linearFlow" presStyleCnt="0">
        <dgm:presLayoutVars>
          <dgm:dir/>
          <dgm:animLvl val="lvl"/>
          <dgm:resizeHandles val="exact"/>
        </dgm:presLayoutVars>
      </dgm:prSet>
      <dgm:spPr/>
    </dgm:pt>
    <dgm:pt modelId="{A163E861-676B-4A2F-A5F4-D7F24B6E9C8E}" type="pres">
      <dgm:prSet presAssocID="{2199B394-0BAC-44AE-9F38-462FCF6D96EF}" presName="composite" presStyleCnt="0"/>
      <dgm:spPr/>
    </dgm:pt>
    <dgm:pt modelId="{74CD93E3-E03C-4333-8061-381775E53D03}" type="pres">
      <dgm:prSet presAssocID="{2199B394-0BAC-44AE-9F38-462FCF6D96EF}" presName="parentText" presStyleLbl="alignNode1" presStyleIdx="0" presStyleCnt="3" custLinFactNeighborX="-279" custLinFactNeighborY="4653">
        <dgm:presLayoutVars>
          <dgm:chMax val="1"/>
          <dgm:bulletEnabled val="1"/>
        </dgm:presLayoutVars>
      </dgm:prSet>
      <dgm:spPr/>
    </dgm:pt>
    <dgm:pt modelId="{4F5D1891-A981-47F5-B339-33297998DA33}" type="pres">
      <dgm:prSet presAssocID="{2199B394-0BAC-44AE-9F38-462FCF6D96EF}" presName="descendantText" presStyleLbl="alignAcc1" presStyleIdx="0" presStyleCnt="3" custLinFactNeighborY="0">
        <dgm:presLayoutVars>
          <dgm:bulletEnabled val="1"/>
        </dgm:presLayoutVars>
      </dgm:prSet>
      <dgm:spPr/>
    </dgm:pt>
    <dgm:pt modelId="{E4E83F99-73EA-412E-82B4-2E901FA08140}" type="pres">
      <dgm:prSet presAssocID="{A6FAD9C5-59EB-4570-8E0C-AEEA8EBC1A08}" presName="sp" presStyleCnt="0"/>
      <dgm:spPr/>
    </dgm:pt>
    <dgm:pt modelId="{5444E3A4-AE44-4A35-947E-3D586A829BD3}" type="pres">
      <dgm:prSet presAssocID="{A6B11485-A659-4A03-8AB7-17982EC7F30E}" presName="composite" presStyleCnt="0"/>
      <dgm:spPr/>
    </dgm:pt>
    <dgm:pt modelId="{9F7C0A2B-8052-473E-AE62-B977BDBF8801}" type="pres">
      <dgm:prSet presAssocID="{A6B11485-A659-4A03-8AB7-17982EC7F30E}" presName="parentText" presStyleLbl="alignNode1" presStyleIdx="1" presStyleCnt="3">
        <dgm:presLayoutVars>
          <dgm:chMax val="1"/>
          <dgm:bulletEnabled val="1"/>
        </dgm:presLayoutVars>
      </dgm:prSet>
      <dgm:spPr/>
    </dgm:pt>
    <dgm:pt modelId="{3DBCBFCE-160B-48F1-91D3-089AAE5514E1}" type="pres">
      <dgm:prSet presAssocID="{A6B11485-A659-4A03-8AB7-17982EC7F30E}" presName="descendantText" presStyleLbl="alignAcc1" presStyleIdx="1" presStyleCnt="3">
        <dgm:presLayoutVars>
          <dgm:bulletEnabled val="1"/>
        </dgm:presLayoutVars>
      </dgm:prSet>
      <dgm:spPr/>
    </dgm:pt>
    <dgm:pt modelId="{5149AA12-2DE8-47D1-8F3B-F2F1F6E040EE}" type="pres">
      <dgm:prSet presAssocID="{5192C0DD-1D6F-44AC-8D69-B2882AFB0D80}" presName="sp" presStyleCnt="0"/>
      <dgm:spPr/>
    </dgm:pt>
    <dgm:pt modelId="{08CF9C35-42D0-4B65-B008-9FF6CBCF5286}" type="pres">
      <dgm:prSet presAssocID="{49F54DDD-A17A-4E88-87AC-9680B140D7A9}" presName="composite" presStyleCnt="0"/>
      <dgm:spPr/>
    </dgm:pt>
    <dgm:pt modelId="{5CAFFC4F-968D-4E57-B2C6-B622179CDE85}" type="pres">
      <dgm:prSet presAssocID="{49F54DDD-A17A-4E88-87AC-9680B140D7A9}" presName="parentText" presStyleLbl="alignNode1" presStyleIdx="2" presStyleCnt="3">
        <dgm:presLayoutVars>
          <dgm:chMax val="1"/>
          <dgm:bulletEnabled val="1"/>
        </dgm:presLayoutVars>
      </dgm:prSet>
      <dgm:spPr/>
    </dgm:pt>
    <dgm:pt modelId="{88F0B41D-7EBF-4D12-9D8B-34CFB4849B9B}" type="pres">
      <dgm:prSet presAssocID="{49F54DDD-A17A-4E88-87AC-9680B140D7A9}" presName="descendantText" presStyleLbl="alignAcc1" presStyleIdx="2" presStyleCnt="3" custLinFactNeighborY="0">
        <dgm:presLayoutVars>
          <dgm:bulletEnabled val="1"/>
        </dgm:presLayoutVars>
      </dgm:prSet>
      <dgm:spPr/>
    </dgm:pt>
  </dgm:ptLst>
  <dgm:cxnLst>
    <dgm:cxn modelId="{D6C28F05-3D35-473E-9ECD-FC526CF12A34}" type="presOf" srcId="{49F54DDD-A17A-4E88-87AC-9680B140D7A9}" destId="{5CAFFC4F-968D-4E57-B2C6-B622179CDE85}" srcOrd="0" destOrd="0" presId="urn:microsoft.com/office/officeart/2005/8/layout/chevron2"/>
    <dgm:cxn modelId="{832E4919-8DF6-4980-A94A-51C72F43AF39}" srcId="{3ECB80A3-9C32-4278-A3AB-0A5EFC6CE6BB}" destId="{2199B394-0BAC-44AE-9F38-462FCF6D96EF}" srcOrd="0" destOrd="0" parTransId="{88015BB6-A50E-4900-A9A5-C872DD04D260}" sibTransId="{A6FAD9C5-59EB-4570-8E0C-AEEA8EBC1A08}"/>
    <dgm:cxn modelId="{9928C660-F435-4FBF-A40A-7A65C2EB11C9}" srcId="{A6B11485-A659-4A03-8AB7-17982EC7F30E}" destId="{064BD1D9-6DD1-439C-8EE6-D9E60A96ED80}" srcOrd="0" destOrd="0" parTransId="{56F2C247-1282-420C-B04A-4DDF66912BA9}" sibTransId="{47979235-6018-469B-82E2-DBF1FF90F781}"/>
    <dgm:cxn modelId="{EFED1B61-1BBB-4585-BA16-D2F98AAD2296}" srcId="{3ECB80A3-9C32-4278-A3AB-0A5EFC6CE6BB}" destId="{49F54DDD-A17A-4E88-87AC-9680B140D7A9}" srcOrd="2" destOrd="0" parTransId="{D58A81DC-1925-4DC3-82B9-E2D49F4F3104}" sibTransId="{A3888EDE-64FA-4DCE-BB18-AF3D10707A29}"/>
    <dgm:cxn modelId="{8DC25A64-EEC9-422F-A77A-D18B24134C70}" type="presOf" srcId="{2199B394-0BAC-44AE-9F38-462FCF6D96EF}" destId="{74CD93E3-E03C-4333-8061-381775E53D03}" srcOrd="0" destOrd="0" presId="urn:microsoft.com/office/officeart/2005/8/layout/chevron2"/>
    <dgm:cxn modelId="{203BFB73-96A9-4FAF-BF5B-69FECDC0046A}" srcId="{49F54DDD-A17A-4E88-87AC-9680B140D7A9}" destId="{DC3735A9-DFDB-4678-AD01-590CFCEA071C}" srcOrd="0" destOrd="0" parTransId="{41F55184-9E18-499A-A146-F4192AA6E111}" sibTransId="{B363A362-28C6-4EAC-95B2-97628F5C23DE}"/>
    <dgm:cxn modelId="{51D8C075-BFB6-4EC7-9F74-0DC1ADA5CCA6}" type="presOf" srcId="{064BD1D9-6DD1-439C-8EE6-D9E60A96ED80}" destId="{3DBCBFCE-160B-48F1-91D3-089AAE5514E1}" srcOrd="0" destOrd="0" presId="urn:microsoft.com/office/officeart/2005/8/layout/chevron2"/>
    <dgm:cxn modelId="{650DCA84-14A3-416A-BA3B-4B8C72A15CFC}" type="presOf" srcId="{72C48141-6FF1-49D8-9329-4971892B1E7F}" destId="{4F5D1891-A981-47F5-B339-33297998DA33}" srcOrd="0" destOrd="0" presId="urn:microsoft.com/office/officeart/2005/8/layout/chevron2"/>
    <dgm:cxn modelId="{B72D749B-CFDC-4D05-A063-9C34C430E524}" type="presOf" srcId="{DC3735A9-DFDB-4678-AD01-590CFCEA071C}" destId="{88F0B41D-7EBF-4D12-9D8B-34CFB4849B9B}" srcOrd="0" destOrd="0" presId="urn:microsoft.com/office/officeart/2005/8/layout/chevron2"/>
    <dgm:cxn modelId="{EBA2C79B-52E2-4345-B597-ADD66512CF21}" srcId="{2199B394-0BAC-44AE-9F38-462FCF6D96EF}" destId="{72C48141-6FF1-49D8-9329-4971892B1E7F}" srcOrd="0" destOrd="0" parTransId="{7E439877-25E2-4A1F-B821-EA10F6BCCF3E}" sibTransId="{2633B944-2082-45E7-8BB4-BB9257F14A9A}"/>
    <dgm:cxn modelId="{F21046B3-9739-4757-A8EE-98D358C3B1A7}" type="presOf" srcId="{A6B11485-A659-4A03-8AB7-17982EC7F30E}" destId="{9F7C0A2B-8052-473E-AE62-B977BDBF8801}" srcOrd="0" destOrd="0" presId="urn:microsoft.com/office/officeart/2005/8/layout/chevron2"/>
    <dgm:cxn modelId="{46D8FDE7-6F02-4FC9-A4D2-6437E6E0DB21}" srcId="{3ECB80A3-9C32-4278-A3AB-0A5EFC6CE6BB}" destId="{A6B11485-A659-4A03-8AB7-17982EC7F30E}" srcOrd="1" destOrd="0" parTransId="{BA757792-59F2-43E0-BE94-8C3133DB5A93}" sibTransId="{5192C0DD-1D6F-44AC-8D69-B2882AFB0D80}"/>
    <dgm:cxn modelId="{F1B163F5-F7A8-4EB4-BDF2-6E3DBF44730C}" type="presOf" srcId="{3ECB80A3-9C32-4278-A3AB-0A5EFC6CE6BB}" destId="{14074BA8-5779-4F69-BC26-6F76389BD168}" srcOrd="0" destOrd="0" presId="urn:microsoft.com/office/officeart/2005/8/layout/chevron2"/>
    <dgm:cxn modelId="{777E86DC-4756-4EF6-952D-399BF3FCC7AE}" type="presParOf" srcId="{14074BA8-5779-4F69-BC26-6F76389BD168}" destId="{A163E861-676B-4A2F-A5F4-D7F24B6E9C8E}" srcOrd="0" destOrd="0" presId="urn:microsoft.com/office/officeart/2005/8/layout/chevron2"/>
    <dgm:cxn modelId="{8677EACD-C3EE-45A5-A0C5-6671F2906857}" type="presParOf" srcId="{A163E861-676B-4A2F-A5F4-D7F24B6E9C8E}" destId="{74CD93E3-E03C-4333-8061-381775E53D03}" srcOrd="0" destOrd="0" presId="urn:microsoft.com/office/officeart/2005/8/layout/chevron2"/>
    <dgm:cxn modelId="{929D7E28-082B-4EAB-A992-2E3EA2A0231F}" type="presParOf" srcId="{A163E861-676B-4A2F-A5F4-D7F24B6E9C8E}" destId="{4F5D1891-A981-47F5-B339-33297998DA33}" srcOrd="1" destOrd="0" presId="urn:microsoft.com/office/officeart/2005/8/layout/chevron2"/>
    <dgm:cxn modelId="{BF5864E8-3868-4B43-B206-46EED3B7D127}" type="presParOf" srcId="{14074BA8-5779-4F69-BC26-6F76389BD168}" destId="{E4E83F99-73EA-412E-82B4-2E901FA08140}" srcOrd="1" destOrd="0" presId="urn:microsoft.com/office/officeart/2005/8/layout/chevron2"/>
    <dgm:cxn modelId="{71956000-4568-43F2-A7FF-FBAF3DBD739B}" type="presParOf" srcId="{14074BA8-5779-4F69-BC26-6F76389BD168}" destId="{5444E3A4-AE44-4A35-947E-3D586A829BD3}" srcOrd="2" destOrd="0" presId="urn:microsoft.com/office/officeart/2005/8/layout/chevron2"/>
    <dgm:cxn modelId="{1C969E02-3793-470A-80DE-1D0EF1DC7100}" type="presParOf" srcId="{5444E3A4-AE44-4A35-947E-3D586A829BD3}" destId="{9F7C0A2B-8052-473E-AE62-B977BDBF8801}" srcOrd="0" destOrd="0" presId="urn:microsoft.com/office/officeart/2005/8/layout/chevron2"/>
    <dgm:cxn modelId="{7C0958DF-A242-4D77-B223-0B910CB2AD05}" type="presParOf" srcId="{5444E3A4-AE44-4A35-947E-3D586A829BD3}" destId="{3DBCBFCE-160B-48F1-91D3-089AAE5514E1}" srcOrd="1" destOrd="0" presId="urn:microsoft.com/office/officeart/2005/8/layout/chevron2"/>
    <dgm:cxn modelId="{78FD98FE-F091-4785-B029-0913E4384FA2}" type="presParOf" srcId="{14074BA8-5779-4F69-BC26-6F76389BD168}" destId="{5149AA12-2DE8-47D1-8F3B-F2F1F6E040EE}" srcOrd="3" destOrd="0" presId="urn:microsoft.com/office/officeart/2005/8/layout/chevron2"/>
    <dgm:cxn modelId="{61D85B8C-DE7C-4563-98E9-53AE3B11BAF6}" type="presParOf" srcId="{14074BA8-5779-4F69-BC26-6F76389BD168}" destId="{08CF9C35-42D0-4B65-B008-9FF6CBCF5286}" srcOrd="4" destOrd="0" presId="urn:microsoft.com/office/officeart/2005/8/layout/chevron2"/>
    <dgm:cxn modelId="{0BA6D247-E845-4C60-900C-93552CB28CE5}" type="presParOf" srcId="{08CF9C35-42D0-4B65-B008-9FF6CBCF5286}" destId="{5CAFFC4F-968D-4E57-B2C6-B622179CDE85}" srcOrd="0" destOrd="0" presId="urn:microsoft.com/office/officeart/2005/8/layout/chevron2"/>
    <dgm:cxn modelId="{2798E380-1D33-46F8-AB8D-4A2543BA1202}" type="presParOf" srcId="{08CF9C35-42D0-4B65-B008-9FF6CBCF5286}" destId="{88F0B41D-7EBF-4D12-9D8B-34CFB4849B9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CB80A3-9C32-4278-A3AB-0A5EFC6CE6B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199B394-0BAC-44AE-9F38-462FCF6D96EF}">
      <dgm:prSet phldrT="[Text]" phldr="1"/>
      <dgm:spPr>
        <a:solidFill>
          <a:schemeClr val="bg1">
            <a:lumMod val="85000"/>
          </a:schemeClr>
        </a:solidFill>
      </dgm:spPr>
      <dgm:t>
        <a:bodyPr/>
        <a:lstStyle/>
        <a:p>
          <a:pPr rtl="0"/>
          <a:endParaRPr lang="ar-EG"/>
        </a:p>
      </dgm:t>
    </dgm:pt>
    <dgm:pt modelId="{88015BB6-A50E-4900-A9A5-C872DD04D260}" type="parTrans" cxnId="{832E4919-8DF6-4980-A94A-51C72F43AF39}">
      <dgm:prSet/>
      <dgm:spPr/>
      <dgm:t>
        <a:bodyPr/>
        <a:lstStyle/>
        <a:p>
          <a:pPr rtl="0"/>
          <a:endParaRPr lang="ar-EG"/>
        </a:p>
      </dgm:t>
    </dgm:pt>
    <dgm:pt modelId="{A6FAD9C5-59EB-4570-8E0C-AEEA8EBC1A08}" type="sibTrans" cxnId="{832E4919-8DF6-4980-A94A-51C72F43AF39}">
      <dgm:prSet/>
      <dgm:spPr/>
      <dgm:t>
        <a:bodyPr/>
        <a:lstStyle/>
        <a:p>
          <a:pPr rtl="0"/>
          <a:endParaRPr lang="ar-EG"/>
        </a:p>
      </dgm:t>
    </dgm:pt>
    <dgm:pt modelId="{72C48141-6FF1-49D8-9329-4971892B1E7F}">
      <dgm:prSet phldrT="[Text]"/>
      <dgm:spPr>
        <a:solidFill>
          <a:schemeClr val="bg1">
            <a:lumMod val="85000"/>
          </a:schemeClr>
        </a:solidFill>
      </dgm:spPr>
      <dgm:t>
        <a:bodyPr/>
        <a:lstStyle/>
        <a:p>
          <a:pPr algn="ctr" rtl="0"/>
          <a:r>
            <a:rPr lang="en-US" dirty="0"/>
            <a:t>Improved professional and personal skills</a:t>
          </a:r>
          <a:endParaRPr lang="ar-EG" dirty="0"/>
        </a:p>
      </dgm:t>
    </dgm:pt>
    <dgm:pt modelId="{7E439877-25E2-4A1F-B821-EA10F6BCCF3E}" type="parTrans" cxnId="{EBA2C79B-52E2-4345-B597-ADD66512CF21}">
      <dgm:prSet/>
      <dgm:spPr/>
      <dgm:t>
        <a:bodyPr/>
        <a:lstStyle/>
        <a:p>
          <a:pPr rtl="0"/>
          <a:endParaRPr lang="ar-EG"/>
        </a:p>
      </dgm:t>
    </dgm:pt>
    <dgm:pt modelId="{2633B944-2082-45E7-8BB4-BB9257F14A9A}" type="sibTrans" cxnId="{EBA2C79B-52E2-4345-B597-ADD66512CF21}">
      <dgm:prSet/>
      <dgm:spPr/>
      <dgm:t>
        <a:bodyPr/>
        <a:lstStyle/>
        <a:p>
          <a:pPr rtl="0"/>
          <a:endParaRPr lang="ar-EG"/>
        </a:p>
      </dgm:t>
    </dgm:pt>
    <dgm:pt modelId="{A6B11485-A659-4A03-8AB7-17982EC7F30E}">
      <dgm:prSet phldrT="[Text]" phldr="1"/>
      <dgm:spPr/>
      <dgm:t>
        <a:bodyPr/>
        <a:lstStyle/>
        <a:p>
          <a:pPr rtl="0"/>
          <a:endParaRPr lang="ar-EG"/>
        </a:p>
      </dgm:t>
    </dgm:pt>
    <dgm:pt modelId="{BA757792-59F2-43E0-BE94-8C3133DB5A93}" type="parTrans" cxnId="{46D8FDE7-6F02-4FC9-A4D2-6437E6E0DB21}">
      <dgm:prSet/>
      <dgm:spPr/>
      <dgm:t>
        <a:bodyPr/>
        <a:lstStyle/>
        <a:p>
          <a:pPr rtl="0"/>
          <a:endParaRPr lang="ar-EG"/>
        </a:p>
      </dgm:t>
    </dgm:pt>
    <dgm:pt modelId="{5192C0DD-1D6F-44AC-8D69-B2882AFB0D80}" type="sibTrans" cxnId="{46D8FDE7-6F02-4FC9-A4D2-6437E6E0DB21}">
      <dgm:prSet/>
      <dgm:spPr/>
      <dgm:t>
        <a:bodyPr/>
        <a:lstStyle/>
        <a:p>
          <a:pPr rtl="0"/>
          <a:endParaRPr lang="ar-EG"/>
        </a:p>
      </dgm:t>
    </dgm:pt>
    <dgm:pt modelId="{064BD1D9-6DD1-439C-8EE6-D9E60A96ED80}">
      <dgm:prSet phldrT="[Text]"/>
      <dgm:spPr/>
      <dgm:t>
        <a:bodyPr/>
        <a:lstStyle/>
        <a:p>
          <a:pPr algn="ctr" rtl="0"/>
          <a:r>
            <a:rPr lang="en-US" dirty="0"/>
            <a:t>Better understanding of the whole company/system and how it works</a:t>
          </a:r>
          <a:endParaRPr lang="ar-EG" dirty="0"/>
        </a:p>
      </dgm:t>
    </dgm:pt>
    <dgm:pt modelId="{56F2C247-1282-420C-B04A-4DDF66912BA9}" type="parTrans" cxnId="{9928C660-F435-4FBF-A40A-7A65C2EB11C9}">
      <dgm:prSet/>
      <dgm:spPr/>
      <dgm:t>
        <a:bodyPr/>
        <a:lstStyle/>
        <a:p>
          <a:pPr rtl="0"/>
          <a:endParaRPr lang="ar-EG"/>
        </a:p>
      </dgm:t>
    </dgm:pt>
    <dgm:pt modelId="{47979235-6018-469B-82E2-DBF1FF90F781}" type="sibTrans" cxnId="{9928C660-F435-4FBF-A40A-7A65C2EB11C9}">
      <dgm:prSet/>
      <dgm:spPr/>
      <dgm:t>
        <a:bodyPr/>
        <a:lstStyle/>
        <a:p>
          <a:pPr rtl="0"/>
          <a:endParaRPr lang="ar-EG"/>
        </a:p>
      </dgm:t>
    </dgm:pt>
    <dgm:pt modelId="{49F54DDD-A17A-4E88-87AC-9680B140D7A9}">
      <dgm:prSet phldrT="[Text]" phldr="1"/>
      <dgm:spPr>
        <a:solidFill>
          <a:schemeClr val="bg1">
            <a:lumMod val="85000"/>
          </a:schemeClr>
        </a:solidFill>
      </dgm:spPr>
      <dgm:t>
        <a:bodyPr/>
        <a:lstStyle/>
        <a:p>
          <a:pPr rtl="0"/>
          <a:endParaRPr lang="ar-EG"/>
        </a:p>
      </dgm:t>
    </dgm:pt>
    <dgm:pt modelId="{D58A81DC-1925-4DC3-82B9-E2D49F4F3104}" type="parTrans" cxnId="{EFED1B61-1BBB-4585-BA16-D2F98AAD2296}">
      <dgm:prSet/>
      <dgm:spPr/>
      <dgm:t>
        <a:bodyPr/>
        <a:lstStyle/>
        <a:p>
          <a:pPr rtl="0"/>
          <a:endParaRPr lang="ar-EG"/>
        </a:p>
      </dgm:t>
    </dgm:pt>
    <dgm:pt modelId="{A3888EDE-64FA-4DCE-BB18-AF3D10707A29}" type="sibTrans" cxnId="{EFED1B61-1BBB-4585-BA16-D2F98AAD2296}">
      <dgm:prSet/>
      <dgm:spPr/>
      <dgm:t>
        <a:bodyPr/>
        <a:lstStyle/>
        <a:p>
          <a:pPr rtl="0"/>
          <a:endParaRPr lang="ar-EG"/>
        </a:p>
      </dgm:t>
    </dgm:pt>
    <dgm:pt modelId="{DC3735A9-DFDB-4678-AD01-590CFCEA071C}">
      <dgm:prSet phldrT="[Text]"/>
      <dgm:spPr>
        <a:solidFill>
          <a:schemeClr val="bg1">
            <a:lumMod val="85000"/>
          </a:schemeClr>
        </a:solidFill>
      </dgm:spPr>
      <dgm:t>
        <a:bodyPr/>
        <a:lstStyle/>
        <a:p>
          <a:pPr algn="ctr" rtl="0"/>
          <a:r>
            <a:rPr lang="en-US"/>
            <a:t>Preparation for upward professional growth (promotion</a:t>
          </a:r>
          <a:endParaRPr lang="ar-EG" dirty="0"/>
        </a:p>
      </dgm:t>
    </dgm:pt>
    <dgm:pt modelId="{41F55184-9E18-499A-A146-F4192AA6E111}" type="parTrans" cxnId="{203BFB73-96A9-4FAF-BF5B-69FECDC0046A}">
      <dgm:prSet/>
      <dgm:spPr/>
      <dgm:t>
        <a:bodyPr/>
        <a:lstStyle/>
        <a:p>
          <a:pPr rtl="0"/>
          <a:endParaRPr lang="ar-EG"/>
        </a:p>
      </dgm:t>
    </dgm:pt>
    <dgm:pt modelId="{B363A362-28C6-4EAC-95B2-97628F5C23DE}" type="sibTrans" cxnId="{203BFB73-96A9-4FAF-BF5B-69FECDC0046A}">
      <dgm:prSet/>
      <dgm:spPr/>
      <dgm:t>
        <a:bodyPr/>
        <a:lstStyle/>
        <a:p>
          <a:pPr rtl="0"/>
          <a:endParaRPr lang="ar-EG"/>
        </a:p>
      </dgm:t>
    </dgm:pt>
    <dgm:pt modelId="{14074BA8-5779-4F69-BC26-6F76389BD168}" type="pres">
      <dgm:prSet presAssocID="{3ECB80A3-9C32-4278-A3AB-0A5EFC6CE6BB}" presName="linearFlow" presStyleCnt="0">
        <dgm:presLayoutVars>
          <dgm:dir/>
          <dgm:animLvl val="lvl"/>
          <dgm:resizeHandles val="exact"/>
        </dgm:presLayoutVars>
      </dgm:prSet>
      <dgm:spPr/>
    </dgm:pt>
    <dgm:pt modelId="{A163E861-676B-4A2F-A5F4-D7F24B6E9C8E}" type="pres">
      <dgm:prSet presAssocID="{2199B394-0BAC-44AE-9F38-462FCF6D96EF}" presName="composite" presStyleCnt="0"/>
      <dgm:spPr/>
    </dgm:pt>
    <dgm:pt modelId="{74CD93E3-E03C-4333-8061-381775E53D03}" type="pres">
      <dgm:prSet presAssocID="{2199B394-0BAC-44AE-9F38-462FCF6D96EF}" presName="parentText" presStyleLbl="alignNode1" presStyleIdx="0" presStyleCnt="3">
        <dgm:presLayoutVars>
          <dgm:chMax val="1"/>
          <dgm:bulletEnabled val="1"/>
        </dgm:presLayoutVars>
      </dgm:prSet>
      <dgm:spPr/>
    </dgm:pt>
    <dgm:pt modelId="{4F5D1891-A981-47F5-B339-33297998DA33}" type="pres">
      <dgm:prSet presAssocID="{2199B394-0BAC-44AE-9F38-462FCF6D96EF}" presName="descendantText" presStyleLbl="alignAcc1" presStyleIdx="0" presStyleCnt="3" custLinFactNeighborX="447" custLinFactNeighborY="3579">
        <dgm:presLayoutVars>
          <dgm:bulletEnabled val="1"/>
        </dgm:presLayoutVars>
      </dgm:prSet>
      <dgm:spPr/>
    </dgm:pt>
    <dgm:pt modelId="{E4E83F99-73EA-412E-82B4-2E901FA08140}" type="pres">
      <dgm:prSet presAssocID="{A6FAD9C5-59EB-4570-8E0C-AEEA8EBC1A08}" presName="sp" presStyleCnt="0"/>
      <dgm:spPr/>
    </dgm:pt>
    <dgm:pt modelId="{5444E3A4-AE44-4A35-947E-3D586A829BD3}" type="pres">
      <dgm:prSet presAssocID="{A6B11485-A659-4A03-8AB7-17982EC7F30E}" presName="composite" presStyleCnt="0"/>
      <dgm:spPr/>
    </dgm:pt>
    <dgm:pt modelId="{9F7C0A2B-8052-473E-AE62-B977BDBF8801}" type="pres">
      <dgm:prSet presAssocID="{A6B11485-A659-4A03-8AB7-17982EC7F30E}" presName="parentText" presStyleLbl="alignNode1" presStyleIdx="1" presStyleCnt="3">
        <dgm:presLayoutVars>
          <dgm:chMax val="1"/>
          <dgm:bulletEnabled val="1"/>
        </dgm:presLayoutVars>
      </dgm:prSet>
      <dgm:spPr/>
    </dgm:pt>
    <dgm:pt modelId="{3DBCBFCE-160B-48F1-91D3-089AAE5514E1}" type="pres">
      <dgm:prSet presAssocID="{A6B11485-A659-4A03-8AB7-17982EC7F30E}" presName="descendantText" presStyleLbl="alignAcc1" presStyleIdx="1" presStyleCnt="3" custLinFactNeighborY="0">
        <dgm:presLayoutVars>
          <dgm:bulletEnabled val="1"/>
        </dgm:presLayoutVars>
      </dgm:prSet>
      <dgm:spPr/>
    </dgm:pt>
    <dgm:pt modelId="{5149AA12-2DE8-47D1-8F3B-F2F1F6E040EE}" type="pres">
      <dgm:prSet presAssocID="{5192C0DD-1D6F-44AC-8D69-B2882AFB0D80}" presName="sp" presStyleCnt="0"/>
      <dgm:spPr/>
    </dgm:pt>
    <dgm:pt modelId="{08CF9C35-42D0-4B65-B008-9FF6CBCF5286}" type="pres">
      <dgm:prSet presAssocID="{49F54DDD-A17A-4E88-87AC-9680B140D7A9}" presName="composite" presStyleCnt="0"/>
      <dgm:spPr/>
    </dgm:pt>
    <dgm:pt modelId="{5CAFFC4F-968D-4E57-B2C6-B622179CDE85}" type="pres">
      <dgm:prSet presAssocID="{49F54DDD-A17A-4E88-87AC-9680B140D7A9}" presName="parentText" presStyleLbl="alignNode1" presStyleIdx="2" presStyleCnt="3">
        <dgm:presLayoutVars>
          <dgm:chMax val="1"/>
          <dgm:bulletEnabled val="1"/>
        </dgm:presLayoutVars>
      </dgm:prSet>
      <dgm:spPr/>
    </dgm:pt>
    <dgm:pt modelId="{88F0B41D-7EBF-4D12-9D8B-34CFB4849B9B}" type="pres">
      <dgm:prSet presAssocID="{49F54DDD-A17A-4E88-87AC-9680B140D7A9}" presName="descendantText" presStyleLbl="alignAcc1" presStyleIdx="2" presStyleCnt="3" custLinFactNeighborY="0">
        <dgm:presLayoutVars>
          <dgm:bulletEnabled val="1"/>
        </dgm:presLayoutVars>
      </dgm:prSet>
      <dgm:spPr/>
    </dgm:pt>
  </dgm:ptLst>
  <dgm:cxnLst>
    <dgm:cxn modelId="{35E72C04-99E7-4DFF-A3DB-1D03205A1631}" type="presOf" srcId="{064BD1D9-6DD1-439C-8EE6-D9E60A96ED80}" destId="{3DBCBFCE-160B-48F1-91D3-089AAE5514E1}" srcOrd="0" destOrd="0" presId="urn:microsoft.com/office/officeart/2005/8/layout/chevron2"/>
    <dgm:cxn modelId="{832E4919-8DF6-4980-A94A-51C72F43AF39}" srcId="{3ECB80A3-9C32-4278-A3AB-0A5EFC6CE6BB}" destId="{2199B394-0BAC-44AE-9F38-462FCF6D96EF}" srcOrd="0" destOrd="0" parTransId="{88015BB6-A50E-4900-A9A5-C872DD04D260}" sibTransId="{A6FAD9C5-59EB-4570-8E0C-AEEA8EBC1A08}"/>
    <dgm:cxn modelId="{F13D593C-C686-42E2-B9BF-5E04F4D61AC1}" type="presOf" srcId="{2199B394-0BAC-44AE-9F38-462FCF6D96EF}" destId="{74CD93E3-E03C-4333-8061-381775E53D03}" srcOrd="0" destOrd="0" presId="urn:microsoft.com/office/officeart/2005/8/layout/chevron2"/>
    <dgm:cxn modelId="{4966963E-099C-4D1E-ADCB-218C5FAE4098}" type="presOf" srcId="{49F54DDD-A17A-4E88-87AC-9680B140D7A9}" destId="{5CAFFC4F-968D-4E57-B2C6-B622179CDE85}" srcOrd="0" destOrd="0" presId="urn:microsoft.com/office/officeart/2005/8/layout/chevron2"/>
    <dgm:cxn modelId="{9928C660-F435-4FBF-A40A-7A65C2EB11C9}" srcId="{A6B11485-A659-4A03-8AB7-17982EC7F30E}" destId="{064BD1D9-6DD1-439C-8EE6-D9E60A96ED80}" srcOrd="0" destOrd="0" parTransId="{56F2C247-1282-420C-B04A-4DDF66912BA9}" sibTransId="{47979235-6018-469B-82E2-DBF1FF90F781}"/>
    <dgm:cxn modelId="{EFED1B61-1BBB-4585-BA16-D2F98AAD2296}" srcId="{3ECB80A3-9C32-4278-A3AB-0A5EFC6CE6BB}" destId="{49F54DDD-A17A-4E88-87AC-9680B140D7A9}" srcOrd="2" destOrd="0" parTransId="{D58A81DC-1925-4DC3-82B9-E2D49F4F3104}" sibTransId="{A3888EDE-64FA-4DCE-BB18-AF3D10707A29}"/>
    <dgm:cxn modelId="{1C4A7366-E11F-4BF3-9B3E-1D36685EC07C}" type="presOf" srcId="{A6B11485-A659-4A03-8AB7-17982EC7F30E}" destId="{9F7C0A2B-8052-473E-AE62-B977BDBF8801}" srcOrd="0" destOrd="0" presId="urn:microsoft.com/office/officeart/2005/8/layout/chevron2"/>
    <dgm:cxn modelId="{945BE96A-FD85-468A-871D-CBCAB2E71637}" type="presOf" srcId="{DC3735A9-DFDB-4678-AD01-590CFCEA071C}" destId="{88F0B41D-7EBF-4D12-9D8B-34CFB4849B9B}" srcOrd="0" destOrd="0" presId="urn:microsoft.com/office/officeart/2005/8/layout/chevron2"/>
    <dgm:cxn modelId="{203BFB73-96A9-4FAF-BF5B-69FECDC0046A}" srcId="{49F54DDD-A17A-4E88-87AC-9680B140D7A9}" destId="{DC3735A9-DFDB-4678-AD01-590CFCEA071C}" srcOrd="0" destOrd="0" parTransId="{41F55184-9E18-499A-A146-F4192AA6E111}" sibTransId="{B363A362-28C6-4EAC-95B2-97628F5C23DE}"/>
    <dgm:cxn modelId="{EBA2C79B-52E2-4345-B597-ADD66512CF21}" srcId="{2199B394-0BAC-44AE-9F38-462FCF6D96EF}" destId="{72C48141-6FF1-49D8-9329-4971892B1E7F}" srcOrd="0" destOrd="0" parTransId="{7E439877-25E2-4A1F-B821-EA10F6BCCF3E}" sibTransId="{2633B944-2082-45E7-8BB4-BB9257F14A9A}"/>
    <dgm:cxn modelId="{FB9627D6-A4AE-4FB0-AE6F-3ED9216E1CC6}" type="presOf" srcId="{3ECB80A3-9C32-4278-A3AB-0A5EFC6CE6BB}" destId="{14074BA8-5779-4F69-BC26-6F76389BD168}" srcOrd="0" destOrd="0" presId="urn:microsoft.com/office/officeart/2005/8/layout/chevron2"/>
    <dgm:cxn modelId="{46D8FDE7-6F02-4FC9-A4D2-6437E6E0DB21}" srcId="{3ECB80A3-9C32-4278-A3AB-0A5EFC6CE6BB}" destId="{A6B11485-A659-4A03-8AB7-17982EC7F30E}" srcOrd="1" destOrd="0" parTransId="{BA757792-59F2-43E0-BE94-8C3133DB5A93}" sibTransId="{5192C0DD-1D6F-44AC-8D69-B2882AFB0D80}"/>
    <dgm:cxn modelId="{69A2F9FE-D36C-430C-8867-3A8F1752B878}" type="presOf" srcId="{72C48141-6FF1-49D8-9329-4971892B1E7F}" destId="{4F5D1891-A981-47F5-B339-33297998DA33}" srcOrd="0" destOrd="0" presId="urn:microsoft.com/office/officeart/2005/8/layout/chevron2"/>
    <dgm:cxn modelId="{ECB84DD8-D85C-41A3-B9D1-E32DC14EDB92}" type="presParOf" srcId="{14074BA8-5779-4F69-BC26-6F76389BD168}" destId="{A163E861-676B-4A2F-A5F4-D7F24B6E9C8E}" srcOrd="0" destOrd="0" presId="urn:microsoft.com/office/officeart/2005/8/layout/chevron2"/>
    <dgm:cxn modelId="{57F00C18-8F96-462A-808E-8BBCEF67F72B}" type="presParOf" srcId="{A163E861-676B-4A2F-A5F4-D7F24B6E9C8E}" destId="{74CD93E3-E03C-4333-8061-381775E53D03}" srcOrd="0" destOrd="0" presId="urn:microsoft.com/office/officeart/2005/8/layout/chevron2"/>
    <dgm:cxn modelId="{4E59ABE5-CD72-44D9-B2EA-B808A541361A}" type="presParOf" srcId="{A163E861-676B-4A2F-A5F4-D7F24B6E9C8E}" destId="{4F5D1891-A981-47F5-B339-33297998DA33}" srcOrd="1" destOrd="0" presId="urn:microsoft.com/office/officeart/2005/8/layout/chevron2"/>
    <dgm:cxn modelId="{48BC12CD-C6B2-4560-99F1-71139FDC70AD}" type="presParOf" srcId="{14074BA8-5779-4F69-BC26-6F76389BD168}" destId="{E4E83F99-73EA-412E-82B4-2E901FA08140}" srcOrd="1" destOrd="0" presId="urn:microsoft.com/office/officeart/2005/8/layout/chevron2"/>
    <dgm:cxn modelId="{2A331CF5-DB25-47FC-A999-47CF3F65B1F6}" type="presParOf" srcId="{14074BA8-5779-4F69-BC26-6F76389BD168}" destId="{5444E3A4-AE44-4A35-947E-3D586A829BD3}" srcOrd="2" destOrd="0" presId="urn:microsoft.com/office/officeart/2005/8/layout/chevron2"/>
    <dgm:cxn modelId="{14E7A93E-47F9-486E-9979-26E68AF4C022}" type="presParOf" srcId="{5444E3A4-AE44-4A35-947E-3D586A829BD3}" destId="{9F7C0A2B-8052-473E-AE62-B977BDBF8801}" srcOrd="0" destOrd="0" presId="urn:microsoft.com/office/officeart/2005/8/layout/chevron2"/>
    <dgm:cxn modelId="{4A64E010-49E4-4E75-AA71-5CC23C7BD550}" type="presParOf" srcId="{5444E3A4-AE44-4A35-947E-3D586A829BD3}" destId="{3DBCBFCE-160B-48F1-91D3-089AAE5514E1}" srcOrd="1" destOrd="0" presId="urn:microsoft.com/office/officeart/2005/8/layout/chevron2"/>
    <dgm:cxn modelId="{D6C5DD8A-90D2-48EC-987E-89ECE88E0CD3}" type="presParOf" srcId="{14074BA8-5779-4F69-BC26-6F76389BD168}" destId="{5149AA12-2DE8-47D1-8F3B-F2F1F6E040EE}" srcOrd="3" destOrd="0" presId="urn:microsoft.com/office/officeart/2005/8/layout/chevron2"/>
    <dgm:cxn modelId="{854ED0A4-530A-49D3-9AE4-CB07F1141786}" type="presParOf" srcId="{14074BA8-5779-4F69-BC26-6F76389BD168}" destId="{08CF9C35-42D0-4B65-B008-9FF6CBCF5286}" srcOrd="4" destOrd="0" presId="urn:microsoft.com/office/officeart/2005/8/layout/chevron2"/>
    <dgm:cxn modelId="{686883BF-9ACE-46CB-9C92-D4EFBEF4FEC6}" type="presParOf" srcId="{08CF9C35-42D0-4B65-B008-9FF6CBCF5286}" destId="{5CAFFC4F-968D-4E57-B2C6-B622179CDE85}" srcOrd="0" destOrd="0" presId="urn:microsoft.com/office/officeart/2005/8/layout/chevron2"/>
    <dgm:cxn modelId="{8E0760A5-EC54-4F22-B7BD-A68E9797E448}" type="presParOf" srcId="{08CF9C35-42D0-4B65-B008-9FF6CBCF5286}" destId="{88F0B41D-7EBF-4D12-9D8B-34CFB4849B9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D27EC6-6E23-4E8E-BD2A-B1BDCEB0C25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CBF80EB3-D3CD-4A7E-BCA9-DF77141AE2B3}">
      <dgm:prSet phldrT="[Text]" phldr="1"/>
      <dgm:spPr/>
      <dgm:t>
        <a:bodyPr/>
        <a:lstStyle/>
        <a:p>
          <a:pPr rtl="0"/>
          <a:endParaRPr lang="ar-EG"/>
        </a:p>
      </dgm:t>
    </dgm:pt>
    <dgm:pt modelId="{E89B0EFA-E318-47CF-957A-4512FA4B8537}" type="parTrans" cxnId="{CB6D0C44-749F-4687-A4F3-202554949558}">
      <dgm:prSet/>
      <dgm:spPr/>
      <dgm:t>
        <a:bodyPr/>
        <a:lstStyle/>
        <a:p>
          <a:pPr rtl="0"/>
          <a:endParaRPr lang="ar-EG"/>
        </a:p>
      </dgm:t>
    </dgm:pt>
    <dgm:pt modelId="{966A24C0-7FE7-481B-AD07-DF4475B3FC53}" type="sibTrans" cxnId="{CB6D0C44-749F-4687-A4F3-202554949558}">
      <dgm:prSet/>
      <dgm:spPr/>
      <dgm:t>
        <a:bodyPr/>
        <a:lstStyle/>
        <a:p>
          <a:pPr rtl="0"/>
          <a:endParaRPr lang="ar-EG"/>
        </a:p>
      </dgm:t>
    </dgm:pt>
    <dgm:pt modelId="{F0B948EB-6F3B-4F39-9690-C916199FDB74}">
      <dgm:prSet phldrT="[Text]"/>
      <dgm:spPr/>
      <dgm:t>
        <a:bodyPr/>
        <a:lstStyle/>
        <a:p>
          <a:pPr rtl="0"/>
          <a:r>
            <a:rPr lang="en-US" altLang="ar-EG" dirty="0"/>
            <a:t>Team decision-making takes longer</a:t>
          </a:r>
          <a:endParaRPr lang="ar-EG" dirty="0"/>
        </a:p>
      </dgm:t>
    </dgm:pt>
    <dgm:pt modelId="{A83BAE4B-42D7-4079-990F-A776A49318B4}" type="parTrans" cxnId="{B1F5F3DA-6CFA-4723-B0A4-79F2C8E357EF}">
      <dgm:prSet/>
      <dgm:spPr/>
      <dgm:t>
        <a:bodyPr/>
        <a:lstStyle/>
        <a:p>
          <a:pPr rtl="0"/>
          <a:endParaRPr lang="ar-EG"/>
        </a:p>
      </dgm:t>
    </dgm:pt>
    <dgm:pt modelId="{FD19B370-6D23-4DB0-B3BD-7D497289B3A6}" type="sibTrans" cxnId="{B1F5F3DA-6CFA-4723-B0A4-79F2C8E357EF}">
      <dgm:prSet/>
      <dgm:spPr/>
      <dgm:t>
        <a:bodyPr/>
        <a:lstStyle/>
        <a:p>
          <a:pPr rtl="0"/>
          <a:endParaRPr lang="ar-EG"/>
        </a:p>
      </dgm:t>
    </dgm:pt>
    <dgm:pt modelId="{12129277-07E9-47FE-B232-9D04D7A758B2}">
      <dgm:prSet phldrT="[Text]" phldr="1"/>
      <dgm:spPr/>
      <dgm:t>
        <a:bodyPr/>
        <a:lstStyle/>
        <a:p>
          <a:pPr rtl="0"/>
          <a:endParaRPr lang="ar-EG"/>
        </a:p>
      </dgm:t>
    </dgm:pt>
    <dgm:pt modelId="{38E187D2-0F09-4DB7-85A6-0F2DF473D625}" type="parTrans" cxnId="{8932D947-62CE-4EDF-BC8D-EDF919706E03}">
      <dgm:prSet/>
      <dgm:spPr/>
      <dgm:t>
        <a:bodyPr/>
        <a:lstStyle/>
        <a:p>
          <a:pPr rtl="0"/>
          <a:endParaRPr lang="ar-EG"/>
        </a:p>
      </dgm:t>
    </dgm:pt>
    <dgm:pt modelId="{954F614C-FAC4-44A8-B42B-3BB7E11ACE3B}" type="sibTrans" cxnId="{8932D947-62CE-4EDF-BC8D-EDF919706E03}">
      <dgm:prSet/>
      <dgm:spPr/>
      <dgm:t>
        <a:bodyPr/>
        <a:lstStyle/>
        <a:p>
          <a:pPr rtl="0"/>
          <a:endParaRPr lang="ar-EG"/>
        </a:p>
      </dgm:t>
    </dgm:pt>
    <dgm:pt modelId="{2EB9E295-59E2-4780-A25B-5B2E7748B7ED}">
      <dgm:prSet phldrT="[Text]"/>
      <dgm:spPr/>
      <dgm:t>
        <a:bodyPr/>
        <a:lstStyle/>
        <a:p>
          <a:pPr rtl="0"/>
          <a:r>
            <a:rPr lang="en-US" altLang="ar-EG" dirty="0"/>
            <a:t>Team effort can be wasted effort.</a:t>
          </a:r>
          <a:endParaRPr lang="ar-EG" dirty="0"/>
        </a:p>
      </dgm:t>
    </dgm:pt>
    <dgm:pt modelId="{35D4B248-22C5-4DCE-9753-38408D8AA325}" type="parTrans" cxnId="{7DACC73D-86C3-4DD7-8FA8-4DE5A9CA61B7}">
      <dgm:prSet/>
      <dgm:spPr/>
      <dgm:t>
        <a:bodyPr/>
        <a:lstStyle/>
        <a:p>
          <a:pPr rtl="0"/>
          <a:endParaRPr lang="ar-EG"/>
        </a:p>
      </dgm:t>
    </dgm:pt>
    <dgm:pt modelId="{08C0EE32-4FD4-4673-9BC3-057CFB1D1282}" type="sibTrans" cxnId="{7DACC73D-86C3-4DD7-8FA8-4DE5A9CA61B7}">
      <dgm:prSet/>
      <dgm:spPr/>
      <dgm:t>
        <a:bodyPr/>
        <a:lstStyle/>
        <a:p>
          <a:pPr rtl="0"/>
          <a:endParaRPr lang="ar-EG"/>
        </a:p>
      </dgm:t>
    </dgm:pt>
    <dgm:pt modelId="{3DC67857-DEA9-45EC-8617-E296C5CFEA68}">
      <dgm:prSet phldrT="[Text]" phldr="1"/>
      <dgm:spPr/>
      <dgm:t>
        <a:bodyPr/>
        <a:lstStyle/>
        <a:p>
          <a:pPr rtl="0"/>
          <a:endParaRPr lang="ar-EG"/>
        </a:p>
      </dgm:t>
    </dgm:pt>
    <dgm:pt modelId="{D3615139-D910-450C-BEAA-7296044C7A55}" type="parTrans" cxnId="{A7FAE30D-824B-4F13-B817-799D8F3657CD}">
      <dgm:prSet/>
      <dgm:spPr/>
      <dgm:t>
        <a:bodyPr/>
        <a:lstStyle/>
        <a:p>
          <a:pPr rtl="0"/>
          <a:endParaRPr lang="ar-EG"/>
        </a:p>
      </dgm:t>
    </dgm:pt>
    <dgm:pt modelId="{9C3A5BF8-27D1-4FAF-B78B-363D781F9711}" type="sibTrans" cxnId="{A7FAE30D-824B-4F13-B817-799D8F3657CD}">
      <dgm:prSet/>
      <dgm:spPr/>
      <dgm:t>
        <a:bodyPr/>
        <a:lstStyle/>
        <a:p>
          <a:pPr rtl="0"/>
          <a:endParaRPr lang="ar-EG"/>
        </a:p>
      </dgm:t>
    </dgm:pt>
    <dgm:pt modelId="{EAE4008B-8DDA-489C-9124-C7033FB1CF91}">
      <dgm:prSet phldrT="[Text]"/>
      <dgm:spPr/>
      <dgm:t>
        <a:bodyPr/>
        <a:lstStyle/>
        <a:p>
          <a:pPr rtl="0"/>
          <a:r>
            <a:rPr lang="en-US" altLang="ar-EG" dirty="0"/>
            <a:t>The team's success may hang on the work of the least effective team member. </a:t>
          </a:r>
          <a:endParaRPr lang="ar-EG" dirty="0"/>
        </a:p>
      </dgm:t>
    </dgm:pt>
    <dgm:pt modelId="{F26D6FB8-8C3C-4F12-88F2-7A098987FBE4}" type="parTrans" cxnId="{C5482C96-6F47-43B9-B026-FE954EA848A4}">
      <dgm:prSet/>
      <dgm:spPr/>
      <dgm:t>
        <a:bodyPr/>
        <a:lstStyle/>
        <a:p>
          <a:pPr rtl="0"/>
          <a:endParaRPr lang="ar-EG"/>
        </a:p>
      </dgm:t>
    </dgm:pt>
    <dgm:pt modelId="{170513D2-31F9-4625-8F7A-180009CD6D7B}" type="sibTrans" cxnId="{C5482C96-6F47-43B9-B026-FE954EA848A4}">
      <dgm:prSet/>
      <dgm:spPr/>
      <dgm:t>
        <a:bodyPr/>
        <a:lstStyle/>
        <a:p>
          <a:pPr rtl="0"/>
          <a:endParaRPr lang="ar-EG"/>
        </a:p>
      </dgm:t>
    </dgm:pt>
    <dgm:pt modelId="{36EC1C24-FD3E-4AE5-8068-6FE7558BD273}">
      <dgm:prSet phldrT="[Text]"/>
      <dgm:spPr/>
      <dgm:t>
        <a:bodyPr/>
        <a:lstStyle/>
        <a:p>
          <a:pPr rtl="0"/>
          <a:r>
            <a:rPr lang="en-US" altLang="ar-EG" dirty="0"/>
            <a:t>A team might gain momentum in the wrong direction.</a:t>
          </a:r>
          <a:endParaRPr lang="ar-EG" dirty="0"/>
        </a:p>
      </dgm:t>
    </dgm:pt>
    <dgm:pt modelId="{B98F4B51-C47E-4216-A249-2F0DB2E389FB}" type="parTrans" cxnId="{22D72625-47ED-42D5-AED1-496BF19C98B9}">
      <dgm:prSet/>
      <dgm:spPr/>
      <dgm:t>
        <a:bodyPr/>
        <a:lstStyle/>
        <a:p>
          <a:pPr rtl="1"/>
          <a:endParaRPr lang="ar-EG"/>
        </a:p>
      </dgm:t>
    </dgm:pt>
    <dgm:pt modelId="{CA13C134-9903-4E1C-99BF-45EFF5D9BEC3}" type="sibTrans" cxnId="{22D72625-47ED-42D5-AED1-496BF19C98B9}">
      <dgm:prSet/>
      <dgm:spPr/>
      <dgm:t>
        <a:bodyPr/>
        <a:lstStyle/>
        <a:p>
          <a:pPr rtl="1"/>
          <a:endParaRPr lang="ar-EG"/>
        </a:p>
      </dgm:t>
    </dgm:pt>
    <dgm:pt modelId="{43AF28D1-D056-4EC3-92EE-5E6423B16131}">
      <dgm:prSet phldrT="[Text]"/>
      <dgm:spPr/>
      <dgm:t>
        <a:bodyPr/>
        <a:lstStyle/>
        <a:p>
          <a:pPr rtl="0"/>
          <a:endParaRPr lang="ar-EG" dirty="0"/>
        </a:p>
      </dgm:t>
    </dgm:pt>
    <dgm:pt modelId="{FEBE7F88-C930-40EA-BBC3-69F029A3999D}" type="parTrans" cxnId="{45962A1D-BCCD-48F2-BC65-A83CA26F31FF}">
      <dgm:prSet/>
      <dgm:spPr/>
      <dgm:t>
        <a:bodyPr/>
        <a:lstStyle/>
        <a:p>
          <a:pPr rtl="1"/>
          <a:endParaRPr lang="ar-EG"/>
        </a:p>
      </dgm:t>
    </dgm:pt>
    <dgm:pt modelId="{82E76F85-9D6D-4A38-BDEB-611F0BB66707}" type="sibTrans" cxnId="{45962A1D-BCCD-48F2-BC65-A83CA26F31FF}">
      <dgm:prSet/>
      <dgm:spPr/>
      <dgm:t>
        <a:bodyPr/>
        <a:lstStyle/>
        <a:p>
          <a:pPr rtl="1"/>
          <a:endParaRPr lang="ar-EG"/>
        </a:p>
      </dgm:t>
    </dgm:pt>
    <dgm:pt modelId="{8D7C1764-06F9-4405-AE83-580B10120CE5}">
      <dgm:prSet phldrT="[Text]"/>
      <dgm:spPr/>
      <dgm:t>
        <a:bodyPr/>
        <a:lstStyle/>
        <a:p>
          <a:pPr rtl="0"/>
          <a:r>
            <a:rPr lang="en-US" altLang="ar-EG" dirty="0"/>
            <a:t>The work of team can bog down in interpersonal issues, resentments,  and blame</a:t>
          </a:r>
          <a:endParaRPr lang="ar-EG" dirty="0"/>
        </a:p>
      </dgm:t>
    </dgm:pt>
    <dgm:pt modelId="{0C0392EB-0CB1-49BB-AF23-3EC8EB8E10BF}" type="parTrans" cxnId="{73C6D0AB-C10A-4D38-A551-62A2F917FC4E}">
      <dgm:prSet/>
      <dgm:spPr/>
      <dgm:t>
        <a:bodyPr/>
        <a:lstStyle/>
        <a:p>
          <a:pPr rtl="1"/>
          <a:endParaRPr lang="ar-EG"/>
        </a:p>
      </dgm:t>
    </dgm:pt>
    <dgm:pt modelId="{F0DF7216-EB36-443C-A071-99DCB5320106}" type="sibTrans" cxnId="{73C6D0AB-C10A-4D38-A551-62A2F917FC4E}">
      <dgm:prSet/>
      <dgm:spPr/>
      <dgm:t>
        <a:bodyPr/>
        <a:lstStyle/>
        <a:p>
          <a:pPr rtl="1"/>
          <a:endParaRPr lang="ar-EG"/>
        </a:p>
      </dgm:t>
    </dgm:pt>
    <dgm:pt modelId="{2E0E6689-F81E-4A64-8C4B-5E885149FA15}">
      <dgm:prSet phldrT="[Text]"/>
      <dgm:spPr/>
      <dgm:t>
        <a:bodyPr/>
        <a:lstStyle/>
        <a:p>
          <a:pPr rtl="0"/>
          <a:endParaRPr lang="ar-EG" dirty="0"/>
        </a:p>
      </dgm:t>
    </dgm:pt>
    <dgm:pt modelId="{7A48E116-5A4D-4E62-B810-F92C587BBEFB}" type="parTrans" cxnId="{EEF5DB97-58A3-46F2-86F8-22D75D6F8F52}">
      <dgm:prSet/>
      <dgm:spPr/>
      <dgm:t>
        <a:bodyPr/>
        <a:lstStyle/>
        <a:p>
          <a:pPr rtl="1"/>
          <a:endParaRPr lang="ar-EG"/>
        </a:p>
      </dgm:t>
    </dgm:pt>
    <dgm:pt modelId="{480081E1-0193-4E36-842F-B3C55CB17E67}" type="sibTrans" cxnId="{EEF5DB97-58A3-46F2-86F8-22D75D6F8F52}">
      <dgm:prSet/>
      <dgm:spPr/>
      <dgm:t>
        <a:bodyPr/>
        <a:lstStyle/>
        <a:p>
          <a:pPr rtl="1"/>
          <a:endParaRPr lang="ar-EG"/>
        </a:p>
      </dgm:t>
    </dgm:pt>
    <dgm:pt modelId="{1B3F0E8D-F43D-4C2C-B6C3-41C59907C13A}">
      <dgm:prSet phldrT="[Text]"/>
      <dgm:spPr/>
      <dgm:t>
        <a:bodyPr/>
        <a:lstStyle/>
        <a:p>
          <a:pPr rtl="0"/>
          <a:r>
            <a:rPr lang="en-US" altLang="ar-EG" dirty="0"/>
            <a:t>Team members may be reluctant to tell other about their unsatisfactory work. </a:t>
          </a:r>
          <a:endParaRPr lang="ar-EG" dirty="0"/>
        </a:p>
      </dgm:t>
    </dgm:pt>
    <dgm:pt modelId="{2FAF8EA4-9C09-44AE-990F-E8D85242484C}" type="parTrans" cxnId="{094C3CA4-AD4F-4DCD-AEFC-DF7BED7EB0D8}">
      <dgm:prSet/>
      <dgm:spPr/>
      <dgm:t>
        <a:bodyPr/>
        <a:lstStyle/>
        <a:p>
          <a:pPr rtl="1"/>
          <a:endParaRPr lang="ar-EG"/>
        </a:p>
      </dgm:t>
    </dgm:pt>
    <dgm:pt modelId="{2520CD95-D797-4656-AB86-94962DEE848D}" type="sibTrans" cxnId="{094C3CA4-AD4F-4DCD-AEFC-DF7BED7EB0D8}">
      <dgm:prSet/>
      <dgm:spPr/>
      <dgm:t>
        <a:bodyPr/>
        <a:lstStyle/>
        <a:p>
          <a:pPr rtl="1"/>
          <a:endParaRPr lang="ar-EG"/>
        </a:p>
      </dgm:t>
    </dgm:pt>
    <dgm:pt modelId="{CA46326C-947D-4568-989C-717C4C812026}">
      <dgm:prSet phldrT="[Text]"/>
      <dgm:spPr/>
      <dgm:t>
        <a:bodyPr/>
        <a:lstStyle/>
        <a:p>
          <a:pPr rtl="0"/>
          <a:endParaRPr lang="ar-EG" dirty="0"/>
        </a:p>
      </dgm:t>
    </dgm:pt>
    <dgm:pt modelId="{4DBEAC15-11EB-4FCF-8A11-60757E8D4F23}" type="parTrans" cxnId="{D61DF0FD-8C75-4463-86B3-5F3E80C91259}">
      <dgm:prSet/>
      <dgm:spPr/>
      <dgm:t>
        <a:bodyPr/>
        <a:lstStyle/>
        <a:p>
          <a:pPr rtl="1"/>
          <a:endParaRPr lang="ar-EG"/>
        </a:p>
      </dgm:t>
    </dgm:pt>
    <dgm:pt modelId="{9D56BE08-0576-4C1C-8C07-2FA308A2B8B7}" type="sibTrans" cxnId="{D61DF0FD-8C75-4463-86B3-5F3E80C91259}">
      <dgm:prSet/>
      <dgm:spPr/>
      <dgm:t>
        <a:bodyPr/>
        <a:lstStyle/>
        <a:p>
          <a:pPr rtl="1"/>
          <a:endParaRPr lang="ar-EG"/>
        </a:p>
      </dgm:t>
    </dgm:pt>
    <dgm:pt modelId="{92AB2BCA-0FA8-42BD-B28A-58ADB42B8FA7}">
      <dgm:prSet phldrT="[Text]"/>
      <dgm:spPr/>
      <dgm:t>
        <a:bodyPr/>
        <a:lstStyle/>
        <a:p>
          <a:pPr rtl="0"/>
          <a:endParaRPr lang="ar-EG" dirty="0"/>
        </a:p>
      </dgm:t>
    </dgm:pt>
    <dgm:pt modelId="{D0DE0C69-451E-4D2B-8AD8-1BE7F444A2FE}" type="parTrans" cxnId="{8FD7B804-016C-44A6-8B41-5756F4215E1A}">
      <dgm:prSet/>
      <dgm:spPr/>
      <dgm:t>
        <a:bodyPr/>
        <a:lstStyle/>
        <a:p>
          <a:pPr rtl="1"/>
          <a:endParaRPr lang="ar-EG"/>
        </a:p>
      </dgm:t>
    </dgm:pt>
    <dgm:pt modelId="{41ECA936-400E-4E17-A29F-F934850A0301}" type="sibTrans" cxnId="{8FD7B804-016C-44A6-8B41-5756F4215E1A}">
      <dgm:prSet/>
      <dgm:spPr/>
      <dgm:t>
        <a:bodyPr/>
        <a:lstStyle/>
        <a:p>
          <a:pPr rtl="1"/>
          <a:endParaRPr lang="ar-EG"/>
        </a:p>
      </dgm:t>
    </dgm:pt>
    <dgm:pt modelId="{61AE6361-4858-49E9-AC79-510A0A65F22C}">
      <dgm:prSet phldrT="[Text]"/>
      <dgm:spPr/>
      <dgm:t>
        <a:bodyPr/>
        <a:lstStyle/>
        <a:p>
          <a:pPr rtl="0"/>
          <a:r>
            <a:rPr lang="en-US" altLang="ar-EG" dirty="0"/>
            <a:t>Lost motivation for lack of individual recognition </a:t>
          </a:r>
          <a:endParaRPr lang="ar-EG" dirty="0"/>
        </a:p>
      </dgm:t>
    </dgm:pt>
    <dgm:pt modelId="{0A9C0B68-6EC4-4C46-B8AC-A6F7CC9E8E05}" type="parTrans" cxnId="{391B9DF6-AEE7-40D7-87AD-3980873DFB8D}">
      <dgm:prSet/>
      <dgm:spPr/>
      <dgm:t>
        <a:bodyPr/>
        <a:lstStyle/>
        <a:p>
          <a:pPr rtl="1"/>
          <a:endParaRPr lang="ar-EG"/>
        </a:p>
      </dgm:t>
    </dgm:pt>
    <dgm:pt modelId="{C4E75689-F9C4-40D3-A266-E2FBFFE5577B}" type="sibTrans" cxnId="{391B9DF6-AEE7-40D7-87AD-3980873DFB8D}">
      <dgm:prSet/>
      <dgm:spPr/>
      <dgm:t>
        <a:bodyPr/>
        <a:lstStyle/>
        <a:p>
          <a:pPr rtl="1"/>
          <a:endParaRPr lang="ar-EG"/>
        </a:p>
      </dgm:t>
    </dgm:pt>
    <dgm:pt modelId="{C2539EFF-F7EB-4BAB-A5C6-6ABEF63AD214}" type="pres">
      <dgm:prSet presAssocID="{F9D27EC6-6E23-4E8E-BD2A-B1BDCEB0C252}" presName="linearFlow" presStyleCnt="0">
        <dgm:presLayoutVars>
          <dgm:dir/>
          <dgm:animLvl val="lvl"/>
          <dgm:resizeHandles val="exact"/>
        </dgm:presLayoutVars>
      </dgm:prSet>
      <dgm:spPr/>
    </dgm:pt>
    <dgm:pt modelId="{DFC51BC8-2B8E-4FFB-BE11-F9278655DED3}" type="pres">
      <dgm:prSet presAssocID="{CBF80EB3-D3CD-4A7E-BCA9-DF77141AE2B3}" presName="composite" presStyleCnt="0"/>
      <dgm:spPr/>
    </dgm:pt>
    <dgm:pt modelId="{65068504-23F9-440C-A230-929F04CCCC0A}" type="pres">
      <dgm:prSet presAssocID="{CBF80EB3-D3CD-4A7E-BCA9-DF77141AE2B3}" presName="parentText" presStyleLbl="alignNode1" presStyleIdx="0" presStyleCnt="7">
        <dgm:presLayoutVars>
          <dgm:chMax val="1"/>
          <dgm:bulletEnabled val="1"/>
        </dgm:presLayoutVars>
      </dgm:prSet>
      <dgm:spPr/>
    </dgm:pt>
    <dgm:pt modelId="{9C2CFA7B-9150-4A2B-A5FF-16E11A9CD75C}" type="pres">
      <dgm:prSet presAssocID="{CBF80EB3-D3CD-4A7E-BCA9-DF77141AE2B3}" presName="descendantText" presStyleLbl="alignAcc1" presStyleIdx="0" presStyleCnt="7">
        <dgm:presLayoutVars>
          <dgm:bulletEnabled val="1"/>
        </dgm:presLayoutVars>
      </dgm:prSet>
      <dgm:spPr/>
    </dgm:pt>
    <dgm:pt modelId="{DF5AE58C-C7F7-4E99-92FC-E2C3F617B545}" type="pres">
      <dgm:prSet presAssocID="{966A24C0-7FE7-481B-AD07-DF4475B3FC53}" presName="sp" presStyleCnt="0"/>
      <dgm:spPr/>
    </dgm:pt>
    <dgm:pt modelId="{4EBF674A-0219-4624-A51E-6745516657F7}" type="pres">
      <dgm:prSet presAssocID="{12129277-07E9-47FE-B232-9D04D7A758B2}" presName="composite" presStyleCnt="0"/>
      <dgm:spPr/>
    </dgm:pt>
    <dgm:pt modelId="{86F40C90-9384-4E53-B529-05D79FCE9CD7}" type="pres">
      <dgm:prSet presAssocID="{12129277-07E9-47FE-B232-9D04D7A758B2}" presName="parentText" presStyleLbl="alignNode1" presStyleIdx="1" presStyleCnt="7">
        <dgm:presLayoutVars>
          <dgm:chMax val="1"/>
          <dgm:bulletEnabled val="1"/>
        </dgm:presLayoutVars>
      </dgm:prSet>
      <dgm:spPr/>
    </dgm:pt>
    <dgm:pt modelId="{A1D9DD66-F9C9-4D38-B69E-61D7FC1B40DC}" type="pres">
      <dgm:prSet presAssocID="{12129277-07E9-47FE-B232-9D04D7A758B2}" presName="descendantText" presStyleLbl="alignAcc1" presStyleIdx="1" presStyleCnt="7">
        <dgm:presLayoutVars>
          <dgm:bulletEnabled val="1"/>
        </dgm:presLayoutVars>
      </dgm:prSet>
      <dgm:spPr/>
    </dgm:pt>
    <dgm:pt modelId="{57940F9B-4ED0-49A1-84D0-1A86011CAED6}" type="pres">
      <dgm:prSet presAssocID="{954F614C-FAC4-44A8-B42B-3BB7E11ACE3B}" presName="sp" presStyleCnt="0"/>
      <dgm:spPr/>
    </dgm:pt>
    <dgm:pt modelId="{89A5562E-E009-430E-B65F-BAFC7410B0B3}" type="pres">
      <dgm:prSet presAssocID="{3DC67857-DEA9-45EC-8617-E296C5CFEA68}" presName="composite" presStyleCnt="0"/>
      <dgm:spPr/>
    </dgm:pt>
    <dgm:pt modelId="{713586B8-0422-4367-BEDA-EE228BCEBBA4}" type="pres">
      <dgm:prSet presAssocID="{3DC67857-DEA9-45EC-8617-E296C5CFEA68}" presName="parentText" presStyleLbl="alignNode1" presStyleIdx="2" presStyleCnt="7">
        <dgm:presLayoutVars>
          <dgm:chMax val="1"/>
          <dgm:bulletEnabled val="1"/>
        </dgm:presLayoutVars>
      </dgm:prSet>
      <dgm:spPr/>
    </dgm:pt>
    <dgm:pt modelId="{4EFBAFCF-9E13-442B-8BE5-DDABFADCBCAF}" type="pres">
      <dgm:prSet presAssocID="{3DC67857-DEA9-45EC-8617-E296C5CFEA68}" presName="descendantText" presStyleLbl="alignAcc1" presStyleIdx="2" presStyleCnt="7">
        <dgm:presLayoutVars>
          <dgm:bulletEnabled val="1"/>
        </dgm:presLayoutVars>
      </dgm:prSet>
      <dgm:spPr/>
    </dgm:pt>
    <dgm:pt modelId="{AD4BD3EF-55A8-4E01-94D9-F8E5447D58EA}" type="pres">
      <dgm:prSet presAssocID="{9C3A5BF8-27D1-4FAF-B78B-363D781F9711}" presName="sp" presStyleCnt="0"/>
      <dgm:spPr/>
    </dgm:pt>
    <dgm:pt modelId="{1BDECD0E-691A-44E7-8553-5858D79B1E67}" type="pres">
      <dgm:prSet presAssocID="{43AF28D1-D056-4EC3-92EE-5E6423B16131}" presName="composite" presStyleCnt="0"/>
      <dgm:spPr/>
    </dgm:pt>
    <dgm:pt modelId="{9A9F70ED-E879-40BD-B534-6C8872079638}" type="pres">
      <dgm:prSet presAssocID="{43AF28D1-D056-4EC3-92EE-5E6423B16131}" presName="parentText" presStyleLbl="alignNode1" presStyleIdx="3" presStyleCnt="7">
        <dgm:presLayoutVars>
          <dgm:chMax val="1"/>
          <dgm:bulletEnabled val="1"/>
        </dgm:presLayoutVars>
      </dgm:prSet>
      <dgm:spPr/>
    </dgm:pt>
    <dgm:pt modelId="{CF51B7A8-ECF6-4A05-83B8-2DB11320ED91}" type="pres">
      <dgm:prSet presAssocID="{43AF28D1-D056-4EC3-92EE-5E6423B16131}" presName="descendantText" presStyleLbl="alignAcc1" presStyleIdx="3" presStyleCnt="7">
        <dgm:presLayoutVars>
          <dgm:bulletEnabled val="1"/>
        </dgm:presLayoutVars>
      </dgm:prSet>
      <dgm:spPr/>
    </dgm:pt>
    <dgm:pt modelId="{04AABA89-CB3C-40B4-849C-E300C17CD7C9}" type="pres">
      <dgm:prSet presAssocID="{82E76F85-9D6D-4A38-BDEB-611F0BB66707}" presName="sp" presStyleCnt="0"/>
      <dgm:spPr/>
    </dgm:pt>
    <dgm:pt modelId="{3959B600-2BCA-48C1-B84A-3970C94F4AA3}" type="pres">
      <dgm:prSet presAssocID="{2E0E6689-F81E-4A64-8C4B-5E885149FA15}" presName="composite" presStyleCnt="0"/>
      <dgm:spPr/>
    </dgm:pt>
    <dgm:pt modelId="{3AEB5EB5-22D6-4A9B-A6DA-6BF0F2032814}" type="pres">
      <dgm:prSet presAssocID="{2E0E6689-F81E-4A64-8C4B-5E885149FA15}" presName="parentText" presStyleLbl="alignNode1" presStyleIdx="4" presStyleCnt="7">
        <dgm:presLayoutVars>
          <dgm:chMax val="1"/>
          <dgm:bulletEnabled val="1"/>
        </dgm:presLayoutVars>
      </dgm:prSet>
      <dgm:spPr/>
    </dgm:pt>
    <dgm:pt modelId="{5F397F8D-37B6-4E02-BF8B-16CEB8FF6DD2}" type="pres">
      <dgm:prSet presAssocID="{2E0E6689-F81E-4A64-8C4B-5E885149FA15}" presName="descendantText" presStyleLbl="alignAcc1" presStyleIdx="4" presStyleCnt="7">
        <dgm:presLayoutVars>
          <dgm:bulletEnabled val="1"/>
        </dgm:presLayoutVars>
      </dgm:prSet>
      <dgm:spPr/>
    </dgm:pt>
    <dgm:pt modelId="{642BE0FE-CF74-4B82-B9C5-439FDE192E65}" type="pres">
      <dgm:prSet presAssocID="{480081E1-0193-4E36-842F-B3C55CB17E67}" presName="sp" presStyleCnt="0"/>
      <dgm:spPr/>
    </dgm:pt>
    <dgm:pt modelId="{1CBECD42-FE4B-45DC-8BAA-2DE56B9F2E5B}" type="pres">
      <dgm:prSet presAssocID="{CA46326C-947D-4568-989C-717C4C812026}" presName="composite" presStyleCnt="0"/>
      <dgm:spPr/>
    </dgm:pt>
    <dgm:pt modelId="{415DF382-61FE-4DD1-BCD6-BE06040CC13F}" type="pres">
      <dgm:prSet presAssocID="{CA46326C-947D-4568-989C-717C4C812026}" presName="parentText" presStyleLbl="alignNode1" presStyleIdx="5" presStyleCnt="7">
        <dgm:presLayoutVars>
          <dgm:chMax val="1"/>
          <dgm:bulletEnabled val="1"/>
        </dgm:presLayoutVars>
      </dgm:prSet>
      <dgm:spPr/>
    </dgm:pt>
    <dgm:pt modelId="{15DBEF98-FC28-4982-9A97-13265F1A98A0}" type="pres">
      <dgm:prSet presAssocID="{CA46326C-947D-4568-989C-717C4C812026}" presName="descendantText" presStyleLbl="alignAcc1" presStyleIdx="5" presStyleCnt="7">
        <dgm:presLayoutVars>
          <dgm:bulletEnabled val="1"/>
        </dgm:presLayoutVars>
      </dgm:prSet>
      <dgm:spPr/>
    </dgm:pt>
    <dgm:pt modelId="{FDCBF6CA-07D4-4D8B-A9FE-3B146F748D32}" type="pres">
      <dgm:prSet presAssocID="{9D56BE08-0576-4C1C-8C07-2FA308A2B8B7}" presName="sp" presStyleCnt="0"/>
      <dgm:spPr/>
    </dgm:pt>
    <dgm:pt modelId="{4363FD06-2BD7-40E3-BB1B-93919F94D051}" type="pres">
      <dgm:prSet presAssocID="{92AB2BCA-0FA8-42BD-B28A-58ADB42B8FA7}" presName="composite" presStyleCnt="0"/>
      <dgm:spPr/>
    </dgm:pt>
    <dgm:pt modelId="{D475BD8C-81D3-4E75-B12B-C075CF56D279}" type="pres">
      <dgm:prSet presAssocID="{92AB2BCA-0FA8-42BD-B28A-58ADB42B8FA7}" presName="parentText" presStyleLbl="alignNode1" presStyleIdx="6" presStyleCnt="7">
        <dgm:presLayoutVars>
          <dgm:chMax val="1"/>
          <dgm:bulletEnabled val="1"/>
        </dgm:presLayoutVars>
      </dgm:prSet>
      <dgm:spPr/>
    </dgm:pt>
    <dgm:pt modelId="{7758D160-DC9D-4874-9F6A-464A754C1E9C}" type="pres">
      <dgm:prSet presAssocID="{92AB2BCA-0FA8-42BD-B28A-58ADB42B8FA7}" presName="descendantText" presStyleLbl="alignAcc1" presStyleIdx="6" presStyleCnt="7">
        <dgm:presLayoutVars>
          <dgm:bulletEnabled val="1"/>
        </dgm:presLayoutVars>
      </dgm:prSet>
      <dgm:spPr/>
    </dgm:pt>
  </dgm:ptLst>
  <dgm:cxnLst>
    <dgm:cxn modelId="{08B97602-696A-463E-A4AD-4506E458B7B4}" type="presOf" srcId="{F0B948EB-6F3B-4F39-9690-C916199FDB74}" destId="{9C2CFA7B-9150-4A2B-A5FF-16E11A9CD75C}" srcOrd="0" destOrd="0" presId="urn:microsoft.com/office/officeart/2005/8/layout/chevron2"/>
    <dgm:cxn modelId="{8FD7B804-016C-44A6-8B41-5756F4215E1A}" srcId="{F9D27EC6-6E23-4E8E-BD2A-B1BDCEB0C252}" destId="{92AB2BCA-0FA8-42BD-B28A-58ADB42B8FA7}" srcOrd="6" destOrd="0" parTransId="{D0DE0C69-451E-4D2B-8AD8-1BE7F444A2FE}" sibTransId="{41ECA936-400E-4E17-A29F-F934850A0301}"/>
    <dgm:cxn modelId="{E4635F0D-6486-4926-A0EC-B63B538FACEA}" type="presOf" srcId="{8D7C1764-06F9-4405-AE83-580B10120CE5}" destId="{5F397F8D-37B6-4E02-BF8B-16CEB8FF6DD2}" srcOrd="0" destOrd="0" presId="urn:microsoft.com/office/officeart/2005/8/layout/chevron2"/>
    <dgm:cxn modelId="{A7FAE30D-824B-4F13-B817-799D8F3657CD}" srcId="{F9D27EC6-6E23-4E8E-BD2A-B1BDCEB0C252}" destId="{3DC67857-DEA9-45EC-8617-E296C5CFEA68}" srcOrd="2" destOrd="0" parTransId="{D3615139-D910-450C-BEAA-7296044C7A55}" sibTransId="{9C3A5BF8-27D1-4FAF-B78B-363D781F9711}"/>
    <dgm:cxn modelId="{45962A1D-BCCD-48F2-BC65-A83CA26F31FF}" srcId="{F9D27EC6-6E23-4E8E-BD2A-B1BDCEB0C252}" destId="{43AF28D1-D056-4EC3-92EE-5E6423B16131}" srcOrd="3" destOrd="0" parTransId="{FEBE7F88-C930-40EA-BBC3-69F029A3999D}" sibTransId="{82E76F85-9D6D-4A38-BDEB-611F0BB66707}"/>
    <dgm:cxn modelId="{22D72625-47ED-42D5-AED1-496BF19C98B9}" srcId="{43AF28D1-D056-4EC3-92EE-5E6423B16131}" destId="{36EC1C24-FD3E-4AE5-8068-6FE7558BD273}" srcOrd="0" destOrd="0" parTransId="{B98F4B51-C47E-4216-A249-2F0DB2E389FB}" sibTransId="{CA13C134-9903-4E1C-99BF-45EFF5D9BEC3}"/>
    <dgm:cxn modelId="{BCEC8A26-2DBA-4ADA-B649-891D2E9141F1}" type="presOf" srcId="{CA46326C-947D-4568-989C-717C4C812026}" destId="{415DF382-61FE-4DD1-BCD6-BE06040CC13F}" srcOrd="0" destOrd="0" presId="urn:microsoft.com/office/officeart/2005/8/layout/chevron2"/>
    <dgm:cxn modelId="{79C70730-C9B1-4441-9880-3C59ACD57BB8}" type="presOf" srcId="{36EC1C24-FD3E-4AE5-8068-6FE7558BD273}" destId="{CF51B7A8-ECF6-4A05-83B8-2DB11320ED91}" srcOrd="0" destOrd="0" presId="urn:microsoft.com/office/officeart/2005/8/layout/chevron2"/>
    <dgm:cxn modelId="{BD80863C-EFF6-4882-93DB-AB5F8536C0F7}" type="presOf" srcId="{EAE4008B-8DDA-489C-9124-C7033FB1CF91}" destId="{4EFBAFCF-9E13-442B-8BE5-DDABFADCBCAF}" srcOrd="0" destOrd="0" presId="urn:microsoft.com/office/officeart/2005/8/layout/chevron2"/>
    <dgm:cxn modelId="{7DACC73D-86C3-4DD7-8FA8-4DE5A9CA61B7}" srcId="{12129277-07E9-47FE-B232-9D04D7A758B2}" destId="{2EB9E295-59E2-4780-A25B-5B2E7748B7ED}" srcOrd="0" destOrd="0" parTransId="{35D4B248-22C5-4DCE-9753-38408D8AA325}" sibTransId="{08C0EE32-4FD4-4673-9BC3-057CFB1D1282}"/>
    <dgm:cxn modelId="{C55B8D62-617F-43B9-9601-D4BDEEF8672A}" type="presOf" srcId="{F9D27EC6-6E23-4E8E-BD2A-B1BDCEB0C252}" destId="{C2539EFF-F7EB-4BAB-A5C6-6ABEF63AD214}" srcOrd="0" destOrd="0" presId="urn:microsoft.com/office/officeart/2005/8/layout/chevron2"/>
    <dgm:cxn modelId="{CB6D0C44-749F-4687-A4F3-202554949558}" srcId="{F9D27EC6-6E23-4E8E-BD2A-B1BDCEB0C252}" destId="{CBF80EB3-D3CD-4A7E-BCA9-DF77141AE2B3}" srcOrd="0" destOrd="0" parTransId="{E89B0EFA-E318-47CF-957A-4512FA4B8537}" sibTransId="{966A24C0-7FE7-481B-AD07-DF4475B3FC53}"/>
    <dgm:cxn modelId="{8932D947-62CE-4EDF-BC8D-EDF919706E03}" srcId="{F9D27EC6-6E23-4E8E-BD2A-B1BDCEB0C252}" destId="{12129277-07E9-47FE-B232-9D04D7A758B2}" srcOrd="1" destOrd="0" parTransId="{38E187D2-0F09-4DB7-85A6-0F2DF473D625}" sibTransId="{954F614C-FAC4-44A8-B42B-3BB7E11ACE3B}"/>
    <dgm:cxn modelId="{2D54D56B-460C-4734-8E56-D13A176E967F}" type="presOf" srcId="{2EB9E295-59E2-4780-A25B-5B2E7748B7ED}" destId="{A1D9DD66-F9C9-4D38-B69E-61D7FC1B40DC}" srcOrd="0" destOrd="0" presId="urn:microsoft.com/office/officeart/2005/8/layout/chevron2"/>
    <dgm:cxn modelId="{81B0C07B-646D-4BA0-93C2-F7AAB519FB76}" type="presOf" srcId="{43AF28D1-D056-4EC3-92EE-5E6423B16131}" destId="{9A9F70ED-E879-40BD-B534-6C8872079638}" srcOrd="0" destOrd="0" presId="urn:microsoft.com/office/officeart/2005/8/layout/chevron2"/>
    <dgm:cxn modelId="{C5482C96-6F47-43B9-B026-FE954EA848A4}" srcId="{3DC67857-DEA9-45EC-8617-E296C5CFEA68}" destId="{EAE4008B-8DDA-489C-9124-C7033FB1CF91}" srcOrd="0" destOrd="0" parTransId="{F26D6FB8-8C3C-4F12-88F2-7A098987FBE4}" sibTransId="{170513D2-31F9-4625-8F7A-180009CD6D7B}"/>
    <dgm:cxn modelId="{B148A796-2B17-4E66-BC4D-75E0815D78A8}" type="presOf" srcId="{1B3F0E8D-F43D-4C2C-B6C3-41C59907C13A}" destId="{15DBEF98-FC28-4982-9A97-13265F1A98A0}" srcOrd="0" destOrd="0" presId="urn:microsoft.com/office/officeart/2005/8/layout/chevron2"/>
    <dgm:cxn modelId="{EEF5DB97-58A3-46F2-86F8-22D75D6F8F52}" srcId="{F9D27EC6-6E23-4E8E-BD2A-B1BDCEB0C252}" destId="{2E0E6689-F81E-4A64-8C4B-5E885149FA15}" srcOrd="4" destOrd="0" parTransId="{7A48E116-5A4D-4E62-B810-F92C587BBEFB}" sibTransId="{480081E1-0193-4E36-842F-B3C55CB17E67}"/>
    <dgm:cxn modelId="{094C3CA4-AD4F-4DCD-AEFC-DF7BED7EB0D8}" srcId="{CA46326C-947D-4568-989C-717C4C812026}" destId="{1B3F0E8D-F43D-4C2C-B6C3-41C59907C13A}" srcOrd="0" destOrd="0" parTransId="{2FAF8EA4-9C09-44AE-990F-E8D85242484C}" sibTransId="{2520CD95-D797-4656-AB86-94962DEE848D}"/>
    <dgm:cxn modelId="{6D54B2A6-A0B6-4480-9E35-5685737EDA83}" type="presOf" srcId="{61AE6361-4858-49E9-AC79-510A0A65F22C}" destId="{7758D160-DC9D-4874-9F6A-464A754C1E9C}" srcOrd="0" destOrd="0" presId="urn:microsoft.com/office/officeart/2005/8/layout/chevron2"/>
    <dgm:cxn modelId="{73C6D0AB-C10A-4D38-A551-62A2F917FC4E}" srcId="{2E0E6689-F81E-4A64-8C4B-5E885149FA15}" destId="{8D7C1764-06F9-4405-AE83-580B10120CE5}" srcOrd="0" destOrd="0" parTransId="{0C0392EB-0CB1-49BB-AF23-3EC8EB8E10BF}" sibTransId="{F0DF7216-EB36-443C-A071-99DCB5320106}"/>
    <dgm:cxn modelId="{8D87A5C9-4E1A-414A-A0BA-4530EF1EBAC3}" type="presOf" srcId="{CBF80EB3-D3CD-4A7E-BCA9-DF77141AE2B3}" destId="{65068504-23F9-440C-A230-929F04CCCC0A}" srcOrd="0" destOrd="0" presId="urn:microsoft.com/office/officeart/2005/8/layout/chevron2"/>
    <dgm:cxn modelId="{C9EACDCC-5912-4AE1-9154-D8A4381AAFFD}" type="presOf" srcId="{3DC67857-DEA9-45EC-8617-E296C5CFEA68}" destId="{713586B8-0422-4367-BEDA-EE228BCEBBA4}" srcOrd="0" destOrd="0" presId="urn:microsoft.com/office/officeart/2005/8/layout/chevron2"/>
    <dgm:cxn modelId="{B1F5F3DA-6CFA-4723-B0A4-79F2C8E357EF}" srcId="{CBF80EB3-D3CD-4A7E-BCA9-DF77141AE2B3}" destId="{F0B948EB-6F3B-4F39-9690-C916199FDB74}" srcOrd="0" destOrd="0" parTransId="{A83BAE4B-42D7-4079-990F-A776A49318B4}" sibTransId="{FD19B370-6D23-4DB0-B3BD-7D497289B3A6}"/>
    <dgm:cxn modelId="{443992EE-536C-45A1-BA02-414BE2589C2B}" type="presOf" srcId="{92AB2BCA-0FA8-42BD-B28A-58ADB42B8FA7}" destId="{D475BD8C-81D3-4E75-B12B-C075CF56D279}" srcOrd="0" destOrd="0" presId="urn:microsoft.com/office/officeart/2005/8/layout/chevron2"/>
    <dgm:cxn modelId="{C31E80F4-407F-415B-AD61-27834D4C7226}" type="presOf" srcId="{2E0E6689-F81E-4A64-8C4B-5E885149FA15}" destId="{3AEB5EB5-22D6-4A9B-A6DA-6BF0F2032814}" srcOrd="0" destOrd="0" presId="urn:microsoft.com/office/officeart/2005/8/layout/chevron2"/>
    <dgm:cxn modelId="{391B9DF6-AEE7-40D7-87AD-3980873DFB8D}" srcId="{92AB2BCA-0FA8-42BD-B28A-58ADB42B8FA7}" destId="{61AE6361-4858-49E9-AC79-510A0A65F22C}" srcOrd="0" destOrd="0" parTransId="{0A9C0B68-6EC4-4C46-B8AC-A6F7CC9E8E05}" sibTransId="{C4E75689-F9C4-40D3-A266-E2FBFFE5577B}"/>
    <dgm:cxn modelId="{8484EBF8-162D-4FC0-BA0D-8486B99D08ED}" type="presOf" srcId="{12129277-07E9-47FE-B232-9D04D7A758B2}" destId="{86F40C90-9384-4E53-B529-05D79FCE9CD7}" srcOrd="0" destOrd="0" presId="urn:microsoft.com/office/officeart/2005/8/layout/chevron2"/>
    <dgm:cxn modelId="{D61DF0FD-8C75-4463-86B3-5F3E80C91259}" srcId="{F9D27EC6-6E23-4E8E-BD2A-B1BDCEB0C252}" destId="{CA46326C-947D-4568-989C-717C4C812026}" srcOrd="5" destOrd="0" parTransId="{4DBEAC15-11EB-4FCF-8A11-60757E8D4F23}" sibTransId="{9D56BE08-0576-4C1C-8C07-2FA308A2B8B7}"/>
    <dgm:cxn modelId="{D72E06F7-CE71-4D99-ABAC-80E54EB9BFB9}" type="presParOf" srcId="{C2539EFF-F7EB-4BAB-A5C6-6ABEF63AD214}" destId="{DFC51BC8-2B8E-4FFB-BE11-F9278655DED3}" srcOrd="0" destOrd="0" presId="urn:microsoft.com/office/officeart/2005/8/layout/chevron2"/>
    <dgm:cxn modelId="{A61995FE-B021-470C-B4F4-BED363E0D2C3}" type="presParOf" srcId="{DFC51BC8-2B8E-4FFB-BE11-F9278655DED3}" destId="{65068504-23F9-440C-A230-929F04CCCC0A}" srcOrd="0" destOrd="0" presId="urn:microsoft.com/office/officeart/2005/8/layout/chevron2"/>
    <dgm:cxn modelId="{6BA22D37-AFF4-4015-833C-B40AE978DDE5}" type="presParOf" srcId="{DFC51BC8-2B8E-4FFB-BE11-F9278655DED3}" destId="{9C2CFA7B-9150-4A2B-A5FF-16E11A9CD75C}" srcOrd="1" destOrd="0" presId="urn:microsoft.com/office/officeart/2005/8/layout/chevron2"/>
    <dgm:cxn modelId="{63896A69-1A9E-4625-94D8-F924AF738D4B}" type="presParOf" srcId="{C2539EFF-F7EB-4BAB-A5C6-6ABEF63AD214}" destId="{DF5AE58C-C7F7-4E99-92FC-E2C3F617B545}" srcOrd="1" destOrd="0" presId="urn:microsoft.com/office/officeart/2005/8/layout/chevron2"/>
    <dgm:cxn modelId="{5DB37124-5BBA-4CBD-A3C9-0A89AE113CB6}" type="presParOf" srcId="{C2539EFF-F7EB-4BAB-A5C6-6ABEF63AD214}" destId="{4EBF674A-0219-4624-A51E-6745516657F7}" srcOrd="2" destOrd="0" presId="urn:microsoft.com/office/officeart/2005/8/layout/chevron2"/>
    <dgm:cxn modelId="{9B785CC1-B93D-467F-BB10-D7F2803A5542}" type="presParOf" srcId="{4EBF674A-0219-4624-A51E-6745516657F7}" destId="{86F40C90-9384-4E53-B529-05D79FCE9CD7}" srcOrd="0" destOrd="0" presId="urn:microsoft.com/office/officeart/2005/8/layout/chevron2"/>
    <dgm:cxn modelId="{BE9F1E1A-933F-449D-8BF1-ECBC9293A757}" type="presParOf" srcId="{4EBF674A-0219-4624-A51E-6745516657F7}" destId="{A1D9DD66-F9C9-4D38-B69E-61D7FC1B40DC}" srcOrd="1" destOrd="0" presId="urn:microsoft.com/office/officeart/2005/8/layout/chevron2"/>
    <dgm:cxn modelId="{AD900EBB-59AA-4C07-B81D-F288A4B7FD17}" type="presParOf" srcId="{C2539EFF-F7EB-4BAB-A5C6-6ABEF63AD214}" destId="{57940F9B-4ED0-49A1-84D0-1A86011CAED6}" srcOrd="3" destOrd="0" presId="urn:microsoft.com/office/officeart/2005/8/layout/chevron2"/>
    <dgm:cxn modelId="{528DCB78-351C-4219-AAA2-BE0AD1DE8886}" type="presParOf" srcId="{C2539EFF-F7EB-4BAB-A5C6-6ABEF63AD214}" destId="{89A5562E-E009-430E-B65F-BAFC7410B0B3}" srcOrd="4" destOrd="0" presId="urn:microsoft.com/office/officeart/2005/8/layout/chevron2"/>
    <dgm:cxn modelId="{180551B8-9A35-49C1-AAB9-046C25867FB2}" type="presParOf" srcId="{89A5562E-E009-430E-B65F-BAFC7410B0B3}" destId="{713586B8-0422-4367-BEDA-EE228BCEBBA4}" srcOrd="0" destOrd="0" presId="urn:microsoft.com/office/officeart/2005/8/layout/chevron2"/>
    <dgm:cxn modelId="{A6A21676-5D86-44F8-B9FF-5C241993B0B5}" type="presParOf" srcId="{89A5562E-E009-430E-B65F-BAFC7410B0B3}" destId="{4EFBAFCF-9E13-442B-8BE5-DDABFADCBCAF}" srcOrd="1" destOrd="0" presId="urn:microsoft.com/office/officeart/2005/8/layout/chevron2"/>
    <dgm:cxn modelId="{85CA7ED4-328C-40CC-ACD3-C36B2E77962D}" type="presParOf" srcId="{C2539EFF-F7EB-4BAB-A5C6-6ABEF63AD214}" destId="{AD4BD3EF-55A8-4E01-94D9-F8E5447D58EA}" srcOrd="5" destOrd="0" presId="urn:microsoft.com/office/officeart/2005/8/layout/chevron2"/>
    <dgm:cxn modelId="{9448481A-F29B-429F-B4E3-8F647A38F5EF}" type="presParOf" srcId="{C2539EFF-F7EB-4BAB-A5C6-6ABEF63AD214}" destId="{1BDECD0E-691A-44E7-8553-5858D79B1E67}" srcOrd="6" destOrd="0" presId="urn:microsoft.com/office/officeart/2005/8/layout/chevron2"/>
    <dgm:cxn modelId="{1163BD7E-BD1D-48E3-BEF0-98361EE7FCAB}" type="presParOf" srcId="{1BDECD0E-691A-44E7-8553-5858D79B1E67}" destId="{9A9F70ED-E879-40BD-B534-6C8872079638}" srcOrd="0" destOrd="0" presId="urn:microsoft.com/office/officeart/2005/8/layout/chevron2"/>
    <dgm:cxn modelId="{96703217-2C40-4548-B045-8C1344F89955}" type="presParOf" srcId="{1BDECD0E-691A-44E7-8553-5858D79B1E67}" destId="{CF51B7A8-ECF6-4A05-83B8-2DB11320ED91}" srcOrd="1" destOrd="0" presId="urn:microsoft.com/office/officeart/2005/8/layout/chevron2"/>
    <dgm:cxn modelId="{392DE6C0-F456-4287-B677-F7270C063BD3}" type="presParOf" srcId="{C2539EFF-F7EB-4BAB-A5C6-6ABEF63AD214}" destId="{04AABA89-CB3C-40B4-849C-E300C17CD7C9}" srcOrd="7" destOrd="0" presId="urn:microsoft.com/office/officeart/2005/8/layout/chevron2"/>
    <dgm:cxn modelId="{B25E4249-7DEC-4116-82AD-214B57E3F42A}" type="presParOf" srcId="{C2539EFF-F7EB-4BAB-A5C6-6ABEF63AD214}" destId="{3959B600-2BCA-48C1-B84A-3970C94F4AA3}" srcOrd="8" destOrd="0" presId="urn:microsoft.com/office/officeart/2005/8/layout/chevron2"/>
    <dgm:cxn modelId="{3917023B-9E01-448B-B7EF-6EE04B2B4C22}" type="presParOf" srcId="{3959B600-2BCA-48C1-B84A-3970C94F4AA3}" destId="{3AEB5EB5-22D6-4A9B-A6DA-6BF0F2032814}" srcOrd="0" destOrd="0" presId="urn:microsoft.com/office/officeart/2005/8/layout/chevron2"/>
    <dgm:cxn modelId="{2FE756C8-F109-4BDA-91D3-91338A7EC9CD}" type="presParOf" srcId="{3959B600-2BCA-48C1-B84A-3970C94F4AA3}" destId="{5F397F8D-37B6-4E02-BF8B-16CEB8FF6DD2}" srcOrd="1" destOrd="0" presId="urn:microsoft.com/office/officeart/2005/8/layout/chevron2"/>
    <dgm:cxn modelId="{F0E211CB-BEF7-4DA8-839C-FBAFB9D6E619}" type="presParOf" srcId="{C2539EFF-F7EB-4BAB-A5C6-6ABEF63AD214}" destId="{642BE0FE-CF74-4B82-B9C5-439FDE192E65}" srcOrd="9" destOrd="0" presId="urn:microsoft.com/office/officeart/2005/8/layout/chevron2"/>
    <dgm:cxn modelId="{7399D905-DBA5-4571-AABD-AB5DBDF54BFF}" type="presParOf" srcId="{C2539EFF-F7EB-4BAB-A5C6-6ABEF63AD214}" destId="{1CBECD42-FE4B-45DC-8BAA-2DE56B9F2E5B}" srcOrd="10" destOrd="0" presId="urn:microsoft.com/office/officeart/2005/8/layout/chevron2"/>
    <dgm:cxn modelId="{EE520D0B-2615-4653-8C00-2592823B0629}" type="presParOf" srcId="{1CBECD42-FE4B-45DC-8BAA-2DE56B9F2E5B}" destId="{415DF382-61FE-4DD1-BCD6-BE06040CC13F}" srcOrd="0" destOrd="0" presId="urn:microsoft.com/office/officeart/2005/8/layout/chevron2"/>
    <dgm:cxn modelId="{980F156E-6806-4E65-9AD5-A5F0E7456895}" type="presParOf" srcId="{1CBECD42-FE4B-45DC-8BAA-2DE56B9F2E5B}" destId="{15DBEF98-FC28-4982-9A97-13265F1A98A0}" srcOrd="1" destOrd="0" presId="urn:microsoft.com/office/officeart/2005/8/layout/chevron2"/>
    <dgm:cxn modelId="{AF53B101-29B7-4986-A735-70F003C8817A}" type="presParOf" srcId="{C2539EFF-F7EB-4BAB-A5C6-6ABEF63AD214}" destId="{FDCBF6CA-07D4-4D8B-A9FE-3B146F748D32}" srcOrd="11" destOrd="0" presId="urn:microsoft.com/office/officeart/2005/8/layout/chevron2"/>
    <dgm:cxn modelId="{3C801361-7854-4FAF-9027-4E1CBF5D6D80}" type="presParOf" srcId="{C2539EFF-F7EB-4BAB-A5C6-6ABEF63AD214}" destId="{4363FD06-2BD7-40E3-BB1B-93919F94D051}" srcOrd="12" destOrd="0" presId="urn:microsoft.com/office/officeart/2005/8/layout/chevron2"/>
    <dgm:cxn modelId="{C2CC7014-476A-4976-8251-5BD739A9737B}" type="presParOf" srcId="{4363FD06-2BD7-40E3-BB1B-93919F94D051}" destId="{D475BD8C-81D3-4E75-B12B-C075CF56D279}" srcOrd="0" destOrd="0" presId="urn:microsoft.com/office/officeart/2005/8/layout/chevron2"/>
    <dgm:cxn modelId="{B0C0B0F4-CFB9-498E-8B8D-25335A2F4EFE}" type="presParOf" srcId="{4363FD06-2BD7-40E3-BB1B-93919F94D051}" destId="{7758D160-DC9D-4874-9F6A-464A754C1E9C}"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73A7B3-37F4-4036-9765-BEC1172C4021}"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ar-EG"/>
        </a:p>
      </dgm:t>
    </dgm:pt>
    <dgm:pt modelId="{C5A5AD44-7124-481C-AB42-370E5C1D76F1}">
      <dgm:prSet phldrT="[Text]" custT="1"/>
      <dgm:spPr>
        <a:solidFill>
          <a:schemeClr val="bg2"/>
        </a:solidFill>
      </dgm:spPr>
      <dgm:t>
        <a:bodyPr/>
        <a:lstStyle/>
        <a:p>
          <a:pPr algn="ctr" rtl="0"/>
          <a:r>
            <a:rPr lang="en-US" sz="2800" b="1" dirty="0">
              <a:solidFill>
                <a:srgbClr val="C00000"/>
              </a:solidFill>
            </a:rPr>
            <a:t>Acknowledging a shared goal</a:t>
          </a:r>
          <a:endParaRPr lang="ar-EG" sz="2800" b="1" dirty="0">
            <a:solidFill>
              <a:srgbClr val="C00000"/>
            </a:solidFill>
          </a:endParaRPr>
        </a:p>
      </dgm:t>
    </dgm:pt>
    <dgm:pt modelId="{9D4F06CB-933B-48FB-8FC6-6EEB68032471}" type="parTrans" cxnId="{83176CEB-7BB5-4D01-844D-ECDB6C0235F4}">
      <dgm:prSet/>
      <dgm:spPr/>
      <dgm:t>
        <a:bodyPr/>
        <a:lstStyle/>
        <a:p>
          <a:pPr rtl="1"/>
          <a:endParaRPr lang="ar-EG"/>
        </a:p>
      </dgm:t>
    </dgm:pt>
    <dgm:pt modelId="{4AAE8AF9-5960-4E46-A927-4A0364BB6755}" type="sibTrans" cxnId="{83176CEB-7BB5-4D01-844D-ECDB6C0235F4}">
      <dgm:prSet/>
      <dgm:spPr/>
      <dgm:t>
        <a:bodyPr/>
        <a:lstStyle/>
        <a:p>
          <a:pPr rtl="1"/>
          <a:endParaRPr lang="ar-EG"/>
        </a:p>
      </dgm:t>
    </dgm:pt>
    <dgm:pt modelId="{B841FD8B-3BA0-4C82-9A21-AE7F46439FE4}">
      <dgm:prSet phldrT="[Text]" custT="1"/>
      <dgm:spPr/>
      <dgm:t>
        <a:bodyPr/>
        <a:lstStyle/>
        <a:p>
          <a:pPr algn="ctr" rtl="0"/>
          <a:r>
            <a:rPr lang="en-US" sz="2400" dirty="0"/>
            <a:t>Taking turns speaking and listening</a:t>
          </a:r>
          <a:endParaRPr lang="ar-EG" sz="2400" dirty="0"/>
        </a:p>
      </dgm:t>
    </dgm:pt>
    <dgm:pt modelId="{F56A7C38-AB86-4F56-9D92-D19D7CC32D4E}" type="parTrans" cxnId="{C2ABC3F3-897D-4A2F-A175-4207D2120B2F}">
      <dgm:prSet/>
      <dgm:spPr/>
      <dgm:t>
        <a:bodyPr/>
        <a:lstStyle/>
        <a:p>
          <a:pPr rtl="1"/>
          <a:endParaRPr lang="ar-EG"/>
        </a:p>
      </dgm:t>
    </dgm:pt>
    <dgm:pt modelId="{F9509D82-3EC2-4D9A-8F0F-44913D5E06C0}" type="sibTrans" cxnId="{C2ABC3F3-897D-4A2F-A175-4207D2120B2F}">
      <dgm:prSet/>
      <dgm:spPr/>
      <dgm:t>
        <a:bodyPr/>
        <a:lstStyle/>
        <a:p>
          <a:pPr rtl="1"/>
          <a:endParaRPr lang="ar-EG"/>
        </a:p>
      </dgm:t>
    </dgm:pt>
    <dgm:pt modelId="{64A5F8C4-6604-4F2B-9D13-919C3AF10ACC}">
      <dgm:prSet phldrT="[Text]" custT="1"/>
      <dgm:spPr>
        <a:solidFill>
          <a:schemeClr val="bg2"/>
        </a:solidFill>
      </dgm:spPr>
      <dgm:t>
        <a:bodyPr/>
        <a:lstStyle/>
        <a:p>
          <a:pPr algn="ctr" rtl="0"/>
          <a:r>
            <a:rPr lang="en-US" sz="2800" b="1" dirty="0">
              <a:solidFill>
                <a:srgbClr val="C00000"/>
              </a:solidFill>
            </a:rPr>
            <a:t>Accepting feedback on ideas</a:t>
          </a:r>
        </a:p>
      </dgm:t>
    </dgm:pt>
    <dgm:pt modelId="{05459D97-06A3-4476-ABCC-49B9624643DB}" type="parTrans" cxnId="{4483EC80-CD8A-4EAF-81B1-DB8318F8A4DD}">
      <dgm:prSet/>
      <dgm:spPr/>
      <dgm:t>
        <a:bodyPr/>
        <a:lstStyle/>
        <a:p>
          <a:pPr rtl="1"/>
          <a:endParaRPr lang="ar-EG"/>
        </a:p>
      </dgm:t>
    </dgm:pt>
    <dgm:pt modelId="{0E367BBC-136E-49EB-BA12-7AE49B77D592}" type="sibTrans" cxnId="{4483EC80-CD8A-4EAF-81B1-DB8318F8A4DD}">
      <dgm:prSet/>
      <dgm:spPr/>
      <dgm:t>
        <a:bodyPr/>
        <a:lstStyle/>
        <a:p>
          <a:pPr rtl="1"/>
          <a:endParaRPr lang="ar-EG"/>
        </a:p>
      </dgm:t>
    </dgm:pt>
    <dgm:pt modelId="{793DC2A7-48EF-4654-A4DC-3DE33F74B951}">
      <dgm:prSet phldrT="[Text]" custT="1"/>
      <dgm:spPr>
        <a:solidFill>
          <a:schemeClr val="bg2"/>
        </a:solidFill>
      </dgm:spPr>
      <dgm:t>
        <a:bodyPr/>
        <a:lstStyle/>
        <a:p>
          <a:pPr algn="ctr" rtl="0"/>
          <a:r>
            <a:rPr lang="en-US" sz="2800" b="1" dirty="0">
              <a:solidFill>
                <a:srgbClr val="C00000"/>
              </a:solidFill>
            </a:rPr>
            <a:t>Reflecting on accomplishments</a:t>
          </a:r>
        </a:p>
      </dgm:t>
    </dgm:pt>
    <dgm:pt modelId="{309F41E6-34B5-43BF-BC65-4C00C9537D71}" type="parTrans" cxnId="{5657BCB6-9A1D-4EE4-9898-FD46E5CE367F}">
      <dgm:prSet/>
      <dgm:spPr/>
      <dgm:t>
        <a:bodyPr/>
        <a:lstStyle/>
        <a:p>
          <a:pPr rtl="1"/>
          <a:endParaRPr lang="ar-EG"/>
        </a:p>
      </dgm:t>
    </dgm:pt>
    <dgm:pt modelId="{70505EA6-C7FB-4F1E-8726-7F2C3C613B6F}" type="sibTrans" cxnId="{5657BCB6-9A1D-4EE4-9898-FD46E5CE367F}">
      <dgm:prSet/>
      <dgm:spPr/>
      <dgm:t>
        <a:bodyPr/>
        <a:lstStyle/>
        <a:p>
          <a:pPr rtl="1"/>
          <a:endParaRPr lang="ar-EG"/>
        </a:p>
      </dgm:t>
    </dgm:pt>
    <dgm:pt modelId="{59984124-7FE9-4FB3-8A33-C9A9B46B6868}">
      <dgm:prSet phldrT="[Text]" custT="1"/>
      <dgm:spPr/>
      <dgm:t>
        <a:bodyPr/>
        <a:lstStyle/>
        <a:p>
          <a:pPr algn="ctr" rtl="0"/>
          <a:r>
            <a:rPr lang="en-US" sz="2400" dirty="0"/>
            <a:t>Following the agreed-upon process</a:t>
          </a:r>
        </a:p>
      </dgm:t>
    </dgm:pt>
    <dgm:pt modelId="{30269468-5341-45D2-9578-F0ECA049929E}" type="parTrans" cxnId="{9DF5BE36-4D2F-41AE-9D06-1C614B007B0F}">
      <dgm:prSet/>
      <dgm:spPr/>
      <dgm:t>
        <a:bodyPr/>
        <a:lstStyle/>
        <a:p>
          <a:pPr rtl="1"/>
          <a:endParaRPr lang="ar-EG"/>
        </a:p>
      </dgm:t>
    </dgm:pt>
    <dgm:pt modelId="{EF7EC107-12CA-4048-96BB-52F2F3D5146F}" type="sibTrans" cxnId="{9DF5BE36-4D2F-41AE-9D06-1C614B007B0F}">
      <dgm:prSet/>
      <dgm:spPr/>
      <dgm:t>
        <a:bodyPr/>
        <a:lstStyle/>
        <a:p>
          <a:pPr rtl="1"/>
          <a:endParaRPr lang="ar-EG"/>
        </a:p>
      </dgm:t>
    </dgm:pt>
    <dgm:pt modelId="{A3E9D04D-969D-41B2-BFB9-F57B18FD454C}" type="pres">
      <dgm:prSet presAssocID="{A273A7B3-37F4-4036-9765-BEC1172C4021}" presName="linear" presStyleCnt="0">
        <dgm:presLayoutVars>
          <dgm:dir/>
          <dgm:animLvl val="lvl"/>
          <dgm:resizeHandles val="exact"/>
        </dgm:presLayoutVars>
      </dgm:prSet>
      <dgm:spPr/>
    </dgm:pt>
    <dgm:pt modelId="{F9121B02-553A-4EEC-B3F1-F12BADE01941}" type="pres">
      <dgm:prSet presAssocID="{C5A5AD44-7124-481C-AB42-370E5C1D76F1}" presName="parentLin" presStyleCnt="0"/>
      <dgm:spPr/>
    </dgm:pt>
    <dgm:pt modelId="{81743902-E263-4924-A030-9DBDDFDE0546}" type="pres">
      <dgm:prSet presAssocID="{C5A5AD44-7124-481C-AB42-370E5C1D76F1}" presName="parentLeftMargin" presStyleLbl="node1" presStyleIdx="0" presStyleCnt="5"/>
      <dgm:spPr/>
    </dgm:pt>
    <dgm:pt modelId="{AEC8EFEB-7765-4C4C-8B38-1712A9468145}" type="pres">
      <dgm:prSet presAssocID="{C5A5AD44-7124-481C-AB42-370E5C1D76F1}" presName="parentText" presStyleLbl="node1" presStyleIdx="0" presStyleCnt="5">
        <dgm:presLayoutVars>
          <dgm:chMax val="0"/>
          <dgm:bulletEnabled val="1"/>
        </dgm:presLayoutVars>
      </dgm:prSet>
      <dgm:spPr/>
    </dgm:pt>
    <dgm:pt modelId="{F8A48C5C-6E3D-4BC8-98AE-8F0960888DDF}" type="pres">
      <dgm:prSet presAssocID="{C5A5AD44-7124-481C-AB42-370E5C1D76F1}" presName="negativeSpace" presStyleCnt="0"/>
      <dgm:spPr/>
    </dgm:pt>
    <dgm:pt modelId="{69D20905-1D5D-4FA1-8EFA-576127B074D6}" type="pres">
      <dgm:prSet presAssocID="{C5A5AD44-7124-481C-AB42-370E5C1D76F1}" presName="childText" presStyleLbl="conFgAcc1" presStyleIdx="0" presStyleCnt="5">
        <dgm:presLayoutVars>
          <dgm:bulletEnabled val="1"/>
        </dgm:presLayoutVars>
      </dgm:prSet>
      <dgm:spPr>
        <a:solidFill>
          <a:schemeClr val="bg1">
            <a:lumMod val="95000"/>
            <a:alpha val="90000"/>
          </a:schemeClr>
        </a:solidFill>
      </dgm:spPr>
    </dgm:pt>
    <dgm:pt modelId="{58FEDDA0-8D16-4AD0-B147-38392A1C48E9}" type="pres">
      <dgm:prSet presAssocID="{4AAE8AF9-5960-4E46-A927-4A0364BB6755}" presName="spaceBetweenRectangles" presStyleCnt="0"/>
      <dgm:spPr/>
    </dgm:pt>
    <dgm:pt modelId="{7107A923-68F3-476D-ADFC-C2A4463A0DB8}" type="pres">
      <dgm:prSet presAssocID="{B841FD8B-3BA0-4C82-9A21-AE7F46439FE4}" presName="parentLin" presStyleCnt="0"/>
      <dgm:spPr/>
    </dgm:pt>
    <dgm:pt modelId="{4450FC34-7DCD-48A9-B5D1-4C78457792D7}" type="pres">
      <dgm:prSet presAssocID="{B841FD8B-3BA0-4C82-9A21-AE7F46439FE4}" presName="parentLeftMargin" presStyleLbl="node1" presStyleIdx="0" presStyleCnt="5"/>
      <dgm:spPr/>
    </dgm:pt>
    <dgm:pt modelId="{DEB49125-53DC-4A49-A9F5-293DF00C82C1}" type="pres">
      <dgm:prSet presAssocID="{B841FD8B-3BA0-4C82-9A21-AE7F46439FE4}" presName="parentText" presStyleLbl="node1" presStyleIdx="1" presStyleCnt="5">
        <dgm:presLayoutVars>
          <dgm:chMax val="0"/>
          <dgm:bulletEnabled val="1"/>
        </dgm:presLayoutVars>
      </dgm:prSet>
      <dgm:spPr/>
    </dgm:pt>
    <dgm:pt modelId="{C74E70D0-0282-4193-B549-F9FA050A6B56}" type="pres">
      <dgm:prSet presAssocID="{B841FD8B-3BA0-4C82-9A21-AE7F46439FE4}" presName="negativeSpace" presStyleCnt="0"/>
      <dgm:spPr/>
    </dgm:pt>
    <dgm:pt modelId="{24409632-8875-47EB-8259-A2C293C695BE}" type="pres">
      <dgm:prSet presAssocID="{B841FD8B-3BA0-4C82-9A21-AE7F46439FE4}" presName="childText" presStyleLbl="conFgAcc1" presStyleIdx="1" presStyleCnt="5">
        <dgm:presLayoutVars>
          <dgm:bulletEnabled val="1"/>
        </dgm:presLayoutVars>
      </dgm:prSet>
      <dgm:spPr/>
    </dgm:pt>
    <dgm:pt modelId="{B7A3E90B-B8EF-4BFB-B932-6C6B5E68E33A}" type="pres">
      <dgm:prSet presAssocID="{F9509D82-3EC2-4D9A-8F0F-44913D5E06C0}" presName="spaceBetweenRectangles" presStyleCnt="0"/>
      <dgm:spPr/>
    </dgm:pt>
    <dgm:pt modelId="{8FADB449-BA87-4D85-812C-5F1FC9CBCC71}" type="pres">
      <dgm:prSet presAssocID="{64A5F8C4-6604-4F2B-9D13-919C3AF10ACC}" presName="parentLin" presStyleCnt="0"/>
      <dgm:spPr/>
    </dgm:pt>
    <dgm:pt modelId="{19025A04-5411-4F6D-BA54-02453CC4EB51}" type="pres">
      <dgm:prSet presAssocID="{64A5F8C4-6604-4F2B-9D13-919C3AF10ACC}" presName="parentLeftMargin" presStyleLbl="node1" presStyleIdx="1" presStyleCnt="5"/>
      <dgm:spPr/>
    </dgm:pt>
    <dgm:pt modelId="{A0D8BDAB-9FEC-478A-A5CB-7A5B3B3513F8}" type="pres">
      <dgm:prSet presAssocID="{64A5F8C4-6604-4F2B-9D13-919C3AF10ACC}" presName="parentText" presStyleLbl="node1" presStyleIdx="2" presStyleCnt="5">
        <dgm:presLayoutVars>
          <dgm:chMax val="0"/>
          <dgm:bulletEnabled val="1"/>
        </dgm:presLayoutVars>
      </dgm:prSet>
      <dgm:spPr/>
    </dgm:pt>
    <dgm:pt modelId="{2CC4AED4-0465-4791-8E0F-98EF9EE19F61}" type="pres">
      <dgm:prSet presAssocID="{64A5F8C4-6604-4F2B-9D13-919C3AF10ACC}" presName="negativeSpace" presStyleCnt="0"/>
      <dgm:spPr/>
    </dgm:pt>
    <dgm:pt modelId="{A89194A7-9887-429B-B8B9-A2472E5B2238}" type="pres">
      <dgm:prSet presAssocID="{64A5F8C4-6604-4F2B-9D13-919C3AF10ACC}" presName="childText" presStyleLbl="conFgAcc1" presStyleIdx="2" presStyleCnt="5">
        <dgm:presLayoutVars>
          <dgm:bulletEnabled val="1"/>
        </dgm:presLayoutVars>
      </dgm:prSet>
      <dgm:spPr>
        <a:solidFill>
          <a:schemeClr val="bg1">
            <a:lumMod val="95000"/>
            <a:alpha val="90000"/>
          </a:schemeClr>
        </a:solidFill>
      </dgm:spPr>
    </dgm:pt>
    <dgm:pt modelId="{7FFB93A8-6A28-4A56-BF53-6A00B3845315}" type="pres">
      <dgm:prSet presAssocID="{0E367BBC-136E-49EB-BA12-7AE49B77D592}" presName="spaceBetweenRectangles" presStyleCnt="0"/>
      <dgm:spPr/>
    </dgm:pt>
    <dgm:pt modelId="{A952C67F-F42D-4B04-A96C-57028FD02BE6}" type="pres">
      <dgm:prSet presAssocID="{59984124-7FE9-4FB3-8A33-C9A9B46B6868}" presName="parentLin" presStyleCnt="0"/>
      <dgm:spPr/>
    </dgm:pt>
    <dgm:pt modelId="{5C62F64E-010A-4645-9F5E-323A70FF4009}" type="pres">
      <dgm:prSet presAssocID="{59984124-7FE9-4FB3-8A33-C9A9B46B6868}" presName="parentLeftMargin" presStyleLbl="node1" presStyleIdx="2" presStyleCnt="5"/>
      <dgm:spPr/>
    </dgm:pt>
    <dgm:pt modelId="{D623B198-FDA6-457F-940E-FF21E05B3ACC}" type="pres">
      <dgm:prSet presAssocID="{59984124-7FE9-4FB3-8A33-C9A9B46B6868}" presName="parentText" presStyleLbl="node1" presStyleIdx="3" presStyleCnt="5">
        <dgm:presLayoutVars>
          <dgm:chMax val="0"/>
          <dgm:bulletEnabled val="1"/>
        </dgm:presLayoutVars>
      </dgm:prSet>
      <dgm:spPr/>
    </dgm:pt>
    <dgm:pt modelId="{840576C1-A0E2-4682-B4B1-14021A90093A}" type="pres">
      <dgm:prSet presAssocID="{59984124-7FE9-4FB3-8A33-C9A9B46B6868}" presName="negativeSpace" presStyleCnt="0"/>
      <dgm:spPr/>
    </dgm:pt>
    <dgm:pt modelId="{47CDDFA1-6578-4D29-B233-E3A1F73C4BFC}" type="pres">
      <dgm:prSet presAssocID="{59984124-7FE9-4FB3-8A33-C9A9B46B6868}" presName="childText" presStyleLbl="conFgAcc1" presStyleIdx="3" presStyleCnt="5">
        <dgm:presLayoutVars>
          <dgm:bulletEnabled val="1"/>
        </dgm:presLayoutVars>
      </dgm:prSet>
      <dgm:spPr/>
    </dgm:pt>
    <dgm:pt modelId="{4C2105F6-2412-4278-826C-1B0945D7BA4A}" type="pres">
      <dgm:prSet presAssocID="{EF7EC107-12CA-4048-96BB-52F2F3D5146F}" presName="spaceBetweenRectangles" presStyleCnt="0"/>
      <dgm:spPr/>
    </dgm:pt>
    <dgm:pt modelId="{E308F36A-8345-4E19-9735-74A57CF36992}" type="pres">
      <dgm:prSet presAssocID="{793DC2A7-48EF-4654-A4DC-3DE33F74B951}" presName="parentLin" presStyleCnt="0"/>
      <dgm:spPr/>
    </dgm:pt>
    <dgm:pt modelId="{00238709-144C-4C4E-8D75-472540B7129B}" type="pres">
      <dgm:prSet presAssocID="{793DC2A7-48EF-4654-A4DC-3DE33F74B951}" presName="parentLeftMargin" presStyleLbl="node1" presStyleIdx="3" presStyleCnt="5"/>
      <dgm:spPr/>
    </dgm:pt>
    <dgm:pt modelId="{DA787CA0-E843-4DCD-9B8E-EDE0E6CA3518}" type="pres">
      <dgm:prSet presAssocID="{793DC2A7-48EF-4654-A4DC-3DE33F74B951}" presName="parentText" presStyleLbl="node1" presStyleIdx="4" presStyleCnt="5">
        <dgm:presLayoutVars>
          <dgm:chMax val="0"/>
          <dgm:bulletEnabled val="1"/>
        </dgm:presLayoutVars>
      </dgm:prSet>
      <dgm:spPr/>
    </dgm:pt>
    <dgm:pt modelId="{B740C4EC-4E9B-46AE-8CC2-EA287D526C34}" type="pres">
      <dgm:prSet presAssocID="{793DC2A7-48EF-4654-A4DC-3DE33F74B951}" presName="negativeSpace" presStyleCnt="0"/>
      <dgm:spPr/>
    </dgm:pt>
    <dgm:pt modelId="{4147CD30-7E52-42DD-BEAA-FDB19B4B420D}" type="pres">
      <dgm:prSet presAssocID="{793DC2A7-48EF-4654-A4DC-3DE33F74B951}" presName="childText" presStyleLbl="conFgAcc1" presStyleIdx="4" presStyleCnt="5">
        <dgm:presLayoutVars>
          <dgm:bulletEnabled val="1"/>
        </dgm:presLayoutVars>
      </dgm:prSet>
      <dgm:spPr>
        <a:solidFill>
          <a:schemeClr val="bg1">
            <a:lumMod val="95000"/>
            <a:alpha val="90000"/>
          </a:schemeClr>
        </a:solidFill>
      </dgm:spPr>
    </dgm:pt>
  </dgm:ptLst>
  <dgm:cxnLst>
    <dgm:cxn modelId="{6539ED0E-7D71-4B5B-989F-481BB6999BDC}" type="presOf" srcId="{C5A5AD44-7124-481C-AB42-370E5C1D76F1}" destId="{AEC8EFEB-7765-4C4C-8B38-1712A9468145}" srcOrd="1" destOrd="0" presId="urn:microsoft.com/office/officeart/2005/8/layout/list1"/>
    <dgm:cxn modelId="{12321619-FA79-47EE-A8C2-A33B915E2D6C}" type="presOf" srcId="{B841FD8B-3BA0-4C82-9A21-AE7F46439FE4}" destId="{4450FC34-7DCD-48A9-B5D1-4C78457792D7}" srcOrd="0" destOrd="0" presId="urn:microsoft.com/office/officeart/2005/8/layout/list1"/>
    <dgm:cxn modelId="{88677720-5398-4974-A92B-1FBC5DE40946}" type="presOf" srcId="{B841FD8B-3BA0-4C82-9A21-AE7F46439FE4}" destId="{DEB49125-53DC-4A49-A9F5-293DF00C82C1}" srcOrd="1" destOrd="0" presId="urn:microsoft.com/office/officeart/2005/8/layout/list1"/>
    <dgm:cxn modelId="{29123B31-E8CB-476C-A47D-1EC6F25B2C59}" type="presOf" srcId="{64A5F8C4-6604-4F2B-9D13-919C3AF10ACC}" destId="{A0D8BDAB-9FEC-478A-A5CB-7A5B3B3513F8}" srcOrd="1" destOrd="0" presId="urn:microsoft.com/office/officeart/2005/8/layout/list1"/>
    <dgm:cxn modelId="{708E1A34-559C-4B74-B02A-D7781BC31B60}" type="presOf" srcId="{793DC2A7-48EF-4654-A4DC-3DE33F74B951}" destId="{DA787CA0-E843-4DCD-9B8E-EDE0E6CA3518}" srcOrd="1" destOrd="0" presId="urn:microsoft.com/office/officeart/2005/8/layout/list1"/>
    <dgm:cxn modelId="{9DF5BE36-4D2F-41AE-9D06-1C614B007B0F}" srcId="{A273A7B3-37F4-4036-9765-BEC1172C4021}" destId="{59984124-7FE9-4FB3-8A33-C9A9B46B6868}" srcOrd="3" destOrd="0" parTransId="{30269468-5341-45D2-9578-F0ECA049929E}" sibTransId="{EF7EC107-12CA-4048-96BB-52F2F3D5146F}"/>
    <dgm:cxn modelId="{729D0C6F-DE1A-4237-A613-71501FC6AEE5}" type="presOf" srcId="{64A5F8C4-6604-4F2B-9D13-919C3AF10ACC}" destId="{19025A04-5411-4F6D-BA54-02453CC4EB51}" srcOrd="0" destOrd="0" presId="urn:microsoft.com/office/officeart/2005/8/layout/list1"/>
    <dgm:cxn modelId="{42CB7580-63E7-44D1-BF21-965678160407}" type="presOf" srcId="{A273A7B3-37F4-4036-9765-BEC1172C4021}" destId="{A3E9D04D-969D-41B2-BFB9-F57B18FD454C}" srcOrd="0" destOrd="0" presId="urn:microsoft.com/office/officeart/2005/8/layout/list1"/>
    <dgm:cxn modelId="{4483EC80-CD8A-4EAF-81B1-DB8318F8A4DD}" srcId="{A273A7B3-37F4-4036-9765-BEC1172C4021}" destId="{64A5F8C4-6604-4F2B-9D13-919C3AF10ACC}" srcOrd="2" destOrd="0" parTransId="{05459D97-06A3-4476-ABCC-49B9624643DB}" sibTransId="{0E367BBC-136E-49EB-BA12-7AE49B77D592}"/>
    <dgm:cxn modelId="{67487AB3-CEC7-4BDE-8426-6500F83AC4E6}" type="presOf" srcId="{59984124-7FE9-4FB3-8A33-C9A9B46B6868}" destId="{D623B198-FDA6-457F-940E-FF21E05B3ACC}" srcOrd="1" destOrd="0" presId="urn:microsoft.com/office/officeart/2005/8/layout/list1"/>
    <dgm:cxn modelId="{5657BCB6-9A1D-4EE4-9898-FD46E5CE367F}" srcId="{A273A7B3-37F4-4036-9765-BEC1172C4021}" destId="{793DC2A7-48EF-4654-A4DC-3DE33F74B951}" srcOrd="4" destOrd="0" parTransId="{309F41E6-34B5-43BF-BC65-4C00C9537D71}" sibTransId="{70505EA6-C7FB-4F1E-8726-7F2C3C613B6F}"/>
    <dgm:cxn modelId="{FFFCA0C7-2659-4D39-98A9-98780D87251F}" type="presOf" srcId="{793DC2A7-48EF-4654-A4DC-3DE33F74B951}" destId="{00238709-144C-4C4E-8D75-472540B7129B}" srcOrd="0" destOrd="0" presId="urn:microsoft.com/office/officeart/2005/8/layout/list1"/>
    <dgm:cxn modelId="{83176CEB-7BB5-4D01-844D-ECDB6C0235F4}" srcId="{A273A7B3-37F4-4036-9765-BEC1172C4021}" destId="{C5A5AD44-7124-481C-AB42-370E5C1D76F1}" srcOrd="0" destOrd="0" parTransId="{9D4F06CB-933B-48FB-8FC6-6EEB68032471}" sibTransId="{4AAE8AF9-5960-4E46-A927-4A0364BB6755}"/>
    <dgm:cxn modelId="{EC70B8ED-6DF9-4255-B4E0-8C0F07AF08A2}" type="presOf" srcId="{59984124-7FE9-4FB3-8A33-C9A9B46B6868}" destId="{5C62F64E-010A-4645-9F5E-323A70FF4009}" srcOrd="0" destOrd="0" presId="urn:microsoft.com/office/officeart/2005/8/layout/list1"/>
    <dgm:cxn modelId="{C2ABC3F3-897D-4A2F-A175-4207D2120B2F}" srcId="{A273A7B3-37F4-4036-9765-BEC1172C4021}" destId="{B841FD8B-3BA0-4C82-9A21-AE7F46439FE4}" srcOrd="1" destOrd="0" parTransId="{F56A7C38-AB86-4F56-9D92-D19D7CC32D4E}" sibTransId="{F9509D82-3EC2-4D9A-8F0F-44913D5E06C0}"/>
    <dgm:cxn modelId="{A195FDFA-4BF7-4271-B70E-6AA6008EB9F9}" type="presOf" srcId="{C5A5AD44-7124-481C-AB42-370E5C1D76F1}" destId="{81743902-E263-4924-A030-9DBDDFDE0546}" srcOrd="0" destOrd="0" presId="urn:microsoft.com/office/officeart/2005/8/layout/list1"/>
    <dgm:cxn modelId="{FD55781B-0086-462D-94A2-01D45B46828C}" type="presParOf" srcId="{A3E9D04D-969D-41B2-BFB9-F57B18FD454C}" destId="{F9121B02-553A-4EEC-B3F1-F12BADE01941}" srcOrd="0" destOrd="0" presId="urn:microsoft.com/office/officeart/2005/8/layout/list1"/>
    <dgm:cxn modelId="{2620D754-7D0E-4BD5-9A82-15302E31E889}" type="presParOf" srcId="{F9121B02-553A-4EEC-B3F1-F12BADE01941}" destId="{81743902-E263-4924-A030-9DBDDFDE0546}" srcOrd="0" destOrd="0" presId="urn:microsoft.com/office/officeart/2005/8/layout/list1"/>
    <dgm:cxn modelId="{DE7C2813-C92F-4EF0-8F0E-7CA82BA6CB81}" type="presParOf" srcId="{F9121B02-553A-4EEC-B3F1-F12BADE01941}" destId="{AEC8EFEB-7765-4C4C-8B38-1712A9468145}" srcOrd="1" destOrd="0" presId="urn:microsoft.com/office/officeart/2005/8/layout/list1"/>
    <dgm:cxn modelId="{49AFFEFC-7112-443E-BE1D-919A2D4971F9}" type="presParOf" srcId="{A3E9D04D-969D-41B2-BFB9-F57B18FD454C}" destId="{F8A48C5C-6E3D-4BC8-98AE-8F0960888DDF}" srcOrd="1" destOrd="0" presId="urn:microsoft.com/office/officeart/2005/8/layout/list1"/>
    <dgm:cxn modelId="{FB847516-F533-4C66-A03C-C45DFFAFB74C}" type="presParOf" srcId="{A3E9D04D-969D-41B2-BFB9-F57B18FD454C}" destId="{69D20905-1D5D-4FA1-8EFA-576127B074D6}" srcOrd="2" destOrd="0" presId="urn:microsoft.com/office/officeart/2005/8/layout/list1"/>
    <dgm:cxn modelId="{3C1563A4-674B-4C10-91AD-E4EFDFABBEAA}" type="presParOf" srcId="{A3E9D04D-969D-41B2-BFB9-F57B18FD454C}" destId="{58FEDDA0-8D16-4AD0-B147-38392A1C48E9}" srcOrd="3" destOrd="0" presId="urn:microsoft.com/office/officeart/2005/8/layout/list1"/>
    <dgm:cxn modelId="{381F1885-23A8-4A8C-95E7-36C519CDC4F9}" type="presParOf" srcId="{A3E9D04D-969D-41B2-BFB9-F57B18FD454C}" destId="{7107A923-68F3-476D-ADFC-C2A4463A0DB8}" srcOrd="4" destOrd="0" presId="urn:microsoft.com/office/officeart/2005/8/layout/list1"/>
    <dgm:cxn modelId="{8ABFFBA5-638A-4BD7-BA31-C3D6D1C13B01}" type="presParOf" srcId="{7107A923-68F3-476D-ADFC-C2A4463A0DB8}" destId="{4450FC34-7DCD-48A9-B5D1-4C78457792D7}" srcOrd="0" destOrd="0" presId="urn:microsoft.com/office/officeart/2005/8/layout/list1"/>
    <dgm:cxn modelId="{9A9E0CEF-5350-444B-AC3C-D5508C74C761}" type="presParOf" srcId="{7107A923-68F3-476D-ADFC-C2A4463A0DB8}" destId="{DEB49125-53DC-4A49-A9F5-293DF00C82C1}" srcOrd="1" destOrd="0" presId="urn:microsoft.com/office/officeart/2005/8/layout/list1"/>
    <dgm:cxn modelId="{03A0EC22-86F3-4893-A493-20EFCCEC9C43}" type="presParOf" srcId="{A3E9D04D-969D-41B2-BFB9-F57B18FD454C}" destId="{C74E70D0-0282-4193-B549-F9FA050A6B56}" srcOrd="5" destOrd="0" presId="urn:microsoft.com/office/officeart/2005/8/layout/list1"/>
    <dgm:cxn modelId="{C39FC972-B905-4C8B-A5E0-B7D42C41FF0F}" type="presParOf" srcId="{A3E9D04D-969D-41B2-BFB9-F57B18FD454C}" destId="{24409632-8875-47EB-8259-A2C293C695BE}" srcOrd="6" destOrd="0" presId="urn:microsoft.com/office/officeart/2005/8/layout/list1"/>
    <dgm:cxn modelId="{2290B9AF-AD51-4427-8CF7-FB9225BD23C0}" type="presParOf" srcId="{A3E9D04D-969D-41B2-BFB9-F57B18FD454C}" destId="{B7A3E90B-B8EF-4BFB-B932-6C6B5E68E33A}" srcOrd="7" destOrd="0" presId="urn:microsoft.com/office/officeart/2005/8/layout/list1"/>
    <dgm:cxn modelId="{C174F5CF-D6DE-40CA-ABEF-596A9656C87A}" type="presParOf" srcId="{A3E9D04D-969D-41B2-BFB9-F57B18FD454C}" destId="{8FADB449-BA87-4D85-812C-5F1FC9CBCC71}" srcOrd="8" destOrd="0" presId="urn:microsoft.com/office/officeart/2005/8/layout/list1"/>
    <dgm:cxn modelId="{1F61A95A-F1B3-4303-ACA7-1ED1BDADFA5A}" type="presParOf" srcId="{8FADB449-BA87-4D85-812C-5F1FC9CBCC71}" destId="{19025A04-5411-4F6D-BA54-02453CC4EB51}" srcOrd="0" destOrd="0" presId="urn:microsoft.com/office/officeart/2005/8/layout/list1"/>
    <dgm:cxn modelId="{22EACF61-DD2D-4CB7-B231-BD437F904873}" type="presParOf" srcId="{8FADB449-BA87-4D85-812C-5F1FC9CBCC71}" destId="{A0D8BDAB-9FEC-478A-A5CB-7A5B3B3513F8}" srcOrd="1" destOrd="0" presId="urn:microsoft.com/office/officeart/2005/8/layout/list1"/>
    <dgm:cxn modelId="{CF89AB4B-3BD7-485A-839B-A28F78E33FE4}" type="presParOf" srcId="{A3E9D04D-969D-41B2-BFB9-F57B18FD454C}" destId="{2CC4AED4-0465-4791-8E0F-98EF9EE19F61}" srcOrd="9" destOrd="0" presId="urn:microsoft.com/office/officeart/2005/8/layout/list1"/>
    <dgm:cxn modelId="{BD3BB9FF-DDFA-4418-B4B2-BD66A0769AF1}" type="presParOf" srcId="{A3E9D04D-969D-41B2-BFB9-F57B18FD454C}" destId="{A89194A7-9887-429B-B8B9-A2472E5B2238}" srcOrd="10" destOrd="0" presId="urn:microsoft.com/office/officeart/2005/8/layout/list1"/>
    <dgm:cxn modelId="{49696AB3-C393-4EB8-897E-DE11A7F7AEA0}" type="presParOf" srcId="{A3E9D04D-969D-41B2-BFB9-F57B18FD454C}" destId="{7FFB93A8-6A28-4A56-BF53-6A00B3845315}" srcOrd="11" destOrd="0" presId="urn:microsoft.com/office/officeart/2005/8/layout/list1"/>
    <dgm:cxn modelId="{7AD9BBC5-E075-4AD5-B2A9-FA9EDFF826CB}" type="presParOf" srcId="{A3E9D04D-969D-41B2-BFB9-F57B18FD454C}" destId="{A952C67F-F42D-4B04-A96C-57028FD02BE6}" srcOrd="12" destOrd="0" presId="urn:microsoft.com/office/officeart/2005/8/layout/list1"/>
    <dgm:cxn modelId="{CF197B21-5C22-4291-9DC6-CD49AE94685F}" type="presParOf" srcId="{A952C67F-F42D-4B04-A96C-57028FD02BE6}" destId="{5C62F64E-010A-4645-9F5E-323A70FF4009}" srcOrd="0" destOrd="0" presId="urn:microsoft.com/office/officeart/2005/8/layout/list1"/>
    <dgm:cxn modelId="{9A9FC307-C46D-4D25-8549-A872D432E71D}" type="presParOf" srcId="{A952C67F-F42D-4B04-A96C-57028FD02BE6}" destId="{D623B198-FDA6-457F-940E-FF21E05B3ACC}" srcOrd="1" destOrd="0" presId="urn:microsoft.com/office/officeart/2005/8/layout/list1"/>
    <dgm:cxn modelId="{28C17A00-BB7D-42E7-A626-E64E66711B5C}" type="presParOf" srcId="{A3E9D04D-969D-41B2-BFB9-F57B18FD454C}" destId="{840576C1-A0E2-4682-B4B1-14021A90093A}" srcOrd="13" destOrd="0" presId="urn:microsoft.com/office/officeart/2005/8/layout/list1"/>
    <dgm:cxn modelId="{2540F4BF-EA8C-4726-A039-E6C438A4D745}" type="presParOf" srcId="{A3E9D04D-969D-41B2-BFB9-F57B18FD454C}" destId="{47CDDFA1-6578-4D29-B233-E3A1F73C4BFC}" srcOrd="14" destOrd="0" presId="urn:microsoft.com/office/officeart/2005/8/layout/list1"/>
    <dgm:cxn modelId="{FF4D34E7-6DF3-45F3-9498-C1C2672F8000}" type="presParOf" srcId="{A3E9D04D-969D-41B2-BFB9-F57B18FD454C}" destId="{4C2105F6-2412-4278-826C-1B0945D7BA4A}" srcOrd="15" destOrd="0" presId="urn:microsoft.com/office/officeart/2005/8/layout/list1"/>
    <dgm:cxn modelId="{6BC45D00-6F95-49DF-B06D-575E4F61E50B}" type="presParOf" srcId="{A3E9D04D-969D-41B2-BFB9-F57B18FD454C}" destId="{E308F36A-8345-4E19-9735-74A57CF36992}" srcOrd="16" destOrd="0" presId="urn:microsoft.com/office/officeart/2005/8/layout/list1"/>
    <dgm:cxn modelId="{CB9A17BA-5D92-45BB-82BD-9EE0ED31AF72}" type="presParOf" srcId="{E308F36A-8345-4E19-9735-74A57CF36992}" destId="{00238709-144C-4C4E-8D75-472540B7129B}" srcOrd="0" destOrd="0" presId="urn:microsoft.com/office/officeart/2005/8/layout/list1"/>
    <dgm:cxn modelId="{F1A444D8-A9FE-4CF3-AF07-57660A0E276F}" type="presParOf" srcId="{E308F36A-8345-4E19-9735-74A57CF36992}" destId="{DA787CA0-E843-4DCD-9B8E-EDE0E6CA3518}" srcOrd="1" destOrd="0" presId="urn:microsoft.com/office/officeart/2005/8/layout/list1"/>
    <dgm:cxn modelId="{EE485C41-B8C3-4B18-BF94-3B166943EE13}" type="presParOf" srcId="{A3E9D04D-969D-41B2-BFB9-F57B18FD454C}" destId="{B740C4EC-4E9B-46AE-8CC2-EA287D526C34}" srcOrd="17" destOrd="0" presId="urn:microsoft.com/office/officeart/2005/8/layout/list1"/>
    <dgm:cxn modelId="{FE622E9C-5A49-4104-9C61-7E297995A280}" type="presParOf" srcId="{A3E9D04D-969D-41B2-BFB9-F57B18FD454C}" destId="{4147CD30-7E52-42DD-BEAA-FDB19B4B420D}" srcOrd="18"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2793AB4-C042-4490-89D4-CF4FE38F93C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EG"/>
        </a:p>
      </dgm:t>
    </dgm:pt>
    <dgm:pt modelId="{A254A54E-02D6-4000-9D7F-935EEDDD55D1}">
      <dgm:prSet phldrT="[Text]" custT="1"/>
      <dgm:spPr>
        <a:solidFill>
          <a:schemeClr val="bg2">
            <a:lumMod val="40000"/>
            <a:lumOff val="60000"/>
          </a:schemeClr>
        </a:solidFill>
      </dgm:spPr>
      <dgm:t>
        <a:bodyPr/>
        <a:lstStyle/>
        <a:p>
          <a:pPr algn="ctr" rtl="1"/>
          <a:r>
            <a:rPr lang="en-US" sz="2800" b="1" dirty="0">
              <a:solidFill>
                <a:schemeClr val="tx1"/>
              </a:solidFill>
            </a:rPr>
            <a:t>The team may be dismissed</a:t>
          </a:r>
          <a:endParaRPr lang="ar-EG" sz="2800" b="1" dirty="0">
            <a:solidFill>
              <a:schemeClr val="tx1"/>
            </a:solidFill>
          </a:endParaRPr>
        </a:p>
      </dgm:t>
    </dgm:pt>
    <dgm:pt modelId="{41F8501C-8AF9-483B-AA14-5D9128A503E6}" type="parTrans" cxnId="{234CD3AE-9454-4A29-B555-52860C1F924A}">
      <dgm:prSet/>
      <dgm:spPr/>
      <dgm:t>
        <a:bodyPr/>
        <a:lstStyle/>
        <a:p>
          <a:pPr rtl="1"/>
          <a:endParaRPr lang="ar-EG"/>
        </a:p>
      </dgm:t>
    </dgm:pt>
    <dgm:pt modelId="{CC9AE9E8-CD2D-4E3B-8FEE-349D0EC090CD}" type="sibTrans" cxnId="{234CD3AE-9454-4A29-B555-52860C1F924A}">
      <dgm:prSet/>
      <dgm:spPr/>
      <dgm:t>
        <a:bodyPr/>
        <a:lstStyle/>
        <a:p>
          <a:pPr rtl="1"/>
          <a:endParaRPr lang="ar-EG"/>
        </a:p>
      </dgm:t>
    </dgm:pt>
    <dgm:pt modelId="{950372FA-A6DB-453F-B0B9-0B0056661AAD}">
      <dgm:prSet phldrT="[Text]" custT="1"/>
      <dgm:spPr/>
      <dgm:t>
        <a:bodyPr/>
        <a:lstStyle/>
        <a:p>
          <a:pPr algn="ctr" rtl="0"/>
          <a:r>
            <a:rPr lang="en-US" sz="3200" b="1" dirty="0">
              <a:solidFill>
                <a:schemeClr val="bg1"/>
              </a:solidFill>
            </a:rPr>
            <a:t>The team may be assigned a new project, or</a:t>
          </a:r>
          <a:endParaRPr lang="ar-EG" sz="3200" b="1" dirty="0">
            <a:solidFill>
              <a:schemeClr val="bg1"/>
            </a:solidFill>
          </a:endParaRPr>
        </a:p>
      </dgm:t>
    </dgm:pt>
    <dgm:pt modelId="{BD41E8A1-99F1-47F6-AF99-2426CEFEDD8D}" type="parTrans" cxnId="{177572C9-8CDD-45F5-84C1-5DD275442EFD}">
      <dgm:prSet/>
      <dgm:spPr/>
      <dgm:t>
        <a:bodyPr/>
        <a:lstStyle/>
        <a:p>
          <a:pPr rtl="1"/>
          <a:endParaRPr lang="ar-EG"/>
        </a:p>
      </dgm:t>
    </dgm:pt>
    <dgm:pt modelId="{3C6A8EE6-B4AE-4C70-BC36-7C27D327E37F}" type="sibTrans" cxnId="{177572C9-8CDD-45F5-84C1-5DD275442EFD}">
      <dgm:prSet/>
      <dgm:spPr/>
      <dgm:t>
        <a:bodyPr/>
        <a:lstStyle/>
        <a:p>
          <a:pPr rtl="1"/>
          <a:endParaRPr lang="ar-EG"/>
        </a:p>
      </dgm:t>
    </dgm:pt>
    <dgm:pt modelId="{265187F6-23F0-4CA7-A364-DF06CEBC3AFD}">
      <dgm:prSet phldrT="[Text]" custT="1"/>
      <dgm:spPr>
        <a:solidFill>
          <a:schemeClr val="bg2">
            <a:lumMod val="60000"/>
            <a:lumOff val="40000"/>
          </a:schemeClr>
        </a:solidFill>
      </dgm:spPr>
      <dgm:t>
        <a:bodyPr/>
        <a:lstStyle/>
        <a:p>
          <a:pPr algn="ctr" rtl="0"/>
          <a:r>
            <a:rPr lang="en-US" sz="2800" b="1" dirty="0">
              <a:solidFill>
                <a:schemeClr val="tx1"/>
              </a:solidFill>
            </a:rPr>
            <a:t>Some members may leave the team and new members join for a new project.</a:t>
          </a:r>
          <a:endParaRPr lang="ar-EG" sz="2800" b="1" dirty="0">
            <a:solidFill>
              <a:schemeClr val="tx1"/>
            </a:solidFill>
          </a:endParaRPr>
        </a:p>
      </dgm:t>
    </dgm:pt>
    <dgm:pt modelId="{F8018E17-D6CC-47C3-9DB8-C3B18702C75E}" type="parTrans" cxnId="{C1C2A1CF-5642-4F94-81A6-98F8D0792154}">
      <dgm:prSet/>
      <dgm:spPr/>
      <dgm:t>
        <a:bodyPr/>
        <a:lstStyle/>
        <a:p>
          <a:pPr rtl="1"/>
          <a:endParaRPr lang="ar-EG"/>
        </a:p>
      </dgm:t>
    </dgm:pt>
    <dgm:pt modelId="{B00E65A5-A616-496B-8E32-65888E07E588}" type="sibTrans" cxnId="{C1C2A1CF-5642-4F94-81A6-98F8D0792154}">
      <dgm:prSet/>
      <dgm:spPr/>
      <dgm:t>
        <a:bodyPr/>
        <a:lstStyle/>
        <a:p>
          <a:pPr rtl="1"/>
          <a:endParaRPr lang="ar-EG"/>
        </a:p>
      </dgm:t>
    </dgm:pt>
    <dgm:pt modelId="{460C9BC8-663A-4FFB-96F7-753C6A3E5FAD}" type="pres">
      <dgm:prSet presAssocID="{E2793AB4-C042-4490-89D4-CF4FE38F93C1}" presName="Name0" presStyleCnt="0">
        <dgm:presLayoutVars>
          <dgm:chMax val="7"/>
          <dgm:chPref val="7"/>
          <dgm:dir/>
        </dgm:presLayoutVars>
      </dgm:prSet>
      <dgm:spPr/>
    </dgm:pt>
    <dgm:pt modelId="{A14DEF36-3F7F-4C9B-BE84-92475E86D100}" type="pres">
      <dgm:prSet presAssocID="{E2793AB4-C042-4490-89D4-CF4FE38F93C1}" presName="Name1" presStyleCnt="0"/>
      <dgm:spPr/>
    </dgm:pt>
    <dgm:pt modelId="{0182B4BE-A950-4E88-8350-EA834AE292F8}" type="pres">
      <dgm:prSet presAssocID="{E2793AB4-C042-4490-89D4-CF4FE38F93C1}" presName="cycle" presStyleCnt="0"/>
      <dgm:spPr/>
    </dgm:pt>
    <dgm:pt modelId="{733E682E-92E3-48D8-8FCE-6D87B538E48B}" type="pres">
      <dgm:prSet presAssocID="{E2793AB4-C042-4490-89D4-CF4FE38F93C1}" presName="srcNode" presStyleLbl="node1" presStyleIdx="0" presStyleCnt="3"/>
      <dgm:spPr/>
    </dgm:pt>
    <dgm:pt modelId="{9ECEF5C8-EE29-4242-8AD5-547B68EB6272}" type="pres">
      <dgm:prSet presAssocID="{E2793AB4-C042-4490-89D4-CF4FE38F93C1}" presName="conn" presStyleLbl="parChTrans1D2" presStyleIdx="0" presStyleCnt="1"/>
      <dgm:spPr/>
    </dgm:pt>
    <dgm:pt modelId="{984C17EF-5B73-40C1-87CA-765D63D2C699}" type="pres">
      <dgm:prSet presAssocID="{E2793AB4-C042-4490-89D4-CF4FE38F93C1}" presName="extraNode" presStyleLbl="node1" presStyleIdx="0" presStyleCnt="3"/>
      <dgm:spPr/>
    </dgm:pt>
    <dgm:pt modelId="{F067C7BE-1189-446B-BC62-D7C4956F2DA8}" type="pres">
      <dgm:prSet presAssocID="{E2793AB4-C042-4490-89D4-CF4FE38F93C1}" presName="dstNode" presStyleLbl="node1" presStyleIdx="0" presStyleCnt="3"/>
      <dgm:spPr/>
    </dgm:pt>
    <dgm:pt modelId="{B839D0CC-D863-4196-A7BD-878CF30E524A}" type="pres">
      <dgm:prSet presAssocID="{A254A54E-02D6-4000-9D7F-935EEDDD55D1}" presName="text_1" presStyleLbl="node1" presStyleIdx="0" presStyleCnt="3">
        <dgm:presLayoutVars>
          <dgm:bulletEnabled val="1"/>
        </dgm:presLayoutVars>
      </dgm:prSet>
      <dgm:spPr/>
    </dgm:pt>
    <dgm:pt modelId="{3B8BC8D4-B358-45FA-9CE1-C3701F873360}" type="pres">
      <dgm:prSet presAssocID="{A254A54E-02D6-4000-9D7F-935EEDDD55D1}" presName="accent_1" presStyleCnt="0"/>
      <dgm:spPr/>
    </dgm:pt>
    <dgm:pt modelId="{2AD89BF5-3792-4FC4-A6C4-1B4C05293A51}" type="pres">
      <dgm:prSet presAssocID="{A254A54E-02D6-4000-9D7F-935EEDDD55D1}" presName="accentRepeatNode" presStyleLbl="solidFgAcc1" presStyleIdx="0" presStyleCnt="3"/>
      <dgm:spPr>
        <a:solidFill>
          <a:schemeClr val="tx2">
            <a:lumMod val="60000"/>
            <a:lumOff val="40000"/>
          </a:schemeClr>
        </a:solidFill>
      </dgm:spPr>
    </dgm:pt>
    <dgm:pt modelId="{50088FA3-FF3C-48D7-B1FB-0C3B8B37E16E}" type="pres">
      <dgm:prSet presAssocID="{950372FA-A6DB-453F-B0B9-0B0056661AAD}" presName="text_2" presStyleLbl="node1" presStyleIdx="1" presStyleCnt="3">
        <dgm:presLayoutVars>
          <dgm:bulletEnabled val="1"/>
        </dgm:presLayoutVars>
      </dgm:prSet>
      <dgm:spPr/>
    </dgm:pt>
    <dgm:pt modelId="{24728434-8455-4AA8-865C-DF5561CF5E2A}" type="pres">
      <dgm:prSet presAssocID="{950372FA-A6DB-453F-B0B9-0B0056661AAD}" presName="accent_2" presStyleCnt="0"/>
      <dgm:spPr/>
    </dgm:pt>
    <dgm:pt modelId="{55159BD1-564C-4E30-832C-83C1FB7059A6}" type="pres">
      <dgm:prSet presAssocID="{950372FA-A6DB-453F-B0B9-0B0056661AAD}" presName="accentRepeatNode" presStyleLbl="solidFgAcc1" presStyleIdx="1" presStyleCnt="3"/>
      <dgm:spPr>
        <a:solidFill>
          <a:schemeClr val="tx2">
            <a:lumMod val="60000"/>
            <a:lumOff val="40000"/>
          </a:schemeClr>
        </a:solidFill>
      </dgm:spPr>
    </dgm:pt>
    <dgm:pt modelId="{ECD6D8A3-D818-4F5A-9FB6-9BEAE5F80950}" type="pres">
      <dgm:prSet presAssocID="{265187F6-23F0-4CA7-A364-DF06CEBC3AFD}" presName="text_3" presStyleLbl="node1" presStyleIdx="2" presStyleCnt="3">
        <dgm:presLayoutVars>
          <dgm:bulletEnabled val="1"/>
        </dgm:presLayoutVars>
      </dgm:prSet>
      <dgm:spPr/>
    </dgm:pt>
    <dgm:pt modelId="{B9631228-61A3-45DC-8932-439256F7C4C8}" type="pres">
      <dgm:prSet presAssocID="{265187F6-23F0-4CA7-A364-DF06CEBC3AFD}" presName="accent_3" presStyleCnt="0"/>
      <dgm:spPr/>
    </dgm:pt>
    <dgm:pt modelId="{E100D72D-81E6-4989-950A-94CCE9339D22}" type="pres">
      <dgm:prSet presAssocID="{265187F6-23F0-4CA7-A364-DF06CEBC3AFD}" presName="accentRepeatNode" presStyleLbl="solidFgAcc1" presStyleIdx="2" presStyleCnt="3"/>
      <dgm:spPr>
        <a:solidFill>
          <a:schemeClr val="tx2">
            <a:lumMod val="60000"/>
            <a:lumOff val="40000"/>
          </a:schemeClr>
        </a:solidFill>
      </dgm:spPr>
    </dgm:pt>
  </dgm:ptLst>
  <dgm:cxnLst>
    <dgm:cxn modelId="{8E5B7D3C-A555-4966-8735-29369FF59530}" type="presOf" srcId="{CC9AE9E8-CD2D-4E3B-8FEE-349D0EC090CD}" destId="{9ECEF5C8-EE29-4242-8AD5-547B68EB6272}" srcOrd="0" destOrd="0" presId="urn:microsoft.com/office/officeart/2008/layout/VerticalCurvedList"/>
    <dgm:cxn modelId="{1196844E-160A-45C4-B044-476FC49F6260}" type="presOf" srcId="{265187F6-23F0-4CA7-A364-DF06CEBC3AFD}" destId="{ECD6D8A3-D818-4F5A-9FB6-9BEAE5F80950}" srcOrd="0" destOrd="0" presId="urn:microsoft.com/office/officeart/2008/layout/VerticalCurvedList"/>
    <dgm:cxn modelId="{46A14E87-833C-4622-B052-CDFB5AF4C13D}" type="presOf" srcId="{E2793AB4-C042-4490-89D4-CF4FE38F93C1}" destId="{460C9BC8-663A-4FFB-96F7-753C6A3E5FAD}" srcOrd="0" destOrd="0" presId="urn:microsoft.com/office/officeart/2008/layout/VerticalCurvedList"/>
    <dgm:cxn modelId="{234CD3AE-9454-4A29-B555-52860C1F924A}" srcId="{E2793AB4-C042-4490-89D4-CF4FE38F93C1}" destId="{A254A54E-02D6-4000-9D7F-935EEDDD55D1}" srcOrd="0" destOrd="0" parTransId="{41F8501C-8AF9-483B-AA14-5D9128A503E6}" sibTransId="{CC9AE9E8-CD2D-4E3B-8FEE-349D0EC090CD}"/>
    <dgm:cxn modelId="{502931B2-0F2A-4C21-A8E2-6EC0761EF573}" type="presOf" srcId="{A254A54E-02D6-4000-9D7F-935EEDDD55D1}" destId="{B839D0CC-D863-4196-A7BD-878CF30E524A}" srcOrd="0" destOrd="0" presId="urn:microsoft.com/office/officeart/2008/layout/VerticalCurvedList"/>
    <dgm:cxn modelId="{177572C9-8CDD-45F5-84C1-5DD275442EFD}" srcId="{E2793AB4-C042-4490-89D4-CF4FE38F93C1}" destId="{950372FA-A6DB-453F-B0B9-0B0056661AAD}" srcOrd="1" destOrd="0" parTransId="{BD41E8A1-99F1-47F6-AF99-2426CEFEDD8D}" sibTransId="{3C6A8EE6-B4AE-4C70-BC36-7C27D327E37F}"/>
    <dgm:cxn modelId="{C1C2A1CF-5642-4F94-81A6-98F8D0792154}" srcId="{E2793AB4-C042-4490-89D4-CF4FE38F93C1}" destId="{265187F6-23F0-4CA7-A364-DF06CEBC3AFD}" srcOrd="2" destOrd="0" parTransId="{F8018E17-D6CC-47C3-9DB8-C3B18702C75E}" sibTransId="{B00E65A5-A616-496B-8E32-65888E07E588}"/>
    <dgm:cxn modelId="{AEE0B5D1-0933-408A-AB67-73067D8C8279}" type="presOf" srcId="{950372FA-A6DB-453F-B0B9-0B0056661AAD}" destId="{50088FA3-FF3C-48D7-B1FB-0C3B8B37E16E}" srcOrd="0" destOrd="0" presId="urn:microsoft.com/office/officeart/2008/layout/VerticalCurvedList"/>
    <dgm:cxn modelId="{3CFEA470-D02C-45F7-AF05-13F0F502FF00}" type="presParOf" srcId="{460C9BC8-663A-4FFB-96F7-753C6A3E5FAD}" destId="{A14DEF36-3F7F-4C9B-BE84-92475E86D100}" srcOrd="0" destOrd="0" presId="urn:microsoft.com/office/officeart/2008/layout/VerticalCurvedList"/>
    <dgm:cxn modelId="{B6BC0039-80B8-4DE5-B978-66C35AC3C791}" type="presParOf" srcId="{A14DEF36-3F7F-4C9B-BE84-92475E86D100}" destId="{0182B4BE-A950-4E88-8350-EA834AE292F8}" srcOrd="0" destOrd="0" presId="urn:microsoft.com/office/officeart/2008/layout/VerticalCurvedList"/>
    <dgm:cxn modelId="{B3D6412B-A6CC-4908-8861-414D86667244}" type="presParOf" srcId="{0182B4BE-A950-4E88-8350-EA834AE292F8}" destId="{733E682E-92E3-48D8-8FCE-6D87B538E48B}" srcOrd="0" destOrd="0" presId="urn:microsoft.com/office/officeart/2008/layout/VerticalCurvedList"/>
    <dgm:cxn modelId="{0755A091-F78B-4487-AD78-4BC2DB99F1BF}" type="presParOf" srcId="{0182B4BE-A950-4E88-8350-EA834AE292F8}" destId="{9ECEF5C8-EE29-4242-8AD5-547B68EB6272}" srcOrd="1" destOrd="0" presId="urn:microsoft.com/office/officeart/2008/layout/VerticalCurvedList"/>
    <dgm:cxn modelId="{EABBEBA7-FB32-42C4-8FA4-8803D54D27BA}" type="presParOf" srcId="{0182B4BE-A950-4E88-8350-EA834AE292F8}" destId="{984C17EF-5B73-40C1-87CA-765D63D2C699}" srcOrd="2" destOrd="0" presId="urn:microsoft.com/office/officeart/2008/layout/VerticalCurvedList"/>
    <dgm:cxn modelId="{070FE2DF-0AD7-4039-B845-8971BCE3D8F1}" type="presParOf" srcId="{0182B4BE-A950-4E88-8350-EA834AE292F8}" destId="{F067C7BE-1189-446B-BC62-D7C4956F2DA8}" srcOrd="3" destOrd="0" presId="urn:microsoft.com/office/officeart/2008/layout/VerticalCurvedList"/>
    <dgm:cxn modelId="{68A52489-4143-4893-9691-3B74E6609E54}" type="presParOf" srcId="{A14DEF36-3F7F-4C9B-BE84-92475E86D100}" destId="{B839D0CC-D863-4196-A7BD-878CF30E524A}" srcOrd="1" destOrd="0" presId="urn:microsoft.com/office/officeart/2008/layout/VerticalCurvedList"/>
    <dgm:cxn modelId="{CFDE3131-9C57-489D-8D4F-7F157A8DF2B7}" type="presParOf" srcId="{A14DEF36-3F7F-4C9B-BE84-92475E86D100}" destId="{3B8BC8D4-B358-45FA-9CE1-C3701F873360}" srcOrd="2" destOrd="0" presId="urn:microsoft.com/office/officeart/2008/layout/VerticalCurvedList"/>
    <dgm:cxn modelId="{B9E0D449-79DF-418A-A061-25B746ED7BEC}" type="presParOf" srcId="{3B8BC8D4-B358-45FA-9CE1-C3701F873360}" destId="{2AD89BF5-3792-4FC4-A6C4-1B4C05293A51}" srcOrd="0" destOrd="0" presId="urn:microsoft.com/office/officeart/2008/layout/VerticalCurvedList"/>
    <dgm:cxn modelId="{48A4C1D4-E92D-49C6-B0D4-4A57633C1162}" type="presParOf" srcId="{A14DEF36-3F7F-4C9B-BE84-92475E86D100}" destId="{50088FA3-FF3C-48D7-B1FB-0C3B8B37E16E}" srcOrd="3" destOrd="0" presId="urn:microsoft.com/office/officeart/2008/layout/VerticalCurvedList"/>
    <dgm:cxn modelId="{1B3B8754-01C2-4E95-99D2-9AE1C7699821}" type="presParOf" srcId="{A14DEF36-3F7F-4C9B-BE84-92475E86D100}" destId="{24728434-8455-4AA8-865C-DF5561CF5E2A}" srcOrd="4" destOrd="0" presId="urn:microsoft.com/office/officeart/2008/layout/VerticalCurvedList"/>
    <dgm:cxn modelId="{5E4366C1-53CA-4BD1-AD46-2D362068F631}" type="presParOf" srcId="{24728434-8455-4AA8-865C-DF5561CF5E2A}" destId="{55159BD1-564C-4E30-832C-83C1FB7059A6}" srcOrd="0" destOrd="0" presId="urn:microsoft.com/office/officeart/2008/layout/VerticalCurvedList"/>
    <dgm:cxn modelId="{51603CAB-EB48-4518-B919-017D24DECF49}" type="presParOf" srcId="{A14DEF36-3F7F-4C9B-BE84-92475E86D100}" destId="{ECD6D8A3-D818-4F5A-9FB6-9BEAE5F80950}" srcOrd="5" destOrd="0" presId="urn:microsoft.com/office/officeart/2008/layout/VerticalCurvedList"/>
    <dgm:cxn modelId="{CEE326C6-D78C-4B23-8A66-EF3A2C27A490}" type="presParOf" srcId="{A14DEF36-3F7F-4C9B-BE84-92475E86D100}" destId="{B9631228-61A3-45DC-8932-439256F7C4C8}" srcOrd="6" destOrd="0" presId="urn:microsoft.com/office/officeart/2008/layout/VerticalCurvedList"/>
    <dgm:cxn modelId="{F1E815D8-2FEB-473E-AA7C-36FD7F48D727}" type="presParOf" srcId="{B9631228-61A3-45DC-8932-439256F7C4C8}" destId="{E100D72D-81E6-4989-950A-94CCE9339D2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88EFAEB-1652-4DC6-9431-561D5302EFC0}" type="doc">
      <dgm:prSet loTypeId="urn:microsoft.com/office/officeart/2005/8/layout/default" loCatId="list" qsTypeId="urn:microsoft.com/office/officeart/2005/8/quickstyle/simple1" qsCatId="simple" csTypeId="urn:microsoft.com/office/officeart/2005/8/colors/accent1_2" csCatId="accent1" phldr="1"/>
      <dgm:spPr/>
      <dgm:t>
        <a:bodyPr/>
        <a:lstStyle/>
        <a:p>
          <a:pPr rtl="1"/>
          <a:endParaRPr lang="ar-EG"/>
        </a:p>
      </dgm:t>
    </dgm:pt>
    <dgm:pt modelId="{B3011612-8381-40CD-ABAF-A42F02C2F158}">
      <dgm:prSet phldrT="[Text]" custT="1"/>
      <dgm:spPr/>
      <dgm:t>
        <a:bodyPr/>
        <a:lstStyle/>
        <a:p>
          <a:pPr rtl="1"/>
          <a:r>
            <a:rPr lang="en-US" sz="2400" b="1" dirty="0">
              <a:solidFill>
                <a:schemeClr val="tx1"/>
              </a:solidFill>
              <a:effectLst>
                <a:outerShdw blurRad="38100" dist="38100" dir="2700000" algn="tl">
                  <a:srgbClr val="000000">
                    <a:alpha val="43137"/>
                  </a:srgbClr>
                </a:outerShdw>
              </a:effectLst>
            </a:rPr>
            <a:t>Communication</a:t>
          </a:r>
          <a:endParaRPr lang="en-US" sz="1500" b="1" dirty="0">
            <a:solidFill>
              <a:schemeClr val="tx1"/>
            </a:solidFill>
            <a:effectLst>
              <a:outerShdw blurRad="38100" dist="38100" dir="2700000" algn="tl">
                <a:srgbClr val="000000">
                  <a:alpha val="43137"/>
                </a:srgbClr>
              </a:outerShdw>
            </a:effectLst>
          </a:endParaRPr>
        </a:p>
        <a:p>
          <a:pPr rtl="0"/>
          <a:r>
            <a:rPr lang="en-US" sz="1800" b="0" i="0" dirty="0"/>
            <a:t>Team members must be able to communicate clearly and effectively with each other. This includes </a:t>
          </a:r>
          <a:r>
            <a:rPr lang="en-US" sz="1800" b="0" i="0" u="none" dirty="0"/>
            <a:t>active listening</a:t>
          </a:r>
          <a:r>
            <a:rPr lang="en-US" sz="1800" b="0" i="0" dirty="0"/>
            <a:t>, asking clarifying questions, and using language that is clear and concise.</a:t>
          </a:r>
          <a:endParaRPr lang="ar-EG" sz="1800" dirty="0"/>
        </a:p>
      </dgm:t>
    </dgm:pt>
    <dgm:pt modelId="{C26FAFA8-D9DA-44E0-876E-5C27B2E74296}" type="parTrans" cxnId="{87613FF3-6C12-41AB-8435-D20313D158C1}">
      <dgm:prSet/>
      <dgm:spPr/>
      <dgm:t>
        <a:bodyPr/>
        <a:lstStyle/>
        <a:p>
          <a:pPr rtl="1"/>
          <a:endParaRPr lang="ar-EG"/>
        </a:p>
      </dgm:t>
    </dgm:pt>
    <dgm:pt modelId="{97F8C1DD-FBE2-462E-8652-BFD040B50DA0}" type="sibTrans" cxnId="{87613FF3-6C12-41AB-8435-D20313D158C1}">
      <dgm:prSet/>
      <dgm:spPr/>
      <dgm:t>
        <a:bodyPr/>
        <a:lstStyle/>
        <a:p>
          <a:pPr rtl="1"/>
          <a:endParaRPr lang="ar-EG"/>
        </a:p>
      </dgm:t>
    </dgm:pt>
    <dgm:pt modelId="{80B2E48C-5C07-4EEB-85C1-E666BCD30709}">
      <dgm:prSet phldrT="[Text]" custT="1"/>
      <dgm:spPr>
        <a:solidFill>
          <a:schemeClr val="bg1">
            <a:lumMod val="65000"/>
          </a:schemeClr>
        </a:solidFill>
      </dgm:spPr>
      <dgm:t>
        <a:bodyPr/>
        <a:lstStyle/>
        <a:p>
          <a:r>
            <a:rPr lang="en-US" sz="2400" b="1" i="0" dirty="0">
              <a:effectLst>
                <a:outerShdw blurRad="38100" dist="38100" dir="2700000" algn="tl">
                  <a:srgbClr val="000000">
                    <a:alpha val="43137"/>
                  </a:srgbClr>
                </a:outerShdw>
              </a:effectLst>
            </a:rPr>
            <a:t>Collaboration</a:t>
          </a:r>
          <a:endParaRPr lang="en-US" sz="1600" b="1" i="0" dirty="0">
            <a:effectLst>
              <a:outerShdw blurRad="38100" dist="38100" dir="2700000" algn="tl">
                <a:srgbClr val="000000">
                  <a:alpha val="43137"/>
                </a:srgbClr>
              </a:outerShdw>
            </a:effectLst>
          </a:endParaRPr>
        </a:p>
        <a:p>
          <a:r>
            <a:rPr lang="en-US" sz="1600" b="0" i="0" dirty="0"/>
            <a:t>Involves working together towards a common goal and being willing to compromise in order to achieve a mutually beneficial outcome. Team members must be able to work together, share ideas, and build on each other's strengths in order to achieve success</a:t>
          </a:r>
          <a:endParaRPr lang="ar-EG" sz="1600" b="0" dirty="0">
            <a:solidFill>
              <a:schemeClr val="tx1"/>
            </a:solidFill>
          </a:endParaRPr>
        </a:p>
      </dgm:t>
    </dgm:pt>
    <dgm:pt modelId="{EF4A482D-9602-4C08-A16E-A60BEA018818}" type="parTrans" cxnId="{F4445D40-7E82-4906-A862-BCB39509AF3C}">
      <dgm:prSet/>
      <dgm:spPr/>
      <dgm:t>
        <a:bodyPr/>
        <a:lstStyle/>
        <a:p>
          <a:pPr rtl="1"/>
          <a:endParaRPr lang="ar-EG"/>
        </a:p>
      </dgm:t>
    </dgm:pt>
    <dgm:pt modelId="{D07D03E0-BB27-422F-A329-B1D00EBF0A15}" type="sibTrans" cxnId="{F4445D40-7E82-4906-A862-BCB39509AF3C}">
      <dgm:prSet/>
      <dgm:spPr/>
      <dgm:t>
        <a:bodyPr/>
        <a:lstStyle/>
        <a:p>
          <a:pPr rtl="1"/>
          <a:endParaRPr lang="ar-EG"/>
        </a:p>
      </dgm:t>
    </dgm:pt>
    <dgm:pt modelId="{D0456BAA-E65D-40BF-ACBC-2F89C6FB5B37}">
      <dgm:prSet phldrT="[Text]" custT="1"/>
      <dgm:spPr/>
      <dgm:t>
        <a:bodyPr/>
        <a:lstStyle/>
        <a:p>
          <a:pPr>
            <a:buFont typeface="+mj-lt"/>
            <a:buAutoNum type="arabicPeriod"/>
          </a:pPr>
          <a:r>
            <a:rPr lang="en-US" sz="2400" b="1" i="0" dirty="0">
              <a:solidFill>
                <a:schemeClr val="tx1"/>
              </a:solidFill>
              <a:effectLst>
                <a:outerShdw blurRad="38100" dist="38100" dir="2700000" algn="tl">
                  <a:srgbClr val="000000">
                    <a:alpha val="43137"/>
                  </a:srgbClr>
                </a:outerShdw>
              </a:effectLst>
            </a:rPr>
            <a:t>Conflict resolution</a:t>
          </a:r>
        </a:p>
        <a:p>
          <a:pPr>
            <a:buFont typeface="+mj-lt"/>
            <a:buAutoNum type="arabicPeriod"/>
          </a:pPr>
          <a:r>
            <a:rPr lang="en-US" sz="1800" b="0" i="0" dirty="0"/>
            <a:t>Conflict is an inevitable part of negotiation, and team members must be able to resolve conflicts in a constructive manner. This involves being willing to listen to different perspectives, finding common ground, and developing creative solutions that meet everyone's needs.</a:t>
          </a:r>
          <a:endParaRPr lang="ar-EG" sz="1800" dirty="0"/>
        </a:p>
      </dgm:t>
    </dgm:pt>
    <dgm:pt modelId="{69D02FC9-74B0-4319-BFDF-DDCA0234FE76}" type="parTrans" cxnId="{51F48EA3-8415-4F55-ACDE-9D01EDC0CA4D}">
      <dgm:prSet/>
      <dgm:spPr/>
      <dgm:t>
        <a:bodyPr/>
        <a:lstStyle/>
        <a:p>
          <a:pPr rtl="1"/>
          <a:endParaRPr lang="ar-EG"/>
        </a:p>
      </dgm:t>
    </dgm:pt>
    <dgm:pt modelId="{4E538307-AA36-46E8-A9A9-30C16ECB3513}" type="sibTrans" cxnId="{51F48EA3-8415-4F55-ACDE-9D01EDC0CA4D}">
      <dgm:prSet/>
      <dgm:spPr/>
      <dgm:t>
        <a:bodyPr/>
        <a:lstStyle/>
        <a:p>
          <a:pPr rtl="1"/>
          <a:endParaRPr lang="ar-EG"/>
        </a:p>
      </dgm:t>
    </dgm:pt>
    <dgm:pt modelId="{F60561AD-812E-4F87-BBF9-7C9F59960EEE}">
      <dgm:prSet phldrT="[Text]" custT="1"/>
      <dgm:spPr>
        <a:solidFill>
          <a:schemeClr val="bg1">
            <a:lumMod val="65000"/>
          </a:schemeClr>
        </a:solidFill>
      </dgm:spPr>
      <dgm:t>
        <a:bodyPr/>
        <a:lstStyle/>
        <a:p>
          <a:pPr>
            <a:buFont typeface="+mj-lt"/>
            <a:buAutoNum type="arabicPeriod"/>
          </a:pPr>
          <a:r>
            <a:rPr lang="en-US" sz="2400" b="1" i="0" dirty="0">
              <a:effectLst>
                <a:outerShdw blurRad="38100" dist="38100" dir="2700000" algn="tl">
                  <a:srgbClr val="000000">
                    <a:alpha val="43137"/>
                  </a:srgbClr>
                </a:outerShdw>
              </a:effectLst>
            </a:rPr>
            <a:t>Problem-solving</a:t>
          </a:r>
          <a:r>
            <a:rPr lang="en-US" sz="1900" b="0" i="0" dirty="0"/>
            <a:t> </a:t>
          </a:r>
        </a:p>
        <a:p>
          <a:pPr>
            <a:buFont typeface="+mj-lt"/>
            <a:buAutoNum type="arabicPeriod"/>
          </a:pPr>
          <a:r>
            <a:rPr lang="en-US" sz="1900" b="0" i="0" dirty="0"/>
            <a:t>Negotiation often requires creative problem-solving, as parties may have different goals and priorities. Team members must be able to think outside of the box and generate novel solutions that benefit all parties.</a:t>
          </a:r>
          <a:endParaRPr lang="ar-EG" sz="1900" dirty="0">
            <a:solidFill>
              <a:schemeClr val="tx1"/>
            </a:solidFill>
          </a:endParaRPr>
        </a:p>
      </dgm:t>
    </dgm:pt>
    <dgm:pt modelId="{DF90F68E-CD7E-4C80-B386-9FB8557A2488}" type="parTrans" cxnId="{65B650C3-D910-4C98-9418-B1A525D3B931}">
      <dgm:prSet/>
      <dgm:spPr/>
      <dgm:t>
        <a:bodyPr/>
        <a:lstStyle/>
        <a:p>
          <a:pPr rtl="1"/>
          <a:endParaRPr lang="ar-EG"/>
        </a:p>
      </dgm:t>
    </dgm:pt>
    <dgm:pt modelId="{1BDC144D-87CB-4455-B4A1-82DB56026DEF}" type="sibTrans" cxnId="{65B650C3-D910-4C98-9418-B1A525D3B931}">
      <dgm:prSet/>
      <dgm:spPr/>
      <dgm:t>
        <a:bodyPr/>
        <a:lstStyle/>
        <a:p>
          <a:pPr rtl="1"/>
          <a:endParaRPr lang="ar-EG"/>
        </a:p>
      </dgm:t>
    </dgm:pt>
    <dgm:pt modelId="{CFB44888-035E-48D8-A245-9A7E9A6C0D94}">
      <dgm:prSet phldrT="[Text]" custT="1"/>
      <dgm:spPr>
        <a:solidFill>
          <a:schemeClr val="bg1">
            <a:lumMod val="65000"/>
          </a:schemeClr>
        </a:solidFill>
      </dgm:spPr>
      <dgm:t>
        <a:bodyPr/>
        <a:lstStyle/>
        <a:p>
          <a:pPr>
            <a:buFont typeface="+mj-lt"/>
            <a:buAutoNum type="arabicPeriod"/>
          </a:pPr>
          <a:r>
            <a:rPr lang="en-US" sz="2400" b="1" i="0" dirty="0">
              <a:effectLst>
                <a:outerShdw blurRad="38100" dist="38100" dir="2700000" algn="tl">
                  <a:srgbClr val="000000">
                    <a:alpha val="43137"/>
                  </a:srgbClr>
                </a:outerShdw>
              </a:effectLst>
            </a:rPr>
            <a:t>Emotional intelligence</a:t>
          </a:r>
        </a:p>
        <a:p>
          <a:pPr>
            <a:buFont typeface="+mj-lt"/>
            <a:buAutoNum type="arabicPeriod"/>
          </a:pPr>
          <a:r>
            <a:rPr lang="en-US" sz="1800" b="0" i="0" dirty="0"/>
            <a:t>Emotional intelligence is the ability to understand and manage one's own emotions, as well as read and respond to the emotions of others. In negotiation, </a:t>
          </a:r>
          <a:r>
            <a:rPr lang="en-US" sz="1800" b="0" i="0" u="none" dirty="0"/>
            <a:t>emotional intelligence</a:t>
          </a:r>
          <a:r>
            <a:rPr lang="en-US" sz="1800" b="0" i="0" dirty="0"/>
            <a:t> can help a team navigate complex </a:t>
          </a:r>
          <a:r>
            <a:rPr lang="en-US" sz="1800" b="0" i="0" u="none" dirty="0"/>
            <a:t>interpersonal dynamics</a:t>
          </a:r>
          <a:r>
            <a:rPr lang="en-US" sz="1800" b="0" i="0" dirty="0"/>
            <a:t>, build rapport with the other party, and defuse </a:t>
          </a:r>
          <a:r>
            <a:rPr lang="en-US" sz="1800" b="0" i="0" u="none" dirty="0"/>
            <a:t>tense situations</a:t>
          </a:r>
          <a:r>
            <a:rPr lang="en-US" sz="1800" b="0" i="0" dirty="0"/>
            <a:t>.</a:t>
          </a:r>
          <a:endParaRPr lang="ar-EG" sz="1800" b="0" dirty="0">
            <a:solidFill>
              <a:schemeClr val="tx1"/>
            </a:solidFill>
          </a:endParaRPr>
        </a:p>
      </dgm:t>
    </dgm:pt>
    <dgm:pt modelId="{BBE7FBB5-3F6B-4A65-98FB-F6522F4A8F50}" type="parTrans" cxnId="{A87E8DA5-32F4-4BB8-91AA-E377A9FD1604}">
      <dgm:prSet/>
      <dgm:spPr/>
      <dgm:t>
        <a:bodyPr/>
        <a:lstStyle/>
        <a:p>
          <a:pPr rtl="1"/>
          <a:endParaRPr lang="ar-EG"/>
        </a:p>
      </dgm:t>
    </dgm:pt>
    <dgm:pt modelId="{0CFDD9CD-33CE-454D-A17F-BE175B4F1CF5}" type="sibTrans" cxnId="{A87E8DA5-32F4-4BB8-91AA-E377A9FD1604}">
      <dgm:prSet/>
      <dgm:spPr/>
      <dgm:t>
        <a:bodyPr/>
        <a:lstStyle/>
        <a:p>
          <a:pPr rtl="1"/>
          <a:endParaRPr lang="ar-EG"/>
        </a:p>
      </dgm:t>
    </dgm:pt>
    <dgm:pt modelId="{1E1BB308-3C7C-4D8F-A7FD-999DBE9B8A2D}" type="pres">
      <dgm:prSet presAssocID="{388EFAEB-1652-4DC6-9431-561D5302EFC0}" presName="diagram" presStyleCnt="0">
        <dgm:presLayoutVars>
          <dgm:dir/>
          <dgm:resizeHandles val="exact"/>
        </dgm:presLayoutVars>
      </dgm:prSet>
      <dgm:spPr/>
    </dgm:pt>
    <dgm:pt modelId="{BAF437F8-66D7-4C84-AD19-2449FCB83043}" type="pres">
      <dgm:prSet presAssocID="{B3011612-8381-40CD-ABAF-A42F02C2F158}" presName="node" presStyleLbl="node1" presStyleIdx="0" presStyleCnt="5" custScaleY="126641" custLinFactNeighborY="-20968">
        <dgm:presLayoutVars>
          <dgm:bulletEnabled val="1"/>
        </dgm:presLayoutVars>
      </dgm:prSet>
      <dgm:spPr/>
    </dgm:pt>
    <dgm:pt modelId="{6CFA9BE4-A780-4129-88DF-E8D76348C8A1}" type="pres">
      <dgm:prSet presAssocID="{97F8C1DD-FBE2-462E-8652-BFD040B50DA0}" presName="sibTrans" presStyleCnt="0"/>
      <dgm:spPr/>
    </dgm:pt>
    <dgm:pt modelId="{762D3045-AFE1-4C0C-BAC7-6E7E643FD347}" type="pres">
      <dgm:prSet presAssocID="{80B2E48C-5C07-4EEB-85C1-E666BCD30709}" presName="node" presStyleLbl="node1" presStyleIdx="1" presStyleCnt="5" custScaleY="126641" custLinFactNeighborY="-20968">
        <dgm:presLayoutVars>
          <dgm:bulletEnabled val="1"/>
        </dgm:presLayoutVars>
      </dgm:prSet>
      <dgm:spPr/>
    </dgm:pt>
    <dgm:pt modelId="{D3F47A7C-1988-4000-A41D-2915D41FA67C}" type="pres">
      <dgm:prSet presAssocID="{D07D03E0-BB27-422F-A329-B1D00EBF0A15}" presName="sibTrans" presStyleCnt="0"/>
      <dgm:spPr/>
    </dgm:pt>
    <dgm:pt modelId="{0A8A5C78-15FF-40F9-A2D2-EB2F5D2BAC85}" type="pres">
      <dgm:prSet presAssocID="{D0456BAA-E65D-40BF-ACBC-2F89C6FB5B37}" presName="node" presStyleLbl="node1" presStyleIdx="2" presStyleCnt="5" custScaleY="126641" custLinFactNeighborY="-20968">
        <dgm:presLayoutVars>
          <dgm:bulletEnabled val="1"/>
        </dgm:presLayoutVars>
      </dgm:prSet>
      <dgm:spPr/>
    </dgm:pt>
    <dgm:pt modelId="{5EAD637A-93EC-4BE3-A998-EFF7DB6E7A7C}" type="pres">
      <dgm:prSet presAssocID="{4E538307-AA36-46E8-A9A9-30C16ECB3513}" presName="sibTrans" presStyleCnt="0"/>
      <dgm:spPr/>
    </dgm:pt>
    <dgm:pt modelId="{1DCDFE7A-E8B5-43C4-A82A-1F7F087CE2EC}" type="pres">
      <dgm:prSet presAssocID="{F60561AD-812E-4F87-BBF9-7C9F59960EEE}" presName="node" presStyleLbl="node1" presStyleIdx="3" presStyleCnt="5" custScaleX="141685">
        <dgm:presLayoutVars>
          <dgm:bulletEnabled val="1"/>
        </dgm:presLayoutVars>
      </dgm:prSet>
      <dgm:spPr/>
    </dgm:pt>
    <dgm:pt modelId="{4531A749-F415-4F5F-99C7-7599DA8A227F}" type="pres">
      <dgm:prSet presAssocID="{1BDC144D-87CB-4455-B4A1-82DB56026DEF}" presName="sibTrans" presStyleCnt="0"/>
      <dgm:spPr/>
    </dgm:pt>
    <dgm:pt modelId="{75C22206-D09F-4908-82A5-7A446B51E6D6}" type="pres">
      <dgm:prSet presAssocID="{CFB44888-035E-48D8-A245-9A7E9A6C0D94}" presName="node" presStyleLbl="node1" presStyleIdx="4" presStyleCnt="5" custScaleX="141685">
        <dgm:presLayoutVars>
          <dgm:bulletEnabled val="1"/>
        </dgm:presLayoutVars>
      </dgm:prSet>
      <dgm:spPr/>
    </dgm:pt>
  </dgm:ptLst>
  <dgm:cxnLst>
    <dgm:cxn modelId="{994AAF25-184D-4F00-A549-7BF0109D530D}" type="presOf" srcId="{B3011612-8381-40CD-ABAF-A42F02C2F158}" destId="{BAF437F8-66D7-4C84-AD19-2449FCB83043}" srcOrd="0" destOrd="0" presId="urn:microsoft.com/office/officeart/2005/8/layout/default"/>
    <dgm:cxn modelId="{F4445D40-7E82-4906-A862-BCB39509AF3C}" srcId="{388EFAEB-1652-4DC6-9431-561D5302EFC0}" destId="{80B2E48C-5C07-4EEB-85C1-E666BCD30709}" srcOrd="1" destOrd="0" parTransId="{EF4A482D-9602-4C08-A16E-A60BEA018818}" sibTransId="{D07D03E0-BB27-422F-A329-B1D00EBF0A15}"/>
    <dgm:cxn modelId="{FBB4034B-0379-45A4-A80B-972AC01CEB42}" type="presOf" srcId="{388EFAEB-1652-4DC6-9431-561D5302EFC0}" destId="{1E1BB308-3C7C-4D8F-A7FD-999DBE9B8A2D}" srcOrd="0" destOrd="0" presId="urn:microsoft.com/office/officeart/2005/8/layout/default"/>
    <dgm:cxn modelId="{7FD8A45A-A74D-41BA-B1EA-C3065605D92D}" type="presOf" srcId="{D0456BAA-E65D-40BF-ACBC-2F89C6FB5B37}" destId="{0A8A5C78-15FF-40F9-A2D2-EB2F5D2BAC85}" srcOrd="0" destOrd="0" presId="urn:microsoft.com/office/officeart/2005/8/layout/default"/>
    <dgm:cxn modelId="{BF07B983-1611-422F-A375-9BA4BE377FE3}" type="presOf" srcId="{F60561AD-812E-4F87-BBF9-7C9F59960EEE}" destId="{1DCDFE7A-E8B5-43C4-A82A-1F7F087CE2EC}" srcOrd="0" destOrd="0" presId="urn:microsoft.com/office/officeart/2005/8/layout/default"/>
    <dgm:cxn modelId="{74298A87-8304-4EC4-A9E1-C36CE5A592F7}" type="presOf" srcId="{80B2E48C-5C07-4EEB-85C1-E666BCD30709}" destId="{762D3045-AFE1-4C0C-BAC7-6E7E643FD347}" srcOrd="0" destOrd="0" presId="urn:microsoft.com/office/officeart/2005/8/layout/default"/>
    <dgm:cxn modelId="{51F48EA3-8415-4F55-ACDE-9D01EDC0CA4D}" srcId="{388EFAEB-1652-4DC6-9431-561D5302EFC0}" destId="{D0456BAA-E65D-40BF-ACBC-2F89C6FB5B37}" srcOrd="2" destOrd="0" parTransId="{69D02FC9-74B0-4319-BFDF-DDCA0234FE76}" sibTransId="{4E538307-AA36-46E8-A9A9-30C16ECB3513}"/>
    <dgm:cxn modelId="{A87E8DA5-32F4-4BB8-91AA-E377A9FD1604}" srcId="{388EFAEB-1652-4DC6-9431-561D5302EFC0}" destId="{CFB44888-035E-48D8-A245-9A7E9A6C0D94}" srcOrd="4" destOrd="0" parTransId="{BBE7FBB5-3F6B-4A65-98FB-F6522F4A8F50}" sibTransId="{0CFDD9CD-33CE-454D-A17F-BE175B4F1CF5}"/>
    <dgm:cxn modelId="{65B650C3-D910-4C98-9418-B1A525D3B931}" srcId="{388EFAEB-1652-4DC6-9431-561D5302EFC0}" destId="{F60561AD-812E-4F87-BBF9-7C9F59960EEE}" srcOrd="3" destOrd="0" parTransId="{DF90F68E-CD7E-4C80-B386-9FB8557A2488}" sibTransId="{1BDC144D-87CB-4455-B4A1-82DB56026DEF}"/>
    <dgm:cxn modelId="{B0F956E2-B922-4464-9F50-7C22FA6362B8}" type="presOf" srcId="{CFB44888-035E-48D8-A245-9A7E9A6C0D94}" destId="{75C22206-D09F-4908-82A5-7A446B51E6D6}" srcOrd="0" destOrd="0" presId="urn:microsoft.com/office/officeart/2005/8/layout/default"/>
    <dgm:cxn modelId="{87613FF3-6C12-41AB-8435-D20313D158C1}" srcId="{388EFAEB-1652-4DC6-9431-561D5302EFC0}" destId="{B3011612-8381-40CD-ABAF-A42F02C2F158}" srcOrd="0" destOrd="0" parTransId="{C26FAFA8-D9DA-44E0-876E-5C27B2E74296}" sibTransId="{97F8C1DD-FBE2-462E-8652-BFD040B50DA0}"/>
    <dgm:cxn modelId="{7C56BB82-80F1-4402-A8BD-2AFC86665504}" type="presParOf" srcId="{1E1BB308-3C7C-4D8F-A7FD-999DBE9B8A2D}" destId="{BAF437F8-66D7-4C84-AD19-2449FCB83043}" srcOrd="0" destOrd="0" presId="urn:microsoft.com/office/officeart/2005/8/layout/default"/>
    <dgm:cxn modelId="{9FEA5F83-CE77-489E-AFBF-9CBCBE3EC328}" type="presParOf" srcId="{1E1BB308-3C7C-4D8F-A7FD-999DBE9B8A2D}" destId="{6CFA9BE4-A780-4129-88DF-E8D76348C8A1}" srcOrd="1" destOrd="0" presId="urn:microsoft.com/office/officeart/2005/8/layout/default"/>
    <dgm:cxn modelId="{1CBEF97A-BA28-48DF-B5F6-D7447F93096D}" type="presParOf" srcId="{1E1BB308-3C7C-4D8F-A7FD-999DBE9B8A2D}" destId="{762D3045-AFE1-4C0C-BAC7-6E7E643FD347}" srcOrd="2" destOrd="0" presId="urn:microsoft.com/office/officeart/2005/8/layout/default"/>
    <dgm:cxn modelId="{4F7960AD-4DDD-4AF6-8953-6E9B578257E9}" type="presParOf" srcId="{1E1BB308-3C7C-4D8F-A7FD-999DBE9B8A2D}" destId="{D3F47A7C-1988-4000-A41D-2915D41FA67C}" srcOrd="3" destOrd="0" presId="urn:microsoft.com/office/officeart/2005/8/layout/default"/>
    <dgm:cxn modelId="{1D9866A9-61F6-4431-B880-986F1F427A93}" type="presParOf" srcId="{1E1BB308-3C7C-4D8F-A7FD-999DBE9B8A2D}" destId="{0A8A5C78-15FF-40F9-A2D2-EB2F5D2BAC85}" srcOrd="4" destOrd="0" presId="urn:microsoft.com/office/officeart/2005/8/layout/default"/>
    <dgm:cxn modelId="{78FAA119-D06C-49F6-8590-515BE1AB5C2F}" type="presParOf" srcId="{1E1BB308-3C7C-4D8F-A7FD-999DBE9B8A2D}" destId="{5EAD637A-93EC-4BE3-A998-EFF7DB6E7A7C}" srcOrd="5" destOrd="0" presId="urn:microsoft.com/office/officeart/2005/8/layout/default"/>
    <dgm:cxn modelId="{60E1187E-4649-43C7-AF71-2468FD518DB8}" type="presParOf" srcId="{1E1BB308-3C7C-4D8F-A7FD-999DBE9B8A2D}" destId="{1DCDFE7A-E8B5-43C4-A82A-1F7F087CE2EC}" srcOrd="6" destOrd="0" presId="urn:microsoft.com/office/officeart/2005/8/layout/default"/>
    <dgm:cxn modelId="{1BB7CD57-D32A-4623-AD0C-31459B860846}" type="presParOf" srcId="{1E1BB308-3C7C-4D8F-A7FD-999DBE9B8A2D}" destId="{4531A749-F415-4F5F-99C7-7599DA8A227F}" srcOrd="7" destOrd="0" presId="urn:microsoft.com/office/officeart/2005/8/layout/default"/>
    <dgm:cxn modelId="{1DAE0AE5-EEAA-4845-AC37-16A983C97DA9}" type="presParOf" srcId="{1E1BB308-3C7C-4D8F-A7FD-999DBE9B8A2D}" destId="{75C22206-D09F-4908-82A5-7A446B51E6D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B4A96FA-3915-416A-A780-DF9C294E0EEE}"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pPr rtl="1"/>
          <a:endParaRPr lang="ar-EG"/>
        </a:p>
      </dgm:t>
    </dgm:pt>
    <dgm:pt modelId="{4DE5209C-D3BF-40F9-A731-12755C5C3186}">
      <dgm:prSet phldrT="[Text]" custT="1"/>
      <dgm:spPr>
        <a:solidFill>
          <a:schemeClr val="bg1">
            <a:lumMod val="85000"/>
          </a:schemeClr>
        </a:solidFill>
      </dgm:spPr>
      <dgm:t>
        <a:bodyPr/>
        <a:lstStyle/>
        <a:p>
          <a:pPr algn="ctr" rtl="1"/>
          <a:r>
            <a:rPr lang="en-US" altLang="ar-EG" sz="2400" b="1" dirty="0">
              <a:solidFill>
                <a:schemeClr val="tx1"/>
              </a:solidFill>
            </a:rPr>
            <a:t>Greatness starts with superb people.</a:t>
          </a:r>
          <a:endParaRPr lang="ar-EG" sz="2400" b="1" dirty="0">
            <a:solidFill>
              <a:schemeClr val="tx1"/>
            </a:solidFill>
          </a:endParaRPr>
        </a:p>
      </dgm:t>
    </dgm:pt>
    <dgm:pt modelId="{1A572481-1ABD-414A-A94F-30D9018BEC21}" type="parTrans" cxnId="{56EF59C5-B20B-4DDB-B48C-4587F4E3A843}">
      <dgm:prSet/>
      <dgm:spPr/>
      <dgm:t>
        <a:bodyPr/>
        <a:lstStyle/>
        <a:p>
          <a:pPr rtl="1"/>
          <a:endParaRPr lang="ar-EG"/>
        </a:p>
      </dgm:t>
    </dgm:pt>
    <dgm:pt modelId="{5A038DAC-1C6A-4DC9-B0F5-15D5E07B64AB}" type="sibTrans" cxnId="{56EF59C5-B20B-4DDB-B48C-4587F4E3A843}">
      <dgm:prSet/>
      <dgm:spPr>
        <a:solidFill>
          <a:schemeClr val="bg2">
            <a:lumMod val="75000"/>
            <a:alpha val="90000"/>
          </a:schemeClr>
        </a:solidFill>
      </dgm:spPr>
      <dgm:t>
        <a:bodyPr/>
        <a:lstStyle/>
        <a:p>
          <a:pPr rtl="1"/>
          <a:endParaRPr lang="ar-EG"/>
        </a:p>
      </dgm:t>
    </dgm:pt>
    <dgm:pt modelId="{BFFE7F78-D672-4913-8DC1-CBDD987F22A8}">
      <dgm:prSet phldrT="[Text]" custT="1"/>
      <dgm:spPr>
        <a:solidFill>
          <a:schemeClr val="bg1">
            <a:lumMod val="85000"/>
          </a:schemeClr>
        </a:solidFill>
      </dgm:spPr>
      <dgm:t>
        <a:bodyPr/>
        <a:lstStyle/>
        <a:p>
          <a:pPr algn="ctr" rtl="1"/>
          <a:r>
            <a:rPr lang="en-US" altLang="ar-EG" sz="2400" b="1" dirty="0">
              <a:solidFill>
                <a:srgbClr val="C00000"/>
              </a:solidFill>
            </a:rPr>
            <a:t>Great Groups and great leaders create each other.</a:t>
          </a:r>
          <a:endParaRPr lang="ar-EG" sz="2400" b="1" dirty="0">
            <a:solidFill>
              <a:srgbClr val="C00000"/>
            </a:solidFill>
          </a:endParaRPr>
        </a:p>
      </dgm:t>
    </dgm:pt>
    <dgm:pt modelId="{B3EB1398-C807-4EF7-A424-B2DCA6DDA456}" type="parTrans" cxnId="{C7CC94A8-E374-4202-BC14-CAD431999158}">
      <dgm:prSet/>
      <dgm:spPr/>
      <dgm:t>
        <a:bodyPr/>
        <a:lstStyle/>
        <a:p>
          <a:pPr rtl="1"/>
          <a:endParaRPr lang="ar-EG"/>
        </a:p>
      </dgm:t>
    </dgm:pt>
    <dgm:pt modelId="{95C75123-8A93-4B78-8F5D-D14BB152855C}" type="sibTrans" cxnId="{C7CC94A8-E374-4202-BC14-CAD431999158}">
      <dgm:prSet/>
      <dgm:spPr>
        <a:solidFill>
          <a:schemeClr val="bg2">
            <a:lumMod val="75000"/>
            <a:alpha val="90000"/>
          </a:schemeClr>
        </a:solidFill>
      </dgm:spPr>
      <dgm:t>
        <a:bodyPr/>
        <a:lstStyle/>
        <a:p>
          <a:pPr rtl="1"/>
          <a:endParaRPr lang="ar-EG"/>
        </a:p>
      </dgm:t>
    </dgm:pt>
    <dgm:pt modelId="{E7B62216-14C5-426B-85B8-71FEA135024B}">
      <dgm:prSet phldrT="[Text]" custT="1"/>
      <dgm:spPr>
        <a:solidFill>
          <a:schemeClr val="bg1">
            <a:lumMod val="85000"/>
          </a:schemeClr>
        </a:solidFill>
      </dgm:spPr>
      <dgm:t>
        <a:bodyPr/>
        <a:lstStyle/>
        <a:p>
          <a:pPr algn="ctr" rtl="1"/>
          <a:r>
            <a:rPr lang="en-US" altLang="ar-EG" sz="2400" b="1" dirty="0">
              <a:solidFill>
                <a:schemeClr val="tx1"/>
              </a:solidFill>
            </a:rPr>
            <a:t>Every Great Group has a strong leader</a:t>
          </a:r>
          <a:endParaRPr lang="ar-EG" sz="2400" b="1" dirty="0">
            <a:solidFill>
              <a:schemeClr val="tx1"/>
            </a:solidFill>
          </a:endParaRPr>
        </a:p>
      </dgm:t>
    </dgm:pt>
    <dgm:pt modelId="{C62E1B8A-832B-45FC-B35B-AFEA8558F268}" type="parTrans" cxnId="{BAF44A70-3140-41BC-A9D9-CF3FB0794527}">
      <dgm:prSet/>
      <dgm:spPr/>
      <dgm:t>
        <a:bodyPr/>
        <a:lstStyle/>
        <a:p>
          <a:pPr rtl="1"/>
          <a:endParaRPr lang="ar-EG"/>
        </a:p>
      </dgm:t>
    </dgm:pt>
    <dgm:pt modelId="{57584388-E261-464B-A6C3-1A0EE297BD92}" type="sibTrans" cxnId="{BAF44A70-3140-41BC-A9D9-CF3FB0794527}">
      <dgm:prSet/>
      <dgm:spPr>
        <a:solidFill>
          <a:schemeClr val="bg2">
            <a:lumMod val="75000"/>
            <a:alpha val="90000"/>
          </a:schemeClr>
        </a:solidFill>
      </dgm:spPr>
      <dgm:t>
        <a:bodyPr/>
        <a:lstStyle/>
        <a:p>
          <a:pPr rtl="1"/>
          <a:endParaRPr lang="ar-EG"/>
        </a:p>
      </dgm:t>
    </dgm:pt>
    <dgm:pt modelId="{631CF345-E1C5-4BAE-AE1D-1E4DCF523CEE}">
      <dgm:prSet phldrT="[Text]" custT="1"/>
      <dgm:spPr>
        <a:solidFill>
          <a:schemeClr val="bg1">
            <a:lumMod val="85000"/>
          </a:schemeClr>
        </a:solidFill>
      </dgm:spPr>
      <dgm:t>
        <a:bodyPr/>
        <a:lstStyle/>
        <a:p>
          <a:pPr algn="ctr" rtl="0"/>
          <a:r>
            <a:rPr lang="en-US" altLang="ar-EG" sz="2400" b="1" dirty="0">
              <a:solidFill>
                <a:schemeClr val="tx1"/>
              </a:solidFill>
            </a:rPr>
            <a:t>Great Groups are full of talented people who can work together.</a:t>
          </a:r>
          <a:endParaRPr lang="ar-EG" sz="2400" b="1" dirty="0">
            <a:solidFill>
              <a:schemeClr val="tx1"/>
            </a:solidFill>
          </a:endParaRPr>
        </a:p>
      </dgm:t>
    </dgm:pt>
    <dgm:pt modelId="{D78F96FA-0753-4F68-B6FB-F481CA1E0931}" type="parTrans" cxnId="{8EF4B4CF-95CC-4E28-9B83-C6EF00D4FA74}">
      <dgm:prSet/>
      <dgm:spPr/>
      <dgm:t>
        <a:bodyPr/>
        <a:lstStyle/>
        <a:p>
          <a:pPr rtl="1"/>
          <a:endParaRPr lang="ar-EG"/>
        </a:p>
      </dgm:t>
    </dgm:pt>
    <dgm:pt modelId="{AEC9BB50-B754-4A74-BF81-43A6FC9E55F9}" type="sibTrans" cxnId="{8EF4B4CF-95CC-4E28-9B83-C6EF00D4FA74}">
      <dgm:prSet/>
      <dgm:spPr/>
      <dgm:t>
        <a:bodyPr/>
        <a:lstStyle/>
        <a:p>
          <a:pPr rtl="1"/>
          <a:endParaRPr lang="ar-EG"/>
        </a:p>
      </dgm:t>
    </dgm:pt>
    <dgm:pt modelId="{EA8BC9EB-809B-41D6-9A58-DA4D14A6A9B1}">
      <dgm:prSet phldrT="[Text]" custT="1"/>
      <dgm:spPr>
        <a:solidFill>
          <a:schemeClr val="bg1">
            <a:lumMod val="85000"/>
          </a:schemeClr>
        </a:solidFill>
      </dgm:spPr>
      <dgm:t>
        <a:bodyPr/>
        <a:lstStyle/>
        <a:p>
          <a:pPr algn="ctr" rtl="0"/>
          <a:r>
            <a:rPr lang="en-US" altLang="ar-EG" sz="2400" b="1" dirty="0">
              <a:solidFill>
                <a:srgbClr val="C00000"/>
              </a:solidFill>
            </a:rPr>
            <a:t>Leaders of Great Groups love talent and know where to find it.</a:t>
          </a:r>
          <a:endParaRPr lang="ar-EG" sz="2400" b="1" dirty="0">
            <a:solidFill>
              <a:srgbClr val="C00000"/>
            </a:solidFill>
          </a:endParaRPr>
        </a:p>
      </dgm:t>
    </dgm:pt>
    <dgm:pt modelId="{D685EAF2-92C5-4821-BB0D-1F0C0142A54D}" type="parTrans" cxnId="{24198AFF-D0EB-4DFE-A1EB-15BD62E3FD59}">
      <dgm:prSet/>
      <dgm:spPr/>
      <dgm:t>
        <a:bodyPr/>
        <a:lstStyle/>
        <a:p>
          <a:pPr rtl="1"/>
          <a:endParaRPr lang="ar-EG"/>
        </a:p>
      </dgm:t>
    </dgm:pt>
    <dgm:pt modelId="{E9C4F352-A602-427C-9712-1C5D9A995E4E}" type="sibTrans" cxnId="{24198AFF-D0EB-4DFE-A1EB-15BD62E3FD59}">
      <dgm:prSet/>
      <dgm:spPr>
        <a:solidFill>
          <a:schemeClr val="bg2">
            <a:lumMod val="75000"/>
            <a:alpha val="90000"/>
          </a:schemeClr>
        </a:solidFill>
      </dgm:spPr>
      <dgm:t>
        <a:bodyPr/>
        <a:lstStyle/>
        <a:p>
          <a:pPr rtl="1"/>
          <a:endParaRPr lang="ar-EG"/>
        </a:p>
      </dgm:t>
    </dgm:pt>
    <dgm:pt modelId="{65F9C2B8-5C6E-40B9-890F-72E719A7CC33}" type="pres">
      <dgm:prSet presAssocID="{2B4A96FA-3915-416A-A780-DF9C294E0EEE}" presName="outerComposite" presStyleCnt="0">
        <dgm:presLayoutVars>
          <dgm:chMax val="5"/>
          <dgm:dir/>
          <dgm:resizeHandles val="exact"/>
        </dgm:presLayoutVars>
      </dgm:prSet>
      <dgm:spPr/>
    </dgm:pt>
    <dgm:pt modelId="{3BFFD569-E86A-4C18-A350-1D2634716775}" type="pres">
      <dgm:prSet presAssocID="{2B4A96FA-3915-416A-A780-DF9C294E0EEE}" presName="dummyMaxCanvas" presStyleCnt="0">
        <dgm:presLayoutVars/>
      </dgm:prSet>
      <dgm:spPr/>
    </dgm:pt>
    <dgm:pt modelId="{7B67EF43-C65A-4CB3-8160-96603064686C}" type="pres">
      <dgm:prSet presAssocID="{2B4A96FA-3915-416A-A780-DF9C294E0EEE}" presName="FiveNodes_1" presStyleLbl="node1" presStyleIdx="0" presStyleCnt="5">
        <dgm:presLayoutVars>
          <dgm:bulletEnabled val="1"/>
        </dgm:presLayoutVars>
      </dgm:prSet>
      <dgm:spPr/>
    </dgm:pt>
    <dgm:pt modelId="{85F43CE5-81FB-46B7-B889-9D5D48EAAC8B}" type="pres">
      <dgm:prSet presAssocID="{2B4A96FA-3915-416A-A780-DF9C294E0EEE}" presName="FiveNodes_2" presStyleLbl="node1" presStyleIdx="1" presStyleCnt="5">
        <dgm:presLayoutVars>
          <dgm:bulletEnabled val="1"/>
        </dgm:presLayoutVars>
      </dgm:prSet>
      <dgm:spPr/>
    </dgm:pt>
    <dgm:pt modelId="{0408ECFA-9E8C-4D14-8F12-3A2871C5B199}" type="pres">
      <dgm:prSet presAssocID="{2B4A96FA-3915-416A-A780-DF9C294E0EEE}" presName="FiveNodes_3" presStyleLbl="node1" presStyleIdx="2" presStyleCnt="5">
        <dgm:presLayoutVars>
          <dgm:bulletEnabled val="1"/>
        </dgm:presLayoutVars>
      </dgm:prSet>
      <dgm:spPr/>
    </dgm:pt>
    <dgm:pt modelId="{148731A0-08FE-4184-A609-C66FF0A72221}" type="pres">
      <dgm:prSet presAssocID="{2B4A96FA-3915-416A-A780-DF9C294E0EEE}" presName="FiveNodes_4" presStyleLbl="node1" presStyleIdx="3" presStyleCnt="5">
        <dgm:presLayoutVars>
          <dgm:bulletEnabled val="1"/>
        </dgm:presLayoutVars>
      </dgm:prSet>
      <dgm:spPr/>
    </dgm:pt>
    <dgm:pt modelId="{EA4BD457-F1C6-4FD0-8864-2F5C452A6E5F}" type="pres">
      <dgm:prSet presAssocID="{2B4A96FA-3915-416A-A780-DF9C294E0EEE}" presName="FiveNodes_5" presStyleLbl="node1" presStyleIdx="4" presStyleCnt="5">
        <dgm:presLayoutVars>
          <dgm:bulletEnabled val="1"/>
        </dgm:presLayoutVars>
      </dgm:prSet>
      <dgm:spPr/>
    </dgm:pt>
    <dgm:pt modelId="{93499A7C-CBB7-4324-B0F9-6B2B2D37C1EF}" type="pres">
      <dgm:prSet presAssocID="{2B4A96FA-3915-416A-A780-DF9C294E0EEE}" presName="FiveConn_1-2" presStyleLbl="fgAccFollowNode1" presStyleIdx="0" presStyleCnt="4">
        <dgm:presLayoutVars>
          <dgm:bulletEnabled val="1"/>
        </dgm:presLayoutVars>
      </dgm:prSet>
      <dgm:spPr/>
    </dgm:pt>
    <dgm:pt modelId="{684FE0AF-2F76-417A-A395-D34A707C3A51}" type="pres">
      <dgm:prSet presAssocID="{2B4A96FA-3915-416A-A780-DF9C294E0EEE}" presName="FiveConn_2-3" presStyleLbl="fgAccFollowNode1" presStyleIdx="1" presStyleCnt="4">
        <dgm:presLayoutVars>
          <dgm:bulletEnabled val="1"/>
        </dgm:presLayoutVars>
      </dgm:prSet>
      <dgm:spPr/>
    </dgm:pt>
    <dgm:pt modelId="{29FA4B19-39DA-434E-84A4-795894B953B1}" type="pres">
      <dgm:prSet presAssocID="{2B4A96FA-3915-416A-A780-DF9C294E0EEE}" presName="FiveConn_3-4" presStyleLbl="fgAccFollowNode1" presStyleIdx="2" presStyleCnt="4">
        <dgm:presLayoutVars>
          <dgm:bulletEnabled val="1"/>
        </dgm:presLayoutVars>
      </dgm:prSet>
      <dgm:spPr/>
    </dgm:pt>
    <dgm:pt modelId="{BE7D29D2-A72E-44FD-B4D2-252D94F7C885}" type="pres">
      <dgm:prSet presAssocID="{2B4A96FA-3915-416A-A780-DF9C294E0EEE}" presName="FiveConn_4-5" presStyleLbl="fgAccFollowNode1" presStyleIdx="3" presStyleCnt="4">
        <dgm:presLayoutVars>
          <dgm:bulletEnabled val="1"/>
        </dgm:presLayoutVars>
      </dgm:prSet>
      <dgm:spPr/>
    </dgm:pt>
    <dgm:pt modelId="{F1FE6705-7658-4A7B-95A7-A524A1054F06}" type="pres">
      <dgm:prSet presAssocID="{2B4A96FA-3915-416A-A780-DF9C294E0EEE}" presName="FiveNodes_1_text" presStyleLbl="node1" presStyleIdx="4" presStyleCnt="5">
        <dgm:presLayoutVars>
          <dgm:bulletEnabled val="1"/>
        </dgm:presLayoutVars>
      </dgm:prSet>
      <dgm:spPr/>
    </dgm:pt>
    <dgm:pt modelId="{E5DE468E-4741-42E0-8EF0-6F8F9BCC6B9C}" type="pres">
      <dgm:prSet presAssocID="{2B4A96FA-3915-416A-A780-DF9C294E0EEE}" presName="FiveNodes_2_text" presStyleLbl="node1" presStyleIdx="4" presStyleCnt="5">
        <dgm:presLayoutVars>
          <dgm:bulletEnabled val="1"/>
        </dgm:presLayoutVars>
      </dgm:prSet>
      <dgm:spPr/>
    </dgm:pt>
    <dgm:pt modelId="{339A7FB2-EEAA-44B0-B8DE-A1595FB1672F}" type="pres">
      <dgm:prSet presAssocID="{2B4A96FA-3915-416A-A780-DF9C294E0EEE}" presName="FiveNodes_3_text" presStyleLbl="node1" presStyleIdx="4" presStyleCnt="5">
        <dgm:presLayoutVars>
          <dgm:bulletEnabled val="1"/>
        </dgm:presLayoutVars>
      </dgm:prSet>
      <dgm:spPr/>
    </dgm:pt>
    <dgm:pt modelId="{36C2BB34-5BDA-43BC-8C6A-A136C68B2278}" type="pres">
      <dgm:prSet presAssocID="{2B4A96FA-3915-416A-A780-DF9C294E0EEE}" presName="FiveNodes_4_text" presStyleLbl="node1" presStyleIdx="4" presStyleCnt="5">
        <dgm:presLayoutVars>
          <dgm:bulletEnabled val="1"/>
        </dgm:presLayoutVars>
      </dgm:prSet>
      <dgm:spPr/>
    </dgm:pt>
    <dgm:pt modelId="{E8AFA55C-A764-41E2-BB54-D91268A57CAC}" type="pres">
      <dgm:prSet presAssocID="{2B4A96FA-3915-416A-A780-DF9C294E0EEE}" presName="FiveNodes_5_text" presStyleLbl="node1" presStyleIdx="4" presStyleCnt="5">
        <dgm:presLayoutVars>
          <dgm:bulletEnabled val="1"/>
        </dgm:presLayoutVars>
      </dgm:prSet>
      <dgm:spPr/>
    </dgm:pt>
  </dgm:ptLst>
  <dgm:cxnLst>
    <dgm:cxn modelId="{97B5C511-910E-4D55-82D3-C1B23293D75E}" type="presOf" srcId="{E9C4F352-A602-427C-9712-1C5D9A995E4E}" destId="{BE7D29D2-A72E-44FD-B4D2-252D94F7C885}" srcOrd="0" destOrd="0" presId="urn:microsoft.com/office/officeart/2005/8/layout/vProcess5"/>
    <dgm:cxn modelId="{6D91151A-623A-4085-AEBC-18A7115BBFAE}" type="presOf" srcId="{EA8BC9EB-809B-41D6-9A58-DA4D14A6A9B1}" destId="{148731A0-08FE-4184-A609-C66FF0A72221}" srcOrd="0" destOrd="0" presId="urn:microsoft.com/office/officeart/2005/8/layout/vProcess5"/>
    <dgm:cxn modelId="{1F6CFD21-9B09-4034-B2AB-C2D24ADF53F8}" type="presOf" srcId="{5A038DAC-1C6A-4DC9-B0F5-15D5E07B64AB}" destId="{93499A7C-CBB7-4324-B0F9-6B2B2D37C1EF}" srcOrd="0" destOrd="0" presId="urn:microsoft.com/office/officeart/2005/8/layout/vProcess5"/>
    <dgm:cxn modelId="{D485EC3B-644E-42B4-A793-ADCDA472AAF7}" type="presOf" srcId="{BFFE7F78-D672-4913-8DC1-CBDD987F22A8}" destId="{E5DE468E-4741-42E0-8EF0-6F8F9BCC6B9C}" srcOrd="1" destOrd="0" presId="urn:microsoft.com/office/officeart/2005/8/layout/vProcess5"/>
    <dgm:cxn modelId="{C060E662-8EF0-44DA-A54C-68047D63C003}" type="presOf" srcId="{2B4A96FA-3915-416A-A780-DF9C294E0EEE}" destId="{65F9C2B8-5C6E-40B9-890F-72E719A7CC33}" srcOrd="0" destOrd="0" presId="urn:microsoft.com/office/officeart/2005/8/layout/vProcess5"/>
    <dgm:cxn modelId="{74EE0666-03BB-4D6F-8681-70FEB8144829}" type="presOf" srcId="{631CF345-E1C5-4BAE-AE1D-1E4DCF523CEE}" destId="{E8AFA55C-A764-41E2-BB54-D91268A57CAC}" srcOrd="1" destOrd="0" presId="urn:microsoft.com/office/officeart/2005/8/layout/vProcess5"/>
    <dgm:cxn modelId="{BAF44A70-3140-41BC-A9D9-CF3FB0794527}" srcId="{2B4A96FA-3915-416A-A780-DF9C294E0EEE}" destId="{E7B62216-14C5-426B-85B8-71FEA135024B}" srcOrd="2" destOrd="0" parTransId="{C62E1B8A-832B-45FC-B35B-AFEA8558F268}" sibTransId="{57584388-E261-464B-A6C3-1A0EE297BD92}"/>
    <dgm:cxn modelId="{4F6CE652-D5E1-43B3-B376-24A09D09F048}" type="presOf" srcId="{EA8BC9EB-809B-41D6-9A58-DA4D14A6A9B1}" destId="{36C2BB34-5BDA-43BC-8C6A-A136C68B2278}" srcOrd="1" destOrd="0" presId="urn:microsoft.com/office/officeart/2005/8/layout/vProcess5"/>
    <dgm:cxn modelId="{C4310673-F4BF-4612-A6BA-C9F0608C2E80}" type="presOf" srcId="{E7B62216-14C5-426B-85B8-71FEA135024B}" destId="{0408ECFA-9E8C-4D14-8F12-3A2871C5B199}" srcOrd="0" destOrd="0" presId="urn:microsoft.com/office/officeart/2005/8/layout/vProcess5"/>
    <dgm:cxn modelId="{7AB19D86-B7F4-4500-A8AA-C1283E3D2D7B}" type="presOf" srcId="{95C75123-8A93-4B78-8F5D-D14BB152855C}" destId="{684FE0AF-2F76-417A-A395-D34A707C3A51}" srcOrd="0" destOrd="0" presId="urn:microsoft.com/office/officeart/2005/8/layout/vProcess5"/>
    <dgm:cxn modelId="{9775A297-713B-460E-A2BC-B4A4499AD025}" type="presOf" srcId="{57584388-E261-464B-A6C3-1A0EE297BD92}" destId="{29FA4B19-39DA-434E-84A4-795894B953B1}" srcOrd="0" destOrd="0" presId="urn:microsoft.com/office/officeart/2005/8/layout/vProcess5"/>
    <dgm:cxn modelId="{41B0BFA1-A8BA-44B9-AB5E-F42D73218CCD}" type="presOf" srcId="{E7B62216-14C5-426B-85B8-71FEA135024B}" destId="{339A7FB2-EEAA-44B0-B8DE-A1595FB1672F}" srcOrd="1" destOrd="0" presId="urn:microsoft.com/office/officeart/2005/8/layout/vProcess5"/>
    <dgm:cxn modelId="{BF7386A8-1DBA-4473-86D7-FCB35947399A}" type="presOf" srcId="{631CF345-E1C5-4BAE-AE1D-1E4DCF523CEE}" destId="{EA4BD457-F1C6-4FD0-8864-2F5C452A6E5F}" srcOrd="0" destOrd="0" presId="urn:microsoft.com/office/officeart/2005/8/layout/vProcess5"/>
    <dgm:cxn modelId="{C7CC94A8-E374-4202-BC14-CAD431999158}" srcId="{2B4A96FA-3915-416A-A780-DF9C294E0EEE}" destId="{BFFE7F78-D672-4913-8DC1-CBDD987F22A8}" srcOrd="1" destOrd="0" parTransId="{B3EB1398-C807-4EF7-A424-B2DCA6DDA456}" sibTransId="{95C75123-8A93-4B78-8F5D-D14BB152855C}"/>
    <dgm:cxn modelId="{56EF59C5-B20B-4DDB-B48C-4587F4E3A843}" srcId="{2B4A96FA-3915-416A-A780-DF9C294E0EEE}" destId="{4DE5209C-D3BF-40F9-A731-12755C5C3186}" srcOrd="0" destOrd="0" parTransId="{1A572481-1ABD-414A-A94F-30D9018BEC21}" sibTransId="{5A038DAC-1C6A-4DC9-B0F5-15D5E07B64AB}"/>
    <dgm:cxn modelId="{8EF4B4CF-95CC-4E28-9B83-C6EF00D4FA74}" srcId="{2B4A96FA-3915-416A-A780-DF9C294E0EEE}" destId="{631CF345-E1C5-4BAE-AE1D-1E4DCF523CEE}" srcOrd="4" destOrd="0" parTransId="{D78F96FA-0753-4F68-B6FB-F481CA1E0931}" sibTransId="{AEC9BB50-B754-4A74-BF81-43A6FC9E55F9}"/>
    <dgm:cxn modelId="{835513D1-88C5-45E5-AE13-35D1733AF383}" type="presOf" srcId="{4DE5209C-D3BF-40F9-A731-12755C5C3186}" destId="{7B67EF43-C65A-4CB3-8160-96603064686C}" srcOrd="0" destOrd="0" presId="urn:microsoft.com/office/officeart/2005/8/layout/vProcess5"/>
    <dgm:cxn modelId="{16CFF3EB-8F34-40B1-9C91-A977FCFA952B}" type="presOf" srcId="{4DE5209C-D3BF-40F9-A731-12755C5C3186}" destId="{F1FE6705-7658-4A7B-95A7-A524A1054F06}" srcOrd="1" destOrd="0" presId="urn:microsoft.com/office/officeart/2005/8/layout/vProcess5"/>
    <dgm:cxn modelId="{E022F0F7-07D7-485A-A57E-6888E7DD5FFC}" type="presOf" srcId="{BFFE7F78-D672-4913-8DC1-CBDD987F22A8}" destId="{85F43CE5-81FB-46B7-B889-9D5D48EAAC8B}" srcOrd="0" destOrd="0" presId="urn:microsoft.com/office/officeart/2005/8/layout/vProcess5"/>
    <dgm:cxn modelId="{24198AFF-D0EB-4DFE-A1EB-15BD62E3FD59}" srcId="{2B4A96FA-3915-416A-A780-DF9C294E0EEE}" destId="{EA8BC9EB-809B-41D6-9A58-DA4D14A6A9B1}" srcOrd="3" destOrd="0" parTransId="{D685EAF2-92C5-4821-BB0D-1F0C0142A54D}" sibTransId="{E9C4F352-A602-427C-9712-1C5D9A995E4E}"/>
    <dgm:cxn modelId="{4AA258F7-FAE2-4DCB-B50A-D74AA35EA85E}" type="presParOf" srcId="{65F9C2B8-5C6E-40B9-890F-72E719A7CC33}" destId="{3BFFD569-E86A-4C18-A350-1D2634716775}" srcOrd="0" destOrd="0" presId="urn:microsoft.com/office/officeart/2005/8/layout/vProcess5"/>
    <dgm:cxn modelId="{D50B35EC-3426-4267-80E2-EC44CF82283B}" type="presParOf" srcId="{65F9C2B8-5C6E-40B9-890F-72E719A7CC33}" destId="{7B67EF43-C65A-4CB3-8160-96603064686C}" srcOrd="1" destOrd="0" presId="urn:microsoft.com/office/officeart/2005/8/layout/vProcess5"/>
    <dgm:cxn modelId="{79D419AA-958E-4454-86CD-D1E31EFCFB79}" type="presParOf" srcId="{65F9C2B8-5C6E-40B9-890F-72E719A7CC33}" destId="{85F43CE5-81FB-46B7-B889-9D5D48EAAC8B}" srcOrd="2" destOrd="0" presId="urn:microsoft.com/office/officeart/2005/8/layout/vProcess5"/>
    <dgm:cxn modelId="{B05C1786-0396-43D0-9FD1-06457BF82BAE}" type="presParOf" srcId="{65F9C2B8-5C6E-40B9-890F-72E719A7CC33}" destId="{0408ECFA-9E8C-4D14-8F12-3A2871C5B199}" srcOrd="3" destOrd="0" presId="urn:microsoft.com/office/officeart/2005/8/layout/vProcess5"/>
    <dgm:cxn modelId="{A2BFE71D-9BAE-409E-997C-5B54777757CD}" type="presParOf" srcId="{65F9C2B8-5C6E-40B9-890F-72E719A7CC33}" destId="{148731A0-08FE-4184-A609-C66FF0A72221}" srcOrd="4" destOrd="0" presId="urn:microsoft.com/office/officeart/2005/8/layout/vProcess5"/>
    <dgm:cxn modelId="{4A09F998-3E24-4918-97B0-17EB1CB446B6}" type="presParOf" srcId="{65F9C2B8-5C6E-40B9-890F-72E719A7CC33}" destId="{EA4BD457-F1C6-4FD0-8864-2F5C452A6E5F}" srcOrd="5" destOrd="0" presId="urn:microsoft.com/office/officeart/2005/8/layout/vProcess5"/>
    <dgm:cxn modelId="{D5FFE48B-FB93-4D19-AAF5-DB749865CFBC}" type="presParOf" srcId="{65F9C2B8-5C6E-40B9-890F-72E719A7CC33}" destId="{93499A7C-CBB7-4324-B0F9-6B2B2D37C1EF}" srcOrd="6" destOrd="0" presId="urn:microsoft.com/office/officeart/2005/8/layout/vProcess5"/>
    <dgm:cxn modelId="{DE6A61FF-87AB-4444-9C7A-D5B7A637F381}" type="presParOf" srcId="{65F9C2B8-5C6E-40B9-890F-72E719A7CC33}" destId="{684FE0AF-2F76-417A-A395-D34A707C3A51}" srcOrd="7" destOrd="0" presId="urn:microsoft.com/office/officeart/2005/8/layout/vProcess5"/>
    <dgm:cxn modelId="{8582B18F-E4BD-4FD9-93FA-10D79E4E9EA7}" type="presParOf" srcId="{65F9C2B8-5C6E-40B9-890F-72E719A7CC33}" destId="{29FA4B19-39DA-434E-84A4-795894B953B1}" srcOrd="8" destOrd="0" presId="urn:microsoft.com/office/officeart/2005/8/layout/vProcess5"/>
    <dgm:cxn modelId="{4F856965-BD48-462F-8E14-102919AA1B84}" type="presParOf" srcId="{65F9C2B8-5C6E-40B9-890F-72E719A7CC33}" destId="{BE7D29D2-A72E-44FD-B4D2-252D94F7C885}" srcOrd="9" destOrd="0" presId="urn:microsoft.com/office/officeart/2005/8/layout/vProcess5"/>
    <dgm:cxn modelId="{CA8240D1-4411-4836-A8E3-F2166ED8F4B8}" type="presParOf" srcId="{65F9C2B8-5C6E-40B9-890F-72E719A7CC33}" destId="{F1FE6705-7658-4A7B-95A7-A524A1054F06}" srcOrd="10" destOrd="0" presId="urn:microsoft.com/office/officeart/2005/8/layout/vProcess5"/>
    <dgm:cxn modelId="{7580DA9B-52BE-40C6-8050-6F421E928FE2}" type="presParOf" srcId="{65F9C2B8-5C6E-40B9-890F-72E719A7CC33}" destId="{E5DE468E-4741-42E0-8EF0-6F8F9BCC6B9C}" srcOrd="11" destOrd="0" presId="urn:microsoft.com/office/officeart/2005/8/layout/vProcess5"/>
    <dgm:cxn modelId="{08B2D4AE-17E2-445A-8E34-F646C49F12A4}" type="presParOf" srcId="{65F9C2B8-5C6E-40B9-890F-72E719A7CC33}" destId="{339A7FB2-EEAA-44B0-B8DE-A1595FB1672F}" srcOrd="12" destOrd="0" presId="urn:microsoft.com/office/officeart/2005/8/layout/vProcess5"/>
    <dgm:cxn modelId="{7885DA4C-20CE-44C2-BD3C-ED131216278A}" type="presParOf" srcId="{65F9C2B8-5C6E-40B9-890F-72E719A7CC33}" destId="{36C2BB34-5BDA-43BC-8C6A-A136C68B2278}" srcOrd="13" destOrd="0" presId="urn:microsoft.com/office/officeart/2005/8/layout/vProcess5"/>
    <dgm:cxn modelId="{C6CFF051-8911-4F0E-9D43-B6A0552D3565}" type="presParOf" srcId="{65F9C2B8-5C6E-40B9-890F-72E719A7CC33}" destId="{E8AFA55C-A764-41E2-BB54-D91268A57CAC}"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6A32E-D8A1-46C3-A010-A1DC271451D2}">
      <dsp:nvSpPr>
        <dsp:cNvPr id="0" name=""/>
        <dsp:cNvSpPr/>
      </dsp:nvSpPr>
      <dsp:spPr>
        <a:xfrm rot="5400000">
          <a:off x="-94188" y="95161"/>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220746"/>
        <a:ext cx="439547" cy="188378"/>
      </dsp:txXfrm>
    </dsp:sp>
    <dsp:sp modelId="{F66498E4-8597-4AC9-BE06-097FE7769E58}">
      <dsp:nvSpPr>
        <dsp:cNvPr id="0" name=""/>
        <dsp:cNvSpPr/>
      </dsp:nvSpPr>
      <dsp:spPr>
        <a:xfrm rot="5400000">
          <a:off x="5273498" y="-4833950"/>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Listen effectively</a:t>
          </a:r>
          <a:endParaRPr lang="ar-EG" sz="2400" kern="1200" dirty="0"/>
        </a:p>
      </dsp:txBody>
      <dsp:txXfrm rot="-5400000">
        <a:off x="439548" y="19924"/>
        <a:ext cx="10056128" cy="368303"/>
      </dsp:txXfrm>
    </dsp:sp>
    <dsp:sp modelId="{51FABB3D-F6B1-4D69-A6E3-0EBF2224DB43}">
      <dsp:nvSpPr>
        <dsp:cNvPr id="0" name=""/>
        <dsp:cNvSpPr/>
      </dsp:nvSpPr>
      <dsp:spPr>
        <a:xfrm rot="5400000">
          <a:off x="-94188" y="657500"/>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783085"/>
        <a:ext cx="439547" cy="188378"/>
      </dsp:txXfrm>
    </dsp:sp>
    <dsp:sp modelId="{8DF72AA3-C546-4CAA-B859-91C38A1536BF}">
      <dsp:nvSpPr>
        <dsp:cNvPr id="0" name=""/>
        <dsp:cNvSpPr/>
      </dsp:nvSpPr>
      <dsp:spPr>
        <a:xfrm rot="5400000">
          <a:off x="5273498" y="-4270639"/>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Encourage teamwork and participation</a:t>
          </a:r>
          <a:endParaRPr lang="ar-EG" sz="2400" kern="1200" dirty="0"/>
        </a:p>
      </dsp:txBody>
      <dsp:txXfrm rot="-5400000">
        <a:off x="439548" y="583235"/>
        <a:ext cx="10056128" cy="368303"/>
      </dsp:txXfrm>
    </dsp:sp>
    <dsp:sp modelId="{1DA7EAEF-F96F-430E-BE6C-D04662A750AC}">
      <dsp:nvSpPr>
        <dsp:cNvPr id="0" name=""/>
        <dsp:cNvSpPr/>
      </dsp:nvSpPr>
      <dsp:spPr>
        <a:xfrm rot="5400000">
          <a:off x="-94188" y="1219838"/>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1345423"/>
        <a:ext cx="439547" cy="188378"/>
      </dsp:txXfrm>
    </dsp:sp>
    <dsp:sp modelId="{5707C8C4-6904-4AF8-B8A8-81353656F06C}">
      <dsp:nvSpPr>
        <dsp:cNvPr id="0" name=""/>
        <dsp:cNvSpPr/>
      </dsp:nvSpPr>
      <dsp:spPr>
        <a:xfrm rot="5400000">
          <a:off x="5273498" y="-3708300"/>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Empower team members</a:t>
          </a:r>
          <a:endParaRPr lang="ar-EG" sz="2400" kern="1200" dirty="0"/>
        </a:p>
      </dsp:txBody>
      <dsp:txXfrm rot="-5400000">
        <a:off x="439548" y="1145574"/>
        <a:ext cx="10056128" cy="368303"/>
      </dsp:txXfrm>
    </dsp:sp>
    <dsp:sp modelId="{8BDDA2CB-70B2-41A5-85DC-5A26B969FD14}">
      <dsp:nvSpPr>
        <dsp:cNvPr id="0" name=""/>
        <dsp:cNvSpPr/>
      </dsp:nvSpPr>
      <dsp:spPr>
        <a:xfrm rot="5400000">
          <a:off x="-94188" y="1782177"/>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1907762"/>
        <a:ext cx="439547" cy="188378"/>
      </dsp:txXfrm>
    </dsp:sp>
    <dsp:sp modelId="{9CFBA804-4710-4914-95C1-F3C82529EBC4}">
      <dsp:nvSpPr>
        <dsp:cNvPr id="0" name=""/>
        <dsp:cNvSpPr/>
      </dsp:nvSpPr>
      <dsp:spPr>
        <a:xfrm rot="5400000">
          <a:off x="5273498" y="-3145961"/>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Communicate effectively</a:t>
          </a:r>
        </a:p>
      </dsp:txBody>
      <dsp:txXfrm rot="-5400000">
        <a:off x="439548" y="1707913"/>
        <a:ext cx="10056128" cy="368303"/>
      </dsp:txXfrm>
    </dsp:sp>
    <dsp:sp modelId="{B613C0E7-3CAB-45ED-B46D-D336C128A675}">
      <dsp:nvSpPr>
        <dsp:cNvPr id="0" name=""/>
        <dsp:cNvSpPr/>
      </dsp:nvSpPr>
      <dsp:spPr>
        <a:xfrm rot="5400000">
          <a:off x="-94188" y="2344516"/>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endParaRPr lang="en-US" altLang="ar-EG" sz="1200" kern="1200" dirty="0"/>
        </a:p>
      </dsp:txBody>
      <dsp:txXfrm rot="-5400000">
        <a:off x="2" y="2470101"/>
        <a:ext cx="439547" cy="188378"/>
      </dsp:txXfrm>
    </dsp:sp>
    <dsp:sp modelId="{1658CEF5-51FC-4144-9979-98F93F0B81AA}">
      <dsp:nvSpPr>
        <dsp:cNvPr id="0" name=""/>
        <dsp:cNvSpPr/>
      </dsp:nvSpPr>
      <dsp:spPr>
        <a:xfrm rot="5400000">
          <a:off x="5273498" y="-2583622"/>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Emphasize long-term productivity</a:t>
          </a:r>
          <a:endParaRPr lang="ar-EG" sz="2400" kern="1200" dirty="0"/>
        </a:p>
      </dsp:txBody>
      <dsp:txXfrm rot="-5400000">
        <a:off x="439548" y="2270252"/>
        <a:ext cx="10056128" cy="368303"/>
      </dsp:txXfrm>
    </dsp:sp>
    <dsp:sp modelId="{744A4229-EC76-4911-A490-35D9DDC29613}">
      <dsp:nvSpPr>
        <dsp:cNvPr id="0" name=""/>
        <dsp:cNvSpPr/>
      </dsp:nvSpPr>
      <dsp:spPr>
        <a:xfrm rot="5400000">
          <a:off x="-94188" y="2906855"/>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3032440"/>
        <a:ext cx="439547" cy="188378"/>
      </dsp:txXfrm>
    </dsp:sp>
    <dsp:sp modelId="{598BC68A-3EF1-4C7D-B4A4-E8B4A461ABD6}">
      <dsp:nvSpPr>
        <dsp:cNvPr id="0" name=""/>
        <dsp:cNvSpPr/>
      </dsp:nvSpPr>
      <dsp:spPr>
        <a:xfrm rot="5400000">
          <a:off x="5273498" y="-2021283"/>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Make sound and timely decisions</a:t>
          </a:r>
          <a:endParaRPr lang="ar-EG" sz="2400" kern="1200" dirty="0"/>
        </a:p>
      </dsp:txBody>
      <dsp:txXfrm rot="-5400000">
        <a:off x="439548" y="2832591"/>
        <a:ext cx="10056128" cy="368303"/>
      </dsp:txXfrm>
    </dsp:sp>
    <dsp:sp modelId="{C884D341-DDFF-4C3F-A7AE-EB9C2B18D1F1}">
      <dsp:nvSpPr>
        <dsp:cNvPr id="0" name=""/>
        <dsp:cNvSpPr/>
      </dsp:nvSpPr>
      <dsp:spPr>
        <a:xfrm rot="5400000">
          <a:off x="-94188" y="3469194"/>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3594779"/>
        <a:ext cx="439547" cy="188378"/>
      </dsp:txXfrm>
    </dsp:sp>
    <dsp:sp modelId="{D1796A94-067B-42FC-85DA-C38848B168C5}">
      <dsp:nvSpPr>
        <dsp:cNvPr id="0" name=""/>
        <dsp:cNvSpPr/>
      </dsp:nvSpPr>
      <dsp:spPr>
        <a:xfrm rot="5400000">
          <a:off x="5273498" y="-1458944"/>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Treat each person as an individual</a:t>
          </a:r>
          <a:endParaRPr lang="ar-EG" sz="2400" kern="1200" dirty="0"/>
        </a:p>
      </dsp:txBody>
      <dsp:txXfrm rot="-5400000">
        <a:off x="439548" y="3394930"/>
        <a:ext cx="10056128" cy="368303"/>
      </dsp:txXfrm>
    </dsp:sp>
    <dsp:sp modelId="{715AD064-4455-4977-8665-ECE0391D91EF}">
      <dsp:nvSpPr>
        <dsp:cNvPr id="0" name=""/>
        <dsp:cNvSpPr/>
      </dsp:nvSpPr>
      <dsp:spPr>
        <a:xfrm rot="5400000">
          <a:off x="-94188" y="4031533"/>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4157118"/>
        <a:ext cx="439547" cy="188378"/>
      </dsp:txXfrm>
    </dsp:sp>
    <dsp:sp modelId="{5AAC39E8-0782-4155-AE13-313F84CCD861}">
      <dsp:nvSpPr>
        <dsp:cNvPr id="0" name=""/>
        <dsp:cNvSpPr/>
      </dsp:nvSpPr>
      <dsp:spPr>
        <a:xfrm rot="5400000">
          <a:off x="5273498" y="-896606"/>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Protect your team</a:t>
          </a:r>
          <a:endParaRPr lang="ar-EG" sz="2400" kern="1200" dirty="0"/>
        </a:p>
      </dsp:txBody>
      <dsp:txXfrm rot="-5400000">
        <a:off x="439548" y="3957268"/>
        <a:ext cx="10056128" cy="368303"/>
      </dsp:txXfrm>
    </dsp:sp>
    <dsp:sp modelId="{29D02E33-8AE7-4962-A791-23AB1F620ECA}">
      <dsp:nvSpPr>
        <dsp:cNvPr id="0" name=""/>
        <dsp:cNvSpPr/>
      </dsp:nvSpPr>
      <dsp:spPr>
        <a:xfrm rot="5400000">
          <a:off x="-94188" y="4593871"/>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4719456"/>
        <a:ext cx="439547" cy="188378"/>
      </dsp:txXfrm>
    </dsp:sp>
    <dsp:sp modelId="{D78F8D86-A4E2-498B-902C-A6BB004B613E}">
      <dsp:nvSpPr>
        <dsp:cNvPr id="0" name=""/>
        <dsp:cNvSpPr/>
      </dsp:nvSpPr>
      <dsp:spPr>
        <a:xfrm rot="5400000">
          <a:off x="5273498" y="-334267"/>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Have vision, courage and commitment</a:t>
          </a:r>
          <a:endParaRPr lang="ar-EG" sz="2400" kern="1200" dirty="0"/>
        </a:p>
      </dsp:txBody>
      <dsp:txXfrm rot="-5400000">
        <a:off x="439548" y="4519607"/>
        <a:ext cx="10056128" cy="3683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B8B79-BAE1-4505-8545-60A115C78B3D}">
      <dsp:nvSpPr>
        <dsp:cNvPr id="0" name=""/>
        <dsp:cNvSpPr/>
      </dsp:nvSpPr>
      <dsp:spPr>
        <a:xfrm rot="5400000">
          <a:off x="7280056" y="-2853274"/>
          <a:ext cx="1462294" cy="75399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US" sz="2200" b="0" i="0" kern="1200" dirty="0"/>
            <a:t>Look beyond the tasks in your job description. Think long-term about what would be beneficial for your department and the company. Try to brainstorm ideas and commit to doing work that goes beyond the daily routine.</a:t>
          </a:r>
          <a:endParaRPr lang="ar-EG" sz="2200" kern="1200" dirty="0"/>
        </a:p>
      </dsp:txBody>
      <dsp:txXfrm rot="-5400000">
        <a:off x="4241226" y="256939"/>
        <a:ext cx="7468573" cy="1319528"/>
      </dsp:txXfrm>
    </dsp:sp>
    <dsp:sp modelId="{DD3479D0-4FD8-463B-A81F-24E42E63365A}">
      <dsp:nvSpPr>
        <dsp:cNvPr id="0" name=""/>
        <dsp:cNvSpPr/>
      </dsp:nvSpPr>
      <dsp:spPr>
        <a:xfrm>
          <a:off x="0" y="2769"/>
          <a:ext cx="4241225" cy="182786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en-US" sz="4000" b="1" i="0" kern="1200" dirty="0"/>
            <a:t>Take initiative</a:t>
          </a:r>
          <a:endParaRPr lang="ar-EG" sz="4000" kern="1200" dirty="0"/>
        </a:p>
      </dsp:txBody>
      <dsp:txXfrm>
        <a:off x="89229" y="91998"/>
        <a:ext cx="4062767" cy="1649409"/>
      </dsp:txXfrm>
    </dsp:sp>
    <dsp:sp modelId="{340CD32B-1C4D-411B-B2BB-86BE1314B9ED}">
      <dsp:nvSpPr>
        <dsp:cNvPr id="0" name=""/>
        <dsp:cNvSpPr/>
      </dsp:nvSpPr>
      <dsp:spPr>
        <a:xfrm rot="5400000">
          <a:off x="7280056" y="-934013"/>
          <a:ext cx="1462294" cy="75399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US" sz="2200" kern="1200" dirty="0"/>
            <a:t> you can share with your manager that you're eager to grow your leadership abilities</a:t>
          </a:r>
          <a:endParaRPr lang="ar-EG" sz="2200" kern="1200" dirty="0"/>
        </a:p>
      </dsp:txBody>
      <dsp:txXfrm rot="-5400000">
        <a:off x="4241226" y="2176200"/>
        <a:ext cx="7468573" cy="1319528"/>
      </dsp:txXfrm>
    </dsp:sp>
    <dsp:sp modelId="{AB0F98FE-A235-4CC2-A2C3-212EE86489FC}">
      <dsp:nvSpPr>
        <dsp:cNvPr id="0" name=""/>
        <dsp:cNvSpPr/>
      </dsp:nvSpPr>
      <dsp:spPr>
        <a:xfrm>
          <a:off x="0" y="1922030"/>
          <a:ext cx="4241225" cy="182786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en-US" sz="4000" b="1" kern="1200" dirty="0"/>
            <a:t>Request more responsibility</a:t>
          </a:r>
          <a:endParaRPr lang="ar-EG" sz="4000" b="1" kern="1200" dirty="0"/>
        </a:p>
      </dsp:txBody>
      <dsp:txXfrm>
        <a:off x="89229" y="2011259"/>
        <a:ext cx="4062767" cy="1649409"/>
      </dsp:txXfrm>
    </dsp:sp>
    <dsp:sp modelId="{C8723005-D953-4C46-87F0-A37CB0EF8E10}">
      <dsp:nvSpPr>
        <dsp:cNvPr id="0" name=""/>
        <dsp:cNvSpPr/>
      </dsp:nvSpPr>
      <dsp:spPr>
        <a:xfrm rot="5400000">
          <a:off x="7280056" y="985247"/>
          <a:ext cx="1462294" cy="753995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n-US" sz="2200" b="0" i="0" kern="1200" dirty="0"/>
            <a:t>If you have a specific skill that you want to develop, create a plan to improve your abilities in this area. This could mean </a:t>
          </a:r>
          <a:r>
            <a:rPr lang="en-US" sz="2200" b="0" i="0" kern="1200" dirty="0">
              <a:hlinkClick xmlns:r="http://schemas.openxmlformats.org/officeDocument/2006/relationships" r:id="rId1"/>
            </a:rPr>
            <a:t>taking a class</a:t>
          </a:r>
          <a:r>
            <a:rPr lang="en-US" sz="2200" b="0" i="0" kern="1200" dirty="0"/>
            <a:t>, </a:t>
          </a:r>
          <a:r>
            <a:rPr lang="en-US" sz="2200" b="0" i="0" kern="1200" dirty="0">
              <a:hlinkClick xmlns:r="http://schemas.openxmlformats.org/officeDocument/2006/relationships" r:id="rId2"/>
            </a:rPr>
            <a:t>finding a mentor</a:t>
          </a:r>
          <a:r>
            <a:rPr lang="en-US" sz="2200" b="0" i="0" kern="1200" dirty="0"/>
            <a:t> to help, reading books, or setting a small goal that forces you to develop this skill. </a:t>
          </a:r>
          <a:endParaRPr lang="ar-EG" sz="2200" kern="1200" dirty="0"/>
        </a:p>
      </dsp:txBody>
      <dsp:txXfrm rot="-5400000">
        <a:off x="4241226" y="4095461"/>
        <a:ext cx="7468573" cy="1319528"/>
      </dsp:txXfrm>
    </dsp:sp>
    <dsp:sp modelId="{59B603B5-4D33-4BA1-9DB7-A8C7C4B7A846}">
      <dsp:nvSpPr>
        <dsp:cNvPr id="0" name=""/>
        <dsp:cNvSpPr/>
      </dsp:nvSpPr>
      <dsp:spPr>
        <a:xfrm>
          <a:off x="0" y="3841291"/>
          <a:ext cx="4241225" cy="182786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rtl="1">
            <a:lnSpc>
              <a:spcPct val="90000"/>
            </a:lnSpc>
            <a:spcBef>
              <a:spcPct val="0"/>
            </a:spcBef>
            <a:spcAft>
              <a:spcPct val="35000"/>
            </a:spcAft>
            <a:buNone/>
          </a:pPr>
          <a:r>
            <a:rPr lang="en-US" sz="4000" b="1" i="0" kern="1200" dirty="0">
              <a:effectLst>
                <a:outerShdw blurRad="38100" dist="38100" dir="2700000" algn="tl">
                  <a:srgbClr val="000000">
                    <a:alpha val="43137"/>
                  </a:srgbClr>
                </a:outerShdw>
              </a:effectLst>
            </a:rPr>
            <a:t>Target specific skills</a:t>
          </a:r>
          <a:endParaRPr lang="ar-EG" sz="4000" kern="1200" dirty="0">
            <a:effectLst>
              <a:outerShdw blurRad="38100" dist="38100" dir="2700000" algn="tl">
                <a:srgbClr val="000000">
                  <a:alpha val="43137"/>
                </a:srgbClr>
              </a:outerShdw>
            </a:effectLst>
          </a:endParaRPr>
        </a:p>
      </dsp:txBody>
      <dsp:txXfrm>
        <a:off x="89229" y="3930520"/>
        <a:ext cx="4062767" cy="16494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D93E3-E03C-4333-8061-381775E53D03}">
      <dsp:nvSpPr>
        <dsp:cNvPr id="0" name=""/>
        <dsp:cNvSpPr/>
      </dsp:nvSpPr>
      <dsp:spPr>
        <a:xfrm rot="5400000">
          <a:off x="-194186" y="257128"/>
          <a:ext cx="1294574" cy="9062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516043"/>
        <a:ext cx="906202" cy="388372"/>
      </dsp:txXfrm>
    </dsp:sp>
    <dsp:sp modelId="{4F5D1891-A981-47F5-B339-33297998DA33}">
      <dsp:nvSpPr>
        <dsp:cNvPr id="0" name=""/>
        <dsp:cNvSpPr/>
      </dsp:nvSpPr>
      <dsp:spPr>
        <a:xfrm rot="5400000">
          <a:off x="2702676" y="-1793769"/>
          <a:ext cx="841473" cy="44344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ctr" defTabSz="933450" rtl="0">
            <a:lnSpc>
              <a:spcPct val="90000"/>
            </a:lnSpc>
            <a:spcBef>
              <a:spcPct val="0"/>
            </a:spcBef>
            <a:spcAft>
              <a:spcPct val="15000"/>
            </a:spcAft>
            <a:buChar char="•"/>
          </a:pPr>
          <a:r>
            <a:rPr lang="en-US" sz="2100" kern="1200" dirty="0"/>
            <a:t>Enhanced creative thinking needed for innovation</a:t>
          </a:r>
          <a:endParaRPr lang="ar-EG" sz="2100" kern="1200" dirty="0"/>
        </a:p>
      </dsp:txBody>
      <dsp:txXfrm rot="-5400000">
        <a:off x="906202" y="43782"/>
        <a:ext cx="4393345" cy="759319"/>
      </dsp:txXfrm>
    </dsp:sp>
    <dsp:sp modelId="{9F7C0A2B-8052-473E-AE62-B977BDBF8801}">
      <dsp:nvSpPr>
        <dsp:cNvPr id="0" name=""/>
        <dsp:cNvSpPr/>
      </dsp:nvSpPr>
      <dsp:spPr>
        <a:xfrm rot="5400000">
          <a:off x="-194186" y="1292872"/>
          <a:ext cx="1294574" cy="906202"/>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endParaRPr lang="ar-EG" sz="2200" kern="1200"/>
        </a:p>
      </dsp:txBody>
      <dsp:txXfrm rot="-5400000">
        <a:off x="0" y="1551787"/>
        <a:ext cx="906202" cy="388372"/>
      </dsp:txXfrm>
    </dsp:sp>
    <dsp:sp modelId="{3DBCBFCE-160B-48F1-91D3-089AAE5514E1}">
      <dsp:nvSpPr>
        <dsp:cNvPr id="0" name=""/>
        <dsp:cNvSpPr/>
      </dsp:nvSpPr>
      <dsp:spPr>
        <a:xfrm rot="5400000">
          <a:off x="2702676" y="-697787"/>
          <a:ext cx="841473" cy="4434422"/>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Promote  employee involvement  and buy-in (commitment) to the company’s success</a:t>
          </a:r>
          <a:endParaRPr lang="ar-EG" sz="2200" kern="1200" dirty="0"/>
        </a:p>
      </dsp:txBody>
      <dsp:txXfrm rot="-5400000">
        <a:off x="906202" y="1139764"/>
        <a:ext cx="4393345" cy="759319"/>
      </dsp:txXfrm>
    </dsp:sp>
    <dsp:sp modelId="{5CAFFC4F-968D-4E57-B2C6-B622179CDE85}">
      <dsp:nvSpPr>
        <dsp:cNvPr id="0" name=""/>
        <dsp:cNvSpPr/>
      </dsp:nvSpPr>
      <dsp:spPr>
        <a:xfrm rot="5400000">
          <a:off x="-194186" y="2388854"/>
          <a:ext cx="1294574" cy="9062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2647769"/>
        <a:ext cx="906202" cy="388372"/>
      </dsp:txXfrm>
    </dsp:sp>
    <dsp:sp modelId="{88F0B41D-7EBF-4D12-9D8B-34CFB4849B9B}">
      <dsp:nvSpPr>
        <dsp:cNvPr id="0" name=""/>
        <dsp:cNvSpPr/>
      </dsp:nvSpPr>
      <dsp:spPr>
        <a:xfrm rot="5400000">
          <a:off x="2702676" y="398193"/>
          <a:ext cx="841473" cy="44344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ctr" defTabSz="933450" rtl="0">
            <a:lnSpc>
              <a:spcPct val="90000"/>
            </a:lnSpc>
            <a:spcBef>
              <a:spcPct val="0"/>
            </a:spcBef>
            <a:spcAft>
              <a:spcPct val="15000"/>
            </a:spcAft>
            <a:buChar char="•"/>
          </a:pPr>
          <a:r>
            <a:rPr lang="en-US" sz="2100" kern="1200" dirty="0"/>
            <a:t>A team generates results that are greater than those that could be produced by its individual members</a:t>
          </a:r>
          <a:endParaRPr lang="ar-EG" sz="2100" kern="1200" dirty="0"/>
        </a:p>
      </dsp:txBody>
      <dsp:txXfrm rot="-5400000">
        <a:off x="906202" y="2235745"/>
        <a:ext cx="4393345" cy="7593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D93E3-E03C-4333-8061-381775E53D03}">
      <dsp:nvSpPr>
        <dsp:cNvPr id="0" name=""/>
        <dsp:cNvSpPr/>
      </dsp:nvSpPr>
      <dsp:spPr>
        <a:xfrm rot="5400000">
          <a:off x="-194376" y="195377"/>
          <a:ext cx="1295840" cy="907088"/>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454545"/>
        <a:ext cx="907088" cy="388752"/>
      </dsp:txXfrm>
    </dsp:sp>
    <dsp:sp modelId="{4F5D1891-A981-47F5-B339-33297998DA33}">
      <dsp:nvSpPr>
        <dsp:cNvPr id="0" name=""/>
        <dsp:cNvSpPr/>
      </dsp:nvSpPr>
      <dsp:spPr>
        <a:xfrm rot="5400000">
          <a:off x="2732526" y="-1794290"/>
          <a:ext cx="842296" cy="4493171"/>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Improved professional and personal skills</a:t>
          </a:r>
          <a:endParaRPr lang="ar-EG" sz="2200" kern="1200" dirty="0"/>
        </a:p>
      </dsp:txBody>
      <dsp:txXfrm rot="-5400000">
        <a:off x="907089" y="72265"/>
        <a:ext cx="4452053" cy="760060"/>
      </dsp:txXfrm>
    </dsp:sp>
    <dsp:sp modelId="{9F7C0A2B-8052-473E-AE62-B977BDBF8801}">
      <dsp:nvSpPr>
        <dsp:cNvPr id="0" name=""/>
        <dsp:cNvSpPr/>
      </dsp:nvSpPr>
      <dsp:spPr>
        <a:xfrm rot="5400000">
          <a:off x="-194376" y="1292429"/>
          <a:ext cx="1295840" cy="90708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1551597"/>
        <a:ext cx="907088" cy="388752"/>
      </dsp:txXfrm>
    </dsp:sp>
    <dsp:sp modelId="{3DBCBFCE-160B-48F1-91D3-089AAE5514E1}">
      <dsp:nvSpPr>
        <dsp:cNvPr id="0" name=""/>
        <dsp:cNvSpPr/>
      </dsp:nvSpPr>
      <dsp:spPr>
        <a:xfrm rot="5400000">
          <a:off x="2732526" y="-727383"/>
          <a:ext cx="842296" cy="44931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Better understanding of the whole company/system and how it works</a:t>
          </a:r>
          <a:endParaRPr lang="ar-EG" sz="2200" kern="1200" dirty="0"/>
        </a:p>
      </dsp:txBody>
      <dsp:txXfrm rot="-5400000">
        <a:off x="907089" y="1139172"/>
        <a:ext cx="4452053" cy="760060"/>
      </dsp:txXfrm>
    </dsp:sp>
    <dsp:sp modelId="{5CAFFC4F-968D-4E57-B2C6-B622179CDE85}">
      <dsp:nvSpPr>
        <dsp:cNvPr id="0" name=""/>
        <dsp:cNvSpPr/>
      </dsp:nvSpPr>
      <dsp:spPr>
        <a:xfrm rot="5400000">
          <a:off x="-194376" y="2389482"/>
          <a:ext cx="1295840" cy="907088"/>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2648650"/>
        <a:ext cx="907088" cy="388752"/>
      </dsp:txXfrm>
    </dsp:sp>
    <dsp:sp modelId="{88F0B41D-7EBF-4D12-9D8B-34CFB4849B9B}">
      <dsp:nvSpPr>
        <dsp:cNvPr id="0" name=""/>
        <dsp:cNvSpPr/>
      </dsp:nvSpPr>
      <dsp:spPr>
        <a:xfrm rot="5400000">
          <a:off x="2732526" y="369668"/>
          <a:ext cx="842296" cy="4493171"/>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a:t>Preparation for upward professional growth (promotion</a:t>
          </a:r>
          <a:endParaRPr lang="ar-EG" sz="2200" kern="1200" dirty="0"/>
        </a:p>
      </dsp:txBody>
      <dsp:txXfrm rot="-5400000">
        <a:off x="907089" y="2236223"/>
        <a:ext cx="4452053" cy="7600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68504-23F9-440C-A230-929F04CCCC0A}">
      <dsp:nvSpPr>
        <dsp:cNvPr id="0" name=""/>
        <dsp:cNvSpPr/>
      </dsp:nvSpPr>
      <dsp:spPr>
        <a:xfrm rot="5400000">
          <a:off x="-106172" y="107948"/>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a:p>
      </dsp:txBody>
      <dsp:txXfrm rot="-5400000">
        <a:off x="1" y="249511"/>
        <a:ext cx="495472" cy="212345"/>
      </dsp:txXfrm>
    </dsp:sp>
    <dsp:sp modelId="{9C2CFA7B-9150-4A2B-A5FF-16E11A9CD75C}">
      <dsp:nvSpPr>
        <dsp:cNvPr id="0" name=""/>
        <dsp:cNvSpPr/>
      </dsp:nvSpPr>
      <dsp:spPr>
        <a:xfrm rot="5400000">
          <a:off x="4690570" y="-4193322"/>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Team decision-making takes longer</a:t>
          </a:r>
          <a:endParaRPr lang="ar-EG" sz="2000" kern="1200" dirty="0"/>
        </a:p>
      </dsp:txBody>
      <dsp:txXfrm rot="-5400000">
        <a:off x="495473" y="24234"/>
        <a:ext cx="8827818" cy="415163"/>
      </dsp:txXfrm>
    </dsp:sp>
    <dsp:sp modelId="{86F40C90-9384-4E53-B529-05D79FCE9CD7}">
      <dsp:nvSpPr>
        <dsp:cNvPr id="0" name=""/>
        <dsp:cNvSpPr/>
      </dsp:nvSpPr>
      <dsp:spPr>
        <a:xfrm rot="5400000">
          <a:off x="-106172" y="730496"/>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a:p>
      </dsp:txBody>
      <dsp:txXfrm rot="-5400000">
        <a:off x="1" y="872059"/>
        <a:ext cx="495472" cy="212345"/>
      </dsp:txXfrm>
    </dsp:sp>
    <dsp:sp modelId="{A1D9DD66-F9C9-4D38-B69E-61D7FC1B40DC}">
      <dsp:nvSpPr>
        <dsp:cNvPr id="0" name=""/>
        <dsp:cNvSpPr/>
      </dsp:nvSpPr>
      <dsp:spPr>
        <a:xfrm rot="5400000">
          <a:off x="4690570" y="-3570774"/>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Team effort can be wasted effort.</a:t>
          </a:r>
          <a:endParaRPr lang="ar-EG" sz="2000" kern="1200" dirty="0"/>
        </a:p>
      </dsp:txBody>
      <dsp:txXfrm rot="-5400000">
        <a:off x="495473" y="646782"/>
        <a:ext cx="8827818" cy="415163"/>
      </dsp:txXfrm>
    </dsp:sp>
    <dsp:sp modelId="{713586B8-0422-4367-BEDA-EE228BCEBBA4}">
      <dsp:nvSpPr>
        <dsp:cNvPr id="0" name=""/>
        <dsp:cNvSpPr/>
      </dsp:nvSpPr>
      <dsp:spPr>
        <a:xfrm rot="5400000">
          <a:off x="-106172" y="1353044"/>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a:p>
      </dsp:txBody>
      <dsp:txXfrm rot="-5400000">
        <a:off x="1" y="1494607"/>
        <a:ext cx="495472" cy="212345"/>
      </dsp:txXfrm>
    </dsp:sp>
    <dsp:sp modelId="{4EFBAFCF-9E13-442B-8BE5-DDABFADCBCAF}">
      <dsp:nvSpPr>
        <dsp:cNvPr id="0" name=""/>
        <dsp:cNvSpPr/>
      </dsp:nvSpPr>
      <dsp:spPr>
        <a:xfrm rot="5400000">
          <a:off x="4690570" y="-2948226"/>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The team's success may hang on the work of the least effective team member. </a:t>
          </a:r>
          <a:endParaRPr lang="ar-EG" sz="2000" kern="1200" dirty="0"/>
        </a:p>
      </dsp:txBody>
      <dsp:txXfrm rot="-5400000">
        <a:off x="495473" y="1269330"/>
        <a:ext cx="8827818" cy="415163"/>
      </dsp:txXfrm>
    </dsp:sp>
    <dsp:sp modelId="{9A9F70ED-E879-40BD-B534-6C8872079638}">
      <dsp:nvSpPr>
        <dsp:cNvPr id="0" name=""/>
        <dsp:cNvSpPr/>
      </dsp:nvSpPr>
      <dsp:spPr>
        <a:xfrm rot="5400000">
          <a:off x="-106172" y="1975592"/>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endParaRPr lang="ar-EG" sz="1400" kern="1200" dirty="0"/>
        </a:p>
      </dsp:txBody>
      <dsp:txXfrm rot="-5400000">
        <a:off x="1" y="2117155"/>
        <a:ext cx="495472" cy="212345"/>
      </dsp:txXfrm>
    </dsp:sp>
    <dsp:sp modelId="{CF51B7A8-ECF6-4A05-83B8-2DB11320ED91}">
      <dsp:nvSpPr>
        <dsp:cNvPr id="0" name=""/>
        <dsp:cNvSpPr/>
      </dsp:nvSpPr>
      <dsp:spPr>
        <a:xfrm rot="5400000">
          <a:off x="4690570" y="-2325678"/>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A team might gain momentum in the wrong direction.</a:t>
          </a:r>
          <a:endParaRPr lang="ar-EG" sz="2000" kern="1200" dirty="0"/>
        </a:p>
      </dsp:txBody>
      <dsp:txXfrm rot="-5400000">
        <a:off x="495473" y="1891878"/>
        <a:ext cx="8827818" cy="415163"/>
      </dsp:txXfrm>
    </dsp:sp>
    <dsp:sp modelId="{3AEB5EB5-22D6-4A9B-A6DA-6BF0F2032814}">
      <dsp:nvSpPr>
        <dsp:cNvPr id="0" name=""/>
        <dsp:cNvSpPr/>
      </dsp:nvSpPr>
      <dsp:spPr>
        <a:xfrm rot="5400000">
          <a:off x="-106172" y="2598140"/>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endParaRPr lang="ar-EG" sz="1400" kern="1200" dirty="0"/>
        </a:p>
      </dsp:txBody>
      <dsp:txXfrm rot="-5400000">
        <a:off x="1" y="2739703"/>
        <a:ext cx="495472" cy="212345"/>
      </dsp:txXfrm>
    </dsp:sp>
    <dsp:sp modelId="{5F397F8D-37B6-4E02-BF8B-16CEB8FF6DD2}">
      <dsp:nvSpPr>
        <dsp:cNvPr id="0" name=""/>
        <dsp:cNvSpPr/>
      </dsp:nvSpPr>
      <dsp:spPr>
        <a:xfrm rot="5400000">
          <a:off x="4690570" y="-1703130"/>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The work of team can bog down in interpersonal issues, resentments,  and blame</a:t>
          </a:r>
          <a:endParaRPr lang="ar-EG" sz="2000" kern="1200" dirty="0"/>
        </a:p>
      </dsp:txBody>
      <dsp:txXfrm rot="-5400000">
        <a:off x="495473" y="2514426"/>
        <a:ext cx="8827818" cy="415163"/>
      </dsp:txXfrm>
    </dsp:sp>
    <dsp:sp modelId="{415DF382-61FE-4DD1-BCD6-BE06040CC13F}">
      <dsp:nvSpPr>
        <dsp:cNvPr id="0" name=""/>
        <dsp:cNvSpPr/>
      </dsp:nvSpPr>
      <dsp:spPr>
        <a:xfrm rot="5400000">
          <a:off x="-106172" y="3220688"/>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endParaRPr lang="ar-EG" sz="1400" kern="1200" dirty="0"/>
        </a:p>
      </dsp:txBody>
      <dsp:txXfrm rot="-5400000">
        <a:off x="1" y="3362251"/>
        <a:ext cx="495472" cy="212345"/>
      </dsp:txXfrm>
    </dsp:sp>
    <dsp:sp modelId="{15DBEF98-FC28-4982-9A97-13265F1A98A0}">
      <dsp:nvSpPr>
        <dsp:cNvPr id="0" name=""/>
        <dsp:cNvSpPr/>
      </dsp:nvSpPr>
      <dsp:spPr>
        <a:xfrm rot="5400000">
          <a:off x="4690570" y="-1080582"/>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Team members may be reluctant to tell other about their unsatisfactory work. </a:t>
          </a:r>
          <a:endParaRPr lang="ar-EG" sz="2000" kern="1200" dirty="0"/>
        </a:p>
      </dsp:txBody>
      <dsp:txXfrm rot="-5400000">
        <a:off x="495473" y="3136974"/>
        <a:ext cx="8827818" cy="415163"/>
      </dsp:txXfrm>
    </dsp:sp>
    <dsp:sp modelId="{D475BD8C-81D3-4E75-B12B-C075CF56D279}">
      <dsp:nvSpPr>
        <dsp:cNvPr id="0" name=""/>
        <dsp:cNvSpPr/>
      </dsp:nvSpPr>
      <dsp:spPr>
        <a:xfrm rot="5400000">
          <a:off x="-106172" y="3843236"/>
          <a:ext cx="707817" cy="49547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endParaRPr lang="ar-EG" sz="1400" kern="1200" dirty="0"/>
        </a:p>
      </dsp:txBody>
      <dsp:txXfrm rot="-5400000">
        <a:off x="1" y="3984799"/>
        <a:ext cx="495472" cy="212345"/>
      </dsp:txXfrm>
    </dsp:sp>
    <dsp:sp modelId="{7758D160-DC9D-4874-9F6A-464A754C1E9C}">
      <dsp:nvSpPr>
        <dsp:cNvPr id="0" name=""/>
        <dsp:cNvSpPr/>
      </dsp:nvSpPr>
      <dsp:spPr>
        <a:xfrm rot="5400000">
          <a:off x="4690570" y="-458034"/>
          <a:ext cx="460081" cy="885027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altLang="ar-EG" sz="2000" kern="1200" dirty="0"/>
            <a:t>Lost motivation for lack of individual recognition </a:t>
          </a:r>
          <a:endParaRPr lang="ar-EG" sz="2000" kern="1200" dirty="0"/>
        </a:p>
      </dsp:txBody>
      <dsp:txXfrm rot="-5400000">
        <a:off x="495473" y="3759522"/>
        <a:ext cx="8827818" cy="4151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D20905-1D5D-4FA1-8EFA-576127B074D6}">
      <dsp:nvSpPr>
        <dsp:cNvPr id="0" name=""/>
        <dsp:cNvSpPr/>
      </dsp:nvSpPr>
      <dsp:spPr>
        <a:xfrm>
          <a:off x="0" y="356761"/>
          <a:ext cx="11794435" cy="478800"/>
        </a:xfrm>
        <a:prstGeom prst="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C8EFEB-7765-4C4C-8B38-1712A9468145}">
      <dsp:nvSpPr>
        <dsp:cNvPr id="0" name=""/>
        <dsp:cNvSpPr/>
      </dsp:nvSpPr>
      <dsp:spPr>
        <a:xfrm>
          <a:off x="589721" y="76321"/>
          <a:ext cx="8256104" cy="560880"/>
        </a:xfrm>
        <a:prstGeom prst="roundRect">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061" tIns="0" rIns="312061" bIns="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C00000"/>
              </a:solidFill>
            </a:rPr>
            <a:t>Acknowledging a shared goal</a:t>
          </a:r>
          <a:endParaRPr lang="ar-EG" sz="2800" b="1" kern="1200" dirty="0">
            <a:solidFill>
              <a:srgbClr val="C00000"/>
            </a:solidFill>
          </a:endParaRPr>
        </a:p>
      </dsp:txBody>
      <dsp:txXfrm>
        <a:off x="617101" y="103701"/>
        <a:ext cx="8201344" cy="506120"/>
      </dsp:txXfrm>
    </dsp:sp>
    <dsp:sp modelId="{24409632-8875-47EB-8259-A2C293C695BE}">
      <dsp:nvSpPr>
        <dsp:cNvPr id="0" name=""/>
        <dsp:cNvSpPr/>
      </dsp:nvSpPr>
      <dsp:spPr>
        <a:xfrm>
          <a:off x="0" y="1218601"/>
          <a:ext cx="11794435"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B49125-53DC-4A49-A9F5-293DF00C82C1}">
      <dsp:nvSpPr>
        <dsp:cNvPr id="0" name=""/>
        <dsp:cNvSpPr/>
      </dsp:nvSpPr>
      <dsp:spPr>
        <a:xfrm>
          <a:off x="589721" y="938161"/>
          <a:ext cx="8256104"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061" tIns="0" rIns="312061" bIns="0" numCol="1" spcCol="1270" anchor="ctr" anchorCtr="0">
          <a:noAutofit/>
        </a:bodyPr>
        <a:lstStyle/>
        <a:p>
          <a:pPr marL="0" lvl="0" indent="0" algn="ctr" defTabSz="1066800" rtl="0">
            <a:lnSpc>
              <a:spcPct val="90000"/>
            </a:lnSpc>
            <a:spcBef>
              <a:spcPct val="0"/>
            </a:spcBef>
            <a:spcAft>
              <a:spcPct val="35000"/>
            </a:spcAft>
            <a:buNone/>
          </a:pPr>
          <a:r>
            <a:rPr lang="en-US" sz="2400" kern="1200" dirty="0"/>
            <a:t>Taking turns speaking and listening</a:t>
          </a:r>
          <a:endParaRPr lang="ar-EG" sz="2400" kern="1200" dirty="0"/>
        </a:p>
      </dsp:txBody>
      <dsp:txXfrm>
        <a:off x="617101" y="965541"/>
        <a:ext cx="8201344" cy="506120"/>
      </dsp:txXfrm>
    </dsp:sp>
    <dsp:sp modelId="{A89194A7-9887-429B-B8B9-A2472E5B2238}">
      <dsp:nvSpPr>
        <dsp:cNvPr id="0" name=""/>
        <dsp:cNvSpPr/>
      </dsp:nvSpPr>
      <dsp:spPr>
        <a:xfrm>
          <a:off x="0" y="2080441"/>
          <a:ext cx="11794435" cy="478800"/>
        </a:xfrm>
        <a:prstGeom prst="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D8BDAB-9FEC-478A-A5CB-7A5B3B3513F8}">
      <dsp:nvSpPr>
        <dsp:cNvPr id="0" name=""/>
        <dsp:cNvSpPr/>
      </dsp:nvSpPr>
      <dsp:spPr>
        <a:xfrm>
          <a:off x="589721" y="1800001"/>
          <a:ext cx="8256104" cy="560880"/>
        </a:xfrm>
        <a:prstGeom prst="roundRect">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061" tIns="0" rIns="312061" bIns="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C00000"/>
              </a:solidFill>
            </a:rPr>
            <a:t>Accepting feedback on ideas</a:t>
          </a:r>
        </a:p>
      </dsp:txBody>
      <dsp:txXfrm>
        <a:off x="617101" y="1827381"/>
        <a:ext cx="8201344" cy="506120"/>
      </dsp:txXfrm>
    </dsp:sp>
    <dsp:sp modelId="{47CDDFA1-6578-4D29-B233-E3A1F73C4BFC}">
      <dsp:nvSpPr>
        <dsp:cNvPr id="0" name=""/>
        <dsp:cNvSpPr/>
      </dsp:nvSpPr>
      <dsp:spPr>
        <a:xfrm>
          <a:off x="0" y="2942281"/>
          <a:ext cx="11794435"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23B198-FDA6-457F-940E-FF21E05B3ACC}">
      <dsp:nvSpPr>
        <dsp:cNvPr id="0" name=""/>
        <dsp:cNvSpPr/>
      </dsp:nvSpPr>
      <dsp:spPr>
        <a:xfrm>
          <a:off x="589721" y="2661841"/>
          <a:ext cx="8256104"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061" tIns="0" rIns="312061" bIns="0" numCol="1" spcCol="1270" anchor="ctr" anchorCtr="0">
          <a:noAutofit/>
        </a:bodyPr>
        <a:lstStyle/>
        <a:p>
          <a:pPr marL="0" lvl="0" indent="0" algn="ctr" defTabSz="1066800" rtl="0">
            <a:lnSpc>
              <a:spcPct val="90000"/>
            </a:lnSpc>
            <a:spcBef>
              <a:spcPct val="0"/>
            </a:spcBef>
            <a:spcAft>
              <a:spcPct val="35000"/>
            </a:spcAft>
            <a:buNone/>
          </a:pPr>
          <a:r>
            <a:rPr lang="en-US" sz="2400" kern="1200" dirty="0"/>
            <a:t>Following the agreed-upon process</a:t>
          </a:r>
        </a:p>
      </dsp:txBody>
      <dsp:txXfrm>
        <a:off x="617101" y="2689221"/>
        <a:ext cx="8201344" cy="506120"/>
      </dsp:txXfrm>
    </dsp:sp>
    <dsp:sp modelId="{4147CD30-7E52-42DD-BEAA-FDB19B4B420D}">
      <dsp:nvSpPr>
        <dsp:cNvPr id="0" name=""/>
        <dsp:cNvSpPr/>
      </dsp:nvSpPr>
      <dsp:spPr>
        <a:xfrm>
          <a:off x="0" y="3804121"/>
          <a:ext cx="11794435" cy="478800"/>
        </a:xfrm>
        <a:prstGeom prst="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787CA0-E843-4DCD-9B8E-EDE0E6CA3518}">
      <dsp:nvSpPr>
        <dsp:cNvPr id="0" name=""/>
        <dsp:cNvSpPr/>
      </dsp:nvSpPr>
      <dsp:spPr>
        <a:xfrm>
          <a:off x="589721" y="3523681"/>
          <a:ext cx="8256104" cy="560880"/>
        </a:xfrm>
        <a:prstGeom prst="roundRect">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061" tIns="0" rIns="312061" bIns="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C00000"/>
              </a:solidFill>
            </a:rPr>
            <a:t>Reflecting on accomplishments</a:t>
          </a:r>
        </a:p>
      </dsp:txBody>
      <dsp:txXfrm>
        <a:off x="617101" y="3551061"/>
        <a:ext cx="8201344" cy="5061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EF5C8-EE29-4242-8AD5-547B68EB6272}">
      <dsp:nvSpPr>
        <dsp:cNvPr id="0" name=""/>
        <dsp:cNvSpPr/>
      </dsp:nvSpPr>
      <dsp:spPr>
        <a:xfrm>
          <a:off x="-4468533" y="-685282"/>
          <a:ext cx="5323372" cy="5323372"/>
        </a:xfrm>
        <a:prstGeom prst="blockArc">
          <a:avLst>
            <a:gd name="adj1" fmla="val 18900000"/>
            <a:gd name="adj2" fmla="val 2700000"/>
            <a:gd name="adj3" fmla="val 40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39D0CC-D863-4196-A7BD-878CF30E524A}">
      <dsp:nvSpPr>
        <dsp:cNvPr id="0" name=""/>
        <dsp:cNvSpPr/>
      </dsp:nvSpPr>
      <dsp:spPr>
        <a:xfrm>
          <a:off x="549767" y="395280"/>
          <a:ext cx="10727410" cy="790561"/>
        </a:xfrm>
        <a:prstGeom prst="rect">
          <a:avLst/>
        </a:prstGeom>
        <a:solidFill>
          <a:schemeClr val="bg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7508" tIns="71120" rIns="71120" bIns="71120" numCol="1" spcCol="1270" anchor="ctr" anchorCtr="0">
          <a:noAutofit/>
        </a:bodyPr>
        <a:lstStyle/>
        <a:p>
          <a:pPr marL="0" lvl="0" indent="0" algn="ctr" defTabSz="1244600" rtl="1">
            <a:lnSpc>
              <a:spcPct val="90000"/>
            </a:lnSpc>
            <a:spcBef>
              <a:spcPct val="0"/>
            </a:spcBef>
            <a:spcAft>
              <a:spcPct val="35000"/>
            </a:spcAft>
            <a:buNone/>
          </a:pPr>
          <a:r>
            <a:rPr lang="en-US" sz="2800" b="1" kern="1200" dirty="0">
              <a:solidFill>
                <a:schemeClr val="tx1"/>
              </a:solidFill>
            </a:rPr>
            <a:t>The team may be dismissed</a:t>
          </a:r>
          <a:endParaRPr lang="ar-EG" sz="2800" b="1" kern="1200" dirty="0">
            <a:solidFill>
              <a:schemeClr val="tx1"/>
            </a:solidFill>
          </a:endParaRPr>
        </a:p>
      </dsp:txBody>
      <dsp:txXfrm>
        <a:off x="549767" y="395280"/>
        <a:ext cx="10727410" cy="790561"/>
      </dsp:txXfrm>
    </dsp:sp>
    <dsp:sp modelId="{2AD89BF5-3792-4FC4-A6C4-1B4C05293A51}">
      <dsp:nvSpPr>
        <dsp:cNvPr id="0" name=""/>
        <dsp:cNvSpPr/>
      </dsp:nvSpPr>
      <dsp:spPr>
        <a:xfrm>
          <a:off x="55667" y="296460"/>
          <a:ext cx="988201" cy="988201"/>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088FA3-FF3C-48D7-B1FB-0C3B8B37E16E}">
      <dsp:nvSpPr>
        <dsp:cNvPr id="0" name=""/>
        <dsp:cNvSpPr/>
      </dsp:nvSpPr>
      <dsp:spPr>
        <a:xfrm>
          <a:off x="837137" y="1581122"/>
          <a:ext cx="10440041" cy="7905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7508" tIns="81280" rIns="81280" bIns="81280" numCol="1" spcCol="1270" anchor="ctr" anchorCtr="0">
          <a:noAutofit/>
        </a:bodyPr>
        <a:lstStyle/>
        <a:p>
          <a:pPr marL="0" lvl="0" indent="0" algn="ctr" defTabSz="1422400" rtl="0">
            <a:lnSpc>
              <a:spcPct val="90000"/>
            </a:lnSpc>
            <a:spcBef>
              <a:spcPct val="0"/>
            </a:spcBef>
            <a:spcAft>
              <a:spcPct val="35000"/>
            </a:spcAft>
            <a:buNone/>
          </a:pPr>
          <a:r>
            <a:rPr lang="en-US" sz="3200" b="1" kern="1200" dirty="0">
              <a:solidFill>
                <a:schemeClr val="bg1"/>
              </a:solidFill>
            </a:rPr>
            <a:t>The team may be assigned a new project, or</a:t>
          </a:r>
          <a:endParaRPr lang="ar-EG" sz="3200" b="1" kern="1200" dirty="0">
            <a:solidFill>
              <a:schemeClr val="bg1"/>
            </a:solidFill>
          </a:endParaRPr>
        </a:p>
      </dsp:txBody>
      <dsp:txXfrm>
        <a:off x="837137" y="1581122"/>
        <a:ext cx="10440041" cy="790561"/>
      </dsp:txXfrm>
    </dsp:sp>
    <dsp:sp modelId="{55159BD1-564C-4E30-832C-83C1FB7059A6}">
      <dsp:nvSpPr>
        <dsp:cNvPr id="0" name=""/>
        <dsp:cNvSpPr/>
      </dsp:nvSpPr>
      <dsp:spPr>
        <a:xfrm>
          <a:off x="343036" y="1482302"/>
          <a:ext cx="988201" cy="988201"/>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D6D8A3-D818-4F5A-9FB6-9BEAE5F80950}">
      <dsp:nvSpPr>
        <dsp:cNvPr id="0" name=""/>
        <dsp:cNvSpPr/>
      </dsp:nvSpPr>
      <dsp:spPr>
        <a:xfrm>
          <a:off x="549767" y="2766964"/>
          <a:ext cx="10727410" cy="790561"/>
        </a:xfrm>
        <a:prstGeom prst="rect">
          <a:avLst/>
        </a:prstGeom>
        <a:solidFill>
          <a:schemeClr val="bg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7508" tIns="71120" rIns="71120" bIns="7112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chemeClr val="tx1"/>
              </a:solidFill>
            </a:rPr>
            <a:t>Some members may leave the team and new members join for a new project.</a:t>
          </a:r>
          <a:endParaRPr lang="ar-EG" sz="2800" b="1" kern="1200" dirty="0">
            <a:solidFill>
              <a:schemeClr val="tx1"/>
            </a:solidFill>
          </a:endParaRPr>
        </a:p>
      </dsp:txBody>
      <dsp:txXfrm>
        <a:off x="549767" y="2766964"/>
        <a:ext cx="10727410" cy="790561"/>
      </dsp:txXfrm>
    </dsp:sp>
    <dsp:sp modelId="{E100D72D-81E6-4989-950A-94CCE9339D22}">
      <dsp:nvSpPr>
        <dsp:cNvPr id="0" name=""/>
        <dsp:cNvSpPr/>
      </dsp:nvSpPr>
      <dsp:spPr>
        <a:xfrm>
          <a:off x="55667" y="2668144"/>
          <a:ext cx="988201" cy="988201"/>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437F8-66D7-4C84-AD19-2449FCB83043}">
      <dsp:nvSpPr>
        <dsp:cNvPr id="0" name=""/>
        <dsp:cNvSpPr/>
      </dsp:nvSpPr>
      <dsp:spPr>
        <a:xfrm>
          <a:off x="0" y="0"/>
          <a:ext cx="3685760" cy="28006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Communication</a:t>
          </a:r>
          <a:endParaRPr lang="en-US" sz="15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1800" b="0" i="0" kern="1200" dirty="0"/>
            <a:t>Team members must be able to communicate clearly and effectively with each other. This includes </a:t>
          </a:r>
          <a:r>
            <a:rPr lang="en-US" sz="1800" b="0" i="0" u="none" kern="1200" dirty="0"/>
            <a:t>active listening</a:t>
          </a:r>
          <a:r>
            <a:rPr lang="en-US" sz="1800" b="0" i="0" kern="1200" dirty="0"/>
            <a:t>, asking clarifying questions, and using language that is clear and concise.</a:t>
          </a:r>
          <a:endParaRPr lang="ar-EG" sz="1800" kern="1200" dirty="0"/>
        </a:p>
      </dsp:txBody>
      <dsp:txXfrm>
        <a:off x="0" y="0"/>
        <a:ext cx="3685760" cy="2800610"/>
      </dsp:txXfrm>
    </dsp:sp>
    <dsp:sp modelId="{762D3045-AFE1-4C0C-BAC7-6E7E643FD347}">
      <dsp:nvSpPr>
        <dsp:cNvPr id="0" name=""/>
        <dsp:cNvSpPr/>
      </dsp:nvSpPr>
      <dsp:spPr>
        <a:xfrm>
          <a:off x="4054336" y="0"/>
          <a:ext cx="3685760" cy="2800610"/>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0" kern="1200" dirty="0">
              <a:effectLst>
                <a:outerShdw blurRad="38100" dist="38100" dir="2700000" algn="tl">
                  <a:srgbClr val="000000">
                    <a:alpha val="43137"/>
                  </a:srgbClr>
                </a:outerShdw>
              </a:effectLst>
            </a:rPr>
            <a:t>Collaboration</a:t>
          </a:r>
          <a:endParaRPr lang="en-US" sz="1600" b="1" i="0" kern="1200" dirty="0">
            <a:effectLst>
              <a:outerShdw blurRad="38100" dist="38100" dir="2700000" algn="tl">
                <a:srgbClr val="000000">
                  <a:alpha val="43137"/>
                </a:srgbClr>
              </a:outerShdw>
            </a:effectLst>
          </a:endParaRPr>
        </a:p>
        <a:p>
          <a:pPr marL="0" lvl="0" indent="0" algn="ctr" defTabSz="1066800">
            <a:lnSpc>
              <a:spcPct val="90000"/>
            </a:lnSpc>
            <a:spcBef>
              <a:spcPct val="0"/>
            </a:spcBef>
            <a:spcAft>
              <a:spcPct val="35000"/>
            </a:spcAft>
            <a:buNone/>
          </a:pPr>
          <a:r>
            <a:rPr lang="en-US" sz="1600" b="0" i="0" kern="1200" dirty="0"/>
            <a:t>Involves working together towards a common goal and being willing to compromise in order to achieve a mutually beneficial outcome. Team members must be able to work together, share ideas, and build on each other's strengths in order to achieve success</a:t>
          </a:r>
          <a:endParaRPr lang="ar-EG" sz="1600" b="0" kern="1200" dirty="0">
            <a:solidFill>
              <a:schemeClr val="tx1"/>
            </a:solidFill>
          </a:endParaRPr>
        </a:p>
      </dsp:txBody>
      <dsp:txXfrm>
        <a:off x="4054336" y="0"/>
        <a:ext cx="3685760" cy="2800610"/>
      </dsp:txXfrm>
    </dsp:sp>
    <dsp:sp modelId="{0A8A5C78-15FF-40F9-A2D2-EB2F5D2BAC85}">
      <dsp:nvSpPr>
        <dsp:cNvPr id="0" name=""/>
        <dsp:cNvSpPr/>
      </dsp:nvSpPr>
      <dsp:spPr>
        <a:xfrm>
          <a:off x="8108673" y="0"/>
          <a:ext cx="3685760" cy="28006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solidFill>
                <a:schemeClr val="tx1"/>
              </a:solidFill>
              <a:effectLst>
                <a:outerShdw blurRad="38100" dist="38100" dir="2700000" algn="tl">
                  <a:srgbClr val="000000">
                    <a:alpha val="43137"/>
                  </a:srgbClr>
                </a:outerShdw>
              </a:effectLst>
            </a:rPr>
            <a:t>Conflict resolution</a:t>
          </a:r>
        </a:p>
        <a:p>
          <a:pPr marL="0" lvl="0" indent="0" algn="ctr" defTabSz="1066800">
            <a:lnSpc>
              <a:spcPct val="90000"/>
            </a:lnSpc>
            <a:spcBef>
              <a:spcPct val="0"/>
            </a:spcBef>
            <a:spcAft>
              <a:spcPct val="35000"/>
            </a:spcAft>
            <a:buFont typeface="+mj-lt"/>
            <a:buNone/>
          </a:pPr>
          <a:r>
            <a:rPr lang="en-US" sz="1800" b="0" i="0" kern="1200" dirty="0"/>
            <a:t>Conflict is an inevitable part of negotiation, and team members must be able to resolve conflicts in a constructive manner. This involves being willing to listen to different perspectives, finding common ground, and developing creative solutions that meet everyone's needs.</a:t>
          </a:r>
          <a:endParaRPr lang="ar-EG" sz="1800" kern="1200" dirty="0"/>
        </a:p>
      </dsp:txBody>
      <dsp:txXfrm>
        <a:off x="8108673" y="0"/>
        <a:ext cx="3685760" cy="2800610"/>
      </dsp:txXfrm>
    </dsp:sp>
    <dsp:sp modelId="{1DCDFE7A-E8B5-43C4-A82A-1F7F087CE2EC}">
      <dsp:nvSpPr>
        <dsp:cNvPr id="0" name=""/>
        <dsp:cNvSpPr/>
      </dsp:nvSpPr>
      <dsp:spPr>
        <a:xfrm>
          <a:off x="490759" y="3341334"/>
          <a:ext cx="5222169" cy="2211456"/>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effectLst>
                <a:outerShdw blurRad="38100" dist="38100" dir="2700000" algn="tl">
                  <a:srgbClr val="000000">
                    <a:alpha val="43137"/>
                  </a:srgbClr>
                </a:outerShdw>
              </a:effectLst>
            </a:rPr>
            <a:t>Problem-solving</a:t>
          </a:r>
          <a:r>
            <a:rPr lang="en-US" sz="1900" b="0" i="0" kern="1200" dirty="0"/>
            <a:t> </a:t>
          </a:r>
        </a:p>
        <a:p>
          <a:pPr marL="0" lvl="0" indent="0" algn="ctr" defTabSz="1066800">
            <a:lnSpc>
              <a:spcPct val="90000"/>
            </a:lnSpc>
            <a:spcBef>
              <a:spcPct val="0"/>
            </a:spcBef>
            <a:spcAft>
              <a:spcPct val="35000"/>
            </a:spcAft>
            <a:buFont typeface="+mj-lt"/>
            <a:buNone/>
          </a:pPr>
          <a:r>
            <a:rPr lang="en-US" sz="1900" b="0" i="0" kern="1200" dirty="0"/>
            <a:t>Negotiation often requires creative problem-solving, as parties may have different goals and priorities. Team members must be able to think outside of the box and generate novel solutions that benefit all parties.</a:t>
          </a:r>
          <a:endParaRPr lang="ar-EG" sz="1900" kern="1200" dirty="0">
            <a:solidFill>
              <a:schemeClr val="tx1"/>
            </a:solidFill>
          </a:endParaRPr>
        </a:p>
      </dsp:txBody>
      <dsp:txXfrm>
        <a:off x="490759" y="3341334"/>
        <a:ext cx="5222169" cy="2211456"/>
      </dsp:txXfrm>
    </dsp:sp>
    <dsp:sp modelId="{75C22206-D09F-4908-82A5-7A446B51E6D6}">
      <dsp:nvSpPr>
        <dsp:cNvPr id="0" name=""/>
        <dsp:cNvSpPr/>
      </dsp:nvSpPr>
      <dsp:spPr>
        <a:xfrm>
          <a:off x="6081505" y="3341334"/>
          <a:ext cx="5222169" cy="2211456"/>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effectLst>
                <a:outerShdw blurRad="38100" dist="38100" dir="2700000" algn="tl">
                  <a:srgbClr val="000000">
                    <a:alpha val="43137"/>
                  </a:srgbClr>
                </a:outerShdw>
              </a:effectLst>
            </a:rPr>
            <a:t>Emotional intelligence</a:t>
          </a:r>
        </a:p>
        <a:p>
          <a:pPr marL="0" lvl="0" indent="0" algn="ctr" defTabSz="1066800">
            <a:lnSpc>
              <a:spcPct val="90000"/>
            </a:lnSpc>
            <a:spcBef>
              <a:spcPct val="0"/>
            </a:spcBef>
            <a:spcAft>
              <a:spcPct val="35000"/>
            </a:spcAft>
            <a:buFont typeface="+mj-lt"/>
            <a:buNone/>
          </a:pPr>
          <a:r>
            <a:rPr lang="en-US" sz="1800" b="0" i="0" kern="1200" dirty="0"/>
            <a:t>Emotional intelligence is the ability to understand and manage one's own emotions, as well as read and respond to the emotions of others. In negotiation, </a:t>
          </a:r>
          <a:r>
            <a:rPr lang="en-US" sz="1800" b="0" i="0" u="none" kern="1200" dirty="0"/>
            <a:t>emotional intelligence</a:t>
          </a:r>
          <a:r>
            <a:rPr lang="en-US" sz="1800" b="0" i="0" kern="1200" dirty="0"/>
            <a:t> can help a team navigate complex </a:t>
          </a:r>
          <a:r>
            <a:rPr lang="en-US" sz="1800" b="0" i="0" u="none" kern="1200" dirty="0"/>
            <a:t>interpersonal dynamics</a:t>
          </a:r>
          <a:r>
            <a:rPr lang="en-US" sz="1800" b="0" i="0" kern="1200" dirty="0"/>
            <a:t>, build rapport with the other party, and defuse </a:t>
          </a:r>
          <a:r>
            <a:rPr lang="en-US" sz="1800" b="0" i="0" u="none" kern="1200" dirty="0"/>
            <a:t>tense situations</a:t>
          </a:r>
          <a:r>
            <a:rPr lang="en-US" sz="1800" b="0" i="0" kern="1200" dirty="0"/>
            <a:t>.</a:t>
          </a:r>
          <a:endParaRPr lang="ar-EG" sz="1800" b="0" kern="1200" dirty="0">
            <a:solidFill>
              <a:schemeClr val="tx1"/>
            </a:solidFill>
          </a:endParaRPr>
        </a:p>
      </dsp:txBody>
      <dsp:txXfrm>
        <a:off x="6081505" y="3341334"/>
        <a:ext cx="5222169" cy="22114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67EF43-C65A-4CB3-8160-96603064686C}">
      <dsp:nvSpPr>
        <dsp:cNvPr id="0" name=""/>
        <dsp:cNvSpPr/>
      </dsp:nvSpPr>
      <dsp:spPr>
        <a:xfrm>
          <a:off x="0" y="0"/>
          <a:ext cx="9051235"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chemeClr val="tx1"/>
              </a:solidFill>
            </a:rPr>
            <a:t>Greatness starts with superb people.</a:t>
          </a:r>
          <a:endParaRPr lang="ar-EG" sz="2400" b="1" kern="1200" dirty="0">
            <a:solidFill>
              <a:schemeClr val="tx1"/>
            </a:solidFill>
          </a:endParaRPr>
        </a:p>
      </dsp:txBody>
      <dsp:txXfrm>
        <a:off x="20957" y="20957"/>
        <a:ext cx="8195405" cy="673616"/>
      </dsp:txXfrm>
    </dsp:sp>
    <dsp:sp modelId="{85F43CE5-81FB-46B7-B889-9D5D48EAAC8B}">
      <dsp:nvSpPr>
        <dsp:cNvPr id="0" name=""/>
        <dsp:cNvSpPr/>
      </dsp:nvSpPr>
      <dsp:spPr>
        <a:xfrm>
          <a:off x="675903" y="814909"/>
          <a:ext cx="9051235"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rgbClr val="C00000"/>
              </a:solidFill>
            </a:rPr>
            <a:t>Great Groups and great leaders create each other.</a:t>
          </a:r>
          <a:endParaRPr lang="ar-EG" sz="2400" b="1" kern="1200" dirty="0">
            <a:solidFill>
              <a:srgbClr val="C00000"/>
            </a:solidFill>
          </a:endParaRPr>
        </a:p>
      </dsp:txBody>
      <dsp:txXfrm>
        <a:off x="696860" y="835866"/>
        <a:ext cx="7868322" cy="673616"/>
      </dsp:txXfrm>
    </dsp:sp>
    <dsp:sp modelId="{0408ECFA-9E8C-4D14-8F12-3A2871C5B199}">
      <dsp:nvSpPr>
        <dsp:cNvPr id="0" name=""/>
        <dsp:cNvSpPr/>
      </dsp:nvSpPr>
      <dsp:spPr>
        <a:xfrm>
          <a:off x="1351807" y="1629819"/>
          <a:ext cx="9051235"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chemeClr val="tx1"/>
              </a:solidFill>
            </a:rPr>
            <a:t>Every Great Group has a strong leader</a:t>
          </a:r>
          <a:endParaRPr lang="ar-EG" sz="2400" b="1" kern="1200" dirty="0">
            <a:solidFill>
              <a:schemeClr val="tx1"/>
            </a:solidFill>
          </a:endParaRPr>
        </a:p>
      </dsp:txBody>
      <dsp:txXfrm>
        <a:off x="1372764" y="1650776"/>
        <a:ext cx="7868322" cy="673616"/>
      </dsp:txXfrm>
    </dsp:sp>
    <dsp:sp modelId="{148731A0-08FE-4184-A609-C66FF0A72221}">
      <dsp:nvSpPr>
        <dsp:cNvPr id="0" name=""/>
        <dsp:cNvSpPr/>
      </dsp:nvSpPr>
      <dsp:spPr>
        <a:xfrm>
          <a:off x="2027711" y="2444728"/>
          <a:ext cx="9051235"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altLang="ar-EG" sz="2400" b="1" kern="1200" dirty="0">
              <a:solidFill>
                <a:srgbClr val="C00000"/>
              </a:solidFill>
            </a:rPr>
            <a:t>Leaders of Great Groups love talent and know where to find it.</a:t>
          </a:r>
          <a:endParaRPr lang="ar-EG" sz="2400" b="1" kern="1200" dirty="0">
            <a:solidFill>
              <a:srgbClr val="C00000"/>
            </a:solidFill>
          </a:endParaRPr>
        </a:p>
      </dsp:txBody>
      <dsp:txXfrm>
        <a:off x="2048668" y="2465685"/>
        <a:ext cx="7868322" cy="673616"/>
      </dsp:txXfrm>
    </dsp:sp>
    <dsp:sp modelId="{EA4BD457-F1C6-4FD0-8864-2F5C452A6E5F}">
      <dsp:nvSpPr>
        <dsp:cNvPr id="0" name=""/>
        <dsp:cNvSpPr/>
      </dsp:nvSpPr>
      <dsp:spPr>
        <a:xfrm>
          <a:off x="2703615" y="3259638"/>
          <a:ext cx="9051235"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altLang="ar-EG" sz="2400" b="1" kern="1200" dirty="0">
              <a:solidFill>
                <a:schemeClr val="tx1"/>
              </a:solidFill>
            </a:rPr>
            <a:t>Great Groups are full of talented people who can work together.</a:t>
          </a:r>
          <a:endParaRPr lang="ar-EG" sz="2400" b="1" kern="1200" dirty="0">
            <a:solidFill>
              <a:schemeClr val="tx1"/>
            </a:solidFill>
          </a:endParaRPr>
        </a:p>
      </dsp:txBody>
      <dsp:txXfrm>
        <a:off x="2724572" y="3280595"/>
        <a:ext cx="7868322" cy="673616"/>
      </dsp:txXfrm>
    </dsp:sp>
    <dsp:sp modelId="{93499A7C-CBB7-4324-B0F9-6B2B2D37C1EF}">
      <dsp:nvSpPr>
        <dsp:cNvPr id="0" name=""/>
        <dsp:cNvSpPr/>
      </dsp:nvSpPr>
      <dsp:spPr>
        <a:xfrm>
          <a:off x="8586140" y="522734"/>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8690786" y="522734"/>
        <a:ext cx="255802" cy="349983"/>
      </dsp:txXfrm>
    </dsp:sp>
    <dsp:sp modelId="{684FE0AF-2F76-417A-A395-D34A707C3A51}">
      <dsp:nvSpPr>
        <dsp:cNvPr id="0" name=""/>
        <dsp:cNvSpPr/>
      </dsp:nvSpPr>
      <dsp:spPr>
        <a:xfrm>
          <a:off x="9262044" y="1337644"/>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9366690" y="1337644"/>
        <a:ext cx="255802" cy="349983"/>
      </dsp:txXfrm>
    </dsp:sp>
    <dsp:sp modelId="{29FA4B19-39DA-434E-84A4-795894B953B1}">
      <dsp:nvSpPr>
        <dsp:cNvPr id="0" name=""/>
        <dsp:cNvSpPr/>
      </dsp:nvSpPr>
      <dsp:spPr>
        <a:xfrm>
          <a:off x="9937948" y="2140628"/>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10042594" y="2140628"/>
        <a:ext cx="255802" cy="349983"/>
      </dsp:txXfrm>
    </dsp:sp>
    <dsp:sp modelId="{BE7D29D2-A72E-44FD-B4D2-252D94F7C885}">
      <dsp:nvSpPr>
        <dsp:cNvPr id="0" name=""/>
        <dsp:cNvSpPr/>
      </dsp:nvSpPr>
      <dsp:spPr>
        <a:xfrm>
          <a:off x="10613852" y="2963488"/>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10718498" y="2963488"/>
        <a:ext cx="255802" cy="349983"/>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8612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417017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ar-EG"/>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6pPr>
            <a:lvl7pPr marL="29718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7pPr>
            <a:lvl8pPr marL="34290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8pPr>
            <a:lvl9pPr marL="38862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32204C3-0DAB-4C3A-A62A-400DAD2FF570}" type="slidenum">
              <a:rPr lang="en-US" altLang="ar-EG">
                <a:latin typeface="Arial" panose="020B0604020202020204" pitchFamily="34" charset="0"/>
              </a:rPr>
              <a:pPr>
                <a:spcBef>
                  <a:spcPct val="0"/>
                </a:spcBef>
              </a:pPr>
              <a:t>41</a:t>
            </a:fld>
            <a:endParaRPr lang="en-US" altLang="ar-EG">
              <a:latin typeface="Arial" panose="020B0604020202020204" pitchFamily="34" charset="0"/>
            </a:endParaRPr>
          </a:p>
        </p:txBody>
      </p:sp>
    </p:spTree>
    <p:extLst>
      <p:ext uri="{BB962C8B-B14F-4D97-AF65-F5344CB8AC3E}">
        <p14:creationId xmlns:p14="http://schemas.microsoft.com/office/powerpoint/2010/main" val="2849777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ar-EG"/>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6pPr>
            <a:lvl7pPr marL="29718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7pPr>
            <a:lvl8pPr marL="34290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8pPr>
            <a:lvl9pPr marL="38862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D8A62E0-FF37-4F33-AD81-E6F670AF5A43}" type="slidenum">
              <a:rPr lang="en-US" altLang="ar-EG">
                <a:latin typeface="Arial" panose="020B0604020202020204" pitchFamily="34" charset="0"/>
              </a:rPr>
              <a:pPr>
                <a:spcBef>
                  <a:spcPct val="0"/>
                </a:spcBef>
              </a:pPr>
              <a:t>42</a:t>
            </a:fld>
            <a:endParaRPr lang="en-US" altLang="ar-EG">
              <a:latin typeface="Arial" panose="020B0604020202020204" pitchFamily="34" charset="0"/>
            </a:endParaRPr>
          </a:p>
        </p:txBody>
      </p:sp>
    </p:spTree>
    <p:extLst>
      <p:ext uri="{BB962C8B-B14F-4D97-AF65-F5344CB8AC3E}">
        <p14:creationId xmlns:p14="http://schemas.microsoft.com/office/powerpoint/2010/main" val="3910764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ar-EG"/>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6pPr>
            <a:lvl7pPr marL="29718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7pPr>
            <a:lvl8pPr marL="34290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8pPr>
            <a:lvl9pPr marL="38862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12AA421-AD52-4617-BB78-53128E860E77}" type="slidenum">
              <a:rPr lang="en-US" altLang="ar-EG">
                <a:latin typeface="Arial" panose="020B0604020202020204" pitchFamily="34" charset="0"/>
              </a:rPr>
              <a:pPr>
                <a:spcBef>
                  <a:spcPct val="0"/>
                </a:spcBef>
              </a:pPr>
              <a:t>43</a:t>
            </a:fld>
            <a:endParaRPr lang="en-US" altLang="ar-EG">
              <a:latin typeface="Arial" panose="020B0604020202020204" pitchFamily="34" charset="0"/>
            </a:endParaRPr>
          </a:p>
        </p:txBody>
      </p:sp>
    </p:spTree>
    <p:extLst>
      <p:ext uri="{BB962C8B-B14F-4D97-AF65-F5344CB8AC3E}">
        <p14:creationId xmlns:p14="http://schemas.microsoft.com/office/powerpoint/2010/main" val="4794245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ar-EG"/>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6pPr>
            <a:lvl7pPr marL="29718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7pPr>
            <a:lvl8pPr marL="34290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8pPr>
            <a:lvl9pPr marL="3886200" indent="-228600" algn="l" defTabSz="457200" rtl="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D9C15B-3943-4D88-9F06-405B1A9E050B}" type="slidenum">
              <a:rPr lang="en-US" altLang="ar-EG">
                <a:latin typeface="Arial" panose="020B0604020202020204" pitchFamily="34" charset="0"/>
              </a:rPr>
              <a:pPr>
                <a:spcBef>
                  <a:spcPct val="0"/>
                </a:spcBef>
              </a:pPr>
              <a:t>44</a:t>
            </a:fld>
            <a:endParaRPr lang="en-US" altLang="ar-EG">
              <a:latin typeface="Arial" panose="020B0604020202020204" pitchFamily="34" charset="0"/>
            </a:endParaRPr>
          </a:p>
        </p:txBody>
      </p:sp>
    </p:spTree>
    <p:extLst>
      <p:ext uri="{BB962C8B-B14F-4D97-AF65-F5344CB8AC3E}">
        <p14:creationId xmlns:p14="http://schemas.microsoft.com/office/powerpoint/2010/main" val="1767143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DB9B85-FAEF-4282-941F-8D4053C59DB6}" type="datetimeFigureOut">
              <a:rPr lang="ar-EG" smtClean="0"/>
              <a:t>25/12/1444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3C515077-62F7-4FF0-862F-16C60BB98C2E}" type="slidenum">
              <a:rPr lang="ar-EG" smtClean="0"/>
              <a:t>‹#›</a:t>
            </a:fld>
            <a:endParaRPr lang="ar-EG"/>
          </a:p>
        </p:txBody>
      </p:sp>
    </p:spTree>
    <p:extLst>
      <p:ext uri="{BB962C8B-B14F-4D97-AF65-F5344CB8AC3E}">
        <p14:creationId xmlns:p14="http://schemas.microsoft.com/office/powerpoint/2010/main" val="12230079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el og indholdsobjekt">
    <p:spTree>
      <p:nvGrpSpPr>
        <p:cNvPr id="1" name=""/>
        <p:cNvGrpSpPr/>
        <p:nvPr/>
      </p:nvGrpSpPr>
      <p:grpSpPr>
        <a:xfrm>
          <a:off x="0" y="0"/>
          <a:ext cx="0" cy="0"/>
          <a:chOff x="0" y="0"/>
          <a:chExt cx="0" cy="0"/>
        </a:xfrm>
      </p:grpSpPr>
      <p:sp>
        <p:nvSpPr>
          <p:cNvPr id="4" name="Rektangel 2"/>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ＭＳ Ｐゴシック" pitchFamily="-97" charset="-128"/>
            </a:endParaRPr>
          </a:p>
        </p:txBody>
      </p:sp>
      <p:pic>
        <p:nvPicPr>
          <p:cNvPr id="5" name="Billede 3" descr="dreamstime_Handsoverlapping.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298701"/>
            <a:ext cx="10972800" cy="3827463"/>
          </a:xfrm>
          <a:prstGeom prst="rect">
            <a:avLst/>
          </a:prstGeom>
        </p:spPr>
        <p:txBody>
          <a:bodyPr/>
          <a:lstStyle>
            <a:lvl1pPr>
              <a:defRPr>
                <a:solidFill>
                  <a:srgbClr val="000000"/>
                </a:solidFill>
                <a:latin typeface="+mn-lt"/>
                <a:cs typeface="Arial"/>
              </a:defRPr>
            </a:lvl1pPr>
            <a:lvl2pPr>
              <a:defRPr>
                <a:solidFill>
                  <a:srgbClr val="000000"/>
                </a:solidFill>
                <a:latin typeface="+mn-lt"/>
                <a:cs typeface="Arial"/>
              </a:defRPr>
            </a:lvl2pPr>
            <a:lvl3pPr>
              <a:defRPr>
                <a:solidFill>
                  <a:srgbClr val="000000"/>
                </a:solidFill>
                <a:latin typeface="+mn-lt"/>
                <a:cs typeface="Arial"/>
              </a:defRPr>
            </a:lvl3pPr>
            <a:lvl4pPr>
              <a:defRPr>
                <a:solidFill>
                  <a:srgbClr val="000000"/>
                </a:solidFill>
                <a:latin typeface="+mn-lt"/>
                <a:cs typeface="Arial"/>
              </a:defRPr>
            </a:lvl4pPr>
            <a:lvl5pPr>
              <a:defRPr>
                <a:solidFill>
                  <a:srgbClr val="000000"/>
                </a:solidFill>
                <a:latin typeface="+mn-lt"/>
                <a:cs typeface="Arial"/>
              </a:defRPr>
            </a:lvl5p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charset="0"/>
              <a:buNone/>
              <a:tabLst/>
              <a:defRPr sz="3200" b="1">
                <a:latin typeface="+mn-lt"/>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Pladsholder til dato 3"/>
          <p:cNvSpPr>
            <a:spLocks noGrp="1"/>
          </p:cNvSpPr>
          <p:nvPr userDrawn="1">
            <p:ph type="dt" sz="half" idx="14"/>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charset="0"/>
                <a:ea typeface="ＭＳ Ｐゴシック" charset="-128"/>
                <a:cs typeface="ＭＳ Ｐゴシック" charset="-128"/>
              </a:defRPr>
            </a:lvl1pPr>
          </a:lstStyle>
          <a:p>
            <a:pPr>
              <a:defRPr/>
            </a:pPr>
            <a:r>
              <a:rPr lang="da-DK"/>
              <a:t>Your footnote</a:t>
            </a:r>
          </a:p>
        </p:txBody>
      </p:sp>
      <p:sp>
        <p:nvSpPr>
          <p:cNvPr id="7" name="Pladsholder til diasnummer 5"/>
          <p:cNvSpPr>
            <a:spLocks noGrp="1"/>
          </p:cNvSpPr>
          <p:nvPr userDrawn="1">
            <p:ph type="sldNum" sz="quarter" idx="15"/>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a:solidFill>
                  <a:srgbClr val="000000"/>
                </a:solidFill>
                <a:latin typeface="Arial" charset="0"/>
                <a:ea typeface="ＭＳ Ｐゴシック" charset="-128"/>
                <a:cs typeface="ＭＳ Ｐゴシック" charset="-128"/>
              </a:defRPr>
            </a:lvl1pPr>
          </a:lstStyle>
          <a:p>
            <a:pPr>
              <a:defRPr/>
            </a:pPr>
            <a:r>
              <a:rPr lang="da-DK"/>
              <a:t>Your Logo</a:t>
            </a:r>
          </a:p>
        </p:txBody>
      </p:sp>
    </p:spTree>
    <p:extLst>
      <p:ext uri="{BB962C8B-B14F-4D97-AF65-F5344CB8AC3E}">
        <p14:creationId xmlns:p14="http://schemas.microsoft.com/office/powerpoint/2010/main" val="2095375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508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324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9119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948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 id="2147483671" r:id="rId14"/>
    <p:sldLayoutId id="2147483672" r:id="rId15"/>
    <p:sldLayoutId id="2147483673" r:id="rId16"/>
    <p:sldLayoutId id="2147483674" r:id="rId17"/>
    <p:sldLayoutId id="2147483675" r:id="rId18"/>
    <p:sldLayoutId id="2147483676"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4.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14.svg"/><Relationship Id="rId2" Type="http://schemas.openxmlformats.org/officeDocument/2006/relationships/image" Target="../media/image19.jpg"/><Relationship Id="rId1" Type="http://schemas.openxmlformats.org/officeDocument/2006/relationships/slideLayout" Target="../slideLayouts/slideLayout19.xml"/><Relationship Id="rId6" Type="http://schemas.openxmlformats.org/officeDocument/2006/relationships/image" Target="../media/image13.png"/><Relationship Id="rId5" Type="http://schemas.openxmlformats.org/officeDocument/2006/relationships/image" Target="../media/image21.svg"/><Relationship Id="rId10" Type="http://schemas.openxmlformats.org/officeDocument/2006/relationships/image" Target="../media/image22.jpeg"/><Relationship Id="rId4" Type="http://schemas.openxmlformats.org/officeDocument/2006/relationships/image" Target="../media/image20.png"/><Relationship Id="rId9" Type="http://schemas.openxmlformats.org/officeDocument/2006/relationships/image" Target="../media/image16.svg"/></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5.png"/><Relationship Id="rId7" Type="http://schemas.openxmlformats.org/officeDocument/2006/relationships/image" Target="../media/image16.sv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3.png"/><Relationship Id="rId7" Type="http://schemas.openxmlformats.org/officeDocument/2006/relationships/diagramData" Target="../diagrams/data1.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11" Type="http://schemas.microsoft.com/office/2007/relationships/diagramDrawing" Target="../diagrams/drawing1.xml"/><Relationship Id="rId5" Type="http://schemas.openxmlformats.org/officeDocument/2006/relationships/image" Target="../media/image15.png"/><Relationship Id="rId10" Type="http://schemas.openxmlformats.org/officeDocument/2006/relationships/diagramColors" Target="../diagrams/colors1.xml"/><Relationship Id="rId4" Type="http://schemas.openxmlformats.org/officeDocument/2006/relationships/image" Target="../media/image14.svg"/><Relationship Id="rId9"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4.xml.rels><?xml version="1.0" encoding="UTF-8" standalone="yes"?>
<Relationships xmlns="http://schemas.openxmlformats.org/package/2006/relationships"><Relationship Id="rId3" Type="http://schemas.openxmlformats.org/officeDocument/2006/relationships/hyperlink" Target="http://www.1000ventures.com/business_guide/crosscuttings/leadership_attributes_are-know-do.html" TargetMode="External"/><Relationship Id="rId2" Type="http://schemas.openxmlformats.org/officeDocument/2006/relationships/hyperlink" Target="http://www.1000ventures.com/products/sl_smart_leader.html" TargetMode="Externa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www.1000ventures.com/products/bec_mc_skills-soft.html" TargetMode="External"/><Relationship Id="rId4" Type="http://schemas.openxmlformats.org/officeDocument/2006/relationships/hyperlink" Target="http://www.leader360.com/coach/quotes_vision.htm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23.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6.sv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13.png"/><Relationship Id="rId7" Type="http://schemas.openxmlformats.org/officeDocument/2006/relationships/diagramData" Target="../diagrams/data3.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11" Type="http://schemas.microsoft.com/office/2007/relationships/diagramDrawing" Target="../diagrams/drawing3.xml"/><Relationship Id="rId5" Type="http://schemas.openxmlformats.org/officeDocument/2006/relationships/image" Target="../media/image15.png"/><Relationship Id="rId10" Type="http://schemas.openxmlformats.org/officeDocument/2006/relationships/diagramColors" Target="../diagrams/colors3.xml"/><Relationship Id="rId4" Type="http://schemas.openxmlformats.org/officeDocument/2006/relationships/image" Target="../media/image14.svg"/><Relationship Id="rId9"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13.png"/><Relationship Id="rId7" Type="http://schemas.openxmlformats.org/officeDocument/2006/relationships/diagramData" Target="../diagrams/data4.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11" Type="http://schemas.microsoft.com/office/2007/relationships/diagramDrawing" Target="../diagrams/drawing4.xml"/><Relationship Id="rId5" Type="http://schemas.openxmlformats.org/officeDocument/2006/relationships/image" Target="../media/image15.png"/><Relationship Id="rId10" Type="http://schemas.openxmlformats.org/officeDocument/2006/relationships/diagramColors" Target="../diagrams/colors4.xml"/><Relationship Id="rId4" Type="http://schemas.openxmlformats.org/officeDocument/2006/relationships/image" Target="../media/image14.svg"/><Relationship Id="rId9"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13.png"/><Relationship Id="rId7" Type="http://schemas.openxmlformats.org/officeDocument/2006/relationships/diagramData" Target="../diagrams/data5.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11" Type="http://schemas.microsoft.com/office/2007/relationships/diagramDrawing" Target="../diagrams/drawing5.xml"/><Relationship Id="rId5" Type="http://schemas.openxmlformats.org/officeDocument/2006/relationships/image" Target="../media/image15.png"/><Relationship Id="rId10" Type="http://schemas.openxmlformats.org/officeDocument/2006/relationships/diagramColors" Target="../diagrams/colors5.xml"/><Relationship Id="rId4" Type="http://schemas.openxmlformats.org/officeDocument/2006/relationships/image" Target="../media/image14.svg"/><Relationship Id="rId9"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20.png"/><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9.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21.svg"/><Relationship Id="rId9" Type="http://schemas.openxmlformats.org/officeDocument/2006/relationships/image" Target="../media/image31.png"/></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image" Target="../media/image13.png"/><Relationship Id="rId7" Type="http://schemas.openxmlformats.org/officeDocument/2006/relationships/diagramData" Target="../diagrams/data6.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11" Type="http://schemas.microsoft.com/office/2007/relationships/diagramDrawing" Target="../diagrams/drawing6.xml"/><Relationship Id="rId5" Type="http://schemas.openxmlformats.org/officeDocument/2006/relationships/image" Target="../media/image15.png"/><Relationship Id="rId10" Type="http://schemas.openxmlformats.org/officeDocument/2006/relationships/diagramColors" Target="../diagrams/colors6.xml"/><Relationship Id="rId4" Type="http://schemas.openxmlformats.org/officeDocument/2006/relationships/image" Target="../media/image14.svg"/><Relationship Id="rId9" Type="http://schemas.openxmlformats.org/officeDocument/2006/relationships/diagramQuickStyle" Target="../diagrams/quickStyle6.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svg"/><Relationship Id="rId2" Type="http://schemas.openxmlformats.org/officeDocument/2006/relationships/image" Target="../media/image34.pn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16.svg"/></Relationships>
</file>

<file path=ppt/slides/_rels/slide4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35.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6.svg"/><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32.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6.svg"/><Relationship Id="rId4" Type="http://schemas.openxmlformats.org/officeDocument/2006/relationships/image" Target="../media/image15.png"/></Relationships>
</file>

<file path=ppt/slides/_rels/slide4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36.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6.svg"/><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image" Target="../media/image14.sv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diagramColors" Target="../diagrams/colors7.xml"/><Relationship Id="rId11" Type="http://schemas.openxmlformats.org/officeDocument/2006/relationships/image" Target="../media/image13.png"/><Relationship Id="rId5" Type="http://schemas.openxmlformats.org/officeDocument/2006/relationships/diagramQuickStyle" Target="../diagrams/quickStyle7.xml"/><Relationship Id="rId10" Type="http://schemas.openxmlformats.org/officeDocument/2006/relationships/image" Target="../media/image5.png"/><Relationship Id="rId4" Type="http://schemas.openxmlformats.org/officeDocument/2006/relationships/diagramLayout" Target="../diagrams/layout7.xml"/><Relationship Id="rId9" Type="http://schemas.openxmlformats.org/officeDocument/2006/relationships/image" Target="../media/image16.svg"/></Relationships>
</file>

<file path=ppt/slides/_rels/slide4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48.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49.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13.png"/><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5.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39.png"/><Relationship Id="rId7"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13.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179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070631"/>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marR="0" lvl="0" algn="ctr" rtl="0">
              <a:lnSpc>
                <a:spcPct val="107000"/>
              </a:lnSpc>
              <a:spcBef>
                <a:spcPts val="0"/>
              </a:spcBef>
              <a:spcAft>
                <a:spcPts val="0"/>
              </a:spcAft>
              <a:buSzPts val="1000"/>
              <a:tabLst>
                <a:tab pos="457200" algn="l"/>
              </a:tabLst>
            </a:pPr>
            <a:r>
              <a:rPr lang="en-US" sz="3200" b="1" dirty="0">
                <a:solidFill>
                  <a:srgbClr val="23232D"/>
                </a:solidFill>
                <a:latin typeface="Times New Roman" panose="02020603050405020304" pitchFamily="18" charset="0"/>
                <a:ea typeface="Calibri" panose="020F0502020204030204" pitchFamily="34" charset="0"/>
                <a:cs typeface="Arial" panose="020B0604020202020204" pitchFamily="34" charset="0"/>
              </a:rPr>
              <a:t>Leadership &amp; Teamwork Skills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62054"/>
    </mc:Choice>
    <mc:Fallback xmlns="">
      <p:transition spd="slow" advTm="620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5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effectLst>
                  <a:outerShdw blurRad="38100" dist="38100" dir="2700000" algn="tl">
                    <a:srgbClr val="000000">
                      <a:alpha val="43137"/>
                    </a:srgbClr>
                  </a:outerShdw>
                </a:effectLst>
              </a:rPr>
              <a:t>The main points:</a:t>
            </a:r>
          </a:p>
          <a:p>
            <a:pPr marL="0" indent="0">
              <a:buNone/>
            </a:pPr>
            <a:endParaRPr lang="en-US" b="1" u="sng" dirty="0"/>
          </a:p>
          <a:p>
            <a:pPr algn="just"/>
            <a:r>
              <a:rPr lang="en-US" b="1" dirty="0">
                <a:effectLst>
                  <a:outerShdw blurRad="38100" dist="38100" dir="2700000" algn="tl">
                    <a:srgbClr val="000000">
                      <a:alpha val="43137"/>
                    </a:srgbClr>
                  </a:outerShdw>
                </a:effectLst>
              </a:rPr>
              <a:t>Understand the importance of leadership and teamwork during the negotiation process. </a:t>
            </a:r>
            <a:endParaRPr lang="ar-EG" u="none" dirty="0">
              <a:effectLst>
                <a:outerShdw blurRad="38100" dist="38100" dir="2700000" algn="tl">
                  <a:srgbClr val="000000">
                    <a:alpha val="43137"/>
                  </a:srgbClr>
                </a:outerShdw>
              </a:effectLst>
            </a:endParaRPr>
          </a:p>
          <a:p>
            <a:pPr algn="just"/>
            <a:endParaRPr lang="en-US" b="1" dirty="0">
              <a:effectLst>
                <a:outerShdw blurRad="38100" dist="38100" dir="2700000" algn="tl">
                  <a:srgbClr val="000000">
                    <a:alpha val="43137"/>
                  </a:srgbClr>
                </a:outerShdw>
              </a:effectLst>
            </a:endParaRPr>
          </a:p>
          <a:p>
            <a:pPr algn="just"/>
            <a:r>
              <a:rPr lang="en-US" b="1" dirty="0">
                <a:effectLst>
                  <a:outerShdw blurRad="38100" dist="38100" dir="2700000" algn="tl">
                    <a:srgbClr val="000000">
                      <a:alpha val="43137"/>
                    </a:srgbClr>
                  </a:outerShdw>
                </a:effectLst>
              </a:rPr>
              <a:t>Case studies</a:t>
            </a:r>
          </a:p>
          <a:p>
            <a:pPr marL="0" indent="0">
              <a:buNone/>
            </a:pPr>
            <a:endParaRPr lang="en-US" b="1" u="sng" dirty="0"/>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5417"/>
    </mc:Choice>
    <mc:Fallback xmlns="">
      <p:transition spd="slow" advTm="454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7061990" y="1521529"/>
            <a:ext cx="3986937" cy="3667717"/>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788901" y="375878"/>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sp>
            <p:nvSpPr>
              <p:cNvPr id="185" name="Google Shape;185;p6"/>
              <p:cNvSpPr/>
              <p:nvPr/>
            </p:nvSpPr>
            <p:spPr>
              <a:xfrm rot="448260" flipH="1">
                <a:off x="3425031" y="864199"/>
                <a:ext cx="2146884" cy="6764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Teamwork</a:t>
                </a:r>
                <a:endParaRPr sz="4000" b="1" dirty="0">
                  <a:ea typeface="Impact"/>
                  <a:cs typeface="Impact"/>
                  <a:sym typeface="Impact"/>
                </a:endParaRP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911297" y="639135"/>
            <a:ext cx="4238693" cy="4360637"/>
            <a:chOff x="549907" y="496585"/>
            <a:chExt cx="2840595" cy="3522272"/>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549907" y="496585"/>
              <a:ext cx="2840595" cy="3522272"/>
              <a:chOff x="929401" y="375602"/>
              <a:chExt cx="2840595" cy="3522272"/>
            </a:xfrm>
          </p:grpSpPr>
          <p:grpSp>
            <p:nvGrpSpPr>
              <p:cNvPr id="190" name="Google Shape;190;p6"/>
              <p:cNvGrpSpPr/>
              <p:nvPr/>
            </p:nvGrpSpPr>
            <p:grpSpPr>
              <a:xfrm rot="-384563">
                <a:off x="937559" y="375602"/>
                <a:ext cx="2388760" cy="2388760"/>
                <a:chOff x="937154" y="372850"/>
                <a:chExt cx="2388760" cy="2388760"/>
              </a:xfrm>
            </p:grpSpPr>
            <p:grpSp>
              <p:nvGrpSpPr>
                <p:cNvPr id="191" name="Google Shape;191;p6"/>
                <p:cNvGrpSpPr/>
                <p:nvPr/>
              </p:nvGrpSpPr>
              <p:grpSpPr>
                <a:xfrm>
                  <a:off x="937154" y="372850"/>
                  <a:ext cx="2388760" cy="2388760"/>
                  <a:chOff x="937154" y="372850"/>
                  <a:chExt cx="2388760" cy="2388760"/>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94" name="Google Shape;194;p6"/>
                <p:cNvSpPr/>
                <p:nvPr/>
              </p:nvSpPr>
              <p:spPr>
                <a:xfrm rot="21289473">
                  <a:off x="1053570" y="1052206"/>
                  <a:ext cx="2104586" cy="6975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Leadership</a:t>
                  </a:r>
                  <a:endParaRPr sz="4000" b="1" dirty="0">
                    <a:ea typeface="Impact"/>
                    <a:cs typeface="Impact"/>
                    <a:sym typeface="Impact"/>
                  </a:endParaRP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extLst>
      <p:ext uri="{BB962C8B-B14F-4D97-AF65-F5344CB8AC3E}">
        <p14:creationId xmlns:p14="http://schemas.microsoft.com/office/powerpoint/2010/main" val="3710529234"/>
      </p:ext>
    </p:extLst>
  </p:cSld>
  <p:clrMapOvr>
    <a:masterClrMapping/>
  </p:clrMapOvr>
  <mc:AlternateContent xmlns:mc="http://schemas.openxmlformats.org/markup-compatibility/2006" xmlns:p14="http://schemas.microsoft.com/office/powerpoint/2010/main">
    <mc:Choice Requires="p14">
      <p:transition spd="slow" p14:dur="2000" advTm="7752"/>
    </mc:Choice>
    <mc:Fallback xmlns="">
      <p:transition spd="slow" advTm="775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0" y="144483"/>
            <a:ext cx="5181600" cy="6544552"/>
          </a:xfrm>
        </p:spPr>
        <p:txBody>
          <a:bodyPr>
            <a:normAutofit fontScale="92500" lnSpcReduction="10000"/>
          </a:bodyPr>
          <a:lstStyle/>
          <a:p>
            <a:pPr marL="0" indent="0" algn="ctr" rtl="0">
              <a:buNone/>
            </a:pPr>
            <a:r>
              <a:rPr lang="en-US" altLang="ar-EG" dirty="0"/>
              <a:t>"A leader is a dealer in hope."</a:t>
            </a:r>
          </a:p>
          <a:p>
            <a:pPr algn="just" rtl="0">
              <a:buFont typeface="Wingdings" panose="05000000000000000000" pitchFamily="2" charset="2"/>
              <a:buNone/>
            </a:pPr>
            <a:r>
              <a:rPr lang="en-US" altLang="ar-EG" dirty="0"/>
              <a:t>			</a:t>
            </a:r>
            <a:r>
              <a:rPr lang="en-US" altLang="ar-EG" b="1" dirty="0">
                <a:effectLst>
                  <a:outerShdw blurRad="38100" dist="38100" dir="2700000" algn="tl">
                    <a:srgbClr val="000000">
                      <a:alpha val="43137"/>
                    </a:srgbClr>
                  </a:outerShdw>
                </a:effectLst>
              </a:rPr>
              <a:t>Napoleon Bonaparte</a:t>
            </a:r>
          </a:p>
          <a:p>
            <a:pPr algn="just" rtl="0">
              <a:buFont typeface="Wingdings" panose="05000000000000000000" pitchFamily="2" charset="2"/>
              <a:buNone/>
            </a:pPr>
            <a:endParaRPr lang="en-US" altLang="ar-EG" dirty="0"/>
          </a:p>
          <a:p>
            <a:pPr marL="0" indent="0" algn="ctr" rtl="0">
              <a:buNone/>
            </a:pPr>
            <a:r>
              <a:rPr lang="en-US" altLang="ar-EG" dirty="0"/>
              <a:t>"A spirited horse, which will try to win the race of his accord, will run even faster if encouraged."</a:t>
            </a:r>
          </a:p>
          <a:p>
            <a:pPr algn="just" rtl="0">
              <a:buFont typeface="Wingdings" panose="05000000000000000000" pitchFamily="2" charset="2"/>
              <a:buNone/>
            </a:pPr>
            <a:r>
              <a:rPr lang="en-US" altLang="ar-EG" dirty="0"/>
              <a:t>			</a:t>
            </a:r>
            <a:r>
              <a:rPr lang="en-US" altLang="ar-EG" b="1" dirty="0"/>
              <a:t>Ovid, about 9 A.D</a:t>
            </a:r>
            <a:r>
              <a:rPr lang="en-US" altLang="ar-EG" dirty="0"/>
              <a:t>.</a:t>
            </a:r>
          </a:p>
          <a:p>
            <a:pPr algn="just" rtl="0">
              <a:buFont typeface="Wingdings" panose="05000000000000000000" pitchFamily="2" charset="2"/>
              <a:buNone/>
            </a:pPr>
            <a:endParaRPr lang="en-US" altLang="ar-EG" dirty="0"/>
          </a:p>
          <a:p>
            <a:pPr algn="just" rtl="0">
              <a:buNone/>
            </a:pPr>
            <a:r>
              <a:rPr lang="en-US" altLang="ar-EG" dirty="0"/>
              <a:t>is the ability to influence others, with or without authority.</a:t>
            </a:r>
          </a:p>
          <a:p>
            <a:pPr algn="just" rtl="0">
              <a:buNone/>
            </a:pPr>
            <a:r>
              <a:rPr lang="en-US" altLang="ar-EG" dirty="0"/>
              <a:t>				</a:t>
            </a:r>
            <a:r>
              <a:rPr lang="en-US" altLang="ar-EG" b="1" dirty="0"/>
              <a:t>Peter </a:t>
            </a:r>
            <a:r>
              <a:rPr lang="en-US" altLang="ar-EG" b="1" dirty="0" err="1"/>
              <a:t>DeLisle</a:t>
            </a:r>
            <a:endParaRPr lang="en-US" altLang="ar-EG" b="1" dirty="0"/>
          </a:p>
          <a:p>
            <a:pPr algn="just" rtl="0">
              <a:buNone/>
            </a:pPr>
            <a:endParaRPr lang="en-US" altLang="ar-EG" b="1" dirty="0"/>
          </a:p>
          <a:p>
            <a:pPr algn="just" rtl="0">
              <a:buNone/>
            </a:pPr>
            <a:r>
              <a:rPr lang="en-US" altLang="ar-EG" dirty="0"/>
              <a:t>“Great leaders are the ones who let others shine”</a:t>
            </a:r>
          </a:p>
          <a:p>
            <a:pPr algn="just" rtl="0">
              <a:buNone/>
            </a:pPr>
            <a:r>
              <a:rPr lang="en-US" altLang="ar-EG" dirty="0"/>
              <a:t>			</a:t>
            </a:r>
            <a:r>
              <a:rPr lang="en-US" altLang="ar-EG" b="1" dirty="0" err="1"/>
              <a:t>Mansfred</a:t>
            </a:r>
            <a:r>
              <a:rPr lang="en-US" altLang="ar-EG" b="1" dirty="0"/>
              <a:t> </a:t>
            </a:r>
            <a:r>
              <a:rPr lang="en-US" altLang="ar-EG" b="1" dirty="0" err="1"/>
              <a:t>Kets</a:t>
            </a:r>
            <a:r>
              <a:rPr lang="en-US" altLang="ar-EG" b="1" dirty="0"/>
              <a:t> de </a:t>
            </a:r>
            <a:r>
              <a:rPr lang="en-US" altLang="ar-EG" b="1" dirty="0" err="1"/>
              <a:t>Vries</a:t>
            </a:r>
            <a:endParaRPr lang="en-US" altLang="ar-EG" b="1" dirty="0"/>
          </a:p>
          <a:p>
            <a:pPr algn="just" rtl="0">
              <a:buNone/>
            </a:pPr>
            <a:endParaRPr lang="en-US" altLang="ar-EG" b="1" dirty="0"/>
          </a:p>
          <a:p>
            <a:pPr algn="just" rtl="0">
              <a:buFont typeface="Wingdings" panose="05000000000000000000" pitchFamily="2" charset="2"/>
              <a:buNone/>
            </a:pPr>
            <a:endParaRPr lang="en-US" altLang="ar-EG" dirty="0"/>
          </a:p>
          <a:p>
            <a:pPr marL="0" indent="0" algn="just" rtl="0">
              <a:buNone/>
            </a:pPr>
            <a:endParaRPr lang="ar-EG" dirty="0"/>
          </a:p>
        </p:txBody>
      </p:sp>
      <p:sp>
        <p:nvSpPr>
          <p:cNvPr id="8" name="Half Frame 7"/>
          <p:cNvSpPr/>
          <p:nvPr/>
        </p:nvSpPr>
        <p:spPr>
          <a:xfrm>
            <a:off x="8355766" y="3594428"/>
            <a:ext cx="2005336" cy="1776154"/>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Half Frame 8"/>
          <p:cNvSpPr/>
          <p:nvPr/>
        </p:nvSpPr>
        <p:spPr>
          <a:xfrm>
            <a:off x="9841132" y="2283660"/>
            <a:ext cx="2005336" cy="1776154"/>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Picture 4" descr="C:\Users\shark\Desktop\4.png"/>
          <p:cNvPicPr>
            <a:picLocks noChangeAspect="1" noChangeArrowheads="1"/>
          </p:cNvPicPr>
          <p:nvPr/>
        </p:nvPicPr>
        <p:blipFill>
          <a:blip r:embed="rId2"/>
          <a:srcRect/>
          <a:stretch>
            <a:fillRect/>
          </a:stretch>
        </p:blipFill>
        <p:spPr bwMode="auto">
          <a:xfrm rot="5400000">
            <a:off x="7679735" y="1787723"/>
            <a:ext cx="2661854" cy="1494982"/>
          </a:xfrm>
          <a:prstGeom prst="rect">
            <a:avLst/>
          </a:prstGeom>
          <a:noFill/>
        </p:spPr>
      </p:pic>
      <p:pic>
        <p:nvPicPr>
          <p:cNvPr id="12" name="Picture 7" descr="C:\Users\shark\Desktop\d.png"/>
          <p:cNvPicPr>
            <a:picLocks noChangeAspect="1" noChangeArrowheads="1"/>
          </p:cNvPicPr>
          <p:nvPr/>
        </p:nvPicPr>
        <p:blipFill>
          <a:blip r:embed="rId3"/>
          <a:srcRect/>
          <a:stretch>
            <a:fillRect/>
          </a:stretch>
        </p:blipFill>
        <p:spPr bwMode="auto">
          <a:xfrm rot="5400000">
            <a:off x="9706864" y="488763"/>
            <a:ext cx="2984875" cy="1676400"/>
          </a:xfrm>
          <a:prstGeom prst="rect">
            <a:avLst/>
          </a:prstGeom>
          <a:noFill/>
        </p:spPr>
      </p:pic>
      <p:sp>
        <p:nvSpPr>
          <p:cNvPr id="13" name="Half Frame 12"/>
          <p:cNvSpPr/>
          <p:nvPr/>
        </p:nvSpPr>
        <p:spPr>
          <a:xfrm>
            <a:off x="6871254" y="4912881"/>
            <a:ext cx="2005336" cy="1776154"/>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4" name="Picture 5" descr="C:\Users\shark\Desktop\8.png"/>
          <p:cNvPicPr>
            <a:picLocks noChangeAspect="1" noChangeArrowheads="1"/>
          </p:cNvPicPr>
          <p:nvPr/>
        </p:nvPicPr>
        <p:blipFill>
          <a:blip r:embed="rId4"/>
          <a:srcRect/>
          <a:stretch>
            <a:fillRect/>
          </a:stretch>
        </p:blipFill>
        <p:spPr bwMode="auto">
          <a:xfrm rot="5400000">
            <a:off x="6404531" y="3329198"/>
            <a:ext cx="2325877" cy="1306286"/>
          </a:xfrm>
          <a:prstGeom prst="rect">
            <a:avLst/>
          </a:prstGeom>
          <a:noFill/>
        </p:spPr>
      </p:pic>
    </p:spTree>
    <p:extLst>
      <p:ext uri="{BB962C8B-B14F-4D97-AF65-F5344CB8AC3E}">
        <p14:creationId xmlns:p14="http://schemas.microsoft.com/office/powerpoint/2010/main" val="574320080"/>
      </p:ext>
    </p:extLst>
  </p:cSld>
  <p:clrMapOvr>
    <a:masterClrMapping/>
  </p:clrMapOvr>
  <mc:AlternateContent xmlns:mc="http://schemas.openxmlformats.org/markup-compatibility/2006" xmlns:p14="http://schemas.microsoft.com/office/powerpoint/2010/main">
    <mc:Choice Requires="p14">
      <p:transition spd="slow" p14:dur="2000" advTm="297219"/>
    </mc:Choice>
    <mc:Fallback xmlns="">
      <p:transition spd="slow" advTm="2972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54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rtl="0" eaLnBrk="1" hangingPunct="1">
              <a:buFontTx/>
              <a:buNone/>
            </a:pPr>
            <a:r>
              <a:rPr lang="en-US" altLang="ar-EG" sz="2400" b="1" dirty="0"/>
              <a:t>All successful endeavors are the result of human effort; thus, the ability to influence others is a derivation of</a:t>
            </a:r>
          </a:p>
          <a:p>
            <a:pPr algn="just" rtl="0" eaLnBrk="1" hangingPunct="1">
              <a:buFontTx/>
              <a:buNone/>
            </a:pPr>
            <a:endParaRPr lang="en-US" altLang="ar-EG" sz="2400" b="1" dirty="0"/>
          </a:p>
          <a:p>
            <a:pPr algn="ctr" rtl="0" eaLnBrk="1" hangingPunct="1"/>
            <a:r>
              <a:rPr lang="en-US" altLang="ar-EG" sz="2400" b="1" dirty="0">
                <a:effectLst>
                  <a:outerShdw blurRad="38100" dist="38100" dir="2700000" algn="tl">
                    <a:srgbClr val="000000">
                      <a:alpha val="43137"/>
                    </a:srgbClr>
                  </a:outerShdw>
                </a:effectLst>
              </a:rPr>
              <a:t>Interpersonal Communications</a:t>
            </a:r>
          </a:p>
          <a:p>
            <a:pPr algn="ctr" rtl="0" eaLnBrk="1" hangingPunct="1"/>
            <a:r>
              <a:rPr lang="en-US" altLang="ar-EG" sz="2400" b="1" dirty="0">
                <a:effectLst>
                  <a:outerShdw blurRad="38100" dist="38100" dir="2700000" algn="tl">
                    <a:srgbClr val="000000">
                      <a:alpha val="43137"/>
                    </a:srgbClr>
                  </a:outerShdw>
                </a:effectLst>
              </a:rPr>
              <a:t>Conflict Management</a:t>
            </a:r>
          </a:p>
          <a:p>
            <a:pPr algn="ctr" rtl="0" eaLnBrk="1" hangingPunct="1"/>
            <a:r>
              <a:rPr lang="en-US" altLang="ar-EG" sz="2400" b="1" dirty="0">
                <a:effectLst>
                  <a:outerShdw blurRad="38100" dist="38100" dir="2700000" algn="tl">
                    <a:srgbClr val="000000">
                      <a:alpha val="43137"/>
                    </a:srgbClr>
                  </a:outerShdw>
                </a:effectLst>
              </a:rPr>
              <a:t>Problem solving</a:t>
            </a:r>
          </a:p>
          <a:p>
            <a:endParaRPr lang="en-US" sz="2400" dirty="0">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60752215"/>
      </p:ext>
    </p:extLst>
  </p:cSld>
  <p:clrMapOvr>
    <a:masterClrMapping/>
  </p:clrMapOvr>
  <mc:AlternateContent xmlns:mc="http://schemas.openxmlformats.org/markup-compatibility/2006" xmlns:p14="http://schemas.microsoft.com/office/powerpoint/2010/main">
    <mc:Choice Requires="p14">
      <p:transition p14:dur="10" advTm="45882"/>
    </mc:Choice>
    <mc:Fallback xmlns="">
      <p:transition advTm="4588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81197"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47722" y="2273535"/>
            <a:ext cx="4222539" cy="3007618"/>
          </a:xfrm>
          <a:prstGeom prst="rect">
            <a:avLst/>
          </a:prstGeom>
        </p:spPr>
        <p:txBody>
          <a:bodyPr wrap="square">
            <a:spAutoFit/>
          </a:bodyPr>
          <a:lstStyle/>
          <a:p>
            <a:pPr algn="ctr">
              <a:lnSpc>
                <a:spcPct val="120000"/>
              </a:lnSpc>
            </a:pPr>
            <a:r>
              <a:rPr lang="en-US" altLang="ar-EG" sz="3200" b="1" dirty="0">
                <a:solidFill>
                  <a:schemeClr val="bg1"/>
                </a:solidFill>
              </a:rPr>
              <a:t>Leadership is the ability to develop a vision that motivates others to move with a passion toward a common goal</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282133" y="4927210"/>
            <a:ext cx="4962145" cy="707886"/>
          </a:xfrm>
          <a:prstGeom prst="rect">
            <a:avLst/>
          </a:prstGeom>
          <a:noFill/>
        </p:spPr>
        <p:txBody>
          <a:bodyPr wrap="square" rtlCol="0">
            <a:spAutoFit/>
          </a:bodyPr>
          <a:lstStyle/>
          <a:p>
            <a:pPr algn="ctr"/>
            <a:r>
              <a:rPr lang="en-US" altLang="ar-EG" sz="4000" b="1" dirty="0">
                <a:solidFill>
                  <a:srgbClr val="C00000"/>
                </a:solidFill>
                <a:effectLst>
                  <a:outerShdw blurRad="38100" dist="38100" dir="2700000" algn="tl">
                    <a:srgbClr val="000000">
                      <a:alpha val="43137"/>
                    </a:srgbClr>
                  </a:outerShdw>
                </a:effectLst>
              </a:rPr>
              <a:t>Leadership Definition</a:t>
            </a:r>
            <a:endParaRPr lang="en-US" sz="1600" b="1" dirty="0">
              <a:solidFill>
                <a:srgbClr val="2D3956"/>
              </a:solidFill>
              <a:latin typeface="Tajawal Medium" panose="00000600000000000000" pitchFamily="2" charset="-78"/>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209519" y="1053409"/>
            <a:ext cx="1190600" cy="988453"/>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3" name="Picture 2" descr="Definition Of Leadership Ppt PowerPoint Presentation Topics - PowerPoint  Templates">
            <a:extLst>
              <a:ext uri="{FF2B5EF4-FFF2-40B4-BE49-F238E27FC236}">
                <a16:creationId xmlns:a16="http://schemas.microsoft.com/office/drawing/2014/main" id="{3888D3F5-1B18-6C46-B07E-A14EECD907A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77802" y="985059"/>
            <a:ext cx="6035653" cy="3735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363143"/>
      </p:ext>
    </p:extLst>
  </p:cSld>
  <p:clrMapOvr>
    <a:masterClrMapping/>
  </p:clrMapOvr>
  <p:transition spd="slow" advTm="98995">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52027"/>
          <a:stretch/>
        </p:blipFill>
        <p:spPr>
          <a:xfrm>
            <a:off x="4359963" y="2307914"/>
            <a:ext cx="3288972" cy="2677245"/>
          </a:xfrm>
          <a:prstGeom prst="rect">
            <a:avLst/>
          </a:prstGeom>
        </p:spPr>
      </p:pic>
      <p:grpSp>
        <p:nvGrpSpPr>
          <p:cNvPr id="6" name="Group 5"/>
          <p:cNvGrpSpPr/>
          <p:nvPr/>
        </p:nvGrpSpPr>
        <p:grpSpPr>
          <a:xfrm rot="20785334">
            <a:off x="6486151" y="1273810"/>
            <a:ext cx="4864580" cy="3354877"/>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12112" y="1156548"/>
                <a:ext cx="1937039" cy="1205848"/>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593002" y="1325107"/>
            <a:ext cx="4540255" cy="3269934"/>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18" name="Group 17"/>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3" name="Oval 22"/>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69588" y="1240041"/>
                  <a:ext cx="1937039" cy="1304115"/>
                </a:xfrm>
                <a:prstGeom prst="rect">
                  <a:avLst/>
                </a:prstGeom>
              </p:spPr>
              <p:txBody>
                <a:bodyPr wrap="square">
                  <a:spAutoFit/>
                </a:bodyPr>
                <a:lstStyle/>
                <a:p>
                  <a:pPr algn="ct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5" name="TextBox 24"/>
          <p:cNvSpPr txBox="1"/>
          <p:nvPr/>
        </p:nvSpPr>
        <p:spPr>
          <a:xfrm>
            <a:off x="2716696" y="283935"/>
            <a:ext cx="6141555" cy="646331"/>
          </a:xfrm>
          <a:prstGeom prst="rect">
            <a:avLst/>
          </a:prstGeom>
          <a:noFill/>
        </p:spPr>
        <p:txBody>
          <a:bodyPr wrap="square" rtlCol="0">
            <a:spAutoFit/>
          </a:bodyPr>
          <a:lstStyle/>
          <a:p>
            <a:pPr algn="ctr"/>
            <a:r>
              <a:rPr lang="en-US" sz="3600" b="1" dirty="0"/>
              <a:t>Leadership Vs. Management</a:t>
            </a:r>
          </a:p>
        </p:txBody>
      </p:sp>
      <p:sp>
        <p:nvSpPr>
          <p:cNvPr id="2" name="Rectangle 1"/>
          <p:cNvSpPr/>
          <p:nvPr/>
        </p:nvSpPr>
        <p:spPr>
          <a:xfrm>
            <a:off x="7921510" y="4531263"/>
            <a:ext cx="3947136" cy="2308324"/>
          </a:xfrm>
          <a:prstGeom prst="rect">
            <a:avLst/>
          </a:prstGeom>
        </p:spPr>
        <p:txBody>
          <a:bodyPr wrap="square">
            <a:spAutoFit/>
          </a:bodyPr>
          <a:lstStyle/>
          <a:p>
            <a:pPr algn="ctr" rtl="0"/>
            <a:r>
              <a:rPr lang="en-US" altLang="ar-EG" sz="2400" b="1" dirty="0"/>
              <a:t>is the ability to organize resources and coordinate the execution of tasks necessary to reach a goal in a timely and cost effective manner</a:t>
            </a:r>
          </a:p>
          <a:p>
            <a:pPr algn="ctr" rtl="0"/>
            <a:endParaRPr lang="en-US" altLang="ar-EG" sz="2400" b="1" dirty="0"/>
          </a:p>
        </p:txBody>
      </p:sp>
      <p:sp>
        <p:nvSpPr>
          <p:cNvPr id="26" name="Rectangle 25"/>
          <p:cNvSpPr/>
          <p:nvPr/>
        </p:nvSpPr>
        <p:spPr>
          <a:xfrm>
            <a:off x="705690" y="4537891"/>
            <a:ext cx="3947136" cy="2308324"/>
          </a:xfrm>
          <a:prstGeom prst="rect">
            <a:avLst/>
          </a:prstGeom>
        </p:spPr>
        <p:txBody>
          <a:bodyPr wrap="square">
            <a:spAutoFit/>
          </a:bodyPr>
          <a:lstStyle/>
          <a:p>
            <a:pPr algn="ctr" rtl="0"/>
            <a:r>
              <a:rPr lang="en-US" altLang="ar-EG" sz="2400" b="1" dirty="0"/>
              <a:t>is the process of influencing people and providing an environment for them to achieve team or organizational objectives    </a:t>
            </a:r>
          </a:p>
          <a:p>
            <a:pPr algn="ctr" rtl="0"/>
            <a:endParaRPr lang="en-US" altLang="ar-EG" sz="2400" b="1" dirty="0"/>
          </a:p>
        </p:txBody>
      </p:sp>
    </p:spTree>
    <p:extLst>
      <p:ext uri="{BB962C8B-B14F-4D97-AF65-F5344CB8AC3E}">
        <p14:creationId xmlns:p14="http://schemas.microsoft.com/office/powerpoint/2010/main" val="3428334563"/>
      </p:ext>
    </p:extLst>
  </p:cSld>
  <p:clrMapOvr>
    <a:masterClrMapping/>
  </p:clrMapOvr>
  <mc:AlternateContent xmlns:mc="http://schemas.openxmlformats.org/markup-compatibility/2006" xmlns:p14="http://schemas.microsoft.com/office/powerpoint/2010/main">
    <mc:Choice Requires="p14">
      <p:transition spd="slow" p14:dur="2000" advTm="149531"/>
    </mc:Choice>
    <mc:Fallback xmlns="">
      <p:transition spd="slow" advTm="14953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353879" cy="707886"/>
          </a:xfrm>
          <a:prstGeom prst="rect">
            <a:avLst/>
          </a:prstGeom>
          <a:noFill/>
        </p:spPr>
        <p:txBody>
          <a:bodyPr wrap="square" rtlCol="0">
            <a:spAutoFit/>
          </a:bodyPr>
          <a:lstStyle/>
          <a:p>
            <a:r>
              <a:rPr lang="en-US" altLang="ar-EG" sz="4000" b="1" dirty="0">
                <a:effectLst>
                  <a:outerShdw blurRad="38100" dist="38100" dir="2700000" algn="tl">
                    <a:srgbClr val="000000">
                      <a:alpha val="43137"/>
                    </a:srgbClr>
                  </a:outerShdw>
                </a:effectLst>
              </a:rPr>
              <a:t>Leader vs Manager</a:t>
            </a:r>
            <a:endParaRPr lang="en-US" sz="16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0" indent="0" algn="ctr" rtl="0">
              <a:buNone/>
            </a:pPr>
            <a:r>
              <a:rPr lang="en-US" altLang="ar-EG" sz="2400" b="1" dirty="0"/>
              <a:t>Leader is </a:t>
            </a:r>
          </a:p>
          <a:p>
            <a:pPr algn="l" rtl="0"/>
            <a:r>
              <a:rPr lang="en-US" altLang="ar-EG" sz="2400" dirty="0"/>
              <a:t>a person who is followed by others</a:t>
            </a:r>
            <a:r>
              <a:rPr lang="en-US" altLang="ar-EG" sz="2400" b="1" dirty="0"/>
              <a:t>. </a:t>
            </a:r>
          </a:p>
          <a:p>
            <a:pPr algn="l" rtl="0">
              <a:buNone/>
            </a:pPr>
            <a:endParaRPr lang="en-US" altLang="ar-EG" sz="2400" i="1" dirty="0"/>
          </a:p>
          <a:p>
            <a:pPr algn="l" rtl="0">
              <a:buNone/>
            </a:pPr>
            <a:endParaRPr lang="en-US" altLang="ar-EG" sz="2400" i="1" dirty="0"/>
          </a:p>
          <a:p>
            <a:pPr marL="0" indent="0" algn="ctr" rtl="0">
              <a:buNone/>
            </a:pPr>
            <a:r>
              <a:rPr lang="en-US" altLang="ar-EG" sz="2400" b="1" dirty="0"/>
              <a:t>Manager is </a:t>
            </a:r>
          </a:p>
          <a:p>
            <a:pPr algn="l" rtl="0"/>
            <a:r>
              <a:rPr lang="en-US" altLang="ar-EG" sz="2400" i="1" dirty="0"/>
              <a:t>a person controlling or administering a business or a part of a business. </a:t>
            </a:r>
          </a:p>
          <a:p>
            <a:pPr algn="l" rtl="0"/>
            <a:r>
              <a:rPr lang="en-US" altLang="ar-EG" sz="2400" i="1" dirty="0"/>
              <a:t>A person regarded in</a:t>
            </a:r>
            <a:br>
              <a:rPr lang="en-US" altLang="ar-EG" sz="2400" i="1" dirty="0"/>
            </a:br>
            <a:r>
              <a:rPr lang="en-US" altLang="ar-EG" sz="2400" i="1" dirty="0"/>
              <a:t>terms of skill in household or financial or other management.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 name="Picture Placeholder 6">
            <a:extLst>
              <a:ext uri="{FF2B5EF4-FFF2-40B4-BE49-F238E27FC236}">
                <a16:creationId xmlns:a16="http://schemas.microsoft.com/office/drawing/2014/main" id="{4530A449-9606-E62F-C76E-84A919B8761B}"/>
              </a:ext>
            </a:extLst>
          </p:cNvPr>
          <p:cNvPicPr>
            <a:picLocks noGrp="1" noChangeAspect="1"/>
          </p:cNvPicPr>
          <p:nvPr>
            <p:ph type="pic" sz="quarter" idx="10"/>
          </p:nvPr>
        </p:nvPicPr>
        <p:blipFill>
          <a:blip r:embed="rId8">
            <a:extLst>
              <a:ext uri="{28A0092B-C50C-407E-A947-70E740481C1C}">
                <a14:useLocalDpi xmlns:a14="http://schemas.microsoft.com/office/drawing/2010/main" val="0"/>
              </a:ext>
            </a:extLst>
          </a:blip>
          <a:srcRect t="1003" b="1003"/>
          <a:stretch>
            <a:fillRect/>
          </a:stretch>
        </p:blipFill>
        <p:spPr>
          <a:xfrm>
            <a:off x="0" y="1"/>
            <a:ext cx="5497295" cy="5522925"/>
          </a:xfrm>
        </p:spPr>
      </p:pic>
    </p:spTree>
    <p:extLst>
      <p:ext uri="{BB962C8B-B14F-4D97-AF65-F5344CB8AC3E}">
        <p14:creationId xmlns:p14="http://schemas.microsoft.com/office/powerpoint/2010/main" val="335412735"/>
      </p:ext>
    </p:extLst>
  </p:cSld>
  <p:clrMapOvr>
    <a:masterClrMapping/>
  </p:clrMapOvr>
  <mc:AlternateContent xmlns:mc="http://schemas.openxmlformats.org/markup-compatibility/2006" xmlns:p14="http://schemas.microsoft.com/office/powerpoint/2010/main">
    <mc:Choice Requires="p14">
      <p:transition spd="slow" p14:dur="2000" advTm="42517"/>
    </mc:Choice>
    <mc:Fallback xmlns="">
      <p:transition spd="slow" advTm="425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0"/>
            <a:ext cx="9345750" cy="46199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6063F3A7-DFC6-5B1E-C73F-5D4DE42241DC}"/>
              </a:ext>
            </a:extLst>
          </p:cNvPr>
          <p:cNvSpPr txBox="1"/>
          <p:nvPr/>
        </p:nvSpPr>
        <p:spPr>
          <a:xfrm>
            <a:off x="3093776" y="617356"/>
            <a:ext cx="5300210"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Leaders Vs. Managers attributes</a:t>
            </a:r>
            <a:endParaRPr lang="en-US" sz="1100" dirty="0"/>
          </a:p>
        </p:txBody>
      </p:sp>
      <p:graphicFrame>
        <p:nvGraphicFramePr>
          <p:cNvPr id="4" name="Content Placeholder 13">
            <a:extLst>
              <a:ext uri="{FF2B5EF4-FFF2-40B4-BE49-F238E27FC236}">
                <a16:creationId xmlns:a16="http://schemas.microsoft.com/office/drawing/2014/main" id="{3C9333D5-4C9C-DF04-BCFC-A571AC41B062}"/>
              </a:ext>
            </a:extLst>
          </p:cNvPr>
          <p:cNvGraphicFramePr>
            <a:graphicFrameLocks/>
          </p:cNvGraphicFramePr>
          <p:nvPr>
            <p:extLst>
              <p:ext uri="{D42A27DB-BD31-4B8C-83A1-F6EECF244321}">
                <p14:modId xmlns:p14="http://schemas.microsoft.com/office/powerpoint/2010/main" val="2629830922"/>
              </p:ext>
            </p:extLst>
          </p:nvPr>
        </p:nvGraphicFramePr>
        <p:xfrm>
          <a:off x="1343196" y="1363777"/>
          <a:ext cx="9052560" cy="4419600"/>
        </p:xfrm>
        <a:graphic>
          <a:graphicData uri="http://schemas.openxmlformats.org/drawingml/2006/table">
            <a:tbl>
              <a:tblPr rtl="1" firstRow="1" bandRow="1">
                <a:tableStyleId>{5C22544A-7EE6-4342-B048-85BDC9FD1C3A}</a:tableStyleId>
              </a:tblPr>
              <a:tblGrid>
                <a:gridCol w="4526280">
                  <a:extLst>
                    <a:ext uri="{9D8B030D-6E8A-4147-A177-3AD203B41FA5}">
                      <a16:colId xmlns:a16="http://schemas.microsoft.com/office/drawing/2014/main" val="20000"/>
                    </a:ext>
                  </a:extLst>
                </a:gridCol>
                <a:gridCol w="4526280">
                  <a:extLst>
                    <a:ext uri="{9D8B030D-6E8A-4147-A177-3AD203B41FA5}">
                      <a16:colId xmlns:a16="http://schemas.microsoft.com/office/drawing/2014/main" val="20001"/>
                    </a:ext>
                  </a:extLst>
                </a:gridCol>
              </a:tblGrid>
              <a:tr h="938364">
                <a:tc>
                  <a:txBody>
                    <a:bodyPr/>
                    <a:lstStyle/>
                    <a:p>
                      <a:pPr algn="ctr" rtl="0"/>
                      <a:r>
                        <a:rPr lang="en-US" sz="2800" b="1" dirty="0">
                          <a:solidFill>
                            <a:srgbClr val="424242"/>
                          </a:solidFill>
                          <a:latin typeface="Roboto"/>
                        </a:rPr>
                        <a:t>Manager</a:t>
                      </a:r>
                    </a:p>
                    <a:p>
                      <a:pPr algn="ctr" rtl="0"/>
                      <a:r>
                        <a:rPr lang="en-US" sz="2800" b="1" dirty="0">
                          <a:solidFill>
                            <a:srgbClr val="424242"/>
                          </a:solidFill>
                          <a:latin typeface="Roboto"/>
                        </a:rPr>
                        <a:t> </a:t>
                      </a:r>
                      <a:endParaRPr lang="ar-EG" sz="2800" dirty="0"/>
                    </a:p>
                  </a:txBody>
                  <a:tcPr>
                    <a:solidFill>
                      <a:schemeClr val="bg1">
                        <a:lumMod val="85000"/>
                      </a:schemeClr>
                    </a:solidFill>
                  </a:tcPr>
                </a:tc>
                <a:tc>
                  <a:txBody>
                    <a:bodyPr/>
                    <a:lstStyle/>
                    <a:p>
                      <a:pPr algn="ctr" rtl="0"/>
                      <a:r>
                        <a:rPr lang="en-US" sz="2800" b="1" dirty="0">
                          <a:solidFill>
                            <a:srgbClr val="424242"/>
                          </a:solidFill>
                          <a:latin typeface="Roboto"/>
                        </a:rPr>
                        <a:t>leader </a:t>
                      </a:r>
                      <a:endParaRPr lang="ar-EG" sz="2800" dirty="0"/>
                    </a:p>
                  </a:txBody>
                  <a:tcPr>
                    <a:solidFill>
                      <a:schemeClr val="bg1">
                        <a:lumMod val="85000"/>
                      </a:schemeClr>
                    </a:solidFill>
                  </a:tcPr>
                </a:tc>
                <a:extLst>
                  <a:ext uri="{0D108BD9-81ED-4DB2-BD59-A6C34878D82A}">
                    <a16:rowId xmlns:a16="http://schemas.microsoft.com/office/drawing/2014/main" val="10000"/>
                  </a:ext>
                </a:extLst>
              </a:tr>
              <a:tr h="817284">
                <a:tc>
                  <a:txBody>
                    <a:bodyPr/>
                    <a:lstStyle/>
                    <a:p>
                      <a:pPr algn="ctr" rtl="0"/>
                      <a:r>
                        <a:rPr lang="en-US" sz="2400" b="1" dirty="0">
                          <a:solidFill>
                            <a:schemeClr val="tx1"/>
                          </a:solidFill>
                          <a:latin typeface="+mn-lt"/>
                        </a:rPr>
                        <a:t>Administrator</a:t>
                      </a:r>
                    </a:p>
                    <a:p>
                      <a:pPr algn="ctr" rtl="0"/>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innovator </a:t>
                      </a:r>
                      <a:endParaRPr lang="ar-EG" sz="2400" b="1" dirty="0">
                        <a:solidFill>
                          <a:schemeClr val="tx1"/>
                        </a:solidFill>
                        <a:latin typeface="+mn-lt"/>
                      </a:endParaRPr>
                    </a:p>
                  </a:txBody>
                  <a:tcPr/>
                </a:tc>
                <a:extLst>
                  <a:ext uri="{0D108BD9-81ED-4DB2-BD59-A6C34878D82A}">
                    <a16:rowId xmlns:a16="http://schemas.microsoft.com/office/drawing/2014/main" val="10001"/>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represents control and authority</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ensures trust and results </a:t>
                      </a:r>
                      <a:endParaRPr lang="ar-EG" sz="2400" b="1" dirty="0">
                        <a:solidFill>
                          <a:schemeClr val="tx1"/>
                        </a:solidFill>
                        <a:latin typeface="+mn-lt"/>
                      </a:endParaRPr>
                    </a:p>
                  </a:txBody>
                  <a:tcPr/>
                </a:tc>
                <a:extLst>
                  <a:ext uri="{0D108BD9-81ED-4DB2-BD59-A6C34878D82A}">
                    <a16:rowId xmlns:a16="http://schemas.microsoft.com/office/drawing/2014/main" val="10002"/>
                  </a:ext>
                </a:extLst>
              </a:tr>
              <a:tr h="817284">
                <a:tc>
                  <a:txBody>
                    <a:bodyPr/>
                    <a:lstStyle/>
                    <a:p>
                      <a:pPr algn="ctr" rtl="0"/>
                      <a:r>
                        <a:rPr lang="en-US" sz="2400" b="1" dirty="0">
                          <a:solidFill>
                            <a:schemeClr val="tx1"/>
                          </a:solidFill>
                          <a:latin typeface="+mn-lt"/>
                        </a:rPr>
                        <a:t>asks questions in how and when</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asks questions about what and why</a:t>
                      </a:r>
                      <a:endParaRPr lang="ar-EG" sz="2400" b="1" dirty="0">
                        <a:solidFill>
                          <a:schemeClr val="tx1"/>
                        </a:solidFill>
                        <a:latin typeface="+mn-lt"/>
                      </a:endParaRPr>
                    </a:p>
                  </a:txBody>
                  <a:tcPr/>
                </a:tc>
                <a:extLst>
                  <a:ext uri="{0D108BD9-81ED-4DB2-BD59-A6C34878D82A}">
                    <a16:rowId xmlns:a16="http://schemas.microsoft.com/office/drawing/2014/main" val="10003"/>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create strategies</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give solutions </a:t>
                      </a:r>
                      <a:endParaRPr lang="ar-EG" sz="2400" b="1" dirty="0">
                        <a:solidFill>
                          <a:schemeClr val="tx1"/>
                        </a:solidFill>
                        <a:latin typeface="+mn-lt"/>
                      </a:endParaRPr>
                    </a:p>
                  </a:txBody>
                  <a:tcPr/>
                </a:tc>
                <a:extLst>
                  <a:ext uri="{0D108BD9-81ED-4DB2-BD59-A6C34878D82A}">
                    <a16:rowId xmlns:a16="http://schemas.microsoft.com/office/drawing/2014/main" val="10004"/>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 look for subordinates</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make followers </a:t>
                      </a:r>
                      <a:endParaRPr lang="ar-EG" sz="2400" b="1" dirty="0">
                        <a:solidFill>
                          <a:schemeClr val="tx1"/>
                        </a:solidFill>
                        <a:latin typeface="+mn-lt"/>
                      </a:endParaRPr>
                    </a:p>
                  </a:txBody>
                  <a:tcPr/>
                </a:tc>
                <a:extLst>
                  <a:ext uri="{0D108BD9-81ED-4DB2-BD59-A6C34878D82A}">
                    <a16:rowId xmlns:a16="http://schemas.microsoft.com/office/drawing/2014/main" val="10005"/>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things right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the right thing</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301353689"/>
      </p:ext>
    </p:extLst>
  </p:cSld>
  <p:clrMapOvr>
    <a:masterClrMapping/>
  </p:clrMapOvr>
  <mc:AlternateContent xmlns:mc="http://schemas.openxmlformats.org/markup-compatibility/2006" xmlns:p14="http://schemas.microsoft.com/office/powerpoint/2010/main">
    <mc:Choice Requires="p14">
      <p:transition spd="slow" p14:dur="2000" advTm="161824"/>
    </mc:Choice>
    <mc:Fallback xmlns="">
      <p:transition spd="slow" advTm="16182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Content Placeholder 4">
            <a:extLst>
              <a:ext uri="{FF2B5EF4-FFF2-40B4-BE49-F238E27FC236}">
                <a16:creationId xmlns:a16="http://schemas.microsoft.com/office/drawing/2014/main" id="{784B9355-F28A-07A8-0403-A719EDE5A48A}"/>
              </a:ext>
            </a:extLst>
          </p:cNvPr>
          <p:cNvSpPr txBox="1">
            <a:spLocks/>
          </p:cNvSpPr>
          <p:nvPr/>
        </p:nvSpPr>
        <p:spPr>
          <a:xfrm>
            <a:off x="1685486" y="1335294"/>
            <a:ext cx="3309731" cy="4351338"/>
          </a:xfrm>
          <a:prstGeom prst="rect">
            <a:avLst/>
          </a:prstGeom>
        </p:spPr>
        <p:txBody>
          <a:bodyPr vert="horz" lIns="91440" tIns="45720" rIns="91440" bIns="45720" rtlCol="1">
            <a:normAutofit lnSpcReduction="1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Leadership - soft skills</a:t>
            </a:r>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r>
              <a:rPr lang="en-US" altLang="ar-EG" dirty="0"/>
              <a:t>Communications</a:t>
            </a:r>
          </a:p>
          <a:p>
            <a:pPr marL="0" indent="0" algn="ctr" rtl="0">
              <a:lnSpc>
                <a:spcPct val="80000"/>
              </a:lnSpc>
              <a:buFont typeface="Arial" panose="020B0604020202020204" pitchFamily="34" charset="0"/>
              <a:buNone/>
            </a:pPr>
            <a:r>
              <a:rPr lang="en-US" altLang="ar-EG" dirty="0"/>
              <a:t>Motivation</a:t>
            </a:r>
          </a:p>
          <a:p>
            <a:pPr marL="0" indent="0" algn="ctr" rtl="0">
              <a:lnSpc>
                <a:spcPct val="80000"/>
              </a:lnSpc>
              <a:buFont typeface="Arial" panose="020B0604020202020204" pitchFamily="34" charset="0"/>
              <a:buNone/>
            </a:pPr>
            <a:r>
              <a:rPr lang="en-US" altLang="ar-EG" dirty="0"/>
              <a:t>Stress Management</a:t>
            </a:r>
          </a:p>
          <a:p>
            <a:pPr marL="0" indent="0" algn="ctr" rtl="0">
              <a:lnSpc>
                <a:spcPct val="80000"/>
              </a:lnSpc>
              <a:buFont typeface="Arial" panose="020B0604020202020204" pitchFamily="34" charset="0"/>
              <a:buNone/>
            </a:pPr>
            <a:r>
              <a:rPr lang="en-US" altLang="ar-EG" dirty="0"/>
              <a:t>Team Building</a:t>
            </a:r>
          </a:p>
          <a:p>
            <a:pPr marL="0" indent="0" algn="ctr" rtl="0">
              <a:lnSpc>
                <a:spcPct val="80000"/>
              </a:lnSpc>
              <a:buFont typeface="Arial" panose="020B0604020202020204" pitchFamily="34" charset="0"/>
              <a:buNone/>
            </a:pPr>
            <a:r>
              <a:rPr lang="en-US" altLang="ar-EG" dirty="0"/>
              <a:t>Change Management</a:t>
            </a:r>
          </a:p>
          <a:p>
            <a:pPr marL="0" indent="0" algn="ctr" rtl="0">
              <a:buFont typeface="Arial" panose="020B0604020202020204" pitchFamily="34" charset="0"/>
              <a:buNone/>
            </a:pPr>
            <a:endParaRPr lang="en-US" altLang="ar-EG" dirty="0"/>
          </a:p>
          <a:p>
            <a:pPr marL="0" indent="0" algn="ctr" rtl="0">
              <a:buFont typeface="Arial" panose="020B0604020202020204" pitchFamily="34" charset="0"/>
              <a:buNone/>
            </a:pPr>
            <a:endParaRPr lang="ar-EG" dirty="0"/>
          </a:p>
        </p:txBody>
      </p:sp>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6439655" y="1335294"/>
            <a:ext cx="36609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Management - hard skills</a:t>
            </a:r>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r>
              <a:rPr lang="en-US" altLang="ar-EG" dirty="0"/>
              <a:t>Scheduling</a:t>
            </a:r>
          </a:p>
          <a:p>
            <a:pPr marL="0" indent="0" algn="ctr">
              <a:lnSpc>
                <a:spcPct val="80000"/>
              </a:lnSpc>
              <a:buFont typeface="Arial" panose="020B0604020202020204" pitchFamily="34" charset="0"/>
              <a:buNone/>
            </a:pPr>
            <a:r>
              <a:rPr lang="en-US" altLang="ar-EG" dirty="0"/>
              <a:t>Staffing</a:t>
            </a:r>
          </a:p>
          <a:p>
            <a:pPr marL="0" indent="0" algn="ctr">
              <a:lnSpc>
                <a:spcPct val="80000"/>
              </a:lnSpc>
              <a:buFont typeface="Arial" panose="020B0604020202020204" pitchFamily="34" charset="0"/>
              <a:buNone/>
            </a:pPr>
            <a:r>
              <a:rPr lang="en-US" altLang="ar-EG" dirty="0"/>
              <a:t>Activity Analysis</a:t>
            </a:r>
          </a:p>
          <a:p>
            <a:pPr marL="0" indent="0" algn="ctr">
              <a:lnSpc>
                <a:spcPct val="80000"/>
              </a:lnSpc>
              <a:buFont typeface="Arial" panose="020B0604020202020204" pitchFamily="34" charset="0"/>
              <a:buNone/>
            </a:pPr>
            <a:r>
              <a:rPr lang="en-US" altLang="ar-EG" dirty="0"/>
              <a:t>Project Controls</a:t>
            </a:r>
          </a:p>
          <a:p>
            <a:pPr marL="0" indent="0" algn="ctr">
              <a:buFont typeface="Arial" panose="020B0604020202020204" pitchFamily="34" charset="0"/>
              <a:buNone/>
            </a:pPr>
            <a:endParaRPr lang="ar-EG" dirty="0"/>
          </a:p>
        </p:txBody>
      </p:sp>
      <p:sp>
        <p:nvSpPr>
          <p:cNvPr id="5" name="TextBox 4">
            <a:extLst>
              <a:ext uri="{FF2B5EF4-FFF2-40B4-BE49-F238E27FC236}">
                <a16:creationId xmlns:a16="http://schemas.microsoft.com/office/drawing/2014/main" id="{6063F3A7-DFC6-5B1E-C73F-5D4DE42241DC}"/>
              </a:ext>
            </a:extLst>
          </p:cNvPr>
          <p:cNvSpPr txBox="1"/>
          <p:nvPr/>
        </p:nvSpPr>
        <p:spPr>
          <a:xfrm>
            <a:off x="3093776" y="617356"/>
            <a:ext cx="5300210" cy="523220"/>
          </a:xfrm>
          <a:prstGeom prst="rect">
            <a:avLst/>
          </a:prstGeom>
          <a:noFill/>
        </p:spPr>
        <p:txBody>
          <a:bodyPr wrap="square">
            <a:spAutoFit/>
          </a:bodyPr>
          <a:lstStyle/>
          <a:p>
            <a:pPr algn="ctr"/>
            <a:r>
              <a:rPr lang="en-US" altLang="ar-EG" sz="2800" b="1" dirty="0">
                <a:effectLst>
                  <a:outerShdw blurRad="38100" dist="38100" dir="2700000" algn="tl">
                    <a:srgbClr val="000000">
                      <a:alpha val="43137"/>
                    </a:srgbClr>
                  </a:outerShdw>
                </a:effectLst>
              </a:rPr>
              <a:t>Leadership &amp; Management Skills</a:t>
            </a:r>
            <a:endParaRPr lang="en-US" sz="2800" dirty="0"/>
          </a:p>
        </p:txBody>
      </p:sp>
    </p:spTree>
    <p:extLst>
      <p:ext uri="{BB962C8B-B14F-4D97-AF65-F5344CB8AC3E}">
        <p14:creationId xmlns:p14="http://schemas.microsoft.com/office/powerpoint/2010/main" val="890978111"/>
      </p:ext>
    </p:extLst>
  </p:cSld>
  <p:clrMapOvr>
    <a:masterClrMapping/>
  </p:clrMapOvr>
  <mc:AlternateContent xmlns:mc="http://schemas.openxmlformats.org/markup-compatibility/2006" xmlns:p14="http://schemas.microsoft.com/office/powerpoint/2010/main">
    <mc:Choice Requires="p14">
      <p:transition spd="slow" p14:dur="2000" advTm="109057"/>
    </mc:Choice>
    <mc:Fallback xmlns="">
      <p:transition spd="slow" advTm="10905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6342"/>
            <a:ext cx="10515600" cy="867327"/>
          </a:xfrm>
        </p:spPr>
        <p:txBody>
          <a:bodyPr/>
          <a:lstStyle/>
          <a:p>
            <a:pPr algn="ctr" rtl="0"/>
            <a:r>
              <a:rPr lang="en-US" b="1" dirty="0">
                <a:solidFill>
                  <a:srgbClr val="C00000"/>
                </a:solidFill>
                <a:effectLst>
                  <a:outerShdw blurRad="38100" dist="38100" dir="2700000" algn="tl">
                    <a:srgbClr val="000000">
                      <a:alpha val="43137"/>
                    </a:srgbClr>
                  </a:outerShdw>
                </a:effectLst>
              </a:rPr>
              <a:t>Creative leadership is</a:t>
            </a:r>
            <a:endParaRPr lang="ar-EG" b="1" dirty="0">
              <a:solidFill>
                <a:srgbClr val="C00000"/>
              </a:solidFill>
              <a:effectLst>
                <a:outerShdw blurRad="38100" dist="38100" dir="2700000" algn="tl">
                  <a:srgbClr val="000000">
                    <a:alpha val="43137"/>
                  </a:srgbClr>
                </a:outerShdw>
              </a:effectLst>
            </a:endParaRPr>
          </a:p>
        </p:txBody>
      </p:sp>
      <p:sp>
        <p:nvSpPr>
          <p:cNvPr id="3" name="Content Placeholder 2"/>
          <p:cNvSpPr>
            <a:spLocks noGrp="1"/>
          </p:cNvSpPr>
          <p:nvPr>
            <p:ph sz="half" idx="1"/>
          </p:nvPr>
        </p:nvSpPr>
        <p:spPr>
          <a:xfrm>
            <a:off x="215348" y="1436018"/>
            <a:ext cx="4886739" cy="4938278"/>
          </a:xfrm>
        </p:spPr>
        <p:txBody>
          <a:bodyPr>
            <a:normAutofit fontScale="85000" lnSpcReduction="20000"/>
          </a:bodyPr>
          <a:lstStyle/>
          <a:p>
            <a:pPr marL="0" indent="0" algn="ctr" rtl="0">
              <a:buNone/>
            </a:pPr>
            <a:endParaRPr lang="en-US" dirty="0"/>
          </a:p>
          <a:p>
            <a:pPr marL="0" indent="0" algn="ctr" rtl="0">
              <a:buNone/>
            </a:pPr>
            <a:r>
              <a:rPr lang="en-US" dirty="0"/>
              <a:t>The combination of creativity ( the ability to generates ideas ) with leadership ( the ability to execute them through actions of others). </a:t>
            </a:r>
            <a:endParaRPr lang="ar-EG" dirty="0"/>
          </a:p>
          <a:p>
            <a:pPr marL="0" indent="0" algn="ctr" rtl="0">
              <a:buNone/>
            </a:pPr>
            <a:endParaRPr lang="en-US" dirty="0"/>
          </a:p>
          <a:p>
            <a:pPr marL="0" indent="0" algn="ctr" rtl="0">
              <a:buNone/>
            </a:pPr>
            <a:endParaRPr lang="en-US" dirty="0"/>
          </a:p>
          <a:p>
            <a:pPr marL="0" indent="0" algn="ctr" rtl="0">
              <a:buNone/>
            </a:pPr>
            <a:endParaRPr lang="en-US" dirty="0"/>
          </a:p>
          <a:p>
            <a:pPr marL="0" indent="0" algn="ctr" rtl="0">
              <a:buNone/>
            </a:pPr>
            <a:r>
              <a:rPr lang="en-US" dirty="0"/>
              <a:t> </a:t>
            </a:r>
            <a:r>
              <a:rPr lang="en-US" b="1" dirty="0"/>
              <a:t>the ability to create and realize innovative solutions especially in the face of structurally complex or changing situations</a:t>
            </a:r>
            <a:r>
              <a:rPr lang="en-US" dirty="0"/>
              <a:t>. It refers to those people who, when all is shifting and new approaches are yet unknown, can still create clarity of purpose for their teams.</a:t>
            </a:r>
            <a:endParaRPr lang="ar-EG" dirty="0"/>
          </a:p>
        </p:txBody>
      </p:sp>
      <p:pic>
        <p:nvPicPr>
          <p:cNvPr id="3074" name="Picture 2" descr="https://media-exp1.licdn.com/dms/image/C5612AQHbxwfY0RDgJQ/article-cover_image-shrink_720_1280/0/1527638447562?e=2147483647&amp;v=beta&amp;t=6rPuLi1XTUy4mwnz5W9FX3hX8_gy3mMxf1Rr0DwQtzo"/>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102087" y="1033669"/>
            <a:ext cx="6954078" cy="5824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51928"/>
      </p:ext>
    </p:extLst>
  </p:cSld>
  <p:clrMapOvr>
    <a:masterClrMapping/>
  </p:clrMapOvr>
  <mc:AlternateContent xmlns:mc="http://schemas.openxmlformats.org/markup-compatibility/2006" xmlns:p14="http://schemas.microsoft.com/office/powerpoint/2010/main">
    <mc:Choice Requires="p14">
      <p:transition spd="slow" p14:dur="2000" advTm="142712"/>
    </mc:Choice>
    <mc:Fallback xmlns="">
      <p:transition spd="slow" advTm="1427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4" name="Content Placeholder 6">
            <a:extLst>
              <a:ext uri="{FF2B5EF4-FFF2-40B4-BE49-F238E27FC236}">
                <a16:creationId xmlns:a16="http://schemas.microsoft.com/office/drawing/2014/main" id="{19E1DB05-D5E0-3ADF-8B80-BC68F090117F}"/>
              </a:ext>
            </a:extLst>
          </p:cNvPr>
          <p:cNvGraphicFramePr>
            <a:graphicFrameLocks/>
          </p:cNvGraphicFramePr>
          <p:nvPr>
            <p:extLst>
              <p:ext uri="{D42A27DB-BD31-4B8C-83A1-F6EECF244321}">
                <p14:modId xmlns:p14="http://schemas.microsoft.com/office/powerpoint/2010/main" val="928989540"/>
              </p:ext>
            </p:extLst>
          </p:nvPr>
        </p:nvGraphicFramePr>
        <p:xfrm>
          <a:off x="529976" y="915333"/>
          <a:ext cx="10515600" cy="51285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a:extLst>
              <a:ext uri="{FF2B5EF4-FFF2-40B4-BE49-F238E27FC236}">
                <a16:creationId xmlns:a16="http://schemas.microsoft.com/office/drawing/2014/main" id="{1F6FF60F-0638-D66F-7418-4653B1865450}"/>
              </a:ext>
            </a:extLst>
          </p:cNvPr>
          <p:cNvSpPr txBox="1"/>
          <p:nvPr/>
        </p:nvSpPr>
        <p:spPr>
          <a:xfrm>
            <a:off x="3821987" y="500900"/>
            <a:ext cx="6513814" cy="400110"/>
          </a:xfrm>
          <a:prstGeom prst="rect">
            <a:avLst/>
          </a:prstGeom>
          <a:noFill/>
        </p:spPr>
        <p:txBody>
          <a:bodyPr wrap="square">
            <a:spAutoFit/>
          </a:bodyPr>
          <a:lstStyle/>
          <a:p>
            <a:r>
              <a:rPr lang="en-US" altLang="ar-EG" sz="2000" b="1" dirty="0">
                <a:solidFill>
                  <a:srgbClr val="C00000"/>
                </a:solidFill>
              </a:rPr>
              <a:t>Recipe for Being a Leader</a:t>
            </a:r>
            <a:endParaRPr lang="ar-EG" sz="2000" b="1" dirty="0">
              <a:solidFill>
                <a:srgbClr val="C00000"/>
              </a:solidFill>
            </a:endParaRPr>
          </a:p>
        </p:txBody>
      </p:sp>
    </p:spTree>
    <p:extLst>
      <p:ext uri="{BB962C8B-B14F-4D97-AF65-F5344CB8AC3E}">
        <p14:creationId xmlns:p14="http://schemas.microsoft.com/office/powerpoint/2010/main" val="2052973084"/>
      </p:ext>
    </p:extLst>
  </p:cSld>
  <p:clrMapOvr>
    <a:masterClrMapping/>
  </p:clrMapOvr>
  <mc:AlternateContent xmlns:mc="http://schemas.openxmlformats.org/markup-compatibility/2006" xmlns:p14="http://schemas.microsoft.com/office/powerpoint/2010/main">
    <mc:Choice Requires="p14">
      <p:transition spd="slow" p14:dur="2000" advTm="131530"/>
    </mc:Choice>
    <mc:Fallback xmlns="">
      <p:transition spd="slow" advTm="1315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72814" y="2014538"/>
            <a:ext cx="4891426" cy="29394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17694"/>
            <a:ext cx="4942047" cy="311449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23291" y="4322445"/>
            <a:ext cx="5865104" cy="1631216"/>
          </a:xfrm>
          <a:prstGeom prst="rect">
            <a:avLst/>
          </a:prstGeom>
        </p:spPr>
        <p:txBody>
          <a:bodyPr wrap="square">
            <a:spAutoFit/>
          </a:bodyPr>
          <a:lstStyle/>
          <a:p>
            <a:pPr marL="0" indent="0" algn="ctr" rtl="0">
              <a:buNone/>
            </a:pPr>
            <a:r>
              <a:rPr lang="en-US" sz="2000" dirty="0"/>
              <a:t>Effective leaders have the ability to communicate well, motivate their team, handle and delegate responsibilities, listen to feedback, and have the flexibility to solve problems in an ever-changing workplace.</a:t>
            </a:r>
            <a:endParaRPr lang="ar-EG" sz="2000"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188040" y="1144820"/>
            <a:ext cx="5642699"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rPr>
              <a:t>What Makes an Effective Leader</a:t>
            </a:r>
            <a:endParaRPr lang="en-US" sz="1200" b="1" dirty="0">
              <a:solidFill>
                <a:srgbClr val="8E5A6D"/>
              </a:solidFill>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8" name="Picture Placeholder 7">
            <a:extLst>
              <a:ext uri="{FF2B5EF4-FFF2-40B4-BE49-F238E27FC236}">
                <a16:creationId xmlns:a16="http://schemas.microsoft.com/office/drawing/2014/main" id="{CA75B1EE-1A48-4B42-45C9-56C72D709D40}"/>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28336" b="28336"/>
          <a:stretch>
            <a:fillRect/>
          </a:stretch>
        </p:blipFill>
        <p:spPr>
          <a:xfrm>
            <a:off x="1127760" y="1123950"/>
            <a:ext cx="9936480" cy="3830052"/>
          </a:xfrm>
        </p:spPr>
      </p:pic>
    </p:spTree>
    <p:extLst>
      <p:ext uri="{BB962C8B-B14F-4D97-AF65-F5344CB8AC3E}">
        <p14:creationId xmlns:p14="http://schemas.microsoft.com/office/powerpoint/2010/main" val="412830823"/>
      </p:ext>
    </p:extLst>
  </p:cSld>
  <p:clrMapOvr>
    <a:masterClrMapping/>
  </p:clrMapOvr>
  <mc:AlternateContent xmlns:mc="http://schemas.openxmlformats.org/markup-compatibility/2006" xmlns:p14="http://schemas.microsoft.com/office/powerpoint/2010/main">
    <mc:Choice Requires="p14">
      <p:transition spd="slow" p14:dur="2000" advTm="86715"/>
    </mc:Choice>
    <mc:Fallback xmlns="">
      <p:transition spd="slow" advTm="86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rtl="0"/>
            <a:r>
              <a:rPr lang="en-US" sz="2400" b="1" cap="all" dirty="0">
                <a:hlinkClick r:id="rId2"/>
              </a:rPr>
              <a:t>LEADERSHIP</a:t>
            </a:r>
            <a:r>
              <a:rPr lang="en-US" sz="2400" dirty="0"/>
              <a:t> attributes are the inner or personal qualities that constitute effective leadership. These attributes include a large array of </a:t>
            </a:r>
            <a:r>
              <a:rPr lang="en-US" sz="2400" dirty="0">
                <a:hlinkClick r:id="rId3"/>
              </a:rPr>
              <a:t>Are-Know-Do</a:t>
            </a:r>
            <a:r>
              <a:rPr lang="en-US" sz="2400" dirty="0"/>
              <a:t> characteristics such as </a:t>
            </a:r>
            <a:r>
              <a:rPr lang="en-US" sz="2400" dirty="0">
                <a:hlinkClick r:id="rId4"/>
              </a:rPr>
              <a:t>vision</a:t>
            </a:r>
            <a:r>
              <a:rPr lang="en-US" sz="2400" dirty="0"/>
              <a:t>, values, character, motives, habits, traits, competencies, style, behaviors, and </a:t>
            </a:r>
            <a:r>
              <a:rPr lang="en-US" sz="2400" b="1" cap="all" dirty="0">
                <a:hlinkClick r:id="rId5"/>
              </a:rPr>
              <a:t>SKILLS</a:t>
            </a:r>
            <a:r>
              <a:rPr lang="en-US" sz="2400" dirty="0"/>
              <a:t>.</a:t>
            </a:r>
            <a:endParaRPr lang="ar-EG" sz="2400" dirty="0"/>
          </a:p>
        </p:txBody>
      </p:sp>
      <p:pic>
        <p:nvPicPr>
          <p:cNvPr id="2052" name="Picture 4" descr="LEADERSHIP ATTRIBUTES: What Effective Leaders Need To Be, Know, and Do - Personal Qualities that Constitute Effective Leadership"/>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159027" y="1895061"/>
            <a:ext cx="11807686" cy="5062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143643"/>
      </p:ext>
    </p:extLst>
  </p:cSld>
  <p:clrMapOvr>
    <a:masterClrMapping/>
  </p:clrMapOvr>
  <mc:AlternateContent xmlns:mc="http://schemas.openxmlformats.org/markup-compatibility/2006" xmlns:p14="http://schemas.microsoft.com/office/powerpoint/2010/main">
    <mc:Choice Requires="p14">
      <p:transition spd="slow" p14:dur="2000" advTm="131639"/>
    </mc:Choice>
    <mc:Fallback xmlns="">
      <p:transition spd="slow" advTm="1316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479977"/>
            <a:ext cx="7161251" cy="584775"/>
          </a:xfrm>
          <a:prstGeom prst="rect">
            <a:avLst/>
          </a:prstGeom>
          <a:noFill/>
        </p:spPr>
        <p:txBody>
          <a:bodyPr wrap="square" rtlCol="0">
            <a:spAutoFit/>
          </a:bodyPr>
          <a:lstStyle/>
          <a:p>
            <a:pPr algn="ctr"/>
            <a:r>
              <a:rPr lang="en-US" sz="3200" dirty="0">
                <a:solidFill>
                  <a:schemeClr val="bg1"/>
                </a:solidFill>
              </a:rPr>
              <a:t>Leadership skills in negotiation situations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062103"/>
          </a:xfrm>
          <a:prstGeom prst="rect">
            <a:avLst/>
          </a:prstGeom>
          <a:noFill/>
        </p:spPr>
        <p:txBody>
          <a:bodyPr wrap="square" rtlCol="0">
            <a:spAutoFit/>
          </a:bodyPr>
          <a:lstStyle/>
          <a:p>
            <a:pPr algn="ctr"/>
            <a:r>
              <a:rPr lang="en-US" sz="3200" b="1" i="0" dirty="0">
                <a:solidFill>
                  <a:srgbClr val="050E17"/>
                </a:solidFill>
                <a:effectLst/>
              </a:rPr>
              <a:t>Effective negotiation requires strong leadership skills. Some key </a:t>
            </a:r>
            <a:r>
              <a:rPr lang="en-US" sz="3200" b="1" i="0" u="none" strike="noStrike" dirty="0">
                <a:effectLst/>
              </a:rPr>
              <a:t>leadership skills</a:t>
            </a:r>
            <a:r>
              <a:rPr lang="en-US" sz="3200" b="1" i="0" dirty="0">
                <a:solidFill>
                  <a:srgbClr val="050E17"/>
                </a:solidFill>
                <a:effectLst/>
              </a:rPr>
              <a:t> that are particularly important in negotiation situations include:</a:t>
            </a:r>
            <a:endParaRPr lang="en-US" sz="32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62433698"/>
      </p:ext>
    </p:extLst>
  </p:cSld>
  <p:clrMapOvr>
    <a:masterClrMapping/>
  </p:clrMapOvr>
  <mc:AlternateContent xmlns:mc="http://schemas.openxmlformats.org/markup-compatibility/2006" xmlns:p14="http://schemas.microsoft.com/office/powerpoint/2010/main">
    <mc:Choice Requires="p14">
      <p:transition p14:dur="10" advTm="46169"/>
    </mc:Choice>
    <mc:Fallback xmlns="">
      <p:transition advTm="461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5901" y="1685495"/>
            <a:ext cx="1017297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479977"/>
            <a:ext cx="7161251" cy="584775"/>
          </a:xfrm>
          <a:prstGeom prst="rect">
            <a:avLst/>
          </a:prstGeom>
          <a:noFill/>
        </p:spPr>
        <p:txBody>
          <a:bodyPr wrap="square" rtlCol="0">
            <a:spAutoFit/>
          </a:bodyPr>
          <a:lstStyle/>
          <a:p>
            <a:pPr algn="ctr"/>
            <a:r>
              <a:rPr lang="en-US" sz="3200" dirty="0">
                <a:solidFill>
                  <a:schemeClr val="bg1"/>
                </a:solidFill>
              </a:rPr>
              <a:t>Leadership skills in negotiation situations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2A272A36-767F-28B4-40B7-F7D13B201029}"/>
              </a:ext>
            </a:extLst>
          </p:cNvPr>
          <p:cNvGrpSpPr/>
          <p:nvPr/>
        </p:nvGrpSpPr>
        <p:grpSpPr>
          <a:xfrm>
            <a:off x="595901" y="1768638"/>
            <a:ext cx="4949258" cy="2682459"/>
            <a:chOff x="1125018" y="1"/>
            <a:chExt cx="4949258" cy="2682459"/>
          </a:xfrm>
        </p:grpSpPr>
        <p:sp>
          <p:nvSpPr>
            <p:cNvPr id="12" name="Rectangle 11">
              <a:extLst>
                <a:ext uri="{FF2B5EF4-FFF2-40B4-BE49-F238E27FC236}">
                  <a16:creationId xmlns:a16="http://schemas.microsoft.com/office/drawing/2014/main" id="{C9C261D3-A495-2D6E-359B-C8C0C00D4B1D}"/>
                </a:ext>
              </a:extLst>
            </p:cNvPr>
            <p:cNvSpPr/>
            <p:nvPr/>
          </p:nvSpPr>
          <p:spPr>
            <a:xfrm>
              <a:off x="1125018" y="1"/>
              <a:ext cx="4949258" cy="268245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92E94AE2-0EC6-B5C0-8192-C2C988A12E19}"/>
                </a:ext>
              </a:extLst>
            </p:cNvPr>
            <p:cNvSpPr txBox="1"/>
            <p:nvPr/>
          </p:nvSpPr>
          <p:spPr>
            <a:xfrm>
              <a:off x="1125018" y="1"/>
              <a:ext cx="4949258" cy="2682459"/>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Communication</a:t>
              </a:r>
              <a:endParaRPr lang="en-US" sz="15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1800" b="0" i="0" kern="1200" dirty="0"/>
                <a:t>Strong </a:t>
              </a:r>
              <a:r>
                <a:rPr lang="en-US" sz="1800" b="0" i="0" u="none" kern="1200" dirty="0"/>
                <a:t>communication skills</a:t>
              </a:r>
              <a:r>
                <a:rPr lang="en-US" sz="1800" b="0" i="0" kern="1200" dirty="0"/>
                <a:t> are essential in negotiation, as they allow a leader to clearly convey their message and listen to the other party's perspective. Effective communication involves </a:t>
              </a:r>
              <a:r>
                <a:rPr lang="en-US" sz="1800" b="0" i="0" u="none" kern="1200" dirty="0"/>
                <a:t>active listening</a:t>
              </a:r>
              <a:r>
                <a:rPr lang="en-US" sz="1800" b="0" i="0" kern="1200" dirty="0"/>
                <a:t>, asking clarifying questions, and using language that is clear and concise.</a:t>
              </a:r>
              <a:endParaRPr lang="ar-EG" sz="1800" kern="1200" dirty="0"/>
            </a:p>
          </p:txBody>
        </p:sp>
      </p:grpSp>
      <p:sp>
        <p:nvSpPr>
          <p:cNvPr id="9" name="TextBox 8">
            <a:extLst>
              <a:ext uri="{FF2B5EF4-FFF2-40B4-BE49-F238E27FC236}">
                <a16:creationId xmlns:a16="http://schemas.microsoft.com/office/drawing/2014/main" id="{A4BA14AF-0192-10E1-F175-C08DF2DEA20A}"/>
              </a:ext>
            </a:extLst>
          </p:cNvPr>
          <p:cNvSpPr txBox="1"/>
          <p:nvPr/>
        </p:nvSpPr>
        <p:spPr>
          <a:xfrm>
            <a:off x="5673686" y="3076137"/>
            <a:ext cx="4966662" cy="2682459"/>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i="0" kern="1200" dirty="0">
                <a:solidFill>
                  <a:schemeClr val="tx1"/>
                </a:solidFill>
                <a:effectLst>
                  <a:outerShdw blurRad="38100" dist="38100" dir="2700000" algn="tl">
                    <a:srgbClr val="000000">
                      <a:alpha val="43137"/>
                    </a:srgbClr>
                  </a:outerShdw>
                </a:effectLst>
              </a:rPr>
              <a:t>Creativity</a:t>
            </a:r>
          </a:p>
          <a:p>
            <a:pPr marL="0" lvl="0" indent="0" algn="ctr" defTabSz="1066800" rtl="1">
              <a:lnSpc>
                <a:spcPct val="90000"/>
              </a:lnSpc>
              <a:spcBef>
                <a:spcPct val="0"/>
              </a:spcBef>
              <a:spcAft>
                <a:spcPct val="35000"/>
              </a:spcAft>
              <a:buNone/>
            </a:pPr>
            <a:r>
              <a:rPr lang="en-US" sz="1800" b="0" i="0" kern="1200" dirty="0"/>
              <a:t>Negotiation often requires creative problem-solving, as parties may have different goals and priorities. A leader who is able to think outside of the box and generate novel solutions can often find a mutually beneficial outcome for both parties.</a:t>
            </a:r>
            <a:endParaRPr lang="ar-EG" sz="1800" kern="1200" dirty="0"/>
          </a:p>
        </p:txBody>
      </p:sp>
    </p:spTree>
    <p:extLst>
      <p:ext uri="{BB962C8B-B14F-4D97-AF65-F5344CB8AC3E}">
        <p14:creationId xmlns:p14="http://schemas.microsoft.com/office/powerpoint/2010/main" val="4055364052"/>
      </p:ext>
    </p:extLst>
  </p:cSld>
  <p:clrMapOvr>
    <a:masterClrMapping/>
  </p:clrMapOvr>
  <mc:AlternateContent xmlns:mc="http://schemas.openxmlformats.org/markup-compatibility/2006" xmlns:p14="http://schemas.microsoft.com/office/powerpoint/2010/main">
    <mc:Choice Requires="p14">
      <p:transition p14:dur="10" advTm="123330"/>
    </mc:Choice>
    <mc:Fallback xmlns="">
      <p:transition advTm="123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02418" y="1682748"/>
            <a:ext cx="10266457"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479977"/>
            <a:ext cx="7161251" cy="584775"/>
          </a:xfrm>
          <a:prstGeom prst="rect">
            <a:avLst/>
          </a:prstGeom>
          <a:noFill/>
        </p:spPr>
        <p:txBody>
          <a:bodyPr wrap="square" rtlCol="0">
            <a:spAutoFit/>
          </a:bodyPr>
          <a:lstStyle/>
          <a:p>
            <a:pPr algn="ctr"/>
            <a:r>
              <a:rPr lang="en-US" sz="3200" dirty="0">
                <a:solidFill>
                  <a:schemeClr val="bg1"/>
                </a:solidFill>
              </a:rPr>
              <a:t>Leadership skills in negotiation situations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6" name="Group 5">
            <a:extLst>
              <a:ext uri="{FF2B5EF4-FFF2-40B4-BE49-F238E27FC236}">
                <a16:creationId xmlns:a16="http://schemas.microsoft.com/office/drawing/2014/main" id="{F8E85BF6-B3FC-5EF2-1F34-968DB7A0E3F5}"/>
              </a:ext>
            </a:extLst>
          </p:cNvPr>
          <p:cNvGrpSpPr/>
          <p:nvPr/>
        </p:nvGrpSpPr>
        <p:grpSpPr>
          <a:xfrm>
            <a:off x="579063" y="1682748"/>
            <a:ext cx="4646080" cy="2731573"/>
            <a:chOff x="2966476" y="2725423"/>
            <a:chExt cx="5640450" cy="2731573"/>
          </a:xfrm>
        </p:grpSpPr>
        <p:sp>
          <p:nvSpPr>
            <p:cNvPr id="10" name="Rectangle 9">
              <a:extLst>
                <a:ext uri="{FF2B5EF4-FFF2-40B4-BE49-F238E27FC236}">
                  <a16:creationId xmlns:a16="http://schemas.microsoft.com/office/drawing/2014/main" id="{F561F667-EF01-7C77-4095-5454B415E228}"/>
                </a:ext>
              </a:extLst>
            </p:cNvPr>
            <p:cNvSpPr/>
            <p:nvPr/>
          </p:nvSpPr>
          <p:spPr>
            <a:xfrm>
              <a:off x="2966477" y="2774537"/>
              <a:ext cx="5640449" cy="2682459"/>
            </a:xfrm>
            <a:prstGeom prst="rect">
              <a:avLst/>
            </a:prstGeom>
            <a:solidFill>
              <a:schemeClr val="bg1">
                <a:lumMod val="6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BDC56FA1-75DF-AE73-F5F9-25B4F9C915E5}"/>
                </a:ext>
              </a:extLst>
            </p:cNvPr>
            <p:cNvSpPr txBox="1"/>
            <p:nvPr/>
          </p:nvSpPr>
          <p:spPr>
            <a:xfrm>
              <a:off x="2966476" y="2725423"/>
              <a:ext cx="5640449" cy="2682459"/>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i="0" kern="1200" dirty="0"/>
                <a:t>Emotional Intelligence</a:t>
              </a:r>
            </a:p>
            <a:p>
              <a:pPr marL="0" lvl="0" indent="0" algn="ctr" defTabSz="1066800" rtl="0">
                <a:lnSpc>
                  <a:spcPct val="90000"/>
                </a:lnSpc>
                <a:spcBef>
                  <a:spcPct val="0"/>
                </a:spcBef>
                <a:spcAft>
                  <a:spcPct val="35000"/>
                </a:spcAft>
                <a:buNone/>
              </a:pPr>
              <a:r>
                <a:rPr lang="en-US" sz="1800" b="0" i="0" kern="1200" dirty="0">
                  <a:solidFill>
                    <a:schemeClr val="tx1"/>
                  </a:solidFill>
                </a:rPr>
                <a:t>Is the ability to understand and manage one's own emotions, as well as read and respond to the emotions of others. In negotiation, emotional intelligence can help a leader navigate </a:t>
              </a:r>
              <a:r>
                <a:rPr lang="en-US" sz="1800" b="0" i="0" u="none" kern="1200" dirty="0">
                  <a:solidFill>
                    <a:schemeClr val="tx1"/>
                  </a:solidFill>
                </a:rPr>
                <a:t>complex interpersonal dynamics</a:t>
              </a:r>
              <a:r>
                <a:rPr lang="en-US" sz="1800" b="0" i="0" kern="1200" dirty="0">
                  <a:solidFill>
                    <a:schemeClr val="tx1"/>
                  </a:solidFill>
                </a:rPr>
                <a:t>, build rapport with the other party, and defuse </a:t>
              </a:r>
              <a:r>
                <a:rPr lang="en-US" sz="1800" b="0" i="0" u="none" kern="1200" dirty="0">
                  <a:solidFill>
                    <a:schemeClr val="tx1"/>
                  </a:solidFill>
                </a:rPr>
                <a:t>tense situations</a:t>
              </a:r>
              <a:r>
                <a:rPr lang="en-US" sz="1800" b="0" i="0" kern="1200" dirty="0">
                  <a:solidFill>
                    <a:schemeClr val="tx1"/>
                  </a:solidFill>
                </a:rPr>
                <a:t>.</a:t>
              </a:r>
              <a:endParaRPr lang="ar-EG" sz="1600" b="0" kern="1200" dirty="0">
                <a:solidFill>
                  <a:schemeClr val="tx1"/>
                </a:solidFill>
              </a:endParaRPr>
            </a:p>
          </p:txBody>
        </p:sp>
      </p:grpSp>
      <p:grpSp>
        <p:nvGrpSpPr>
          <p:cNvPr id="14" name="Group 13">
            <a:extLst>
              <a:ext uri="{FF2B5EF4-FFF2-40B4-BE49-F238E27FC236}">
                <a16:creationId xmlns:a16="http://schemas.microsoft.com/office/drawing/2014/main" id="{04CEFBC3-0318-66C1-661E-5F4B903B96EE}"/>
              </a:ext>
            </a:extLst>
          </p:cNvPr>
          <p:cNvGrpSpPr/>
          <p:nvPr/>
        </p:nvGrpSpPr>
        <p:grpSpPr>
          <a:xfrm>
            <a:off x="5225143" y="3094358"/>
            <a:ext cx="5414705" cy="2639926"/>
            <a:chOff x="2780234" y="2549"/>
            <a:chExt cx="6233965" cy="2639926"/>
          </a:xfrm>
        </p:grpSpPr>
        <p:sp>
          <p:nvSpPr>
            <p:cNvPr id="15" name="Rectangle 14">
              <a:extLst>
                <a:ext uri="{FF2B5EF4-FFF2-40B4-BE49-F238E27FC236}">
                  <a16:creationId xmlns:a16="http://schemas.microsoft.com/office/drawing/2014/main" id="{98B14DE0-25D8-D58A-79BB-080D8CDA371F}"/>
                </a:ext>
              </a:extLst>
            </p:cNvPr>
            <p:cNvSpPr/>
            <p:nvPr/>
          </p:nvSpPr>
          <p:spPr>
            <a:xfrm>
              <a:off x="2780234" y="2549"/>
              <a:ext cx="6233965" cy="2639926"/>
            </a:xfrm>
            <a:prstGeom prst="rect">
              <a:avLst/>
            </a:prstGeom>
            <a:solidFill>
              <a:schemeClr val="bg1">
                <a:lumMod val="6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07E3082A-7CDD-3856-1057-F09B7ABB0A17}"/>
                </a:ext>
              </a:extLst>
            </p:cNvPr>
            <p:cNvSpPr txBox="1"/>
            <p:nvPr/>
          </p:nvSpPr>
          <p:spPr>
            <a:xfrm>
              <a:off x="2780234" y="2549"/>
              <a:ext cx="6233965" cy="2639926"/>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t>Strategic Thinking</a:t>
              </a:r>
            </a:p>
            <a:p>
              <a:pPr marL="0" lvl="0" indent="0" algn="ctr" defTabSz="1066800">
                <a:lnSpc>
                  <a:spcPct val="90000"/>
                </a:lnSpc>
                <a:spcBef>
                  <a:spcPct val="0"/>
                </a:spcBef>
                <a:spcAft>
                  <a:spcPct val="35000"/>
                </a:spcAft>
                <a:buFont typeface="+mj-lt"/>
                <a:buNone/>
              </a:pPr>
              <a:r>
                <a:rPr lang="en-US" sz="1900" b="0" i="0" kern="1200" dirty="0">
                  <a:solidFill>
                    <a:schemeClr val="tx1"/>
                  </a:solidFill>
                </a:rPr>
                <a:t>A leader who is able to think strategically can anticipate the other party's moves, identify potential roadblocks, and develop a long-term plan for achieving their goals. This involves considering the broader context of the negotiation, such as market conditions, political factors, and </a:t>
              </a:r>
              <a:r>
                <a:rPr lang="en-US" sz="1900" b="0" i="0" u="none" kern="1200" dirty="0">
                  <a:solidFill>
                    <a:schemeClr val="tx1"/>
                  </a:solidFill>
                </a:rPr>
                <a:t>cultural differences</a:t>
              </a:r>
              <a:r>
                <a:rPr lang="en-US" sz="1900" b="0" i="0" kern="1200" dirty="0">
                  <a:solidFill>
                    <a:schemeClr val="tx1"/>
                  </a:solidFill>
                </a:rPr>
                <a:t>.</a:t>
              </a:r>
              <a:endParaRPr lang="ar-EG" sz="1900" kern="1200" dirty="0">
                <a:solidFill>
                  <a:schemeClr val="tx1"/>
                </a:solidFill>
              </a:endParaRPr>
            </a:p>
          </p:txBody>
        </p:sp>
      </p:grpSp>
    </p:spTree>
    <p:extLst>
      <p:ext uri="{BB962C8B-B14F-4D97-AF65-F5344CB8AC3E}">
        <p14:creationId xmlns:p14="http://schemas.microsoft.com/office/powerpoint/2010/main" val="3101235083"/>
      </p:ext>
    </p:extLst>
  </p:cSld>
  <p:clrMapOvr>
    <a:masterClrMapping/>
  </p:clrMapOvr>
  <mc:AlternateContent xmlns:mc="http://schemas.openxmlformats.org/markup-compatibility/2006" xmlns:p14="http://schemas.microsoft.com/office/powerpoint/2010/main">
    <mc:Choice Requires="p14">
      <p:transition p14:dur="10" advTm="58440"/>
    </mc:Choice>
    <mc:Fallback xmlns="">
      <p:transition advTm="5844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95901" y="1685495"/>
            <a:ext cx="1017297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479977"/>
            <a:ext cx="7161251" cy="584775"/>
          </a:xfrm>
          <a:prstGeom prst="rect">
            <a:avLst/>
          </a:prstGeom>
          <a:noFill/>
        </p:spPr>
        <p:txBody>
          <a:bodyPr wrap="square" rtlCol="0">
            <a:spAutoFit/>
          </a:bodyPr>
          <a:lstStyle/>
          <a:p>
            <a:pPr algn="ctr"/>
            <a:r>
              <a:rPr lang="en-US" sz="3200" dirty="0">
                <a:solidFill>
                  <a:schemeClr val="bg1"/>
                </a:solidFill>
              </a:rPr>
              <a:t>Leadership skills in negotiation situations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Rectangle 5">
            <a:extLst>
              <a:ext uri="{FF2B5EF4-FFF2-40B4-BE49-F238E27FC236}">
                <a16:creationId xmlns:a16="http://schemas.microsoft.com/office/drawing/2014/main" id="{68A3175F-88D8-0CA7-3E90-8D2A3EEA15FD}"/>
              </a:ext>
            </a:extLst>
          </p:cNvPr>
          <p:cNvSpPr/>
          <p:nvPr/>
        </p:nvSpPr>
        <p:spPr>
          <a:xfrm>
            <a:off x="2718779" y="6497075"/>
            <a:ext cx="6933364" cy="276999"/>
          </a:xfrm>
          <a:prstGeom prst="rect">
            <a:avLst/>
          </a:prstGeom>
        </p:spPr>
        <p:txBody>
          <a:bodyPr wrap="square">
            <a:spAutoFit/>
          </a:bodyPr>
          <a:lstStyle/>
          <a:p>
            <a:pPr algn="l" rtl="0"/>
            <a:r>
              <a:rPr lang="ar-EG" sz="1200" dirty="0"/>
              <a:t>https://www.thebalancemoney.com/top-leadership-skills-2063782#toc-what-makes-an-effective-leader</a:t>
            </a:r>
          </a:p>
        </p:txBody>
      </p:sp>
      <p:grpSp>
        <p:nvGrpSpPr>
          <p:cNvPr id="7" name="Group 6">
            <a:extLst>
              <a:ext uri="{FF2B5EF4-FFF2-40B4-BE49-F238E27FC236}">
                <a16:creationId xmlns:a16="http://schemas.microsoft.com/office/drawing/2014/main" id="{57DCFB22-0938-09C8-8534-50AEBE1B3988}"/>
              </a:ext>
            </a:extLst>
          </p:cNvPr>
          <p:cNvGrpSpPr/>
          <p:nvPr/>
        </p:nvGrpSpPr>
        <p:grpSpPr>
          <a:xfrm>
            <a:off x="2718777" y="2308494"/>
            <a:ext cx="5731886" cy="2916651"/>
            <a:chOff x="5954" y="190940"/>
            <a:chExt cx="11782522" cy="5166328"/>
          </a:xfrm>
        </p:grpSpPr>
        <p:sp>
          <p:nvSpPr>
            <p:cNvPr id="8" name="Rectangle 7">
              <a:extLst>
                <a:ext uri="{FF2B5EF4-FFF2-40B4-BE49-F238E27FC236}">
                  <a16:creationId xmlns:a16="http://schemas.microsoft.com/office/drawing/2014/main" id="{21CE1167-CB2D-D53C-C401-ACA844E7C64C}"/>
                </a:ext>
              </a:extLst>
            </p:cNvPr>
            <p:cNvSpPr/>
            <p:nvPr/>
          </p:nvSpPr>
          <p:spPr>
            <a:xfrm>
              <a:off x="5956" y="367670"/>
              <a:ext cx="11782520" cy="4989598"/>
            </a:xfrm>
            <a:prstGeom prst="rect">
              <a:avLst/>
            </a:prstGeom>
            <a:solidFill>
              <a:schemeClr val="bg1">
                <a:lumMod val="6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5A794FBF-AD1D-EB8A-BF3B-3C841DC8B10C}"/>
                </a:ext>
              </a:extLst>
            </p:cNvPr>
            <p:cNvSpPr txBox="1"/>
            <p:nvPr/>
          </p:nvSpPr>
          <p:spPr>
            <a:xfrm>
              <a:off x="5954" y="190940"/>
              <a:ext cx="11782520" cy="49895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t>Confidence</a:t>
              </a:r>
              <a:r>
                <a:rPr lang="en-US" sz="1800" b="0" i="0" kern="1200" dirty="0"/>
                <a:t> </a:t>
              </a:r>
            </a:p>
            <a:p>
              <a:pPr marL="0" lvl="0" indent="0" algn="ctr" defTabSz="1066800">
                <a:lnSpc>
                  <a:spcPct val="90000"/>
                </a:lnSpc>
                <a:spcBef>
                  <a:spcPct val="0"/>
                </a:spcBef>
                <a:spcAft>
                  <a:spcPct val="35000"/>
                </a:spcAft>
                <a:buFont typeface="+mj-lt"/>
                <a:buNone/>
              </a:pPr>
              <a:r>
                <a:rPr lang="en-US" sz="1800" b="0" i="0" kern="1200" dirty="0">
                  <a:solidFill>
                    <a:schemeClr val="tx1"/>
                  </a:solidFill>
                </a:rPr>
                <a:t>A leader who exudes </a:t>
              </a:r>
              <a:r>
                <a:rPr lang="en-US" sz="1800" b="0" i="0" u="none" kern="1200" dirty="0">
                  <a:solidFill>
                    <a:schemeClr val="tx1"/>
                  </a:solidFill>
                </a:rPr>
                <a:t>confidence</a:t>
              </a:r>
              <a:r>
                <a:rPr lang="en-US" sz="1800" b="0" i="0" kern="1200" dirty="0">
                  <a:solidFill>
                    <a:schemeClr val="tx1"/>
                  </a:solidFill>
                </a:rPr>
                <a:t> can inspire trust and respect from the other party, which can be essential in negotiation. Confidence allows a leader to assert their position without being aggressive or confrontational, and can help to build a sense of momentum in the negotiation.</a:t>
              </a:r>
              <a:endParaRPr lang="ar-EG" sz="1800" b="0" kern="1200" dirty="0">
                <a:solidFill>
                  <a:schemeClr val="tx1"/>
                </a:solidFill>
              </a:endParaRPr>
            </a:p>
          </p:txBody>
        </p:sp>
      </p:grpSp>
    </p:spTree>
    <p:extLst>
      <p:ext uri="{BB962C8B-B14F-4D97-AF65-F5344CB8AC3E}">
        <p14:creationId xmlns:p14="http://schemas.microsoft.com/office/powerpoint/2010/main" val="3011018333"/>
      </p:ext>
    </p:extLst>
  </p:cSld>
  <p:clrMapOvr>
    <a:masterClrMapping/>
  </p:clrMapOvr>
  <mc:AlternateContent xmlns:mc="http://schemas.openxmlformats.org/markup-compatibility/2006" xmlns:p14="http://schemas.microsoft.com/office/powerpoint/2010/main">
    <mc:Choice Requires="p14">
      <p:transition p14:dur="10" advTm="49273"/>
    </mc:Choice>
    <mc:Fallback xmlns="">
      <p:transition advTm="492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54545"/>
          </a:xfrm>
          <a:prstGeom prst="rect">
            <a:avLst/>
          </a:prstGeom>
          <a:noFill/>
        </p:spPr>
        <p:txBody>
          <a:bodyPr wrap="square" rtlCol="0">
            <a:spAutoFit/>
          </a:bodyPr>
          <a:lstStyle/>
          <a:p>
            <a:pPr algn="ctr"/>
            <a:r>
              <a:rPr lang="en-US" sz="3200" b="1" i="0" dirty="0">
                <a:solidFill>
                  <a:srgbClr val="050E17"/>
                </a:solidFill>
                <a:effectLst/>
                <a:latin typeface="-apple-system"/>
              </a:rPr>
              <a:t> leadership skills are critical in negotiation situations, as they can help a leader to build trust, navigate complex </a:t>
            </a:r>
            <a:r>
              <a:rPr lang="en-US" sz="3200" b="1" i="0" u="none" strike="noStrike" dirty="0">
                <a:effectLst/>
                <a:latin typeface="-apple-system"/>
              </a:rPr>
              <a:t>interpersonal dynamics</a:t>
            </a:r>
            <a:r>
              <a:rPr lang="en-US" sz="3200" b="1" i="0" dirty="0">
                <a:solidFill>
                  <a:srgbClr val="050E17"/>
                </a:solidFill>
                <a:effectLst/>
                <a:latin typeface="-apple-system"/>
              </a:rPr>
              <a:t>, and achieve their goals while preserving the relationship with the other party.</a:t>
            </a:r>
            <a:endParaRPr lang="en-US" sz="32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533754"/>
      </p:ext>
    </p:extLst>
  </p:cSld>
  <p:clrMapOvr>
    <a:masterClrMapping/>
  </p:clrMapOvr>
  <mc:AlternateContent xmlns:mc="http://schemas.openxmlformats.org/markup-compatibility/2006" xmlns:p14="http://schemas.microsoft.com/office/powerpoint/2010/main">
    <mc:Choice Requires="p14">
      <p:transition p14:dur="10" advTm="39057"/>
    </mc:Choice>
    <mc:Fallback xmlns="">
      <p:transition advTm="390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2848"/>
            <a:ext cx="10515600" cy="748058"/>
          </a:xfrm>
        </p:spPr>
        <p:txBody>
          <a:bodyPr/>
          <a:lstStyle/>
          <a:p>
            <a:pPr algn="ctr"/>
            <a:r>
              <a:rPr lang="en-US" b="1" dirty="0">
                <a:solidFill>
                  <a:srgbClr val="C00000"/>
                </a:solidFill>
                <a:effectLst>
                  <a:outerShdw blurRad="38100" dist="38100" dir="2700000" algn="tl">
                    <a:srgbClr val="000000">
                      <a:alpha val="43137"/>
                    </a:srgbClr>
                  </a:outerShdw>
                </a:effectLst>
              </a:rPr>
              <a:t>How You Can Build Leadership Skills </a:t>
            </a:r>
            <a:endParaRPr lang="ar-EG" dirty="0">
              <a:solidFill>
                <a:srgbClr val="C00000"/>
              </a:solidFill>
              <a:effectLst>
                <a:outerShdw blurRad="38100" dist="38100" dir="2700000" algn="tl">
                  <a:srgbClr val="000000">
                    <a:alpha val="43137"/>
                  </a:srgbClr>
                </a:outerShdw>
              </a:effectLst>
            </a:endParaRPr>
          </a:p>
        </p:txBody>
      </p:sp>
      <p:graphicFrame>
        <p:nvGraphicFramePr>
          <p:cNvPr id="4" name="Content Placeholder 3"/>
          <p:cNvGraphicFramePr>
            <a:graphicFrameLocks noGrp="1"/>
          </p:cNvGraphicFramePr>
          <p:nvPr>
            <p:ph idx="1"/>
          </p:nvPr>
        </p:nvGraphicFramePr>
        <p:xfrm>
          <a:off x="132522" y="940906"/>
          <a:ext cx="11781182" cy="56719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5446739"/>
      </p:ext>
    </p:extLst>
  </p:cSld>
  <p:clrMapOvr>
    <a:masterClrMapping/>
  </p:clrMapOvr>
  <mc:AlternateContent xmlns:mc="http://schemas.openxmlformats.org/markup-compatibility/2006" xmlns:p14="http://schemas.microsoft.com/office/powerpoint/2010/main">
    <mc:Choice Requires="p14">
      <p:transition spd="slow" p14:dur="2000" advTm="184538"/>
    </mc:Choice>
    <mc:Fallback xmlns="">
      <p:transition spd="slow" advTm="1845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endParaRPr lang="ar-EG"/>
          </a:p>
        </p:txBody>
      </p:sp>
      <p:sp>
        <p:nvSpPr>
          <p:cNvPr id="9" name="Content Placeholder 8"/>
          <p:cNvSpPr>
            <a:spLocks noGrp="1"/>
          </p:cNvSpPr>
          <p:nvPr>
            <p:ph sz="half" idx="2"/>
          </p:nvPr>
        </p:nvSpPr>
        <p:spPr/>
        <p:txBody>
          <a:bodyPr/>
          <a:lstStyle/>
          <a:p>
            <a:endParaRPr lang="ar-EG"/>
          </a:p>
        </p:txBody>
      </p:sp>
      <p:sp>
        <p:nvSpPr>
          <p:cNvPr id="10" name="Title 9"/>
          <p:cNvSpPr>
            <a:spLocks noGrp="1"/>
          </p:cNvSpPr>
          <p:nvPr>
            <p:ph type="title"/>
          </p:nvPr>
        </p:nvSpPr>
        <p:spPr/>
        <p:txBody>
          <a:bodyPr/>
          <a:lstStyle/>
          <a:p>
            <a:endParaRPr lang="ar-EG"/>
          </a:p>
        </p:txBody>
      </p:sp>
      <p:pic>
        <p:nvPicPr>
          <p:cNvPr id="12" name="Picture 4" descr="Top Challenges for Future Leaders | by Jacob Morgan | Jacob Morgan | Med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1"/>
            <a:ext cx="121539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566763"/>
      </p:ext>
    </p:extLst>
  </p:cSld>
  <p:clrMapOvr>
    <a:masterClrMapping/>
  </p:clrMapOvr>
  <mc:AlternateContent xmlns:mc="http://schemas.openxmlformats.org/markup-compatibility/2006" xmlns:p14="http://schemas.microsoft.com/office/powerpoint/2010/main">
    <mc:Choice Requires="p14">
      <p:transition spd="slow" p14:dur="2000" advTm="160618"/>
    </mc:Choice>
    <mc:Fallback xmlns="">
      <p:transition spd="slow" advTm="1606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434903" y="797549"/>
            <a:ext cx="5257088" cy="1077218"/>
          </a:xfrm>
          <a:prstGeom prst="rect">
            <a:avLst/>
          </a:prstGeom>
          <a:noFill/>
        </p:spPr>
        <p:txBody>
          <a:bodyPr wrap="square" rtlCol="0">
            <a:spAutoFit/>
          </a:bodyPr>
          <a:lstStyle/>
          <a:p>
            <a:pPr algn="ctr"/>
            <a:r>
              <a:rPr lang="en-US" sz="3200" b="1" i="0" dirty="0">
                <a:solidFill>
                  <a:srgbClr val="C00000"/>
                </a:solidFill>
                <a:effectLst/>
              </a:rPr>
              <a:t>Amazon's Negotiation with Publishers</a:t>
            </a:r>
            <a:endParaRPr lang="en-US" sz="3200" b="1" dirty="0">
              <a:solidFill>
                <a:srgbClr val="C00000"/>
              </a:solidFill>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Placeholder 6">
            <a:extLst>
              <a:ext uri="{FF2B5EF4-FFF2-40B4-BE49-F238E27FC236}">
                <a16:creationId xmlns:a16="http://schemas.microsoft.com/office/drawing/2014/main" id="{4C3F8B26-50B4-7335-3F24-24E1561E94EF}"/>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15144" b="15144"/>
          <a:stretch>
            <a:fillRect/>
          </a:stretch>
        </p:blipFill>
        <p:spPr/>
      </p:pic>
    </p:spTree>
    <p:extLst>
      <p:ext uri="{BB962C8B-B14F-4D97-AF65-F5344CB8AC3E}">
        <p14:creationId xmlns:p14="http://schemas.microsoft.com/office/powerpoint/2010/main" val="3503350774"/>
      </p:ext>
    </p:extLst>
  </p:cSld>
  <p:clrMapOvr>
    <a:masterClrMapping/>
  </p:clrMapOvr>
  <mc:AlternateContent xmlns:mc="http://schemas.openxmlformats.org/markup-compatibility/2006" xmlns:p14="http://schemas.microsoft.com/office/powerpoint/2010/main">
    <mc:Choice Requires="p14">
      <p:transition spd="slow" p14:dur="2000" advTm="33502"/>
    </mc:Choice>
    <mc:Fallback xmlns="">
      <p:transition spd="slow" advTm="33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ctr"/>
            <a:r>
              <a:rPr lang="en-US" sz="3000" b="0" i="0" u="none" strike="noStrike" dirty="0">
                <a:effectLst/>
                <a:latin typeface="-apple-system"/>
              </a:rPr>
              <a:t>Amazon</a:t>
            </a:r>
            <a:r>
              <a:rPr lang="en-US" sz="3000" b="0" i="0" dirty="0">
                <a:solidFill>
                  <a:srgbClr val="050E17"/>
                </a:solidFill>
                <a:effectLst/>
                <a:latin typeface="-apple-system"/>
              </a:rPr>
              <a:t>, the world's largest </a:t>
            </a:r>
            <a:r>
              <a:rPr lang="en-US" sz="3000" b="0" i="0" u="none" strike="noStrike" dirty="0">
                <a:effectLst/>
                <a:latin typeface="-apple-system"/>
              </a:rPr>
              <a:t>online retailer</a:t>
            </a:r>
            <a:r>
              <a:rPr lang="en-US" sz="3000" b="0" i="0" dirty="0">
                <a:solidFill>
                  <a:srgbClr val="050E17"/>
                </a:solidFill>
                <a:effectLst/>
                <a:latin typeface="-apple-system"/>
              </a:rPr>
              <a:t>, has been involved in a number of high-profile negotiations with publishers over the years. These negotiations have centered around a range of issues, including pricing, distribution, and control over content. Amazon's leadership team, led by CEO Jeff Bezos, has been praised for its </a:t>
            </a:r>
            <a:r>
              <a:rPr lang="en-US" sz="3000" b="0" i="0" u="none" strike="noStrike" dirty="0">
                <a:effectLst/>
                <a:latin typeface="-apple-system"/>
              </a:rPr>
              <a:t>negotiation skills</a:t>
            </a:r>
            <a:r>
              <a:rPr lang="en-US" sz="3000" b="0" i="0" dirty="0">
                <a:solidFill>
                  <a:srgbClr val="050E17"/>
                </a:solidFill>
                <a:effectLst/>
                <a:latin typeface="-apple-system"/>
              </a:rPr>
              <a:t> in these situations.</a:t>
            </a:r>
            <a:endParaRPr lang="en-US" sz="30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0234140"/>
      </p:ext>
    </p:extLst>
  </p:cSld>
  <p:clrMapOvr>
    <a:masterClrMapping/>
  </p:clrMapOvr>
  <mc:AlternateContent xmlns:mc="http://schemas.openxmlformats.org/markup-compatibility/2006" xmlns:p14="http://schemas.microsoft.com/office/powerpoint/2010/main">
    <mc:Choice Requires="p14">
      <p:transition p14:dur="10" advTm="81538"/>
    </mc:Choice>
    <mc:Fallback xmlns="">
      <p:transition advTm="815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ctr"/>
            <a:r>
              <a:rPr lang="en-US" sz="3200" b="0" i="0" dirty="0">
                <a:solidFill>
                  <a:srgbClr val="050E17"/>
                </a:solidFill>
                <a:effectLst/>
                <a:latin typeface="-apple-system"/>
              </a:rPr>
              <a:t>One notable negotiation occurred in 2014, when Amazon was in a dispute with </a:t>
            </a:r>
            <a:r>
              <a:rPr lang="en-US" sz="3200" b="0" i="0" u="none" strike="noStrike" dirty="0">
                <a:effectLst/>
                <a:latin typeface="-apple-system"/>
              </a:rPr>
              <a:t>Hachette</a:t>
            </a:r>
            <a:r>
              <a:rPr lang="en-US" sz="3200" b="0" i="0" dirty="0">
                <a:solidFill>
                  <a:srgbClr val="050E17"/>
                </a:solidFill>
                <a:effectLst/>
                <a:latin typeface="-apple-system"/>
              </a:rPr>
              <a:t>, one of the world's largest publishers. Amazon was seeking lower prices for e-books, while Hachette was concerned about maintaining its profits and control over its content.</a:t>
            </a:r>
            <a:endParaRPr lang="en-US" sz="30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02861687"/>
      </p:ext>
    </p:extLst>
  </p:cSld>
  <p:clrMapOvr>
    <a:masterClrMapping/>
  </p:clrMapOvr>
  <mc:AlternateContent xmlns:mc="http://schemas.openxmlformats.org/markup-compatibility/2006" xmlns:p14="http://schemas.microsoft.com/office/powerpoint/2010/main">
    <mc:Choice Requires="p14">
      <p:transition p14:dur="10" advTm="42156"/>
    </mc:Choice>
    <mc:Fallback xmlns="">
      <p:transition advTm="421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3159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20620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mj-lt"/>
              <a:buAutoNum type="arabicPeriod"/>
            </a:pPr>
            <a:r>
              <a:rPr lang="en-US" sz="1900" b="1" i="0" dirty="0">
                <a:solidFill>
                  <a:srgbClr val="050E17"/>
                </a:solidFill>
                <a:effectLst/>
              </a:rPr>
              <a:t>Building leverage</a:t>
            </a:r>
            <a:r>
              <a:rPr lang="en-US" sz="1900" b="0" i="0" dirty="0">
                <a:solidFill>
                  <a:srgbClr val="050E17"/>
                </a:solidFill>
                <a:effectLst/>
              </a:rPr>
              <a:t>: Amazon built leverage by using its dominant market position to put pressure on Hachette. Amazon stopped taking pre-orders for Hachette's books, reduced discounts, and delayed shipments, which hurt Hachette's sales and put the company under financial pressure.</a:t>
            </a:r>
          </a:p>
          <a:p>
            <a:pPr algn="just">
              <a:buFont typeface="+mj-lt"/>
              <a:buAutoNum type="arabicPeriod"/>
            </a:pPr>
            <a:r>
              <a:rPr lang="en-US" sz="1900" b="1" i="0" dirty="0">
                <a:solidFill>
                  <a:srgbClr val="050E17"/>
                </a:solidFill>
                <a:effectLst/>
              </a:rPr>
              <a:t>Communicating clearly</a:t>
            </a:r>
            <a:r>
              <a:rPr lang="en-US" sz="1900" b="0" i="0" dirty="0">
                <a:solidFill>
                  <a:srgbClr val="050E17"/>
                </a:solidFill>
                <a:effectLst/>
              </a:rPr>
              <a:t>: Amazon's leadership team communicated their position clearly and publicly, using social media and other channels to explain their perspective to customers, authors, and the media. This helped to build support for Amazon's position and put pressure on Hachette to come to the negotiating table.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A0BA25D1-CD99-FACB-05F6-63AE1DB82EB7}"/>
              </a:ext>
            </a:extLst>
          </p:cNvPr>
          <p:cNvSpPr txBox="1"/>
          <p:nvPr/>
        </p:nvSpPr>
        <p:spPr>
          <a:xfrm>
            <a:off x="1963062" y="429365"/>
            <a:ext cx="7129566" cy="769441"/>
          </a:xfrm>
          <a:prstGeom prst="rect">
            <a:avLst/>
          </a:prstGeom>
          <a:noFill/>
        </p:spPr>
        <p:txBody>
          <a:bodyPr wrap="square">
            <a:spAutoFit/>
          </a:bodyPr>
          <a:lstStyle/>
          <a:p>
            <a:pPr algn="ctr"/>
            <a:r>
              <a:rPr lang="en-US" sz="2200" b="1" i="0" dirty="0">
                <a:solidFill>
                  <a:srgbClr val="C00000"/>
                </a:solidFill>
                <a:effectLst>
                  <a:outerShdw blurRad="38100" dist="38100" dir="2700000" algn="tl">
                    <a:srgbClr val="000000">
                      <a:alpha val="43137"/>
                    </a:srgbClr>
                  </a:outerShdw>
                </a:effectLst>
              </a:rPr>
              <a:t>Amazon's negotiation team employed a number of key strategies to achieve a favorable outcome, including:</a:t>
            </a:r>
            <a:endParaRPr lang="en-US" sz="2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57309222"/>
      </p:ext>
    </p:extLst>
  </p:cSld>
  <p:clrMapOvr>
    <a:masterClrMapping/>
  </p:clrMapOvr>
  <mc:AlternateContent xmlns:mc="http://schemas.openxmlformats.org/markup-compatibility/2006" xmlns:p14="http://schemas.microsoft.com/office/powerpoint/2010/main">
    <mc:Choice Requires="p14">
      <p:transition spd="slow" p14:dur="2000" advTm="130008"/>
    </mc:Choice>
    <mc:Fallback xmlns="">
      <p:transition spd="slow" advTm="1300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3159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20620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900" b="1" i="0" dirty="0">
                <a:solidFill>
                  <a:srgbClr val="050E17"/>
                </a:solidFill>
                <a:effectLst/>
              </a:rPr>
              <a:t>3. Being creative</a:t>
            </a:r>
            <a:r>
              <a:rPr lang="en-US" sz="1900" b="0" i="0" dirty="0">
                <a:solidFill>
                  <a:srgbClr val="050E17"/>
                </a:solidFill>
                <a:effectLst/>
              </a:rPr>
              <a:t>: Amazon's negotiation team was creative in finding solutions that would benefit both parties. They proposed a revenue-sharing model that would allow Hachette to maintain its profits while also reducing prices for customers. This proposal eventually formed the basis of a new agreement between Amazon and Hachette.</a:t>
            </a:r>
          </a:p>
          <a:p>
            <a:pPr algn="just"/>
            <a:r>
              <a:rPr lang="en-US" sz="1900" b="1" i="0" dirty="0">
                <a:solidFill>
                  <a:srgbClr val="050E17"/>
                </a:solidFill>
                <a:effectLst/>
              </a:rPr>
              <a:t>4. Being willing to walk away</a:t>
            </a:r>
            <a:r>
              <a:rPr lang="en-US" sz="1900" b="0" i="0" dirty="0">
                <a:solidFill>
                  <a:srgbClr val="050E17"/>
                </a:solidFill>
                <a:effectLst/>
              </a:rPr>
              <a:t>: Amazon's leadership team was willing to walk away from the negotiation if they couldn't achieve their desired outcome. This demonstrated to Hachette that Amazon was serious about its position and willing to take action to achieve its goals.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A0BA25D1-CD99-FACB-05F6-63AE1DB82EB7}"/>
              </a:ext>
            </a:extLst>
          </p:cNvPr>
          <p:cNvSpPr txBox="1"/>
          <p:nvPr/>
        </p:nvSpPr>
        <p:spPr>
          <a:xfrm>
            <a:off x="1963062" y="429365"/>
            <a:ext cx="7129566" cy="769441"/>
          </a:xfrm>
          <a:prstGeom prst="rect">
            <a:avLst/>
          </a:prstGeom>
          <a:noFill/>
        </p:spPr>
        <p:txBody>
          <a:bodyPr wrap="square">
            <a:spAutoFit/>
          </a:bodyPr>
          <a:lstStyle/>
          <a:p>
            <a:pPr algn="ctr"/>
            <a:r>
              <a:rPr lang="en-US" sz="2200" b="1" i="0" dirty="0">
                <a:solidFill>
                  <a:srgbClr val="C00000"/>
                </a:solidFill>
                <a:effectLst>
                  <a:outerShdw blurRad="38100" dist="38100" dir="2700000" algn="tl">
                    <a:srgbClr val="000000">
                      <a:alpha val="43137"/>
                    </a:srgbClr>
                  </a:outerShdw>
                </a:effectLst>
              </a:rPr>
              <a:t>Amazon's negotiation team employed a number of key strategies to achieve a favorable outcome, including:</a:t>
            </a:r>
            <a:endParaRPr lang="en-US" sz="2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66178457"/>
      </p:ext>
    </p:extLst>
  </p:cSld>
  <p:clrMapOvr>
    <a:masterClrMapping/>
  </p:clrMapOvr>
  <mc:AlternateContent xmlns:mc="http://schemas.openxmlformats.org/markup-compatibility/2006" xmlns:p14="http://schemas.microsoft.com/office/powerpoint/2010/main">
    <mc:Choice Requires="p14">
      <p:transition spd="slow" p14:dur="2000" advTm="125123"/>
    </mc:Choice>
    <mc:Fallback xmlns="">
      <p:transition spd="slow" advTm="1251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3159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20620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0" i="0" dirty="0">
                <a:solidFill>
                  <a:srgbClr val="050E17"/>
                </a:solidFill>
                <a:effectLst/>
              </a:rPr>
              <a:t>Ultimately, Amazon's negotiation with Hachette was successful, and the two companies reached a new agreement that satisfied both parties. Amazon's leadership in negotiation has helped the company to achieve its goals while maintaining positive relationships with its partners and customers.</a:t>
            </a:r>
            <a:endParaRPr lang="en-US" sz="2400" b="0" i="0" dirty="0">
              <a:solidFill>
                <a:srgbClr val="050E17"/>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A0BA25D1-CD99-FACB-05F6-63AE1DB82EB7}"/>
              </a:ext>
            </a:extLst>
          </p:cNvPr>
          <p:cNvSpPr txBox="1"/>
          <p:nvPr/>
        </p:nvSpPr>
        <p:spPr>
          <a:xfrm>
            <a:off x="1963062" y="429365"/>
            <a:ext cx="7129566" cy="769441"/>
          </a:xfrm>
          <a:prstGeom prst="rect">
            <a:avLst/>
          </a:prstGeom>
          <a:noFill/>
        </p:spPr>
        <p:txBody>
          <a:bodyPr wrap="square">
            <a:spAutoFit/>
          </a:bodyPr>
          <a:lstStyle/>
          <a:p>
            <a:pPr algn="ctr"/>
            <a:r>
              <a:rPr lang="en-US" sz="2200" b="1" i="0" dirty="0">
                <a:solidFill>
                  <a:srgbClr val="C00000"/>
                </a:solidFill>
                <a:effectLst>
                  <a:outerShdw blurRad="38100" dist="38100" dir="2700000" algn="tl">
                    <a:srgbClr val="000000">
                      <a:alpha val="43137"/>
                    </a:srgbClr>
                  </a:outerShdw>
                </a:effectLst>
              </a:rPr>
              <a:t>Amazon's negotiation team employed a number of key strategies to achieve a favorable outcome, including:</a:t>
            </a:r>
            <a:endParaRPr lang="en-US" sz="2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98116735"/>
      </p:ext>
    </p:extLst>
  </p:cSld>
  <p:clrMapOvr>
    <a:masterClrMapping/>
  </p:clrMapOvr>
  <mc:AlternateContent xmlns:mc="http://schemas.openxmlformats.org/markup-compatibility/2006" xmlns:p14="http://schemas.microsoft.com/office/powerpoint/2010/main">
    <mc:Choice Requires="p14">
      <p:transition spd="slow" p14:dur="2000" advTm="50929"/>
    </mc:Choice>
    <mc:Fallback xmlns="">
      <p:transition spd="slow" advTm="5092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6929738" y="343040"/>
            <a:ext cx="4540263" cy="4728522"/>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612990" y="440863"/>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85" name="Google Shape;185;p6"/>
              <p:cNvSpPr/>
              <p:nvPr/>
            </p:nvSpPr>
            <p:spPr>
              <a:xfrm rot="448260" flipH="1">
                <a:off x="3622139" y="1024539"/>
                <a:ext cx="2146884" cy="6764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Teamwork</a:t>
                </a:r>
                <a:endParaRPr sz="4000" b="1" dirty="0">
                  <a:ea typeface="Impact"/>
                  <a:cs typeface="Impact"/>
                  <a:sym typeface="Impact"/>
                </a:endParaRP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736185" y="1241338"/>
            <a:ext cx="3779390" cy="3678860"/>
            <a:chOff x="455194" y="393714"/>
            <a:chExt cx="2935308" cy="3625143"/>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455194" y="393714"/>
              <a:ext cx="2935308" cy="3625143"/>
              <a:chOff x="834688" y="272731"/>
              <a:chExt cx="2935308" cy="3625143"/>
            </a:xfrm>
          </p:grpSpPr>
          <p:grpSp>
            <p:nvGrpSpPr>
              <p:cNvPr id="190" name="Google Shape;190;p6"/>
              <p:cNvGrpSpPr/>
              <p:nvPr/>
            </p:nvGrpSpPr>
            <p:grpSpPr>
              <a:xfrm rot="-384563">
                <a:off x="834688" y="272731"/>
                <a:ext cx="2594502" cy="2594502"/>
                <a:chOff x="834283" y="269979"/>
                <a:chExt cx="2594502" cy="2594502"/>
              </a:xfrm>
            </p:grpSpPr>
            <p:grpSp>
              <p:nvGrpSpPr>
                <p:cNvPr id="191" name="Google Shape;191;p6"/>
                <p:cNvGrpSpPr/>
                <p:nvPr/>
              </p:nvGrpSpPr>
              <p:grpSpPr>
                <a:xfrm>
                  <a:off x="834283" y="269979"/>
                  <a:ext cx="2594502" cy="2594502"/>
                  <a:chOff x="834283" y="269979"/>
                  <a:chExt cx="2594502" cy="2594502"/>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457067">
                    <a:off x="1072330" y="473143"/>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sp>
              <p:nvSpPr>
                <p:cNvPr id="194" name="Google Shape;194;p6"/>
                <p:cNvSpPr/>
                <p:nvPr/>
              </p:nvSpPr>
              <p:spPr>
                <a:xfrm rot="21289473">
                  <a:off x="1053570" y="1052206"/>
                  <a:ext cx="2104586" cy="6975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Leadership</a:t>
                  </a: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cSld>
  <p:clrMapOvr>
    <a:masterClrMapping/>
  </p:clrMapOvr>
  <mc:AlternateContent xmlns:mc="http://schemas.openxmlformats.org/markup-compatibility/2006" xmlns:p14="http://schemas.microsoft.com/office/powerpoint/2010/main">
    <mc:Choice Requires="p14">
      <p:transition spd="slow" p14:dur="2000" advTm="85519"/>
    </mc:Choice>
    <mc:Fallback xmlns="">
      <p:transition spd="slow" advTm="8551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39" y="702365"/>
            <a:ext cx="10364451" cy="1976155"/>
          </a:xfrm>
        </p:spPr>
        <p:txBody>
          <a:bodyPr>
            <a:normAutofit fontScale="90000"/>
          </a:bodyPr>
          <a:lstStyle/>
          <a:p>
            <a:pPr algn="ctr"/>
            <a:r>
              <a:rPr lang="en-US" sz="4400" b="1" dirty="0"/>
              <a:t>Talent wins games, but teamwork and intelligence win championships.</a:t>
            </a:r>
            <a:br>
              <a:rPr lang="ar-EG" dirty="0"/>
            </a:br>
            <a:br>
              <a:rPr lang="ar-EG" dirty="0"/>
            </a:br>
            <a:r>
              <a:rPr lang="ar-EG" b="1" dirty="0">
                <a:solidFill>
                  <a:srgbClr val="C00000"/>
                </a:solidFill>
              </a:rPr>
              <a:t>الموهبة قد تكسبك مباراة لكن العمل الجماعى قد يكسبك البطولة</a:t>
            </a:r>
          </a:p>
        </p:txBody>
      </p:sp>
      <p:pic>
        <p:nvPicPr>
          <p:cNvPr id="1026" name="Picture 2" descr="75 Motivational Michael Jordan Quotes - Addicted 2 Success"/>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701739" y="2831618"/>
            <a:ext cx="10854157" cy="34226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1739" y="6407366"/>
            <a:ext cx="2050561" cy="400110"/>
          </a:xfrm>
          <a:prstGeom prst="rect">
            <a:avLst/>
          </a:prstGeom>
        </p:spPr>
        <p:txBody>
          <a:bodyPr wrap="none">
            <a:spAutoFit/>
          </a:bodyPr>
          <a:lstStyle/>
          <a:p>
            <a:r>
              <a:rPr lang="en-US" sz="2000" b="1" dirty="0">
                <a:solidFill>
                  <a:srgbClr val="202124"/>
                </a:solidFill>
                <a:latin typeface="Google Sans"/>
              </a:rPr>
              <a:t>Michael Jordan</a:t>
            </a:r>
            <a:endParaRPr lang="ar-EG" sz="2000" b="1" dirty="0"/>
          </a:p>
        </p:txBody>
      </p:sp>
    </p:spTree>
    <p:extLst>
      <p:ext uri="{BB962C8B-B14F-4D97-AF65-F5344CB8AC3E}">
        <p14:creationId xmlns:p14="http://schemas.microsoft.com/office/powerpoint/2010/main" val="383604497"/>
      </p:ext>
    </p:extLst>
  </p:cSld>
  <p:clrMapOvr>
    <a:masterClrMapping/>
  </p:clrMapOvr>
  <mc:AlternateContent xmlns:mc="http://schemas.openxmlformats.org/markup-compatibility/2006" xmlns:p14="http://schemas.microsoft.com/office/powerpoint/2010/main">
    <mc:Choice Requires="p14">
      <p:transition spd="slow" p14:dur="2000" advTm="60674"/>
    </mc:Choice>
    <mc:Fallback xmlns="">
      <p:transition spd="slow" advTm="6067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4">
            <a:extLst>
              <a:ext uri="{FF2B5EF4-FFF2-40B4-BE49-F238E27FC236}">
                <a16:creationId xmlns:a16="http://schemas.microsoft.com/office/drawing/2014/main" id="{39CDEE1B-D216-574B-E124-A170EFC66950}"/>
              </a:ext>
            </a:extLst>
          </p:cNvPr>
          <p:cNvSpPr>
            <a:spLocks noChangeArrowheads="1"/>
          </p:cNvSpPr>
          <p:nvPr/>
        </p:nvSpPr>
        <p:spPr bwMode="gray">
          <a:xfrm>
            <a:off x="2736850" y="4860974"/>
            <a:ext cx="6718300" cy="947738"/>
          </a:xfrm>
          <a:prstGeom prst="rect">
            <a:avLst/>
          </a:prstGeom>
          <a:noFill/>
          <a:ln w="9525">
            <a:noFill/>
            <a:miter lim="800000"/>
            <a:headEnd/>
            <a:tailEnd/>
          </a:ln>
        </p:spPr>
        <p:txBody>
          <a:bodyPr lIns="0" tIns="0" rIns="0" bIns="0" anchor="ctr"/>
          <a:lstStyle/>
          <a:p>
            <a:pPr defTabSz="801688">
              <a:defRPr/>
            </a:pPr>
            <a:r>
              <a:rPr lang="en-US" sz="2800" b="1" i="1" dirty="0">
                <a:solidFill>
                  <a:schemeClr val="accent1">
                    <a:lumMod val="25000"/>
                  </a:schemeClr>
                </a:solidFill>
                <a:ea typeface="ＭＳ Ｐゴシック" charset="-128"/>
              </a:rPr>
              <a:t>The “Why” and “How” of Working in Teams</a:t>
            </a:r>
          </a:p>
        </p:txBody>
      </p:sp>
      <p:sp>
        <p:nvSpPr>
          <p:cNvPr id="3" name="Rectangle 5">
            <a:extLst>
              <a:ext uri="{FF2B5EF4-FFF2-40B4-BE49-F238E27FC236}">
                <a16:creationId xmlns:a16="http://schemas.microsoft.com/office/drawing/2014/main" id="{FA0F1C74-523D-6AB7-A285-93C39639B8E1}"/>
              </a:ext>
            </a:extLst>
          </p:cNvPr>
          <p:cNvSpPr txBox="1">
            <a:spLocks noChangeArrowheads="1"/>
          </p:cNvSpPr>
          <p:nvPr/>
        </p:nvSpPr>
        <p:spPr bwMode="gray">
          <a:xfrm>
            <a:off x="1304553" y="2234189"/>
            <a:ext cx="3635375" cy="1571868"/>
          </a:xfrm>
          <a:prstGeom prst="rect">
            <a:avLst/>
          </a:prstGeom>
          <a:noFill/>
          <a:ln w="9525">
            <a:noFill/>
            <a:miter lim="800000"/>
            <a:headEnd/>
            <a:tailEnd/>
          </a:ln>
        </p:spPr>
        <p:txBody>
          <a:bodyPr lIns="0" rIns="0" anchor="ctr"/>
          <a:lstStyle/>
          <a:p>
            <a:pPr algn="l" rtl="0" eaLnBrk="0" hangingPunct="0">
              <a:lnSpc>
                <a:spcPct val="95000"/>
              </a:lnSpc>
              <a:defRPr/>
            </a:pPr>
            <a:r>
              <a:rPr lang="en-US" sz="4800" u="sng" dirty="0">
                <a:solidFill>
                  <a:schemeClr val="accent4">
                    <a:lumMod val="75000"/>
                  </a:schemeClr>
                </a:solidFill>
                <a:latin typeface="Comic Sans MS" panose="030F0702030302020204" pitchFamily="66" charset="0"/>
                <a:ea typeface="ＭＳ Ｐゴシック" charset="-128"/>
              </a:rPr>
              <a:t>T</a:t>
            </a:r>
            <a:r>
              <a:rPr lang="en-US" sz="4800" dirty="0">
                <a:solidFill>
                  <a:schemeClr val="accent1">
                    <a:lumMod val="25000"/>
                  </a:schemeClr>
                </a:solidFill>
                <a:latin typeface="Comic Sans MS" panose="030F0702030302020204" pitchFamily="66" charset="0"/>
                <a:ea typeface="ＭＳ Ｐゴシック" charset="-128"/>
              </a:rPr>
              <a:t>OGETHER </a:t>
            </a:r>
            <a:r>
              <a:rPr lang="en-US" sz="4800" u="sng" dirty="0">
                <a:solidFill>
                  <a:schemeClr val="accent4">
                    <a:lumMod val="75000"/>
                  </a:schemeClr>
                </a:solidFill>
                <a:latin typeface="Comic Sans MS" panose="030F0702030302020204" pitchFamily="66" charset="0"/>
                <a:ea typeface="ＭＳ Ｐゴシック" charset="-128"/>
              </a:rPr>
              <a:t>E</a:t>
            </a:r>
            <a:r>
              <a:rPr lang="en-US" sz="4800" dirty="0">
                <a:solidFill>
                  <a:schemeClr val="accent1">
                    <a:lumMod val="25000"/>
                  </a:schemeClr>
                </a:solidFill>
                <a:latin typeface="Comic Sans MS" panose="030F0702030302020204" pitchFamily="66" charset="0"/>
                <a:ea typeface="ＭＳ Ｐゴシック" charset="-128"/>
              </a:rPr>
              <a:t>VERYONE </a:t>
            </a:r>
            <a:r>
              <a:rPr lang="en-US" sz="4800" u="sng" dirty="0">
                <a:solidFill>
                  <a:schemeClr val="accent4">
                    <a:lumMod val="75000"/>
                  </a:schemeClr>
                </a:solidFill>
                <a:latin typeface="Comic Sans MS" panose="030F0702030302020204" pitchFamily="66" charset="0"/>
                <a:ea typeface="ＭＳ Ｐゴシック" charset="-128"/>
              </a:rPr>
              <a:t>A</a:t>
            </a:r>
            <a:r>
              <a:rPr lang="en-US" sz="4800" dirty="0">
                <a:solidFill>
                  <a:schemeClr val="accent1">
                    <a:lumMod val="25000"/>
                  </a:schemeClr>
                </a:solidFill>
                <a:latin typeface="Comic Sans MS" panose="030F0702030302020204" pitchFamily="66" charset="0"/>
                <a:ea typeface="ＭＳ Ｐゴシック" charset="-128"/>
              </a:rPr>
              <a:t>CHIEVES </a:t>
            </a:r>
            <a:r>
              <a:rPr lang="en-US" sz="4800" u="sng" dirty="0">
                <a:solidFill>
                  <a:schemeClr val="accent4">
                    <a:lumMod val="75000"/>
                  </a:schemeClr>
                </a:solidFill>
                <a:latin typeface="Comic Sans MS" panose="030F0702030302020204" pitchFamily="66" charset="0"/>
                <a:ea typeface="ＭＳ Ｐゴシック" charset="-128"/>
              </a:rPr>
              <a:t>M</a:t>
            </a:r>
            <a:r>
              <a:rPr lang="en-US" sz="4800" dirty="0">
                <a:solidFill>
                  <a:schemeClr val="accent1">
                    <a:lumMod val="25000"/>
                  </a:schemeClr>
                </a:solidFill>
                <a:latin typeface="Comic Sans MS" panose="030F0702030302020204" pitchFamily="66" charset="0"/>
                <a:ea typeface="ＭＳ Ｐゴシック" charset="-128"/>
              </a:rPr>
              <a:t>ORE</a:t>
            </a:r>
          </a:p>
        </p:txBody>
      </p:sp>
      <p:sp>
        <p:nvSpPr>
          <p:cNvPr id="4" name="Text Box 8">
            <a:extLst>
              <a:ext uri="{FF2B5EF4-FFF2-40B4-BE49-F238E27FC236}">
                <a16:creationId xmlns:a16="http://schemas.microsoft.com/office/drawing/2014/main" id="{63AC5D3A-D76D-B21B-671F-D9BB4E87719E}"/>
              </a:ext>
            </a:extLst>
          </p:cNvPr>
          <p:cNvSpPr txBox="1">
            <a:spLocks noChangeArrowheads="1"/>
          </p:cNvSpPr>
          <p:nvPr/>
        </p:nvSpPr>
        <p:spPr bwMode="auto">
          <a:xfrm>
            <a:off x="6709725" y="1428065"/>
            <a:ext cx="396240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omic Sans MS" panose="030F0702030302020204" pitchFamily="66" charset="0"/>
              </a:defRPr>
            </a:lvl1pPr>
            <a:lvl2pPr marL="742950" indent="-285750">
              <a:defRPr sz="3200">
                <a:solidFill>
                  <a:schemeClr val="tx1"/>
                </a:solidFill>
                <a:latin typeface="Comic Sans MS" panose="030F0702030302020204" pitchFamily="66" charset="0"/>
              </a:defRPr>
            </a:lvl2pPr>
            <a:lvl3pPr marL="1143000" indent="-228600">
              <a:defRPr sz="3200">
                <a:solidFill>
                  <a:schemeClr val="tx1"/>
                </a:solidFill>
                <a:latin typeface="Comic Sans MS" panose="030F0702030302020204" pitchFamily="66" charset="0"/>
              </a:defRPr>
            </a:lvl3pPr>
            <a:lvl4pPr marL="1600200" indent="-228600">
              <a:defRPr sz="3200">
                <a:solidFill>
                  <a:schemeClr val="tx1"/>
                </a:solidFill>
                <a:latin typeface="Comic Sans MS" panose="030F0702030302020204" pitchFamily="66" charset="0"/>
              </a:defRPr>
            </a:lvl4pPr>
            <a:lvl5pPr marL="2057400" indent="-228600">
              <a:defRPr sz="3200">
                <a:solidFill>
                  <a:schemeClr val="tx1"/>
                </a:solidFill>
                <a:latin typeface="Comic Sans MS" panose="030F0702030302020204" pitchFamily="66" charset="0"/>
              </a:defRPr>
            </a:lvl5pPr>
            <a:lvl6pPr marL="2514600" indent="-228600" algn="l" rtl="0" eaLnBrk="0" fontAlgn="base" hangingPunct="0">
              <a:spcBef>
                <a:spcPct val="0"/>
              </a:spcBef>
              <a:spcAft>
                <a:spcPct val="0"/>
              </a:spcAft>
              <a:defRPr sz="3200">
                <a:solidFill>
                  <a:schemeClr val="tx1"/>
                </a:solidFill>
                <a:latin typeface="Comic Sans MS" panose="030F0702030302020204" pitchFamily="66" charset="0"/>
              </a:defRPr>
            </a:lvl6pPr>
            <a:lvl7pPr marL="2971800" indent="-228600" algn="l" rtl="0" eaLnBrk="0" fontAlgn="base" hangingPunct="0">
              <a:spcBef>
                <a:spcPct val="0"/>
              </a:spcBef>
              <a:spcAft>
                <a:spcPct val="0"/>
              </a:spcAft>
              <a:defRPr sz="3200">
                <a:solidFill>
                  <a:schemeClr val="tx1"/>
                </a:solidFill>
                <a:latin typeface="Comic Sans MS" panose="030F0702030302020204" pitchFamily="66" charset="0"/>
              </a:defRPr>
            </a:lvl7pPr>
            <a:lvl8pPr marL="3429000" indent="-228600" algn="l" rtl="0" eaLnBrk="0" fontAlgn="base" hangingPunct="0">
              <a:spcBef>
                <a:spcPct val="0"/>
              </a:spcBef>
              <a:spcAft>
                <a:spcPct val="0"/>
              </a:spcAft>
              <a:defRPr sz="3200">
                <a:solidFill>
                  <a:schemeClr val="tx1"/>
                </a:solidFill>
                <a:latin typeface="Comic Sans MS" panose="030F0702030302020204" pitchFamily="66" charset="0"/>
              </a:defRPr>
            </a:lvl8pPr>
            <a:lvl9pPr marL="3886200" indent="-228600" algn="l" rtl="0" eaLnBrk="0" fontAlgn="base" hangingPunct="0">
              <a:spcBef>
                <a:spcPct val="0"/>
              </a:spcBef>
              <a:spcAft>
                <a:spcPct val="0"/>
              </a:spcAft>
              <a:defRPr sz="3200">
                <a:solidFill>
                  <a:schemeClr val="tx1"/>
                </a:solidFill>
                <a:latin typeface="Comic Sans MS" panose="030F0702030302020204" pitchFamily="66" charset="0"/>
              </a:defRPr>
            </a:lvl9pPr>
          </a:lstStyle>
          <a:p>
            <a:pPr algn="l" rtl="0"/>
            <a:r>
              <a:rPr lang="en-US" altLang="ar-EG" sz="4800" b="1" u="sng" dirty="0">
                <a:solidFill>
                  <a:srgbClr val="990000"/>
                </a:solidFill>
              </a:rPr>
              <a:t>T</a:t>
            </a:r>
            <a:r>
              <a:rPr lang="en-US" altLang="ar-EG" sz="4800" dirty="0"/>
              <a:t>otal</a:t>
            </a:r>
            <a:endParaRPr lang="en-US" altLang="ar-EG" sz="4800" b="1" dirty="0"/>
          </a:p>
          <a:p>
            <a:pPr algn="l" rtl="0"/>
            <a:r>
              <a:rPr lang="en-US" altLang="ar-EG" sz="4800" b="1" u="sng" dirty="0">
                <a:solidFill>
                  <a:srgbClr val="990000"/>
                </a:solidFill>
              </a:rPr>
              <a:t>E</a:t>
            </a:r>
            <a:r>
              <a:rPr lang="en-US" altLang="ar-EG" sz="4800" dirty="0"/>
              <a:t>ffort from</a:t>
            </a:r>
            <a:endParaRPr lang="en-US" altLang="ar-EG" sz="4800" b="1" dirty="0"/>
          </a:p>
          <a:p>
            <a:pPr algn="l" rtl="0"/>
            <a:r>
              <a:rPr lang="en-US" altLang="ar-EG" sz="4800" b="1" u="sng" dirty="0">
                <a:solidFill>
                  <a:srgbClr val="990000"/>
                </a:solidFill>
              </a:rPr>
              <a:t>A</a:t>
            </a:r>
            <a:r>
              <a:rPr lang="en-US" altLang="ar-EG" sz="4800" dirty="0"/>
              <a:t>ll</a:t>
            </a:r>
            <a:endParaRPr lang="en-US" altLang="ar-EG" sz="4800" b="1" dirty="0"/>
          </a:p>
          <a:p>
            <a:pPr algn="l" rtl="0"/>
            <a:r>
              <a:rPr lang="en-US" altLang="ar-EG" sz="4800" b="1" u="sng" dirty="0">
                <a:solidFill>
                  <a:srgbClr val="990000"/>
                </a:solidFill>
              </a:rPr>
              <a:t>M</a:t>
            </a:r>
            <a:r>
              <a:rPr lang="en-US" altLang="ar-EG" sz="4800" dirty="0"/>
              <a:t>embers</a:t>
            </a:r>
          </a:p>
        </p:txBody>
      </p:sp>
    </p:spTree>
    <p:custDataLst>
      <p:tags r:id="rId1"/>
    </p:custDataLst>
    <p:extLst>
      <p:ext uri="{BB962C8B-B14F-4D97-AF65-F5344CB8AC3E}">
        <p14:creationId xmlns:p14="http://schemas.microsoft.com/office/powerpoint/2010/main" val="2550560331"/>
      </p:ext>
    </p:extLst>
  </p:cSld>
  <p:clrMapOvr>
    <a:masterClrMapping/>
  </p:clrMapOvr>
  <mc:AlternateContent xmlns:mc="http://schemas.openxmlformats.org/markup-compatibility/2006" xmlns:p14="http://schemas.microsoft.com/office/powerpoint/2010/main">
    <mc:Choice Requires="p14">
      <p:transition spd="slow" p14:dur="2000" advTm="74963"/>
    </mc:Choice>
    <mc:Fallback xmlns="">
      <p:transition spd="slow" advTm="749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ppt_w</p:attrName>
                                        </p:attrNameLst>
                                      </p:cBhvr>
                                      <p:tavLst>
                                        <p:tav tm="0">
                                          <p:val>
                                            <p:fltVal val="0"/>
                                          </p:val>
                                        </p:tav>
                                        <p:tav tm="100000">
                                          <p:val>
                                            <p:strVal val="#ppt_w"/>
                                          </p:val>
                                        </p:tav>
                                      </p:tavLst>
                                    </p:anim>
                                    <p:anim calcmode="lin" valueType="num">
                                      <p:cBhvr>
                                        <p:cTn id="10"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01D9CC6D-B6E4-66B9-82F0-056691395852}"/>
              </a:ext>
            </a:extLst>
          </p:cNvPr>
          <p:cNvSpPr txBox="1"/>
          <p:nvPr/>
        </p:nvSpPr>
        <p:spPr>
          <a:xfrm>
            <a:off x="2447778" y="1986444"/>
            <a:ext cx="6513814" cy="2308324"/>
          </a:xfrm>
          <a:prstGeom prst="rect">
            <a:avLst/>
          </a:prstGeom>
          <a:noFill/>
        </p:spPr>
        <p:txBody>
          <a:bodyPr wrap="square">
            <a:spAutoFit/>
          </a:bodyPr>
          <a:lstStyle/>
          <a:p>
            <a:pPr marL="0" indent="0" algn="ctr">
              <a:buNone/>
            </a:pPr>
            <a:r>
              <a:rPr lang="en-US" altLang="ar-EG" sz="2400" b="1" dirty="0"/>
              <a:t>What is a team?</a:t>
            </a:r>
            <a:endParaRPr lang="en-US" altLang="ar-EG" sz="2400" b="1" dirty="0">
              <a:solidFill>
                <a:srgbClr val="4CB29A"/>
              </a:solidFill>
            </a:endParaRPr>
          </a:p>
          <a:p>
            <a:pPr marL="0" indent="0" algn="ctr">
              <a:buNone/>
            </a:pPr>
            <a:endParaRPr lang="en-US" altLang="ar-EG" sz="2400" b="1" dirty="0">
              <a:solidFill>
                <a:srgbClr val="4CB29A"/>
              </a:solidFill>
            </a:endParaRPr>
          </a:p>
          <a:p>
            <a:pPr marL="0" indent="0" algn="ctr">
              <a:buNone/>
            </a:pPr>
            <a:r>
              <a:rPr lang="en-US" altLang="ar-EG" sz="2400" b="1" dirty="0">
                <a:solidFill>
                  <a:srgbClr val="4CB29A"/>
                </a:solidFill>
              </a:rPr>
              <a:t>A team is a group of people with a commitment to one another, to the team, to a high level of achievement, to a common goal, and to a common vision. </a:t>
            </a:r>
            <a:endParaRPr lang="en-US" altLang="ar-EG" sz="2400" dirty="0">
              <a:solidFill>
                <a:srgbClr val="4CB29A"/>
              </a:solidFill>
            </a:endParaRPr>
          </a:p>
        </p:txBody>
      </p:sp>
    </p:spTree>
    <p:extLst>
      <p:ext uri="{BB962C8B-B14F-4D97-AF65-F5344CB8AC3E}">
        <p14:creationId xmlns:p14="http://schemas.microsoft.com/office/powerpoint/2010/main" val="3850192409"/>
      </p:ext>
    </p:extLst>
  </p:cSld>
  <p:clrMapOvr>
    <a:masterClrMapping/>
  </p:clrMapOvr>
  <mc:AlternateContent xmlns:mc="http://schemas.openxmlformats.org/markup-compatibility/2006" xmlns:p14="http://schemas.microsoft.com/office/powerpoint/2010/main">
    <mc:Choice Requires="p14">
      <p:transition spd="slow" p14:dur="2000" advTm="74030"/>
    </mc:Choice>
    <mc:Fallback xmlns="">
      <p:transition spd="slow" advTm="740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itle 1">
            <a:extLst>
              <a:ext uri="{FF2B5EF4-FFF2-40B4-BE49-F238E27FC236}">
                <a16:creationId xmlns:a16="http://schemas.microsoft.com/office/drawing/2014/main" id="{A0A44D4C-77C8-9FCE-4992-6C49BDD1CFF8}"/>
              </a:ext>
            </a:extLst>
          </p:cNvPr>
          <p:cNvSpPr txBox="1">
            <a:spLocks/>
          </p:cNvSpPr>
          <p:nvPr/>
        </p:nvSpPr>
        <p:spPr>
          <a:xfrm>
            <a:off x="3584087" y="671064"/>
            <a:ext cx="4584700" cy="563562"/>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latin typeface="+mn-lt"/>
              </a:rPr>
              <a:t>Why Use Teams?</a:t>
            </a:r>
          </a:p>
        </p:txBody>
      </p:sp>
      <p:sp>
        <p:nvSpPr>
          <p:cNvPr id="3" name="Content Placeholder 2">
            <a:extLst>
              <a:ext uri="{FF2B5EF4-FFF2-40B4-BE49-F238E27FC236}">
                <a16:creationId xmlns:a16="http://schemas.microsoft.com/office/drawing/2014/main" id="{D1F56B5C-CF5A-A354-B348-CBDBA06E7E33}"/>
              </a:ext>
            </a:extLst>
          </p:cNvPr>
          <p:cNvSpPr txBox="1">
            <a:spLocks/>
          </p:cNvSpPr>
          <p:nvPr/>
        </p:nvSpPr>
        <p:spPr>
          <a:xfrm>
            <a:off x="3815978" y="1368136"/>
            <a:ext cx="4075918" cy="9878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US" b="1">
                <a:solidFill>
                  <a:schemeClr val="accent4">
                    <a:lumMod val="75000"/>
                  </a:schemeClr>
                </a:solidFill>
                <a:effectLst>
                  <a:outerShdw blurRad="38100" dist="38100" dir="2700000" algn="tl">
                    <a:srgbClr val="000000">
                      <a:alpha val="43137"/>
                    </a:srgbClr>
                  </a:outerShdw>
                </a:effectLst>
              </a:rPr>
              <a:t>Benefits to the business, organization or system</a:t>
            </a:r>
          </a:p>
          <a:p>
            <a:pPr lvl="1" algn="l">
              <a:buFont typeface="Arial" charset="0"/>
              <a:buNone/>
              <a:defRPr/>
            </a:pPr>
            <a:endParaRPr lang="en-US" dirty="0">
              <a:solidFill>
                <a:schemeClr val="accent4">
                  <a:lumMod val="75000"/>
                </a:schemeClr>
              </a:solidFill>
            </a:endParaRPr>
          </a:p>
        </p:txBody>
      </p:sp>
      <p:graphicFrame>
        <p:nvGraphicFramePr>
          <p:cNvPr id="4" name="Content Placeholder 3">
            <a:extLst>
              <a:ext uri="{FF2B5EF4-FFF2-40B4-BE49-F238E27FC236}">
                <a16:creationId xmlns:a16="http://schemas.microsoft.com/office/drawing/2014/main" id="{2F47720E-62ED-4CA9-9EFC-27F1383FF7FF}"/>
              </a:ext>
            </a:extLst>
          </p:cNvPr>
          <p:cNvGraphicFramePr>
            <a:graphicFrameLocks/>
          </p:cNvGraphicFramePr>
          <p:nvPr>
            <p:extLst>
              <p:ext uri="{D42A27DB-BD31-4B8C-83A1-F6EECF244321}">
                <p14:modId xmlns:p14="http://schemas.microsoft.com/office/powerpoint/2010/main" val="2282709043"/>
              </p:ext>
            </p:extLst>
          </p:nvPr>
        </p:nvGraphicFramePr>
        <p:xfrm>
          <a:off x="3267289" y="2190502"/>
          <a:ext cx="5340625" cy="34919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410794261"/>
      </p:ext>
    </p:extLst>
  </p:cSld>
  <p:clrMapOvr>
    <a:masterClrMapping/>
  </p:clrMapOvr>
  <mc:AlternateContent xmlns:mc="http://schemas.openxmlformats.org/markup-compatibility/2006" xmlns:p14="http://schemas.microsoft.com/office/powerpoint/2010/main">
    <mc:Choice Requires="p14">
      <p:transition spd="slow" p14:dur="2000" advTm="122137"/>
    </mc:Choice>
    <mc:Fallback xmlns="">
      <p:transition spd="slow" advTm="12213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itle 1">
            <a:extLst>
              <a:ext uri="{FF2B5EF4-FFF2-40B4-BE49-F238E27FC236}">
                <a16:creationId xmlns:a16="http://schemas.microsoft.com/office/drawing/2014/main" id="{A0A44D4C-77C8-9FCE-4992-6C49BDD1CFF8}"/>
              </a:ext>
            </a:extLst>
          </p:cNvPr>
          <p:cNvSpPr txBox="1">
            <a:spLocks/>
          </p:cNvSpPr>
          <p:nvPr/>
        </p:nvSpPr>
        <p:spPr>
          <a:xfrm>
            <a:off x="3584087" y="671064"/>
            <a:ext cx="4584700" cy="563562"/>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latin typeface="+mn-lt"/>
              </a:rPr>
              <a:t>Why Use Teams?</a:t>
            </a:r>
          </a:p>
        </p:txBody>
      </p:sp>
      <p:sp>
        <p:nvSpPr>
          <p:cNvPr id="5" name="Rectangle 4">
            <a:extLst>
              <a:ext uri="{FF2B5EF4-FFF2-40B4-BE49-F238E27FC236}">
                <a16:creationId xmlns:a16="http://schemas.microsoft.com/office/drawing/2014/main" id="{69BF59A3-D3CA-85E4-BC3A-C5A8FEE9474B}"/>
              </a:ext>
            </a:extLst>
          </p:cNvPr>
          <p:cNvSpPr/>
          <p:nvPr/>
        </p:nvSpPr>
        <p:spPr>
          <a:xfrm>
            <a:off x="3517274" y="1428065"/>
            <a:ext cx="4651513" cy="461665"/>
          </a:xfrm>
          <a:prstGeom prst="rect">
            <a:avLst/>
          </a:prstGeom>
        </p:spPr>
        <p:txBody>
          <a:bodyPr wrap="square">
            <a:spAutoFit/>
          </a:bodyPr>
          <a:lstStyle/>
          <a:p>
            <a:pPr algn="ctr" rtl="0">
              <a:defRPr/>
            </a:pPr>
            <a:r>
              <a:rPr lang="en-US" sz="2400" b="1" dirty="0">
                <a:solidFill>
                  <a:schemeClr val="accent4">
                    <a:lumMod val="75000"/>
                  </a:schemeClr>
                </a:solidFill>
                <a:effectLst>
                  <a:outerShdw blurRad="38100" dist="38100" dir="2700000" algn="tl">
                    <a:srgbClr val="000000">
                      <a:alpha val="43137"/>
                    </a:srgbClr>
                  </a:outerShdw>
                </a:effectLst>
              </a:rPr>
              <a:t>Benefits to the team member</a:t>
            </a:r>
            <a:endParaRPr lang="en-US" dirty="0">
              <a:solidFill>
                <a:schemeClr val="accent4">
                  <a:lumMod val="75000"/>
                </a:schemeClr>
              </a:solidFill>
            </a:endParaRPr>
          </a:p>
        </p:txBody>
      </p:sp>
      <p:graphicFrame>
        <p:nvGraphicFramePr>
          <p:cNvPr id="6" name="Content Placeholder 3">
            <a:extLst>
              <a:ext uri="{FF2B5EF4-FFF2-40B4-BE49-F238E27FC236}">
                <a16:creationId xmlns:a16="http://schemas.microsoft.com/office/drawing/2014/main" id="{B7D21C0B-EE94-8DD6-238B-001D01ADA5F9}"/>
              </a:ext>
            </a:extLst>
          </p:cNvPr>
          <p:cNvGraphicFramePr>
            <a:graphicFrameLocks/>
          </p:cNvGraphicFramePr>
          <p:nvPr>
            <p:extLst>
              <p:ext uri="{D42A27DB-BD31-4B8C-83A1-F6EECF244321}">
                <p14:modId xmlns:p14="http://schemas.microsoft.com/office/powerpoint/2010/main" val="2444006889"/>
              </p:ext>
            </p:extLst>
          </p:nvPr>
        </p:nvGraphicFramePr>
        <p:xfrm>
          <a:off x="3207654" y="2080860"/>
          <a:ext cx="5400260" cy="34919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43580091"/>
      </p:ext>
    </p:extLst>
  </p:cSld>
  <p:clrMapOvr>
    <a:masterClrMapping/>
  </p:clrMapOvr>
  <mc:AlternateContent xmlns:mc="http://schemas.openxmlformats.org/markup-compatibility/2006" xmlns:p14="http://schemas.microsoft.com/office/powerpoint/2010/main">
    <mc:Choice Requires="p14">
      <p:transition spd="slow" p14:dur="2000" advTm="111931"/>
    </mc:Choice>
    <mc:Fallback xmlns="">
      <p:transition spd="slow" advTm="1119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1345915" y="1335294"/>
            <a:ext cx="8754653" cy="435133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ar-EG" sz="3600" dirty="0">
                <a:cs typeface="+mj-cs"/>
              </a:rPr>
              <a:t>A team broadens what individuals can do.</a:t>
            </a:r>
          </a:p>
          <a:p>
            <a:pPr marL="342900" indent="-342900">
              <a:buFont typeface="Arial" panose="020B0604020202020204" pitchFamily="34" charset="0"/>
              <a:buChar char="•"/>
            </a:pPr>
            <a:r>
              <a:rPr lang="en-US" altLang="ar-EG" sz="3600" dirty="0">
                <a:solidFill>
                  <a:schemeClr val="accent4">
                    <a:lumMod val="75000"/>
                  </a:schemeClr>
                </a:solidFill>
                <a:cs typeface="+mj-cs"/>
              </a:rPr>
              <a:t>Several heads mean a wider range of ideas.</a:t>
            </a:r>
          </a:p>
          <a:p>
            <a:pPr marL="342900" indent="-342900">
              <a:buFont typeface="Arial" panose="020B0604020202020204" pitchFamily="34" charset="0"/>
              <a:buChar char="•"/>
            </a:pPr>
            <a:r>
              <a:rPr lang="en-US" altLang="ar-EG" sz="3600" dirty="0">
                <a:cs typeface="+mj-cs"/>
              </a:rPr>
              <a:t>Teams have a great array of talents and skills.</a:t>
            </a:r>
          </a:p>
          <a:p>
            <a:pPr marL="342900" indent="-342900">
              <a:buFont typeface="Arial" panose="020B0604020202020204" pitchFamily="34" charset="0"/>
              <a:buChar char="•"/>
            </a:pPr>
            <a:r>
              <a:rPr lang="en-US" altLang="ar-EG" sz="3600" dirty="0">
                <a:solidFill>
                  <a:schemeClr val="accent4">
                    <a:lumMod val="75000"/>
                  </a:schemeClr>
                </a:solidFill>
                <a:cs typeface="+mj-cs"/>
              </a:rPr>
              <a:t>Team members learn new skills from their colleagues.</a:t>
            </a:r>
          </a:p>
          <a:p>
            <a:pPr marL="342900" indent="-342900">
              <a:buFont typeface="Arial" panose="020B0604020202020204" pitchFamily="34" charset="0"/>
              <a:buChar char="•"/>
            </a:pPr>
            <a:r>
              <a:rPr lang="en-US" altLang="ar-EG" sz="3600" dirty="0">
                <a:cs typeface="+mj-cs"/>
              </a:rPr>
              <a:t>Teamwork is more efficient than a number of individuals working singly.</a:t>
            </a:r>
          </a:p>
          <a:p>
            <a:pPr marL="342900" indent="-342900">
              <a:buFont typeface="Arial" panose="020B0604020202020204" pitchFamily="34" charset="0"/>
              <a:buChar char="•"/>
            </a:pPr>
            <a:r>
              <a:rPr lang="en-US" altLang="ar-EG" sz="3600" dirty="0">
                <a:solidFill>
                  <a:schemeClr val="accent4">
                    <a:lumMod val="75000"/>
                  </a:schemeClr>
                </a:solidFill>
                <a:cs typeface="+mj-cs"/>
              </a:rPr>
              <a:t>Teamwork provides relief when someone's having a problem.</a:t>
            </a:r>
          </a:p>
          <a:p>
            <a:pPr marL="342900" indent="-342900">
              <a:buFont typeface="Arial" panose="020B0604020202020204" pitchFamily="34" charset="0"/>
              <a:buChar char="•"/>
            </a:pPr>
            <a:r>
              <a:rPr lang="en-US" altLang="ar-EG" sz="3600" dirty="0">
                <a:cs typeface="+mj-cs"/>
              </a:rPr>
              <a:t>Team workers are more effective.</a:t>
            </a:r>
          </a:p>
          <a:p>
            <a:pPr marL="342900" indent="-342900">
              <a:buFont typeface="Arial" panose="020B0604020202020204" pitchFamily="34" charset="0"/>
              <a:buChar char="•"/>
            </a:pPr>
            <a:r>
              <a:rPr lang="en-US" altLang="ar-EG" sz="3600" dirty="0">
                <a:solidFill>
                  <a:schemeClr val="accent4">
                    <a:lumMod val="75000"/>
                  </a:schemeClr>
                </a:solidFill>
                <a:cs typeface="+mj-cs"/>
              </a:rPr>
              <a:t>A team member has more ownership of what she's doing.</a:t>
            </a:r>
          </a:p>
          <a:p>
            <a:pPr marL="342900" indent="-342900">
              <a:buFont typeface="Arial" panose="020B0604020202020204" pitchFamily="34" charset="0"/>
              <a:buChar char="•"/>
            </a:pPr>
            <a:r>
              <a:rPr lang="en-US" altLang="ar-EG" sz="3600" dirty="0">
                <a:cs typeface="+mj-cs"/>
              </a:rPr>
              <a:t>Good teams can build leaders.</a:t>
            </a:r>
          </a:p>
          <a:p>
            <a:pPr marL="342900" indent="-342900">
              <a:buFont typeface="Arial" panose="020B0604020202020204" pitchFamily="34" charset="0"/>
              <a:buChar char="•"/>
            </a:pPr>
            <a:r>
              <a:rPr lang="en-US" altLang="ar-EG" sz="3600" dirty="0">
                <a:solidFill>
                  <a:schemeClr val="accent4">
                    <a:lumMod val="75000"/>
                  </a:schemeClr>
                </a:solidFill>
                <a:cs typeface="+mj-cs"/>
              </a:rPr>
              <a:t>A shared vision keeps everyone moving forward.</a:t>
            </a:r>
          </a:p>
        </p:txBody>
      </p:sp>
      <p:sp>
        <p:nvSpPr>
          <p:cNvPr id="5" name="TextBox 4">
            <a:extLst>
              <a:ext uri="{FF2B5EF4-FFF2-40B4-BE49-F238E27FC236}">
                <a16:creationId xmlns:a16="http://schemas.microsoft.com/office/drawing/2014/main" id="{6063F3A7-DFC6-5B1E-C73F-5D4DE42241DC}"/>
              </a:ext>
            </a:extLst>
          </p:cNvPr>
          <p:cNvSpPr txBox="1"/>
          <p:nvPr/>
        </p:nvSpPr>
        <p:spPr>
          <a:xfrm>
            <a:off x="2626178" y="523759"/>
            <a:ext cx="7006792" cy="707886"/>
          </a:xfrm>
          <a:prstGeom prst="rect">
            <a:avLst/>
          </a:prstGeom>
          <a:noFill/>
        </p:spPr>
        <p:txBody>
          <a:bodyPr wrap="square">
            <a:spAutoFit/>
          </a:bodyPr>
          <a:lstStyle/>
          <a:p>
            <a:r>
              <a:rPr lang="en-US" altLang="ar-EG" sz="4000" b="1" dirty="0">
                <a:solidFill>
                  <a:srgbClr val="C00000"/>
                </a:solidFill>
                <a:effectLst>
                  <a:outerShdw blurRad="38100" dist="38100" dir="2700000" algn="tl">
                    <a:srgbClr val="000000">
                      <a:alpha val="43137"/>
                    </a:srgbClr>
                  </a:outerShdw>
                </a:effectLst>
              </a:rPr>
              <a:t>The advantages of teams</a:t>
            </a:r>
            <a:endParaRPr lang="ar-EG"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18460441"/>
      </p:ext>
    </p:extLst>
  </p:cSld>
  <p:clrMapOvr>
    <a:masterClrMapping/>
  </p:clrMapOvr>
  <mc:AlternateContent xmlns:mc="http://schemas.openxmlformats.org/markup-compatibility/2006" xmlns:p14="http://schemas.microsoft.com/office/powerpoint/2010/main">
    <mc:Choice Requires="p14">
      <p:transition spd="slow" p14:dur="2000" advTm="229467"/>
    </mc:Choice>
    <mc:Fallback xmlns="">
      <p:transition spd="slow" advTm="2294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1345915" y="1335294"/>
            <a:ext cx="87546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endParaRPr lang="en-US" altLang="ar-EG" sz="3600" dirty="0">
              <a:solidFill>
                <a:schemeClr val="accent4">
                  <a:lumMod val="75000"/>
                </a:schemeClr>
              </a:solidFill>
              <a:cs typeface="+mj-cs"/>
            </a:endParaRPr>
          </a:p>
        </p:txBody>
      </p:sp>
      <p:sp>
        <p:nvSpPr>
          <p:cNvPr id="5" name="TextBox 4">
            <a:extLst>
              <a:ext uri="{FF2B5EF4-FFF2-40B4-BE49-F238E27FC236}">
                <a16:creationId xmlns:a16="http://schemas.microsoft.com/office/drawing/2014/main" id="{6063F3A7-DFC6-5B1E-C73F-5D4DE42241DC}"/>
              </a:ext>
            </a:extLst>
          </p:cNvPr>
          <p:cNvSpPr txBox="1"/>
          <p:nvPr/>
        </p:nvSpPr>
        <p:spPr>
          <a:xfrm>
            <a:off x="1941620" y="532410"/>
            <a:ext cx="7006792" cy="707886"/>
          </a:xfrm>
          <a:prstGeom prst="rect">
            <a:avLst/>
          </a:prstGeom>
          <a:noFill/>
        </p:spPr>
        <p:txBody>
          <a:bodyPr wrap="square">
            <a:spAutoFit/>
          </a:bodyPr>
          <a:lstStyle/>
          <a:p>
            <a:pPr algn="ctr"/>
            <a:r>
              <a:rPr lang="en-US" altLang="ar-EG" sz="4000" b="1" dirty="0">
                <a:solidFill>
                  <a:srgbClr val="C00000"/>
                </a:solidFill>
              </a:rPr>
              <a:t>The disadvantages of teams</a:t>
            </a:r>
            <a:endParaRPr lang="ar-EG" sz="4000" b="1" dirty="0">
              <a:solidFill>
                <a:srgbClr val="C00000"/>
              </a:solidFill>
            </a:endParaRPr>
          </a:p>
        </p:txBody>
      </p:sp>
      <p:graphicFrame>
        <p:nvGraphicFramePr>
          <p:cNvPr id="2" name="Content Placeholder 3">
            <a:extLst>
              <a:ext uri="{FF2B5EF4-FFF2-40B4-BE49-F238E27FC236}">
                <a16:creationId xmlns:a16="http://schemas.microsoft.com/office/drawing/2014/main" id="{AC8F5F94-6717-FFC0-FFE0-D20A20B31A38}"/>
              </a:ext>
            </a:extLst>
          </p:cNvPr>
          <p:cNvGraphicFramePr>
            <a:graphicFrameLocks/>
          </p:cNvGraphicFramePr>
          <p:nvPr>
            <p:extLst>
              <p:ext uri="{D42A27DB-BD31-4B8C-83A1-F6EECF244321}">
                <p14:modId xmlns:p14="http://schemas.microsoft.com/office/powerpoint/2010/main" val="1166459601"/>
              </p:ext>
            </p:extLst>
          </p:nvPr>
        </p:nvGraphicFramePr>
        <p:xfrm>
          <a:off x="1195330" y="1349236"/>
          <a:ext cx="9345750" cy="444665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46453652"/>
      </p:ext>
    </p:extLst>
  </p:cSld>
  <p:clrMapOvr>
    <a:masterClrMapping/>
  </p:clrMapOvr>
  <mc:AlternateContent xmlns:mc="http://schemas.openxmlformats.org/markup-compatibility/2006" xmlns:p14="http://schemas.microsoft.com/office/powerpoint/2010/main">
    <mc:Choice Requires="p14">
      <p:transition spd="slow" p14:dur="2000" advTm="109319"/>
    </mc:Choice>
    <mc:Fallback xmlns="">
      <p:transition spd="slow" advTm="1093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62261" y="1344788"/>
            <a:ext cx="547926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554379" y="1505753"/>
            <a:ext cx="4222539" cy="4524315"/>
          </a:xfrm>
          <a:prstGeom prst="rect">
            <a:avLst/>
          </a:prstGeom>
        </p:spPr>
        <p:txBody>
          <a:bodyPr wrap="square">
            <a:spAutoFit/>
          </a:bodyPr>
          <a:lstStyle/>
          <a:p>
            <a:pPr algn="l" rtl="0"/>
            <a:r>
              <a:rPr lang="en-US" b="1" dirty="0">
                <a:solidFill>
                  <a:schemeClr val="bg1"/>
                </a:solidFill>
              </a:rPr>
              <a:t>Goals:</a:t>
            </a:r>
            <a:r>
              <a:rPr lang="en-US" dirty="0">
                <a:solidFill>
                  <a:schemeClr val="bg1"/>
                </a:solidFill>
              </a:rPr>
              <a:t> teams need a solid and shared understanding of what they’re working toward together.</a:t>
            </a:r>
            <a:br>
              <a:rPr lang="en-US" dirty="0">
                <a:solidFill>
                  <a:schemeClr val="bg1"/>
                </a:solidFill>
              </a:rPr>
            </a:br>
            <a:endParaRPr lang="en-US" dirty="0">
              <a:solidFill>
                <a:schemeClr val="bg1"/>
              </a:solidFill>
            </a:endParaRPr>
          </a:p>
          <a:p>
            <a:pPr algn="l" rtl="0"/>
            <a:r>
              <a:rPr lang="en-US" b="1" dirty="0">
                <a:solidFill>
                  <a:schemeClr val="bg1"/>
                </a:solidFill>
              </a:rPr>
              <a:t>Roles:</a:t>
            </a:r>
            <a:r>
              <a:rPr lang="en-US" dirty="0">
                <a:solidFill>
                  <a:schemeClr val="bg1"/>
                </a:solidFill>
              </a:rPr>
              <a:t> teams need to know who’s doing what, without ambiguity or a lot of overlap between responsibilities.</a:t>
            </a:r>
            <a:br>
              <a:rPr lang="en-US" dirty="0">
                <a:solidFill>
                  <a:schemeClr val="bg1"/>
                </a:solidFill>
              </a:rPr>
            </a:br>
            <a:endParaRPr lang="en-US" dirty="0">
              <a:solidFill>
                <a:schemeClr val="bg1"/>
              </a:solidFill>
            </a:endParaRPr>
          </a:p>
          <a:p>
            <a:pPr algn="l" rtl="0"/>
            <a:r>
              <a:rPr lang="en-US" b="1" dirty="0">
                <a:solidFill>
                  <a:schemeClr val="bg1"/>
                </a:solidFill>
              </a:rPr>
              <a:t>Processes:</a:t>
            </a:r>
            <a:r>
              <a:rPr lang="en-US" dirty="0">
                <a:solidFill>
                  <a:schemeClr val="bg1"/>
                </a:solidFill>
              </a:rPr>
              <a:t> teams need to understand how decisions are made and how work gets accomplished.</a:t>
            </a:r>
            <a:br>
              <a:rPr lang="en-US" dirty="0">
                <a:solidFill>
                  <a:schemeClr val="bg1"/>
                </a:solidFill>
              </a:rPr>
            </a:br>
            <a:endParaRPr lang="en-US" dirty="0">
              <a:solidFill>
                <a:schemeClr val="bg1"/>
              </a:solidFill>
            </a:endParaRPr>
          </a:p>
          <a:p>
            <a:pPr algn="l" rtl="0"/>
            <a:r>
              <a:rPr lang="en-US" b="1" dirty="0">
                <a:solidFill>
                  <a:schemeClr val="bg1"/>
                </a:solidFill>
              </a:rPr>
              <a:t>Interpersonal relationships:</a:t>
            </a:r>
            <a:r>
              <a:rPr lang="en-US" dirty="0">
                <a:solidFill>
                  <a:schemeClr val="bg1"/>
                </a:solidFill>
              </a:rPr>
              <a:t> teams need to understand and respect each other’s communication styles and work approaches</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957378"/>
          </a:xfrm>
          <a:prstGeom prst="rect">
            <a:avLst/>
          </a:prstGeom>
        </p:spPr>
        <p:txBody>
          <a:bodyPr wrap="square">
            <a:spAutoFit/>
          </a:bodyPr>
          <a:lstStyle/>
          <a:p>
            <a:pPr>
              <a:lnSpc>
                <a:spcPct val="120000"/>
              </a:lnSpc>
            </a:pPr>
            <a:r>
              <a:rPr lang="en-US" sz="1600" dirty="0">
                <a:solidFill>
                  <a:srgbClr val="0A1F61"/>
                </a:solidFill>
                <a:latin typeface="Tajawal ExtraBold" panose="00000800000000000000" pitchFamily="2" charset="-78"/>
                <a:cs typeface="Tajawal ExtraBold" panose="00000800000000000000" pitchFamily="2" charset="-78"/>
              </a:rPr>
              <a:t>Lorem ipsum dolor sit </a:t>
            </a:r>
            <a:r>
              <a:rPr lang="en-US" sz="1600" dirty="0" err="1">
                <a:solidFill>
                  <a:srgbClr val="0A1F61"/>
                </a:solidFill>
                <a:latin typeface="Tajawal ExtraBold" panose="00000800000000000000" pitchFamily="2" charset="-78"/>
                <a:cs typeface="Tajawal ExtraBold" panose="00000800000000000000" pitchFamily="2" charset="-78"/>
              </a:rPr>
              <a:t>amet</a:t>
            </a:r>
            <a:r>
              <a:rPr lang="en-US" sz="1600" dirty="0">
                <a:solidFill>
                  <a:srgbClr val="0A1F61"/>
                </a:solidFill>
                <a:latin typeface="Tajawal ExtraBold" panose="00000800000000000000" pitchFamily="2" charset="-78"/>
                <a:cs typeface="Tajawal ExtraBold" panose="00000800000000000000" pitchFamily="2" charset="-78"/>
              </a:rPr>
              <a:t>, </a:t>
            </a:r>
            <a:r>
              <a:rPr lang="en-US" sz="1600" dirty="0" err="1">
                <a:solidFill>
                  <a:srgbClr val="0A1F61"/>
                </a:solidFill>
                <a:latin typeface="Tajawal ExtraBold" panose="00000800000000000000" pitchFamily="2" charset="-78"/>
                <a:cs typeface="Tajawal ExtraBold" panose="00000800000000000000" pitchFamily="2" charset="-78"/>
              </a:rPr>
              <a:t>consectetur</a:t>
            </a:r>
            <a:r>
              <a:rPr lang="en-US" sz="1600" dirty="0">
                <a:solidFill>
                  <a:srgbClr val="0A1F61"/>
                </a:solidFill>
                <a:latin typeface="Tajawal ExtraBold" panose="00000800000000000000" pitchFamily="2" charset="-78"/>
                <a:cs typeface="Tajawal ExtraBold" panose="00000800000000000000" pitchFamily="2" charset="-78"/>
              </a:rPr>
              <a:t> </a:t>
            </a:r>
            <a:r>
              <a:rPr lang="en-US" sz="1600" dirty="0" err="1">
                <a:solidFill>
                  <a:srgbClr val="0A1F61"/>
                </a:solidFill>
                <a:latin typeface="Tajawal ExtraBold" panose="00000800000000000000" pitchFamily="2" charset="-78"/>
                <a:cs typeface="Tajawal ExtraBold" panose="00000800000000000000" pitchFamily="2" charset="-78"/>
              </a:rPr>
              <a:t>adipiscing</a:t>
            </a:r>
            <a:r>
              <a:rPr lang="en-US" sz="1600" dirty="0">
                <a:solidFill>
                  <a:srgbClr val="0A1F61"/>
                </a:solidFill>
                <a:latin typeface="Tajawal ExtraBold" panose="00000800000000000000" pitchFamily="2" charset="-78"/>
                <a:cs typeface="Tajawal ExtraBold" panose="00000800000000000000" pitchFamily="2" charset="-78"/>
              </a:rPr>
              <a:t>, do </a:t>
            </a:r>
            <a:r>
              <a:rPr lang="en-US" sz="1600" dirty="0" err="1">
                <a:solidFill>
                  <a:srgbClr val="0A1F61"/>
                </a:solidFill>
                <a:latin typeface="Tajawal ExtraBold" panose="00000800000000000000" pitchFamily="2" charset="-78"/>
                <a:cs typeface="Tajawal ExtraBold" panose="00000800000000000000" pitchFamily="2" charset="-78"/>
              </a:rPr>
              <a:t>eiusmod</a:t>
            </a:r>
            <a:r>
              <a:rPr lang="en-US" sz="1600" dirty="0">
                <a:solidFill>
                  <a:srgbClr val="0A1F61"/>
                </a:solidFill>
                <a:latin typeface="Tajawal ExtraBold" panose="00000800000000000000" pitchFamily="2" charset="-78"/>
                <a:cs typeface="Tajawal ExtraBold" panose="00000800000000000000" pitchFamily="2" charset="-78"/>
              </a:rPr>
              <a:t> </a:t>
            </a:r>
            <a:r>
              <a:rPr lang="en-US" sz="1600" dirty="0" err="1">
                <a:solidFill>
                  <a:srgbClr val="0A1F61"/>
                </a:solidFill>
                <a:latin typeface="Tajawal ExtraBold" panose="00000800000000000000" pitchFamily="2" charset="-78"/>
                <a:cs typeface="Tajawal ExtraBold" panose="00000800000000000000" pitchFamily="2" charset="-78"/>
              </a:rPr>
              <a:t>tempor</a:t>
            </a:r>
            <a:r>
              <a:rPr lang="en-US" sz="1600" dirty="0">
                <a:solidFill>
                  <a:srgbClr val="0A1F61"/>
                </a:solidFill>
                <a:latin typeface="Tajawal ExtraBold" panose="00000800000000000000" pitchFamily="2" charset="-78"/>
                <a:cs typeface="Tajawal ExtraBold" panose="00000800000000000000" pitchFamily="2" charset="-78"/>
              </a:rPr>
              <a:t> </a:t>
            </a:r>
            <a:r>
              <a:rPr lang="en-US" sz="1600" dirty="0" err="1">
                <a:solidFill>
                  <a:srgbClr val="0A1F61"/>
                </a:solidFill>
                <a:latin typeface="Tajawal ExtraBold" panose="00000800000000000000" pitchFamily="2" charset="-78"/>
                <a:cs typeface="Tajawal ExtraBold" panose="00000800000000000000" pitchFamily="2" charset="-78"/>
              </a:rPr>
              <a:t>incididuntut</a:t>
            </a:r>
            <a:r>
              <a:rPr lang="en-US" sz="1600" dirty="0">
                <a:solidFill>
                  <a:srgbClr val="0A1F61"/>
                </a:solidFill>
                <a:latin typeface="Tajawal ExtraBold" panose="00000800000000000000" pitchFamily="2" charset="-78"/>
                <a:cs typeface="Tajawal ExtraBold" panose="00000800000000000000" pitchFamily="2" charset="-78"/>
              </a:rPr>
              <a:t> labore et dolore Lorem ipsum dolor sit, </a:t>
            </a:r>
            <a:r>
              <a:rPr lang="en-US" sz="1600" dirty="0" err="1">
                <a:solidFill>
                  <a:srgbClr val="0A1F61"/>
                </a:solidFill>
                <a:latin typeface="Tajawal ExtraBold" panose="00000800000000000000" pitchFamily="2" charset="-78"/>
                <a:cs typeface="Tajawal ExtraBold" panose="00000800000000000000" pitchFamily="2" charset="-78"/>
              </a:rPr>
              <a:t>elit</a:t>
            </a:r>
            <a:r>
              <a:rPr lang="en-US" sz="1600" dirty="0">
                <a:solidFill>
                  <a:srgbClr val="0A1F61"/>
                </a:solidFill>
                <a:latin typeface="Tajawal ExtraBold" panose="00000800000000000000" pitchFamily="2" charset="-78"/>
                <a:cs typeface="Tajawal ExtraBold" panose="00000800000000000000" pitchFamily="2" charset="-78"/>
              </a:rPr>
              <a:t>, </a:t>
            </a:r>
            <a:endParaRPr lang="en-US" sz="1600" dirty="0">
              <a:solidFill>
                <a:schemeClr val="tx1">
                  <a:lumMod val="65000"/>
                  <a:lumOff val="35000"/>
                </a:schemeClr>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0189" y="-37673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212DB8AC-E09B-5ED3-0F40-0A48C6946A26}"/>
              </a:ext>
            </a:extLst>
          </p:cNvPr>
          <p:cNvSpPr>
            <a:spLocks noGrp="1"/>
          </p:cNvSpPr>
          <p:nvPr>
            <p:ph type="pic" sz="quarter" idx="10"/>
          </p:nvPr>
        </p:nvSpPr>
        <p:spPr/>
      </p:sp>
      <p:pic>
        <p:nvPicPr>
          <p:cNvPr id="8" name="Picture 2" descr="https://atlassianblog.wpengine.com/wp-content/uploads/2022/02/artboard-1-copy-3tsc-600x516.png">
            <a:extLst>
              <a:ext uri="{FF2B5EF4-FFF2-40B4-BE49-F238E27FC236}">
                <a16:creationId xmlns:a16="http://schemas.microsoft.com/office/drawing/2014/main" id="{6B536210-0863-3C33-0CC6-F4DFE972DD9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1018198"/>
            <a:ext cx="5927182" cy="517049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13DE7283-D000-DC74-45CD-1A3244B43B37}"/>
              </a:ext>
            </a:extLst>
          </p:cNvPr>
          <p:cNvSpPr txBox="1">
            <a:spLocks/>
          </p:cNvSpPr>
          <p:nvPr/>
        </p:nvSpPr>
        <p:spPr>
          <a:xfrm>
            <a:off x="2447778" y="497112"/>
            <a:ext cx="7886700" cy="8288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600" b="1" dirty="0">
                <a:solidFill>
                  <a:srgbClr val="C00000"/>
                </a:solidFill>
                <a:effectLst>
                  <a:outerShdw blurRad="38100" dist="38100" dir="2700000" algn="tl">
                    <a:srgbClr val="000000">
                      <a:alpha val="43137"/>
                    </a:srgbClr>
                  </a:outerShdw>
                </a:effectLst>
              </a:rPr>
              <a:t>When should you build teams?</a:t>
            </a:r>
          </a:p>
        </p:txBody>
      </p:sp>
      <p:sp>
        <p:nvSpPr>
          <p:cNvPr id="10" name="Rectangle 9">
            <a:extLst>
              <a:ext uri="{FF2B5EF4-FFF2-40B4-BE49-F238E27FC236}">
                <a16:creationId xmlns:a16="http://schemas.microsoft.com/office/drawing/2014/main" id="{83A990BC-D2D2-9E48-AD0E-C7C4823EF6BA}"/>
              </a:ext>
            </a:extLst>
          </p:cNvPr>
          <p:cNvSpPr/>
          <p:nvPr/>
        </p:nvSpPr>
        <p:spPr>
          <a:xfrm>
            <a:off x="2539702" y="6211669"/>
            <a:ext cx="6370845" cy="646331"/>
          </a:xfrm>
          <a:prstGeom prst="rect">
            <a:avLst/>
          </a:prstGeom>
        </p:spPr>
        <p:txBody>
          <a:bodyPr wrap="square">
            <a:spAutoFit/>
          </a:bodyPr>
          <a:lstStyle/>
          <a:p>
            <a:pPr algn="l" rtl="0"/>
            <a:r>
              <a:rPr lang="ar-EG" sz="1200" dirty="0"/>
              <a:t>https://www.atlassian.com/blog/teamwork/what-strong-teamwork-looks-like#:~:text=The%20forming%2Dstorming%2Dnorming%2D,forming%20a%20brand%20new%20team.</a:t>
            </a:r>
          </a:p>
        </p:txBody>
      </p:sp>
    </p:spTree>
    <p:extLst>
      <p:ext uri="{BB962C8B-B14F-4D97-AF65-F5344CB8AC3E}">
        <p14:creationId xmlns:p14="http://schemas.microsoft.com/office/powerpoint/2010/main" val="1520784841"/>
      </p:ext>
    </p:extLst>
  </p:cSld>
  <p:clrMapOvr>
    <a:masterClrMapping/>
  </p:clrMapOvr>
  <p:transition spd="slow" advTm="101411">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1345915" y="1335294"/>
            <a:ext cx="87546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endParaRPr lang="en-US" altLang="ar-EG" sz="3600" dirty="0">
              <a:solidFill>
                <a:schemeClr val="accent4">
                  <a:lumMod val="75000"/>
                </a:schemeClr>
              </a:solidFill>
              <a:cs typeface="+mj-cs"/>
            </a:endParaRPr>
          </a:p>
        </p:txBody>
      </p:sp>
      <p:sp>
        <p:nvSpPr>
          <p:cNvPr id="5" name="TextBox 4">
            <a:extLst>
              <a:ext uri="{FF2B5EF4-FFF2-40B4-BE49-F238E27FC236}">
                <a16:creationId xmlns:a16="http://schemas.microsoft.com/office/drawing/2014/main" id="{6063F3A7-DFC6-5B1E-C73F-5D4DE42241DC}"/>
              </a:ext>
            </a:extLst>
          </p:cNvPr>
          <p:cNvSpPr txBox="1"/>
          <p:nvPr/>
        </p:nvSpPr>
        <p:spPr>
          <a:xfrm>
            <a:off x="2034087" y="608961"/>
            <a:ext cx="7006792" cy="523220"/>
          </a:xfrm>
          <a:prstGeom prst="rect">
            <a:avLst/>
          </a:prstGeom>
          <a:noFill/>
        </p:spPr>
        <p:txBody>
          <a:bodyPr wrap="square">
            <a:spAutoFit/>
          </a:bodyPr>
          <a:lstStyle/>
          <a:p>
            <a:pPr algn="ctr"/>
            <a:r>
              <a:rPr lang="en-US" altLang="ar-EG" sz="2800" b="1" dirty="0">
                <a:latin typeface="+mn-lt"/>
              </a:rPr>
              <a:t>What makes a good and </a:t>
            </a:r>
            <a:r>
              <a:rPr lang="en-US" sz="2800" b="1" dirty="0">
                <a:latin typeface="+mn-lt"/>
              </a:rPr>
              <a:t>Effective Teamwork</a:t>
            </a:r>
            <a:endParaRPr lang="ar-EG" sz="1100" b="1" dirty="0">
              <a:solidFill>
                <a:srgbClr val="C00000"/>
              </a:solidFill>
            </a:endParaRPr>
          </a:p>
        </p:txBody>
      </p:sp>
      <p:graphicFrame>
        <p:nvGraphicFramePr>
          <p:cNvPr id="4" name="Content Placeholder 3">
            <a:extLst>
              <a:ext uri="{FF2B5EF4-FFF2-40B4-BE49-F238E27FC236}">
                <a16:creationId xmlns:a16="http://schemas.microsoft.com/office/drawing/2014/main" id="{761E3A83-4B57-E5B8-6414-C6356F28A7C2}"/>
              </a:ext>
            </a:extLst>
          </p:cNvPr>
          <p:cNvGraphicFramePr>
            <a:graphicFrameLocks/>
          </p:cNvGraphicFramePr>
          <p:nvPr>
            <p:extLst>
              <p:ext uri="{D42A27DB-BD31-4B8C-83A1-F6EECF244321}">
                <p14:modId xmlns:p14="http://schemas.microsoft.com/office/powerpoint/2010/main" val="2141116061"/>
              </p:ext>
            </p:extLst>
          </p:nvPr>
        </p:nvGraphicFramePr>
        <p:xfrm>
          <a:off x="689881" y="1684671"/>
          <a:ext cx="11794435" cy="435924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ectangle 5">
            <a:extLst>
              <a:ext uri="{FF2B5EF4-FFF2-40B4-BE49-F238E27FC236}">
                <a16:creationId xmlns:a16="http://schemas.microsoft.com/office/drawing/2014/main" id="{6D1492E8-78F9-8501-A532-C798D253007C}"/>
              </a:ext>
            </a:extLst>
          </p:cNvPr>
          <p:cNvSpPr/>
          <p:nvPr/>
        </p:nvSpPr>
        <p:spPr>
          <a:xfrm>
            <a:off x="151705" y="1226528"/>
            <a:ext cx="11794435" cy="400110"/>
          </a:xfrm>
          <a:prstGeom prst="rect">
            <a:avLst/>
          </a:prstGeom>
        </p:spPr>
        <p:txBody>
          <a:bodyPr wrap="square">
            <a:spAutoFit/>
          </a:bodyPr>
          <a:lstStyle/>
          <a:p>
            <a:pPr algn="l" rtl="0">
              <a:defRPr/>
            </a:pPr>
            <a:r>
              <a:rPr lang="en-US" sz="2000" b="1" dirty="0"/>
              <a:t>Effectiveness is influenced by behaviors indicating positive attitudes toward the team and its work, such as:</a:t>
            </a:r>
          </a:p>
        </p:txBody>
      </p:sp>
    </p:spTree>
    <p:extLst>
      <p:ext uri="{BB962C8B-B14F-4D97-AF65-F5344CB8AC3E}">
        <p14:creationId xmlns:p14="http://schemas.microsoft.com/office/powerpoint/2010/main" val="1059721585"/>
      </p:ext>
    </p:extLst>
  </p:cSld>
  <p:clrMapOvr>
    <a:masterClrMapping/>
  </p:clrMapOvr>
  <mc:AlternateContent xmlns:mc="http://schemas.openxmlformats.org/markup-compatibility/2006" xmlns:p14="http://schemas.microsoft.com/office/powerpoint/2010/main">
    <mc:Choice Requires="p14">
      <p:transition spd="slow" p14:dur="2000" advTm="112893"/>
    </mc:Choice>
    <mc:Fallback xmlns="">
      <p:transition spd="slow" advTm="1128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1345915" y="1335294"/>
            <a:ext cx="87546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endParaRPr lang="en-US" altLang="ar-EG" sz="3600" dirty="0">
              <a:solidFill>
                <a:schemeClr val="accent4">
                  <a:lumMod val="75000"/>
                </a:schemeClr>
              </a:solidFill>
              <a:cs typeface="+mj-cs"/>
            </a:endParaRPr>
          </a:p>
        </p:txBody>
      </p:sp>
      <p:pic>
        <p:nvPicPr>
          <p:cNvPr id="2" name="Picture 2">
            <a:extLst>
              <a:ext uri="{FF2B5EF4-FFF2-40B4-BE49-F238E27FC236}">
                <a16:creationId xmlns:a16="http://schemas.microsoft.com/office/drawing/2014/main" id="{F21CEC81-9D14-CA15-3559-3867F2EEDD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91432" y="1935372"/>
            <a:ext cx="7391400" cy="268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123DC4BC-9F55-A602-53A9-B6F73B59DEAC}"/>
              </a:ext>
            </a:extLst>
          </p:cNvPr>
          <p:cNvSpPr txBox="1">
            <a:spLocks/>
          </p:cNvSpPr>
          <p:nvPr/>
        </p:nvSpPr>
        <p:spPr>
          <a:xfrm>
            <a:off x="2397109" y="500900"/>
            <a:ext cx="7132638" cy="86201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3200" b="1">
                <a:latin typeface="+mn-lt"/>
              </a:rPr>
              <a:t>Stages of Team Development and building</a:t>
            </a:r>
            <a:endParaRPr lang="en-US" sz="3200" b="1" dirty="0">
              <a:latin typeface="+mn-lt"/>
            </a:endParaRPr>
          </a:p>
        </p:txBody>
      </p:sp>
    </p:spTree>
    <p:extLst>
      <p:ext uri="{BB962C8B-B14F-4D97-AF65-F5344CB8AC3E}">
        <p14:creationId xmlns:p14="http://schemas.microsoft.com/office/powerpoint/2010/main" val="1118657001"/>
      </p:ext>
    </p:extLst>
  </p:cSld>
  <p:clrMapOvr>
    <a:masterClrMapping/>
  </p:clrMapOvr>
  <mc:AlternateContent xmlns:mc="http://schemas.openxmlformats.org/markup-compatibility/2006" xmlns:p14="http://schemas.microsoft.com/office/powerpoint/2010/main">
    <mc:Choice Requires="p14">
      <p:transition spd="slow" p14:dur="2000" advTm="29107"/>
    </mc:Choice>
    <mc:Fallback xmlns="">
      <p:transition spd="slow" advTm="2910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330"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Content Placeholder 5">
            <a:extLst>
              <a:ext uri="{FF2B5EF4-FFF2-40B4-BE49-F238E27FC236}">
                <a16:creationId xmlns:a16="http://schemas.microsoft.com/office/drawing/2014/main" id="{F57B52DC-2FDF-6CD7-6D75-84FCE092278E}"/>
              </a:ext>
            </a:extLst>
          </p:cNvPr>
          <p:cNvSpPr txBox="1">
            <a:spLocks/>
          </p:cNvSpPr>
          <p:nvPr/>
        </p:nvSpPr>
        <p:spPr>
          <a:xfrm>
            <a:off x="1345915" y="1335294"/>
            <a:ext cx="87546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endParaRPr lang="en-US" altLang="ar-EG" sz="3600" dirty="0">
              <a:solidFill>
                <a:schemeClr val="accent4">
                  <a:lumMod val="75000"/>
                </a:schemeClr>
              </a:solidFill>
              <a:cs typeface="+mj-cs"/>
            </a:endParaRPr>
          </a:p>
        </p:txBody>
      </p:sp>
      <p:sp>
        <p:nvSpPr>
          <p:cNvPr id="5" name="TextBox 4">
            <a:extLst>
              <a:ext uri="{FF2B5EF4-FFF2-40B4-BE49-F238E27FC236}">
                <a16:creationId xmlns:a16="http://schemas.microsoft.com/office/drawing/2014/main" id="{6063F3A7-DFC6-5B1E-C73F-5D4DE42241DC}"/>
              </a:ext>
            </a:extLst>
          </p:cNvPr>
          <p:cNvSpPr txBox="1"/>
          <p:nvPr/>
        </p:nvSpPr>
        <p:spPr>
          <a:xfrm>
            <a:off x="2626178" y="523759"/>
            <a:ext cx="7006792" cy="707886"/>
          </a:xfrm>
          <a:prstGeom prst="rect">
            <a:avLst/>
          </a:prstGeom>
          <a:noFill/>
        </p:spPr>
        <p:txBody>
          <a:bodyPr wrap="square">
            <a:spAutoFit/>
          </a:bodyPr>
          <a:lstStyle/>
          <a:p>
            <a:pPr>
              <a:defRPr/>
            </a:pPr>
            <a:r>
              <a:rPr lang="en-US" sz="4000" b="1" dirty="0">
                <a:solidFill>
                  <a:srgbClr val="C00000"/>
                </a:solidFill>
                <a:ea typeface="ＭＳ Ｐゴシック" pitchFamily="-97" charset="-128"/>
                <a:cs typeface="ＭＳ Ｐゴシック" charset="-128"/>
              </a:rPr>
              <a:t>Stages of Team Development</a:t>
            </a:r>
          </a:p>
        </p:txBody>
      </p:sp>
      <p:sp>
        <p:nvSpPr>
          <p:cNvPr id="4" name="Content Placeholder 4">
            <a:extLst>
              <a:ext uri="{FF2B5EF4-FFF2-40B4-BE49-F238E27FC236}">
                <a16:creationId xmlns:a16="http://schemas.microsoft.com/office/drawing/2014/main" id="{A5F73B20-5FA4-6B95-35C9-D3401B480EAE}"/>
              </a:ext>
            </a:extLst>
          </p:cNvPr>
          <p:cNvSpPr txBox="1">
            <a:spLocks/>
          </p:cNvSpPr>
          <p:nvPr/>
        </p:nvSpPr>
        <p:spPr>
          <a:xfrm>
            <a:off x="1497645" y="1597231"/>
            <a:ext cx="3742175" cy="38274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742950" indent="-742950" algn="l">
              <a:buFont typeface="+mj-lt"/>
              <a:buAutoNum type="arabicPeriod"/>
              <a:defRPr/>
            </a:pPr>
            <a:r>
              <a:rPr lang="en-US" sz="3600" b="1" dirty="0">
                <a:effectLst>
                  <a:outerShdw blurRad="38100" dist="38100" dir="2700000" algn="tl">
                    <a:srgbClr val="000000">
                      <a:alpha val="43137"/>
                    </a:srgbClr>
                  </a:outerShdw>
                </a:effectLst>
              </a:rPr>
              <a:t>Forming</a:t>
            </a:r>
          </a:p>
          <a:p>
            <a:pPr marL="742950" indent="-742950" algn="l">
              <a:buFont typeface="+mj-lt"/>
              <a:buAutoNum type="arabicPeriod"/>
              <a:defRPr/>
            </a:pPr>
            <a:r>
              <a:rPr lang="en-US" sz="3600" b="1" dirty="0">
                <a:effectLst>
                  <a:outerShdw blurRad="38100" dist="38100" dir="2700000" algn="tl">
                    <a:srgbClr val="000000">
                      <a:alpha val="43137"/>
                    </a:srgbClr>
                  </a:outerShdw>
                </a:effectLst>
              </a:rPr>
              <a:t>Storming</a:t>
            </a:r>
          </a:p>
          <a:p>
            <a:pPr marL="742950" indent="-742950" algn="l">
              <a:buFont typeface="+mj-lt"/>
              <a:buAutoNum type="arabicPeriod"/>
              <a:defRPr/>
            </a:pPr>
            <a:r>
              <a:rPr lang="en-US" sz="3600" b="1" dirty="0">
                <a:effectLst>
                  <a:outerShdw blurRad="38100" dist="38100" dir="2700000" algn="tl">
                    <a:srgbClr val="000000">
                      <a:alpha val="43137"/>
                    </a:srgbClr>
                  </a:outerShdw>
                </a:effectLst>
              </a:rPr>
              <a:t>Norming</a:t>
            </a:r>
          </a:p>
          <a:p>
            <a:pPr marL="742950" indent="-742950" algn="l">
              <a:buFont typeface="+mj-lt"/>
              <a:buAutoNum type="arabicPeriod"/>
              <a:defRPr/>
            </a:pPr>
            <a:r>
              <a:rPr lang="en-US" sz="3600" b="1" dirty="0">
                <a:effectLst>
                  <a:outerShdw blurRad="38100" dist="38100" dir="2700000" algn="tl">
                    <a:srgbClr val="000000">
                      <a:alpha val="43137"/>
                    </a:srgbClr>
                  </a:outerShdw>
                </a:effectLst>
              </a:rPr>
              <a:t>Performing</a:t>
            </a:r>
          </a:p>
          <a:p>
            <a:pPr marL="742950" indent="-742950" algn="l">
              <a:buFont typeface="+mj-lt"/>
              <a:buAutoNum type="arabicPeriod"/>
              <a:defRPr/>
            </a:pPr>
            <a:r>
              <a:rPr lang="en-US" sz="3600" b="1" dirty="0">
                <a:effectLst>
                  <a:outerShdw blurRad="38100" dist="38100" dir="2700000" algn="tl">
                    <a:srgbClr val="000000">
                      <a:alpha val="43137"/>
                    </a:srgbClr>
                  </a:outerShdw>
                </a:effectLst>
              </a:rPr>
              <a:t>Transforming/Adjourning</a:t>
            </a:r>
          </a:p>
        </p:txBody>
      </p:sp>
      <p:pic>
        <p:nvPicPr>
          <p:cNvPr id="6" name="Picture 2" descr="https://atlassianblog.wpengine.com/wp-content/uploads/2022/02/artboard-1-copy-4tsc-600x516.png">
            <a:extLst>
              <a:ext uri="{FF2B5EF4-FFF2-40B4-BE49-F238E27FC236}">
                <a16:creationId xmlns:a16="http://schemas.microsoft.com/office/drawing/2014/main" id="{EB51849E-17CF-20D6-BF1B-8B8878B54A5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8176" y="1322921"/>
            <a:ext cx="5512904" cy="42498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AF2907D-294B-BBE6-3A65-7A7CCAADA13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8" name="Graphic 7">
            <a:extLst>
              <a:ext uri="{FF2B5EF4-FFF2-40B4-BE49-F238E27FC236}">
                <a16:creationId xmlns:a16="http://schemas.microsoft.com/office/drawing/2014/main" id="{8217E810-8D51-61D5-61F2-499A9463846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1626204420"/>
      </p:ext>
    </p:extLst>
  </p:cSld>
  <p:clrMapOvr>
    <a:masterClrMapping/>
  </p:clrMapOvr>
  <mc:AlternateContent xmlns:mc="http://schemas.openxmlformats.org/markup-compatibility/2006" xmlns:p14="http://schemas.microsoft.com/office/powerpoint/2010/main">
    <mc:Choice Requires="p14">
      <p:transition spd="slow" p14:dur="2000" advTm="53667"/>
    </mc:Choice>
    <mc:Fallback xmlns="">
      <p:transition spd="slow" advTm="536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3950" y="2523988"/>
            <a:ext cx="11679998" cy="2710622"/>
          </a:xfrm>
        </p:spPr>
        <p:txBody>
          <a:bodyPr>
            <a:normAutofit/>
          </a:bodyPr>
          <a:lstStyle/>
          <a:p>
            <a:pPr algn="l" rtl="0"/>
            <a:r>
              <a:rPr lang="en-US" sz="2800" dirty="0">
                <a:solidFill>
                  <a:schemeClr val="accent1">
                    <a:lumMod val="25000"/>
                  </a:schemeClr>
                </a:solidFill>
              </a:rPr>
              <a:t>Team members meet and introduce themselves.</a:t>
            </a:r>
          </a:p>
          <a:p>
            <a:pPr algn="l" rtl="0"/>
            <a:r>
              <a:rPr lang="en-US" sz="2800" dirty="0">
                <a:solidFill>
                  <a:schemeClr val="accent1">
                    <a:lumMod val="25000"/>
                  </a:schemeClr>
                </a:solidFill>
              </a:rPr>
              <a:t>A facilitator or leader is assigned or selected.</a:t>
            </a:r>
          </a:p>
          <a:p>
            <a:pPr algn="l" rtl="0"/>
            <a:r>
              <a:rPr lang="en-US" sz="2800" dirty="0">
                <a:solidFill>
                  <a:schemeClr val="accent1">
                    <a:lumMod val="25000"/>
                  </a:schemeClr>
                </a:solidFill>
              </a:rPr>
              <a:t>The team may set ground rules for the process</a:t>
            </a:r>
          </a:p>
          <a:p>
            <a:pPr algn="l" rtl="0"/>
            <a:r>
              <a:rPr lang="en-US" sz="2800" dirty="0">
                <a:solidFill>
                  <a:schemeClr val="accent1">
                    <a:lumMod val="25000"/>
                  </a:schemeClr>
                </a:solidFill>
              </a:rPr>
              <a:t>Discussions about the project scope, goals, and timeframe begin.</a:t>
            </a:r>
          </a:p>
        </p:txBody>
      </p:sp>
      <p:sp>
        <p:nvSpPr>
          <p:cNvPr id="4" name="Title 1"/>
          <p:cNvSpPr txBox="1">
            <a:spLocks/>
          </p:cNvSpPr>
          <p:nvPr/>
        </p:nvSpPr>
        <p:spPr>
          <a:xfrm>
            <a:off x="4390610" y="1053548"/>
            <a:ext cx="3003550" cy="563563"/>
          </a:xfrm>
          <a:prstGeom prst="rect">
            <a:avLst/>
          </a:prstGeom>
        </p:spPr>
        <p:txBody>
          <a:bodyPr vert="horz" lIns="91440" tIns="45720" rIns="91440" bIns="45720" rtlCol="0" anchor="ctr">
            <a:noAutofit/>
          </a:bodyPr>
          <a:lstStyle>
            <a:lvl1pPr algn="ctr" defTabSz="914400" rtl="1"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pPr algn="l">
              <a:defRPr/>
            </a:pPr>
            <a:r>
              <a:rPr lang="en-US" b="1" dirty="0">
                <a:latin typeface="+mn-lt"/>
              </a:rPr>
              <a:t>Forming</a:t>
            </a:r>
          </a:p>
        </p:txBody>
      </p:sp>
      <p:pic>
        <p:nvPicPr>
          <p:cNvPr id="5" name="Picture 6" descr="NSN-seeds.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83771"/>
            <a:ext cx="3193773" cy="1303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085633" y="5234610"/>
            <a:ext cx="10564239" cy="584775"/>
          </a:xfrm>
          <a:prstGeom prst="rect">
            <a:avLst/>
          </a:prstGeom>
        </p:spPr>
        <p:txBody>
          <a:bodyPr wrap="none">
            <a:spAutoFit/>
          </a:bodyPr>
          <a:lstStyle/>
          <a:p>
            <a:pPr algn="l" rtl="0"/>
            <a:r>
              <a:rPr lang="en-US" sz="3200" b="1" dirty="0">
                <a:solidFill>
                  <a:srgbClr val="C00000"/>
                </a:solidFill>
              </a:rPr>
              <a:t>The Forming stage includes polite but not deep conversation.</a:t>
            </a:r>
          </a:p>
        </p:txBody>
      </p:sp>
      <p:pic>
        <p:nvPicPr>
          <p:cNvPr id="3" name="Graphic 2">
            <a:extLst>
              <a:ext uri="{FF2B5EF4-FFF2-40B4-BE49-F238E27FC236}">
                <a16:creationId xmlns:a16="http://schemas.microsoft.com/office/drawing/2014/main" id="{B3CC4696-9B76-0109-6A1C-8CEB9ED1AF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6E36978C-4B2D-84F7-C4E9-8FBE650E99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8" name="Graphic 7">
            <a:extLst>
              <a:ext uri="{FF2B5EF4-FFF2-40B4-BE49-F238E27FC236}">
                <a16:creationId xmlns:a16="http://schemas.microsoft.com/office/drawing/2014/main" id="{C2307F74-62BB-9854-C295-BE063666EF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3210714069"/>
      </p:ext>
    </p:extLst>
  </p:cSld>
  <p:clrMapOvr>
    <a:masterClrMapping/>
  </p:clrMapOvr>
  <mc:AlternateContent xmlns:mc="http://schemas.openxmlformats.org/markup-compatibility/2006" xmlns:p14="http://schemas.microsoft.com/office/powerpoint/2010/main">
    <mc:Choice Requires="p14">
      <p:transition spd="slow" p14:dur="2000" advTm="75074"/>
    </mc:Choice>
    <mc:Fallback xmlns="">
      <p:transition spd="slow" advTm="7507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Content Placeholder 3" descr="NSN-plant.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 y="817480"/>
            <a:ext cx="2650435" cy="122976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idx="4294967295"/>
          </p:nvPr>
        </p:nvSpPr>
        <p:spPr>
          <a:xfrm>
            <a:off x="4276450" y="1069906"/>
            <a:ext cx="2892425" cy="563562"/>
          </a:xfrm>
          <a:prstGeom prst="rect">
            <a:avLst/>
          </a:prstGeom>
        </p:spPr>
        <p:txBody>
          <a:bodyPr>
            <a:noAutofit/>
          </a:bodyPr>
          <a:lstStyle/>
          <a:p>
            <a:pPr algn="l">
              <a:defRPr/>
            </a:pPr>
            <a:r>
              <a:rPr lang="en-US" b="1" dirty="0">
                <a:latin typeface="+mn-lt"/>
              </a:rPr>
              <a:t>Storming</a:t>
            </a:r>
          </a:p>
        </p:txBody>
      </p:sp>
      <p:sp>
        <p:nvSpPr>
          <p:cNvPr id="7" name="TextBox 6"/>
          <p:cNvSpPr txBox="1"/>
          <p:nvPr/>
        </p:nvSpPr>
        <p:spPr>
          <a:xfrm>
            <a:off x="238539" y="2457451"/>
            <a:ext cx="10102436" cy="2246769"/>
          </a:xfrm>
          <a:prstGeom prst="rect">
            <a:avLst/>
          </a:prstGeom>
          <a:noFill/>
        </p:spPr>
        <p:txBody>
          <a:bodyPr wrap="square">
            <a:spAutoFit/>
          </a:bodyPr>
          <a:lstStyle/>
          <a:p>
            <a:pPr marL="514350" indent="-274320" algn="l" rtl="0" fontAlgn="t">
              <a:buFont typeface="Arial" pitchFamily="34" charset="0"/>
              <a:buChar char="•"/>
              <a:defRPr/>
            </a:pPr>
            <a:r>
              <a:rPr lang="en-US" sz="2800" dirty="0">
                <a:solidFill>
                  <a:schemeClr val="accent1">
                    <a:lumMod val="25000"/>
                  </a:schemeClr>
                </a:solidFill>
                <a:ea typeface="ＭＳ Ｐゴシック" charset="-128"/>
              </a:rPr>
              <a:t>Members may compete for leadership of the group.</a:t>
            </a:r>
          </a:p>
          <a:p>
            <a:pPr marL="514350" indent="-274320" algn="l" rtl="0" fontAlgn="ctr">
              <a:buFont typeface="Arial" pitchFamily="34" charset="0"/>
              <a:buChar char="•"/>
              <a:defRPr/>
            </a:pPr>
            <a:r>
              <a:rPr lang="en-US" sz="2800" dirty="0">
                <a:solidFill>
                  <a:schemeClr val="accent1">
                    <a:lumMod val="25000"/>
                  </a:schemeClr>
                </a:solidFill>
                <a:ea typeface="ＭＳ Ｐゴシック" charset="-128"/>
              </a:rPr>
              <a:t>Conflicting ideas are expressed.</a:t>
            </a:r>
          </a:p>
          <a:p>
            <a:pPr marL="514350" indent="-274320" algn="l" rtl="0" fontAlgn="t">
              <a:buFont typeface="Arial" pitchFamily="34" charset="0"/>
              <a:buChar char="•"/>
              <a:defRPr/>
            </a:pPr>
            <a:r>
              <a:rPr lang="en-US" sz="2800" dirty="0">
                <a:solidFill>
                  <a:schemeClr val="accent1">
                    <a:lumMod val="25000"/>
                  </a:schemeClr>
                </a:solidFill>
                <a:ea typeface="ＭＳ Ｐゴシック" charset="-128"/>
              </a:rPr>
              <a:t>Some members speak little; others dominate the discussion.</a:t>
            </a:r>
          </a:p>
          <a:p>
            <a:pPr marL="514350" indent="-274320" algn="l" rtl="0" fontAlgn="t">
              <a:buFont typeface="Arial" pitchFamily="34" charset="0"/>
              <a:buChar char="•"/>
              <a:defRPr/>
            </a:pPr>
            <a:r>
              <a:rPr lang="en-US" sz="2800" dirty="0">
                <a:solidFill>
                  <a:schemeClr val="accent1">
                    <a:lumMod val="25000"/>
                  </a:schemeClr>
                </a:solidFill>
                <a:ea typeface="ＭＳ Ｐゴシック" charset="-128"/>
              </a:rPr>
              <a:t>Members argue about how to accomplish project goals and how to measure success.</a:t>
            </a:r>
          </a:p>
        </p:txBody>
      </p:sp>
      <p:sp>
        <p:nvSpPr>
          <p:cNvPr id="3" name="Rectangle 2"/>
          <p:cNvSpPr/>
          <p:nvPr/>
        </p:nvSpPr>
        <p:spPr>
          <a:xfrm>
            <a:off x="954155" y="4963301"/>
            <a:ext cx="9386819" cy="1077218"/>
          </a:xfrm>
          <a:prstGeom prst="rect">
            <a:avLst/>
          </a:prstGeom>
        </p:spPr>
        <p:txBody>
          <a:bodyPr wrap="square">
            <a:spAutoFit/>
          </a:bodyPr>
          <a:lstStyle/>
          <a:p>
            <a:pPr lvl="1" algn="ctr" rtl="0" fontAlgn="t">
              <a:spcBef>
                <a:spcPts val="1200"/>
              </a:spcBef>
              <a:defRPr/>
            </a:pPr>
            <a:r>
              <a:rPr lang="en-US" sz="3200" b="1" i="1" dirty="0">
                <a:solidFill>
                  <a:srgbClr val="C00000"/>
                </a:solidFill>
                <a:ea typeface="ＭＳ Ｐゴシック" charset="-128"/>
              </a:rPr>
              <a:t>The Storming stage is uncomfortable, but entirely normal</a:t>
            </a:r>
            <a:r>
              <a:rPr lang="en-US" sz="3200" b="1" dirty="0">
                <a:solidFill>
                  <a:srgbClr val="C00000"/>
                </a:solidFill>
                <a:ea typeface="ＭＳ Ｐゴシック" charset="-128"/>
              </a:rPr>
              <a:t>.</a:t>
            </a:r>
          </a:p>
        </p:txBody>
      </p:sp>
      <p:pic>
        <p:nvPicPr>
          <p:cNvPr id="4" name="Graphic 3">
            <a:extLst>
              <a:ext uri="{FF2B5EF4-FFF2-40B4-BE49-F238E27FC236}">
                <a16:creationId xmlns:a16="http://schemas.microsoft.com/office/drawing/2014/main" id="{0D798792-21FA-2325-53C0-1D4E8DF6560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56C5E039-F2B8-5356-E769-6C1855E828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6" name="Graphic 5">
            <a:extLst>
              <a:ext uri="{FF2B5EF4-FFF2-40B4-BE49-F238E27FC236}">
                <a16:creationId xmlns:a16="http://schemas.microsoft.com/office/drawing/2014/main" id="{0BAD785D-9127-0799-6035-F0BFDB896B0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116447202"/>
      </p:ext>
    </p:extLst>
  </p:cSld>
  <p:clrMapOvr>
    <a:masterClrMapping/>
  </p:clrMapOvr>
  <mc:AlternateContent xmlns:mc="http://schemas.openxmlformats.org/markup-compatibility/2006" xmlns:p14="http://schemas.microsoft.com/office/powerpoint/2010/main">
    <mc:Choice Requires="p14">
      <p:transition spd="slow" p14:dur="2000" advTm="130306"/>
    </mc:Choice>
    <mc:Fallback xmlns="">
      <p:transition spd="slow" advTm="13030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04456" y="1009134"/>
            <a:ext cx="3051175" cy="563562"/>
          </a:xfrm>
          <a:prstGeom prst="rect">
            <a:avLst/>
          </a:prstGeom>
        </p:spPr>
        <p:txBody>
          <a:bodyPr>
            <a:normAutofit fontScale="90000"/>
          </a:bodyPr>
          <a:lstStyle/>
          <a:p>
            <a:pPr algn="l">
              <a:defRPr/>
            </a:pPr>
            <a:r>
              <a:rPr lang="en-US" b="1" dirty="0">
                <a:latin typeface="+mn-lt"/>
              </a:rPr>
              <a:t>Performing</a:t>
            </a:r>
          </a:p>
        </p:txBody>
      </p:sp>
      <p:sp>
        <p:nvSpPr>
          <p:cNvPr id="8" name="TextBox 7"/>
          <p:cNvSpPr txBox="1"/>
          <p:nvPr/>
        </p:nvSpPr>
        <p:spPr>
          <a:xfrm>
            <a:off x="503583" y="2454275"/>
            <a:ext cx="8515005" cy="2246769"/>
          </a:xfrm>
          <a:prstGeom prst="rect">
            <a:avLst/>
          </a:prstGeom>
          <a:noFill/>
        </p:spPr>
        <p:txBody>
          <a:bodyPr wrap="square">
            <a:spAutoFit/>
          </a:bodyPr>
          <a:lstStyle/>
          <a:p>
            <a:pPr marL="514350" indent="-274320" algn="l" rtl="0" fontAlgn="ctr">
              <a:buFont typeface="Arial" pitchFamily="34" charset="0"/>
              <a:buChar char="•"/>
              <a:defRPr/>
            </a:pPr>
            <a:r>
              <a:rPr lang="en-US" sz="2800" dirty="0">
                <a:solidFill>
                  <a:schemeClr val="accent1">
                    <a:lumMod val="10000"/>
                  </a:schemeClr>
                </a:solidFill>
                <a:ea typeface="ＭＳ Ｐゴシック" charset="-128"/>
              </a:rPr>
              <a:t>Members understand their roles and trust one another to complete tasks.</a:t>
            </a:r>
          </a:p>
          <a:p>
            <a:pPr marL="514350" indent="-274320" algn="l" rtl="0" fontAlgn="ctr">
              <a:buFont typeface="Arial" pitchFamily="34" charset="0"/>
              <a:buChar char="•"/>
              <a:defRPr/>
            </a:pPr>
            <a:r>
              <a:rPr lang="en-US" sz="2800" dirty="0">
                <a:solidFill>
                  <a:schemeClr val="accent1">
                    <a:lumMod val="10000"/>
                  </a:schemeClr>
                </a:solidFill>
                <a:ea typeface="ＭＳ Ｐゴシック" charset="-128"/>
              </a:rPr>
              <a:t>Obstacles are easily overcome.</a:t>
            </a:r>
          </a:p>
          <a:p>
            <a:pPr marL="514350" indent="-274320" algn="l" rtl="0" fontAlgn="t">
              <a:buFont typeface="Arial" pitchFamily="34" charset="0"/>
              <a:buChar char="•"/>
              <a:defRPr/>
            </a:pPr>
            <a:r>
              <a:rPr lang="en-US" sz="2800" dirty="0">
                <a:solidFill>
                  <a:schemeClr val="accent1">
                    <a:lumMod val="10000"/>
                  </a:schemeClr>
                </a:solidFill>
                <a:ea typeface="ＭＳ Ｐゴシック" charset="-128"/>
              </a:rPr>
              <a:t>Productivity is high; each member contributes his/her skills and knowledge.</a:t>
            </a:r>
          </a:p>
        </p:txBody>
      </p:sp>
      <p:pic>
        <p:nvPicPr>
          <p:cNvPr id="399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l="44156" r="36441"/>
          <a:stretch>
            <a:fillRect/>
          </a:stretch>
        </p:blipFill>
        <p:spPr bwMode="auto">
          <a:xfrm>
            <a:off x="-2210" y="803868"/>
            <a:ext cx="2718905" cy="119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357242" y="4969638"/>
            <a:ext cx="9687340" cy="954107"/>
          </a:xfrm>
          <a:prstGeom prst="rect">
            <a:avLst/>
          </a:prstGeom>
        </p:spPr>
        <p:txBody>
          <a:bodyPr wrap="square">
            <a:spAutoFit/>
          </a:bodyPr>
          <a:lstStyle/>
          <a:p>
            <a:pPr lvl="1" algn="ctr" rtl="0">
              <a:spcBef>
                <a:spcPts val="1200"/>
              </a:spcBef>
              <a:defRPr/>
            </a:pPr>
            <a:r>
              <a:rPr lang="en-US" sz="2800" b="1" dirty="0">
                <a:solidFill>
                  <a:srgbClr val="C00000"/>
                </a:solidFill>
                <a:ea typeface="ＭＳ Ｐゴシック" charset="-128"/>
              </a:rPr>
              <a:t>In the Performing stage, decision-making becomes easier because the group is truly functioning as a team.</a:t>
            </a:r>
          </a:p>
        </p:txBody>
      </p:sp>
      <p:pic>
        <p:nvPicPr>
          <p:cNvPr id="4" name="Graphic 3">
            <a:extLst>
              <a:ext uri="{FF2B5EF4-FFF2-40B4-BE49-F238E27FC236}">
                <a16:creationId xmlns:a16="http://schemas.microsoft.com/office/drawing/2014/main" id="{8F6E3A6A-659C-1858-BBEA-DD9E7449FF0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6F99B3EC-7CB2-0B79-39EB-E50D8BF7B86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6" name="Graphic 5">
            <a:extLst>
              <a:ext uri="{FF2B5EF4-FFF2-40B4-BE49-F238E27FC236}">
                <a16:creationId xmlns:a16="http://schemas.microsoft.com/office/drawing/2014/main" id="{4F5349F3-F5E2-D9B5-9190-B5DDE0C4A72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4048277745"/>
      </p:ext>
    </p:extLst>
  </p:cSld>
  <p:clrMapOvr>
    <a:masterClrMapping/>
  </p:clrMapOvr>
  <mc:AlternateContent xmlns:mc="http://schemas.openxmlformats.org/markup-compatibility/2006" xmlns:p14="http://schemas.microsoft.com/office/powerpoint/2010/main">
    <mc:Choice Requires="p14">
      <p:transition spd="slow" p14:dur="2000" advTm="78255"/>
    </mc:Choice>
    <mc:Fallback xmlns="">
      <p:transition spd="slow" advTm="7825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085467" y="1007166"/>
            <a:ext cx="2500312" cy="563563"/>
          </a:xfrm>
          <a:prstGeom prst="rect">
            <a:avLst/>
          </a:prstGeom>
        </p:spPr>
        <p:txBody>
          <a:bodyPr>
            <a:noAutofit/>
          </a:bodyPr>
          <a:lstStyle/>
          <a:p>
            <a:pPr rtl="0">
              <a:defRPr/>
            </a:pPr>
            <a:r>
              <a:rPr lang="en-US" b="1" dirty="0">
                <a:latin typeface="+mn-lt"/>
              </a:rPr>
              <a:t>Norming</a:t>
            </a:r>
          </a:p>
        </p:txBody>
      </p:sp>
      <p:pic>
        <p:nvPicPr>
          <p:cNvPr id="41987" name="Content Placeholder 5" descr="NSN-tree_001.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823965"/>
            <a:ext cx="2531165" cy="1170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463825" y="2541589"/>
            <a:ext cx="11198087" cy="1815882"/>
          </a:xfrm>
          <a:prstGeom prst="rect">
            <a:avLst/>
          </a:prstGeom>
          <a:noFill/>
        </p:spPr>
        <p:txBody>
          <a:bodyPr wrap="square">
            <a:spAutoFit/>
          </a:bodyPr>
          <a:lstStyle/>
          <a:p>
            <a:pPr marL="514350" indent="-274320" algn="l" rtl="0" fontAlgn="ctr">
              <a:buFont typeface="Arial" pitchFamily="34" charset="0"/>
              <a:buChar char="•"/>
              <a:defRPr/>
            </a:pPr>
            <a:r>
              <a:rPr lang="en-US" sz="2800" dirty="0">
                <a:solidFill>
                  <a:schemeClr val="accent1">
                    <a:lumMod val="10000"/>
                  </a:schemeClr>
                </a:solidFill>
                <a:ea typeface="ＭＳ Ｐゴシック" charset="-128"/>
              </a:rPr>
              <a:t>Members reconcile differences.</a:t>
            </a:r>
          </a:p>
          <a:p>
            <a:pPr marL="514350" indent="-274320" algn="l" rtl="0" fontAlgn="ctr">
              <a:buFont typeface="Arial" pitchFamily="34" charset="0"/>
              <a:buChar char="•"/>
              <a:defRPr/>
            </a:pPr>
            <a:r>
              <a:rPr lang="en-US" sz="2800" dirty="0">
                <a:solidFill>
                  <a:schemeClr val="accent1">
                    <a:lumMod val="10000"/>
                  </a:schemeClr>
                </a:solidFill>
                <a:ea typeface="ＭＳ Ｐゴシック" charset="-128"/>
              </a:rPr>
              <a:t>Members now feel part of a productive group.</a:t>
            </a:r>
          </a:p>
          <a:p>
            <a:pPr marL="514350" indent="-274320" algn="l" rtl="0" fontAlgn="t">
              <a:buFont typeface="Arial" pitchFamily="34" charset="0"/>
              <a:buChar char="•"/>
              <a:defRPr/>
            </a:pPr>
            <a:r>
              <a:rPr lang="en-US" sz="2800" dirty="0">
                <a:solidFill>
                  <a:schemeClr val="accent1">
                    <a:lumMod val="10000"/>
                  </a:schemeClr>
                </a:solidFill>
                <a:ea typeface="ＭＳ Ｐゴシック" charset="-128"/>
              </a:rPr>
              <a:t>The team reaches agreement on goals and how to achieve them.</a:t>
            </a:r>
          </a:p>
          <a:p>
            <a:pPr marL="514350" indent="-274320" algn="l" rtl="0" fontAlgn="ctr">
              <a:buFont typeface="Arial" pitchFamily="34" charset="0"/>
              <a:buChar char="•"/>
              <a:defRPr/>
            </a:pPr>
            <a:r>
              <a:rPr lang="en-US" sz="2800" dirty="0">
                <a:solidFill>
                  <a:schemeClr val="accent1">
                    <a:lumMod val="10000"/>
                  </a:schemeClr>
                </a:solidFill>
                <a:ea typeface="ＭＳ Ｐゴシック" charset="-128"/>
              </a:rPr>
              <a:t>Information is freely shared.</a:t>
            </a:r>
          </a:p>
        </p:txBody>
      </p:sp>
      <p:sp>
        <p:nvSpPr>
          <p:cNvPr id="3" name="Rectangle 2"/>
          <p:cNvSpPr/>
          <p:nvPr/>
        </p:nvSpPr>
        <p:spPr>
          <a:xfrm>
            <a:off x="1736034" y="4884730"/>
            <a:ext cx="8918713" cy="954107"/>
          </a:xfrm>
          <a:prstGeom prst="rect">
            <a:avLst/>
          </a:prstGeom>
        </p:spPr>
        <p:txBody>
          <a:bodyPr wrap="square">
            <a:spAutoFit/>
          </a:bodyPr>
          <a:lstStyle/>
          <a:p>
            <a:pPr lvl="1" algn="ctr" rtl="0" fontAlgn="t">
              <a:spcBef>
                <a:spcPts val="1200"/>
              </a:spcBef>
              <a:defRPr/>
            </a:pPr>
            <a:r>
              <a:rPr lang="en-US" sz="2800" b="1" dirty="0">
                <a:solidFill>
                  <a:srgbClr val="C00000"/>
                </a:solidFill>
                <a:ea typeface="ＭＳ Ｐゴシック" charset="-128"/>
              </a:rPr>
              <a:t>During the Norming stage, teams begin to make significant progress.</a:t>
            </a:r>
          </a:p>
        </p:txBody>
      </p:sp>
      <p:pic>
        <p:nvPicPr>
          <p:cNvPr id="4" name="Graphic 3">
            <a:extLst>
              <a:ext uri="{FF2B5EF4-FFF2-40B4-BE49-F238E27FC236}">
                <a16:creationId xmlns:a16="http://schemas.microsoft.com/office/drawing/2014/main" id="{FF889AFF-D732-DEF5-823F-CC7474DEF50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68D40C4D-222D-F991-6215-D2BE0EAE77A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6" name="Graphic 5">
            <a:extLst>
              <a:ext uri="{FF2B5EF4-FFF2-40B4-BE49-F238E27FC236}">
                <a16:creationId xmlns:a16="http://schemas.microsoft.com/office/drawing/2014/main" id="{2B90CE1D-9A5E-6B78-0BCD-3BC16D908DD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3126756934"/>
      </p:ext>
    </p:extLst>
  </p:cSld>
  <p:clrMapOvr>
    <a:masterClrMapping/>
  </p:clrMapOvr>
  <mc:AlternateContent xmlns:mc="http://schemas.openxmlformats.org/markup-compatibility/2006" xmlns:p14="http://schemas.microsoft.com/office/powerpoint/2010/main">
    <mc:Choice Requires="p14">
      <p:transition spd="slow" p14:dur="2000" advTm="62871"/>
    </mc:Choice>
    <mc:Fallback xmlns="">
      <p:transition spd="slow" advTm="6287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90329" y="2623930"/>
          <a:ext cx="11330609" cy="39528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563757" y="2098645"/>
            <a:ext cx="9568069" cy="400110"/>
          </a:xfrm>
          <a:prstGeom prst="rect">
            <a:avLst/>
          </a:prstGeom>
        </p:spPr>
        <p:txBody>
          <a:bodyPr wrap="square">
            <a:spAutoFit/>
          </a:bodyPr>
          <a:lstStyle/>
          <a:p>
            <a:pPr algn="l" rtl="0"/>
            <a:r>
              <a:rPr lang="en-US" sz="2000" b="1" dirty="0"/>
              <a:t>After goals are met, results evaluated and accomplishments acknowledged:</a:t>
            </a:r>
            <a:endParaRPr lang="ar-EG" sz="2000" b="1" dirty="0"/>
          </a:p>
        </p:txBody>
      </p:sp>
      <p:sp>
        <p:nvSpPr>
          <p:cNvPr id="8" name="Title 1"/>
          <p:cNvSpPr txBox="1">
            <a:spLocks/>
          </p:cNvSpPr>
          <p:nvPr/>
        </p:nvSpPr>
        <p:spPr>
          <a:xfrm>
            <a:off x="2459867" y="1128043"/>
            <a:ext cx="6265862" cy="563562"/>
          </a:xfrm>
          <a:prstGeom prst="rect">
            <a:avLst/>
          </a:prstGeom>
        </p:spPr>
        <p:txBody>
          <a:bodyPr vert="horz" lIns="91440" tIns="45720" rIns="91440" bIns="45720" rtlCol="0" anchor="ctr">
            <a:normAutofit fontScale="97500" lnSpcReduction="10000"/>
          </a:bodyPr>
          <a:lstStyle>
            <a:lvl1pPr algn="ctr" defTabSz="914400" rtl="1"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pPr rtl="0">
              <a:defRPr/>
            </a:pPr>
            <a:r>
              <a:rPr lang="en-US" b="1">
                <a:latin typeface="+mn-lt"/>
              </a:rPr>
              <a:t>Transforming/Adjourning</a:t>
            </a:r>
            <a:endParaRPr lang="en-US" b="1" dirty="0">
              <a:latin typeface="+mn-lt"/>
            </a:endParaRPr>
          </a:p>
        </p:txBody>
      </p:sp>
      <p:pic>
        <p:nvPicPr>
          <p:cNvPr id="2" name="Graphic 1">
            <a:extLst>
              <a:ext uri="{FF2B5EF4-FFF2-40B4-BE49-F238E27FC236}">
                <a16:creationId xmlns:a16="http://schemas.microsoft.com/office/drawing/2014/main" id="{E0429DFE-C4A4-8122-C642-16C6D3E5FAA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871BC09-083E-F052-E276-A24EA65E409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6" name="Graphic 5">
            <a:extLst>
              <a:ext uri="{FF2B5EF4-FFF2-40B4-BE49-F238E27FC236}">
                <a16:creationId xmlns:a16="http://schemas.microsoft.com/office/drawing/2014/main" id="{4CB5F9FA-B530-9490-38FD-E7CA50D2A5B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6218" y="6028952"/>
            <a:ext cx="2167470" cy="591661"/>
          </a:xfrm>
          <a:prstGeom prst="rect">
            <a:avLst/>
          </a:prstGeom>
        </p:spPr>
      </p:pic>
    </p:spTree>
    <p:extLst>
      <p:ext uri="{BB962C8B-B14F-4D97-AF65-F5344CB8AC3E}">
        <p14:creationId xmlns:p14="http://schemas.microsoft.com/office/powerpoint/2010/main" val="1413332941"/>
      </p:ext>
    </p:extLst>
  </p:cSld>
  <p:clrMapOvr>
    <a:masterClrMapping/>
  </p:clrMapOvr>
  <mc:AlternateContent xmlns:mc="http://schemas.openxmlformats.org/markup-compatibility/2006" xmlns:p14="http://schemas.microsoft.com/office/powerpoint/2010/main">
    <mc:Choice Requires="p14">
      <p:transition spd="slow" p14:dur="2000" advTm="89292"/>
    </mc:Choice>
    <mc:Fallback xmlns="">
      <p:transition spd="slow" advTm="8929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312" y="242419"/>
            <a:ext cx="10364451" cy="1596177"/>
          </a:xfrm>
        </p:spPr>
        <p:txBody>
          <a:bodyPr>
            <a:normAutofit/>
          </a:bodyPr>
          <a:lstStyle/>
          <a:p>
            <a:r>
              <a:rPr lang="en-US" b="1" dirty="0"/>
              <a:t>Barriers to Team Performance</a:t>
            </a:r>
          </a:p>
        </p:txBody>
      </p:sp>
      <p:grpSp>
        <p:nvGrpSpPr>
          <p:cNvPr id="5" name="Group 4"/>
          <p:cNvGrpSpPr/>
          <p:nvPr/>
        </p:nvGrpSpPr>
        <p:grpSpPr>
          <a:xfrm>
            <a:off x="304800" y="1838600"/>
            <a:ext cx="11563696" cy="4744561"/>
            <a:chOff x="1519909" y="1092983"/>
            <a:chExt cx="6100727" cy="4744561"/>
          </a:xfrm>
        </p:grpSpPr>
        <p:sp>
          <p:nvSpPr>
            <p:cNvPr id="25" name="Oval 24"/>
            <p:cNvSpPr/>
            <p:nvPr/>
          </p:nvSpPr>
          <p:spPr>
            <a:xfrm>
              <a:off x="1523365" y="5199826"/>
              <a:ext cx="6097271" cy="637718"/>
            </a:xfrm>
            <a:prstGeom prst="ellipse">
              <a:avLst/>
            </a:prstGeom>
            <a:gradFill flip="none" rotWithShape="1">
              <a:gsLst>
                <a:gs pos="100000">
                  <a:srgbClr val="EAEDF2"/>
                </a:gs>
                <a:gs pos="65000">
                  <a:srgbClr val="EAEDF2"/>
                </a:gs>
                <a:gs pos="0">
                  <a:srgbClr val="C4CCD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p:cNvGrpSpPr/>
            <p:nvPr/>
          </p:nvGrpSpPr>
          <p:grpSpPr>
            <a:xfrm>
              <a:off x="1519909" y="1092983"/>
              <a:ext cx="6100727" cy="3962406"/>
              <a:chOff x="1519909" y="1447797"/>
              <a:chExt cx="6100727" cy="3962406"/>
            </a:xfrm>
          </p:grpSpPr>
          <p:sp>
            <p:nvSpPr>
              <p:cNvPr id="21" name="Freeform 20"/>
              <p:cNvSpPr/>
              <p:nvPr/>
            </p:nvSpPr>
            <p:spPr>
              <a:xfrm rot="10800000">
                <a:off x="2539580" y="1447799"/>
                <a:ext cx="2032423" cy="2269069"/>
              </a:xfrm>
              <a:custGeom>
                <a:avLst/>
                <a:gdLst>
                  <a:gd name="connsiteX0" fmla="*/ 1016211 w 2032423"/>
                  <a:gd name="connsiteY0" fmla="*/ 2269069 h 2269069"/>
                  <a:gd name="connsiteX1" fmla="*/ 0 w 2032423"/>
                  <a:gd name="connsiteY1" fmla="*/ 1701802 h 2269069"/>
                  <a:gd name="connsiteX2" fmla="*/ 0 w 2032423"/>
                  <a:gd name="connsiteY2" fmla="*/ 1412649 h 2269069"/>
                  <a:gd name="connsiteX3" fmla="*/ 43511 w 2032423"/>
                  <a:gd name="connsiteY3" fmla="*/ 1408263 h 2269069"/>
                  <a:gd name="connsiteX4" fmla="*/ 266604 w 2032423"/>
                  <a:gd name="connsiteY4" fmla="*/ 1134537 h 2269069"/>
                  <a:gd name="connsiteX5" fmla="*/ 43511 w 2032423"/>
                  <a:gd name="connsiteY5" fmla="*/ 860812 h 2269069"/>
                  <a:gd name="connsiteX6" fmla="*/ 0 w 2032423"/>
                  <a:gd name="connsiteY6" fmla="*/ 856425 h 2269069"/>
                  <a:gd name="connsiteX7" fmla="*/ 0 w 2032423"/>
                  <a:gd name="connsiteY7" fmla="*/ 567268 h 2269069"/>
                  <a:gd name="connsiteX8" fmla="*/ 1016212 w 2032423"/>
                  <a:gd name="connsiteY8" fmla="*/ 1 h 2269069"/>
                  <a:gd name="connsiteX9" fmla="*/ 1279671 w 2032423"/>
                  <a:gd name="connsiteY9" fmla="*/ 147068 h 2269069"/>
                  <a:gd name="connsiteX10" fmla="*/ 1292634 w 2032423"/>
                  <a:gd name="connsiteY10" fmla="*/ 123186 h 2269069"/>
                  <a:gd name="connsiteX11" fmla="*/ 1524318 w 2032423"/>
                  <a:gd name="connsiteY11" fmla="*/ 0 h 2269069"/>
                  <a:gd name="connsiteX12" fmla="*/ 1803720 w 2032423"/>
                  <a:gd name="connsiteY12" fmla="*/ 279402 h 2269069"/>
                  <a:gd name="connsiteX13" fmla="*/ 1781763 w 2032423"/>
                  <a:gd name="connsiteY13" fmla="*/ 388158 h 2269069"/>
                  <a:gd name="connsiteX14" fmla="*/ 1765439 w 2032423"/>
                  <a:gd name="connsiteY14" fmla="*/ 418233 h 2269069"/>
                  <a:gd name="connsiteX15" fmla="*/ 2032423 w 2032423"/>
                  <a:gd name="connsiteY15" fmla="*/ 567268 h 2269069"/>
                  <a:gd name="connsiteX16" fmla="*/ 2032423 w 2032423"/>
                  <a:gd name="connsiteY16" fmla="*/ 1701802 h 2269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2423" h="2269069">
                    <a:moveTo>
                      <a:pt x="1016211" y="2269069"/>
                    </a:moveTo>
                    <a:lnTo>
                      <a:pt x="0" y="1701802"/>
                    </a:lnTo>
                    <a:lnTo>
                      <a:pt x="0" y="1412649"/>
                    </a:lnTo>
                    <a:lnTo>
                      <a:pt x="43511" y="1408263"/>
                    </a:lnTo>
                    <a:cubicBezTo>
                      <a:pt x="170830" y="1382209"/>
                      <a:pt x="266604" y="1269557"/>
                      <a:pt x="266604" y="1134537"/>
                    </a:cubicBezTo>
                    <a:cubicBezTo>
                      <a:pt x="266604" y="999517"/>
                      <a:pt x="170830" y="886865"/>
                      <a:pt x="43511" y="860812"/>
                    </a:cubicBezTo>
                    <a:lnTo>
                      <a:pt x="0" y="856425"/>
                    </a:lnTo>
                    <a:lnTo>
                      <a:pt x="0" y="567268"/>
                    </a:lnTo>
                    <a:lnTo>
                      <a:pt x="1016212" y="1"/>
                    </a:lnTo>
                    <a:lnTo>
                      <a:pt x="1279671" y="147068"/>
                    </a:lnTo>
                    <a:lnTo>
                      <a:pt x="1292634" y="123186"/>
                    </a:lnTo>
                    <a:cubicBezTo>
                      <a:pt x="1342844" y="48865"/>
                      <a:pt x="1427875" y="0"/>
                      <a:pt x="1524318" y="0"/>
                    </a:cubicBezTo>
                    <a:cubicBezTo>
                      <a:pt x="1678627" y="0"/>
                      <a:pt x="1803720" y="125093"/>
                      <a:pt x="1803720" y="279402"/>
                    </a:cubicBezTo>
                    <a:cubicBezTo>
                      <a:pt x="1803720" y="317979"/>
                      <a:pt x="1795902" y="354731"/>
                      <a:pt x="1781763" y="388158"/>
                    </a:cubicBezTo>
                    <a:lnTo>
                      <a:pt x="1765439" y="418233"/>
                    </a:lnTo>
                    <a:lnTo>
                      <a:pt x="2032423" y="567268"/>
                    </a:lnTo>
                    <a:lnTo>
                      <a:pt x="2032423" y="1701802"/>
                    </a:lnTo>
                    <a:close/>
                  </a:path>
                </a:pathLst>
              </a:custGeom>
              <a:solidFill>
                <a:srgbClr val="323A4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Freeform 21"/>
              <p:cNvSpPr/>
              <p:nvPr/>
            </p:nvSpPr>
            <p:spPr>
              <a:xfrm rot="10800000">
                <a:off x="4305399" y="1447797"/>
                <a:ext cx="2299026" cy="2269068"/>
              </a:xfrm>
              <a:custGeom>
                <a:avLst/>
                <a:gdLst>
                  <a:gd name="connsiteX0" fmla="*/ 1016211 w 2299026"/>
                  <a:gd name="connsiteY0" fmla="*/ 2269068 h 2269068"/>
                  <a:gd name="connsiteX1" fmla="*/ 0 w 2299026"/>
                  <a:gd name="connsiteY1" fmla="*/ 1701801 h 2269068"/>
                  <a:gd name="connsiteX2" fmla="*/ 0 w 2299026"/>
                  <a:gd name="connsiteY2" fmla="*/ 567267 h 2269068"/>
                  <a:gd name="connsiteX3" fmla="*/ 266985 w 2299026"/>
                  <a:gd name="connsiteY3" fmla="*/ 418232 h 2269068"/>
                  <a:gd name="connsiteX4" fmla="*/ 276421 w 2299026"/>
                  <a:gd name="connsiteY4" fmla="*/ 435616 h 2269068"/>
                  <a:gd name="connsiteX5" fmla="*/ 508105 w 2299026"/>
                  <a:gd name="connsiteY5" fmla="*/ 558802 h 2269068"/>
                  <a:gd name="connsiteX6" fmla="*/ 787507 w 2299026"/>
                  <a:gd name="connsiteY6" fmla="*/ 279400 h 2269068"/>
                  <a:gd name="connsiteX7" fmla="*/ 765550 w 2299026"/>
                  <a:gd name="connsiteY7" fmla="*/ 170644 h 2269068"/>
                  <a:gd name="connsiteX8" fmla="*/ 752753 w 2299026"/>
                  <a:gd name="connsiteY8" fmla="*/ 147067 h 2269068"/>
                  <a:gd name="connsiteX9" fmla="*/ 1016212 w 2299026"/>
                  <a:gd name="connsiteY9" fmla="*/ 0 h 2269068"/>
                  <a:gd name="connsiteX10" fmla="*/ 2032423 w 2299026"/>
                  <a:gd name="connsiteY10" fmla="*/ 567267 h 2269068"/>
                  <a:gd name="connsiteX11" fmla="*/ 2032423 w 2299026"/>
                  <a:gd name="connsiteY11" fmla="*/ 856422 h 2269068"/>
                  <a:gd name="connsiteX12" fmla="*/ 2075933 w 2299026"/>
                  <a:gd name="connsiteY12" fmla="*/ 860809 h 2269068"/>
                  <a:gd name="connsiteX13" fmla="*/ 2299026 w 2299026"/>
                  <a:gd name="connsiteY13" fmla="*/ 1134534 h 2269068"/>
                  <a:gd name="connsiteX14" fmla="*/ 2075933 w 2299026"/>
                  <a:gd name="connsiteY14" fmla="*/ 1408260 h 2269068"/>
                  <a:gd name="connsiteX15" fmla="*/ 2032423 w 2299026"/>
                  <a:gd name="connsiteY15" fmla="*/ 1412646 h 2269068"/>
                  <a:gd name="connsiteX16" fmla="*/ 2032423 w 2299026"/>
                  <a:gd name="connsiteY16" fmla="*/ 1701801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99026" h="2269068">
                    <a:moveTo>
                      <a:pt x="1016211" y="2269068"/>
                    </a:moveTo>
                    <a:lnTo>
                      <a:pt x="0" y="1701801"/>
                    </a:lnTo>
                    <a:lnTo>
                      <a:pt x="0" y="567267"/>
                    </a:lnTo>
                    <a:lnTo>
                      <a:pt x="266985" y="418232"/>
                    </a:lnTo>
                    <a:lnTo>
                      <a:pt x="276421" y="435616"/>
                    </a:lnTo>
                    <a:cubicBezTo>
                      <a:pt x="326631" y="509938"/>
                      <a:pt x="411662" y="558802"/>
                      <a:pt x="508105" y="558802"/>
                    </a:cubicBezTo>
                    <a:cubicBezTo>
                      <a:pt x="662414" y="558802"/>
                      <a:pt x="787507" y="433709"/>
                      <a:pt x="787507" y="279400"/>
                    </a:cubicBezTo>
                    <a:cubicBezTo>
                      <a:pt x="787507" y="240823"/>
                      <a:pt x="779689" y="204072"/>
                      <a:pt x="765550" y="170644"/>
                    </a:cubicBezTo>
                    <a:lnTo>
                      <a:pt x="752753" y="147067"/>
                    </a:lnTo>
                    <a:lnTo>
                      <a:pt x="1016212" y="0"/>
                    </a:lnTo>
                    <a:lnTo>
                      <a:pt x="2032423" y="567267"/>
                    </a:lnTo>
                    <a:lnTo>
                      <a:pt x="2032423" y="856422"/>
                    </a:lnTo>
                    <a:lnTo>
                      <a:pt x="2075933" y="860809"/>
                    </a:lnTo>
                    <a:cubicBezTo>
                      <a:pt x="2203252" y="886862"/>
                      <a:pt x="2299026" y="999514"/>
                      <a:pt x="2299026" y="1134534"/>
                    </a:cubicBezTo>
                    <a:cubicBezTo>
                      <a:pt x="2299026" y="1269554"/>
                      <a:pt x="2203252" y="1382206"/>
                      <a:pt x="2075933" y="1408260"/>
                    </a:cubicBezTo>
                    <a:lnTo>
                      <a:pt x="2032423" y="1412646"/>
                    </a:lnTo>
                    <a:lnTo>
                      <a:pt x="2032423" y="1701801"/>
                    </a:lnTo>
                    <a:close/>
                  </a:path>
                </a:pathLst>
              </a:custGeom>
              <a:solidFill>
                <a:srgbClr val="F3774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prstClr val="white"/>
                  </a:solidFill>
                </a:endParaRPr>
              </a:p>
            </p:txBody>
          </p:sp>
          <p:sp>
            <p:nvSpPr>
              <p:cNvPr id="23" name="Freeform 22"/>
              <p:cNvSpPr/>
              <p:nvPr/>
            </p:nvSpPr>
            <p:spPr>
              <a:xfrm rot="10800000">
                <a:off x="5588213" y="3141135"/>
                <a:ext cx="2032423" cy="2269068"/>
              </a:xfrm>
              <a:custGeom>
                <a:avLst/>
                <a:gdLst>
                  <a:gd name="connsiteX0" fmla="*/ 1016211 w 2032423"/>
                  <a:gd name="connsiteY0" fmla="*/ 2269068 h 2269068"/>
                  <a:gd name="connsiteX1" fmla="*/ 0 w 2032423"/>
                  <a:gd name="connsiteY1" fmla="*/ 1701801 h 2269068"/>
                  <a:gd name="connsiteX2" fmla="*/ 0 w 2032423"/>
                  <a:gd name="connsiteY2" fmla="*/ 567267 h 2269068"/>
                  <a:gd name="connsiteX3" fmla="*/ 1016212 w 2032423"/>
                  <a:gd name="connsiteY3" fmla="*/ 0 h 2269068"/>
                  <a:gd name="connsiteX4" fmla="*/ 2032423 w 2032423"/>
                  <a:gd name="connsiteY4" fmla="*/ 567267 h 2269068"/>
                  <a:gd name="connsiteX5" fmla="*/ 2032423 w 2032423"/>
                  <a:gd name="connsiteY5" fmla="*/ 855133 h 2269068"/>
                  <a:gd name="connsiteX6" fmla="*/ 1976116 w 2032423"/>
                  <a:gd name="connsiteY6" fmla="*/ 860810 h 2269068"/>
                  <a:gd name="connsiteX7" fmla="*/ 1753023 w 2032423"/>
                  <a:gd name="connsiteY7" fmla="*/ 1134535 h 2269068"/>
                  <a:gd name="connsiteX8" fmla="*/ 1976116 w 2032423"/>
                  <a:gd name="connsiteY8" fmla="*/ 1408261 h 2269068"/>
                  <a:gd name="connsiteX9" fmla="*/ 2032423 w 2032423"/>
                  <a:gd name="connsiteY9" fmla="*/ 1413937 h 2269068"/>
                  <a:gd name="connsiteX10" fmla="*/ 2032423 w 2032423"/>
                  <a:gd name="connsiteY10" fmla="*/ 1701801 h 2269068"/>
                  <a:gd name="connsiteX11" fmla="*/ 1772490 w 2032423"/>
                  <a:gd name="connsiteY11" fmla="*/ 1846901 h 2269068"/>
                  <a:gd name="connsiteX12" fmla="*/ 1781761 w 2032423"/>
                  <a:gd name="connsiteY12" fmla="*/ 1863982 h 2269068"/>
                  <a:gd name="connsiteX13" fmla="*/ 1803718 w 2032423"/>
                  <a:gd name="connsiteY13" fmla="*/ 1972738 h 2269068"/>
                  <a:gd name="connsiteX14" fmla="*/ 1524316 w 2032423"/>
                  <a:gd name="connsiteY14" fmla="*/ 2252140 h 2269068"/>
                  <a:gd name="connsiteX15" fmla="*/ 1292632 w 2032423"/>
                  <a:gd name="connsiteY15" fmla="*/ 2128954 h 2269068"/>
                  <a:gd name="connsiteX16" fmla="*/ 1286721 w 2032423"/>
                  <a:gd name="connsiteY16" fmla="*/ 2118065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2423" h="2269068">
                    <a:moveTo>
                      <a:pt x="1016211" y="2269068"/>
                    </a:moveTo>
                    <a:lnTo>
                      <a:pt x="0" y="1701801"/>
                    </a:lnTo>
                    <a:lnTo>
                      <a:pt x="0" y="567267"/>
                    </a:lnTo>
                    <a:lnTo>
                      <a:pt x="1016212" y="0"/>
                    </a:lnTo>
                    <a:lnTo>
                      <a:pt x="2032423" y="567267"/>
                    </a:lnTo>
                    <a:lnTo>
                      <a:pt x="2032423" y="855133"/>
                    </a:lnTo>
                    <a:lnTo>
                      <a:pt x="1976116" y="860810"/>
                    </a:lnTo>
                    <a:cubicBezTo>
                      <a:pt x="1848798" y="886863"/>
                      <a:pt x="1753023" y="999515"/>
                      <a:pt x="1753023" y="1134535"/>
                    </a:cubicBezTo>
                    <a:cubicBezTo>
                      <a:pt x="1753023" y="1269555"/>
                      <a:pt x="1848798" y="1382207"/>
                      <a:pt x="1976116" y="1408261"/>
                    </a:cubicBezTo>
                    <a:lnTo>
                      <a:pt x="2032423" y="1413937"/>
                    </a:lnTo>
                    <a:lnTo>
                      <a:pt x="2032423" y="1701801"/>
                    </a:lnTo>
                    <a:lnTo>
                      <a:pt x="1772490" y="1846901"/>
                    </a:lnTo>
                    <a:lnTo>
                      <a:pt x="1781761" y="1863982"/>
                    </a:lnTo>
                    <a:cubicBezTo>
                      <a:pt x="1795900" y="1897410"/>
                      <a:pt x="1803718" y="1934161"/>
                      <a:pt x="1803718" y="1972738"/>
                    </a:cubicBezTo>
                    <a:cubicBezTo>
                      <a:pt x="1803718" y="2127047"/>
                      <a:pt x="1678625" y="2252140"/>
                      <a:pt x="1524316" y="2252140"/>
                    </a:cubicBezTo>
                    <a:cubicBezTo>
                      <a:pt x="1427873" y="2252140"/>
                      <a:pt x="1342842" y="2203276"/>
                      <a:pt x="1292632" y="2128954"/>
                    </a:cubicBezTo>
                    <a:lnTo>
                      <a:pt x="1286721" y="2118065"/>
                    </a:lnTo>
                    <a:close/>
                  </a:path>
                </a:pathLst>
              </a:custGeom>
              <a:solidFill>
                <a:srgbClr val="2DBAA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24" name="Freeform 23"/>
              <p:cNvSpPr/>
              <p:nvPr/>
            </p:nvSpPr>
            <p:spPr>
              <a:xfrm rot="10800000">
                <a:off x="3555789" y="3141135"/>
                <a:ext cx="2311824" cy="2269068"/>
              </a:xfrm>
              <a:custGeom>
                <a:avLst/>
                <a:gdLst>
                  <a:gd name="connsiteX0" fmla="*/ 1295612 w 2311824"/>
                  <a:gd name="connsiteY0" fmla="*/ 2269068 h 2269068"/>
                  <a:gd name="connsiteX1" fmla="*/ 279401 w 2311824"/>
                  <a:gd name="connsiteY1" fmla="*/ 1701801 h 2269068"/>
                  <a:gd name="connsiteX2" fmla="*/ 279401 w 2311824"/>
                  <a:gd name="connsiteY2" fmla="*/ 1413937 h 2269068"/>
                  <a:gd name="connsiteX3" fmla="*/ 223093 w 2311824"/>
                  <a:gd name="connsiteY3" fmla="*/ 1408261 h 2269068"/>
                  <a:gd name="connsiteX4" fmla="*/ 0 w 2311824"/>
                  <a:gd name="connsiteY4" fmla="*/ 1134535 h 2269068"/>
                  <a:gd name="connsiteX5" fmla="*/ 223093 w 2311824"/>
                  <a:gd name="connsiteY5" fmla="*/ 860810 h 2269068"/>
                  <a:gd name="connsiteX6" fmla="*/ 279401 w 2311824"/>
                  <a:gd name="connsiteY6" fmla="*/ 855133 h 2269068"/>
                  <a:gd name="connsiteX7" fmla="*/ 279401 w 2311824"/>
                  <a:gd name="connsiteY7" fmla="*/ 567267 h 2269068"/>
                  <a:gd name="connsiteX8" fmla="*/ 1295613 w 2311824"/>
                  <a:gd name="connsiteY8" fmla="*/ 0 h 2269068"/>
                  <a:gd name="connsiteX9" fmla="*/ 2311824 w 2311824"/>
                  <a:gd name="connsiteY9" fmla="*/ 567267 h 2269068"/>
                  <a:gd name="connsiteX10" fmla="*/ 2311824 w 2311824"/>
                  <a:gd name="connsiteY10" fmla="*/ 855133 h 2269068"/>
                  <a:gd name="connsiteX11" fmla="*/ 2255517 w 2311824"/>
                  <a:gd name="connsiteY11" fmla="*/ 860810 h 2269068"/>
                  <a:gd name="connsiteX12" fmla="*/ 2032424 w 2311824"/>
                  <a:gd name="connsiteY12" fmla="*/ 1134535 h 2269068"/>
                  <a:gd name="connsiteX13" fmla="*/ 2255517 w 2311824"/>
                  <a:gd name="connsiteY13" fmla="*/ 1408261 h 2269068"/>
                  <a:gd name="connsiteX14" fmla="*/ 2311824 w 2311824"/>
                  <a:gd name="connsiteY14" fmla="*/ 1413937 h 2269068"/>
                  <a:gd name="connsiteX15" fmla="*/ 2311824 w 2311824"/>
                  <a:gd name="connsiteY15" fmla="*/ 1701801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11824" h="2269068">
                    <a:moveTo>
                      <a:pt x="1295612" y="2269068"/>
                    </a:moveTo>
                    <a:lnTo>
                      <a:pt x="279401" y="1701801"/>
                    </a:lnTo>
                    <a:lnTo>
                      <a:pt x="279401" y="1413937"/>
                    </a:lnTo>
                    <a:lnTo>
                      <a:pt x="223093" y="1408261"/>
                    </a:lnTo>
                    <a:cubicBezTo>
                      <a:pt x="95774" y="1382207"/>
                      <a:pt x="0" y="1269555"/>
                      <a:pt x="0" y="1134535"/>
                    </a:cubicBezTo>
                    <a:cubicBezTo>
                      <a:pt x="0" y="999515"/>
                      <a:pt x="95774" y="886863"/>
                      <a:pt x="223093" y="860810"/>
                    </a:cubicBezTo>
                    <a:lnTo>
                      <a:pt x="279401" y="855133"/>
                    </a:lnTo>
                    <a:lnTo>
                      <a:pt x="279401" y="567267"/>
                    </a:lnTo>
                    <a:lnTo>
                      <a:pt x="1295613" y="0"/>
                    </a:lnTo>
                    <a:lnTo>
                      <a:pt x="2311824" y="567267"/>
                    </a:lnTo>
                    <a:lnTo>
                      <a:pt x="2311824" y="855133"/>
                    </a:lnTo>
                    <a:lnTo>
                      <a:pt x="2255517" y="860810"/>
                    </a:lnTo>
                    <a:cubicBezTo>
                      <a:pt x="2128199" y="886863"/>
                      <a:pt x="2032424" y="999515"/>
                      <a:pt x="2032424" y="1134535"/>
                    </a:cubicBezTo>
                    <a:cubicBezTo>
                      <a:pt x="2032424" y="1269555"/>
                      <a:pt x="2128199" y="1382207"/>
                      <a:pt x="2255517" y="1408261"/>
                    </a:cubicBezTo>
                    <a:lnTo>
                      <a:pt x="2311824" y="1413937"/>
                    </a:lnTo>
                    <a:lnTo>
                      <a:pt x="2311824" y="1701801"/>
                    </a:lnTo>
                    <a:close/>
                  </a:path>
                </a:pathLst>
              </a:custGeom>
              <a:solidFill>
                <a:srgbClr val="F1C50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26" name="Freeform 25"/>
              <p:cNvSpPr/>
              <p:nvPr/>
            </p:nvSpPr>
            <p:spPr>
              <a:xfrm>
                <a:off x="1523365" y="3141135"/>
                <a:ext cx="2311824" cy="2269068"/>
              </a:xfrm>
              <a:custGeom>
                <a:avLst/>
                <a:gdLst>
                  <a:gd name="connsiteX0" fmla="*/ 1016212 w 2311824"/>
                  <a:gd name="connsiteY0" fmla="*/ 0 h 2269068"/>
                  <a:gd name="connsiteX1" fmla="*/ 1286724 w 2311824"/>
                  <a:gd name="connsiteY1" fmla="*/ 151005 h 2269068"/>
                  <a:gd name="connsiteX2" fmla="*/ 1266875 w 2311824"/>
                  <a:gd name="connsiteY2" fmla="*/ 187574 h 2269068"/>
                  <a:gd name="connsiteX3" fmla="*/ 1244918 w 2311824"/>
                  <a:gd name="connsiteY3" fmla="*/ 296330 h 2269068"/>
                  <a:gd name="connsiteX4" fmla="*/ 1524320 w 2311824"/>
                  <a:gd name="connsiteY4" fmla="*/ 575732 h 2269068"/>
                  <a:gd name="connsiteX5" fmla="*/ 1756005 w 2311824"/>
                  <a:gd name="connsiteY5" fmla="*/ 452546 h 2269068"/>
                  <a:gd name="connsiteX6" fmla="*/ 1772493 w 2311824"/>
                  <a:gd name="connsiteY6" fmla="*/ 422169 h 2269068"/>
                  <a:gd name="connsiteX7" fmla="*/ 2032423 w 2311824"/>
                  <a:gd name="connsiteY7" fmla="*/ 567267 h 2269068"/>
                  <a:gd name="connsiteX8" fmla="*/ 2032423 w 2311824"/>
                  <a:gd name="connsiteY8" fmla="*/ 855131 h 2269068"/>
                  <a:gd name="connsiteX9" fmla="*/ 2088731 w 2311824"/>
                  <a:gd name="connsiteY9" fmla="*/ 860808 h 2269068"/>
                  <a:gd name="connsiteX10" fmla="*/ 2311824 w 2311824"/>
                  <a:gd name="connsiteY10" fmla="*/ 1134533 h 2269068"/>
                  <a:gd name="connsiteX11" fmla="*/ 2088731 w 2311824"/>
                  <a:gd name="connsiteY11" fmla="*/ 1408259 h 2269068"/>
                  <a:gd name="connsiteX12" fmla="*/ 2032423 w 2311824"/>
                  <a:gd name="connsiteY12" fmla="*/ 1413935 h 2269068"/>
                  <a:gd name="connsiteX13" fmla="*/ 2032423 w 2311824"/>
                  <a:gd name="connsiteY13" fmla="*/ 1701801 h 2269068"/>
                  <a:gd name="connsiteX14" fmla="*/ 1016211 w 2311824"/>
                  <a:gd name="connsiteY14" fmla="*/ 2269068 h 2269068"/>
                  <a:gd name="connsiteX15" fmla="*/ 0 w 2311824"/>
                  <a:gd name="connsiteY15" fmla="*/ 1701801 h 2269068"/>
                  <a:gd name="connsiteX16" fmla="*/ 0 w 2311824"/>
                  <a:gd name="connsiteY16" fmla="*/ 567267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11824" h="2269068">
                    <a:moveTo>
                      <a:pt x="1016212" y="0"/>
                    </a:moveTo>
                    <a:lnTo>
                      <a:pt x="1286724" y="151005"/>
                    </a:lnTo>
                    <a:lnTo>
                      <a:pt x="1266875" y="187574"/>
                    </a:lnTo>
                    <a:cubicBezTo>
                      <a:pt x="1252737" y="221002"/>
                      <a:pt x="1244918" y="257753"/>
                      <a:pt x="1244918" y="296330"/>
                    </a:cubicBezTo>
                    <a:cubicBezTo>
                      <a:pt x="1244918" y="450639"/>
                      <a:pt x="1370011" y="575732"/>
                      <a:pt x="1524320" y="575732"/>
                    </a:cubicBezTo>
                    <a:cubicBezTo>
                      <a:pt x="1620763" y="575732"/>
                      <a:pt x="1705794" y="526868"/>
                      <a:pt x="1756005" y="452546"/>
                    </a:cubicBezTo>
                    <a:lnTo>
                      <a:pt x="1772493" y="422169"/>
                    </a:lnTo>
                    <a:lnTo>
                      <a:pt x="2032423" y="567267"/>
                    </a:lnTo>
                    <a:lnTo>
                      <a:pt x="2032423" y="855131"/>
                    </a:lnTo>
                    <a:lnTo>
                      <a:pt x="2088731" y="860808"/>
                    </a:lnTo>
                    <a:cubicBezTo>
                      <a:pt x="2216050" y="886861"/>
                      <a:pt x="2311824" y="999513"/>
                      <a:pt x="2311824" y="1134533"/>
                    </a:cubicBezTo>
                    <a:cubicBezTo>
                      <a:pt x="2311824" y="1269553"/>
                      <a:pt x="2216050" y="1382205"/>
                      <a:pt x="2088731" y="1408259"/>
                    </a:cubicBezTo>
                    <a:lnTo>
                      <a:pt x="2032423" y="1413935"/>
                    </a:lnTo>
                    <a:lnTo>
                      <a:pt x="2032423" y="1701801"/>
                    </a:lnTo>
                    <a:lnTo>
                      <a:pt x="1016211" y="2269068"/>
                    </a:lnTo>
                    <a:lnTo>
                      <a:pt x="0" y="1701801"/>
                    </a:lnTo>
                    <a:lnTo>
                      <a:pt x="0" y="567267"/>
                    </a:lnTo>
                    <a:close/>
                  </a:path>
                </a:pathLst>
              </a:custGeom>
              <a:solidFill>
                <a:srgbClr val="28B9D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27" name="Rectangle 26"/>
              <p:cNvSpPr/>
              <p:nvPr/>
            </p:nvSpPr>
            <p:spPr>
              <a:xfrm>
                <a:off x="2562449" y="2346208"/>
                <a:ext cx="1771573" cy="584775"/>
              </a:xfrm>
              <a:prstGeom prst="rect">
                <a:avLst/>
              </a:prstGeom>
            </p:spPr>
            <p:txBody>
              <a:bodyPr wrap="square" anchor="ctr">
                <a:spAutoFit/>
              </a:bodyPr>
              <a:lstStyle/>
              <a:p>
                <a:pPr algn="ctr" rtl="0">
                  <a:defRPr/>
                </a:pPr>
                <a:r>
                  <a:rPr lang="en-US" sz="3200" b="1" dirty="0">
                    <a:solidFill>
                      <a:schemeClr val="bg1"/>
                    </a:solidFill>
                  </a:rPr>
                  <a:t>Conformity</a:t>
                </a:r>
              </a:p>
            </p:txBody>
          </p:sp>
          <p:sp>
            <p:nvSpPr>
              <p:cNvPr id="28" name="Rectangle 27"/>
              <p:cNvSpPr/>
              <p:nvPr/>
            </p:nvSpPr>
            <p:spPr>
              <a:xfrm>
                <a:off x="4566249" y="1843667"/>
                <a:ext cx="1800197" cy="1477328"/>
              </a:xfrm>
              <a:prstGeom prst="rect">
                <a:avLst/>
              </a:prstGeom>
            </p:spPr>
            <p:txBody>
              <a:bodyPr wrap="square" anchor="ctr">
                <a:spAutoFit/>
              </a:bodyPr>
              <a:lstStyle/>
              <a:p>
                <a:pPr algn="ctr" rtl="0">
                  <a:defRPr/>
                </a:pPr>
                <a:r>
                  <a:rPr lang="en-US" sz="3000" b="1" dirty="0">
                    <a:solidFill>
                      <a:schemeClr val="bg1"/>
                    </a:solidFill>
                  </a:rPr>
                  <a:t>Diffusion of responsibility</a:t>
                </a:r>
              </a:p>
              <a:p>
                <a:pPr algn="ctr" rtl="0">
                  <a:defRPr/>
                </a:pPr>
                <a:r>
                  <a:rPr lang="en-US" sz="3000" b="1" dirty="0">
                    <a:solidFill>
                      <a:schemeClr val="bg1"/>
                    </a:solidFill>
                  </a:rPr>
                  <a:t> “not my job”</a:t>
                </a:r>
              </a:p>
            </p:txBody>
          </p:sp>
          <p:sp>
            <p:nvSpPr>
              <p:cNvPr id="29" name="Rectangle 28"/>
              <p:cNvSpPr/>
              <p:nvPr/>
            </p:nvSpPr>
            <p:spPr>
              <a:xfrm>
                <a:off x="5647825" y="3244614"/>
                <a:ext cx="1901695" cy="2062103"/>
              </a:xfrm>
              <a:prstGeom prst="rect">
                <a:avLst/>
              </a:prstGeom>
            </p:spPr>
            <p:txBody>
              <a:bodyPr wrap="square" anchor="ctr">
                <a:spAutoFit/>
              </a:bodyPr>
              <a:lstStyle/>
              <a:p>
                <a:pPr algn="ctr" rtl="0">
                  <a:defRPr/>
                </a:pPr>
                <a:r>
                  <a:rPr lang="en-US" sz="3200" b="1" dirty="0">
                    <a:solidFill>
                      <a:schemeClr val="bg1"/>
                    </a:solidFill>
                  </a:rPr>
                  <a:t>Lack of management support or resources</a:t>
                </a:r>
              </a:p>
            </p:txBody>
          </p:sp>
          <p:sp>
            <p:nvSpPr>
              <p:cNvPr id="30" name="Rectangle 29"/>
              <p:cNvSpPr/>
              <p:nvPr/>
            </p:nvSpPr>
            <p:spPr>
              <a:xfrm>
                <a:off x="3838646" y="3244615"/>
                <a:ext cx="1571201" cy="2062103"/>
              </a:xfrm>
              <a:prstGeom prst="rect">
                <a:avLst/>
              </a:prstGeom>
            </p:spPr>
            <p:txBody>
              <a:bodyPr wrap="square" anchor="ctr">
                <a:spAutoFit/>
              </a:bodyPr>
              <a:lstStyle/>
              <a:p>
                <a:pPr algn="ctr" rtl="0">
                  <a:defRPr/>
                </a:pPr>
                <a:r>
                  <a:rPr lang="en-US" sz="3100" b="1" dirty="0">
                    <a:solidFill>
                      <a:schemeClr val="bg1"/>
                    </a:solidFill>
                  </a:rPr>
                  <a:t>Obedience to authority vs. empowered creativity</a:t>
                </a:r>
              </a:p>
            </p:txBody>
          </p:sp>
          <p:sp>
            <p:nvSpPr>
              <p:cNvPr id="31" name="Rectangle 30"/>
              <p:cNvSpPr/>
              <p:nvPr/>
            </p:nvSpPr>
            <p:spPr>
              <a:xfrm>
                <a:off x="1519909" y="3983279"/>
                <a:ext cx="2035880" cy="584775"/>
              </a:xfrm>
              <a:prstGeom prst="rect">
                <a:avLst/>
              </a:prstGeom>
            </p:spPr>
            <p:txBody>
              <a:bodyPr wrap="square" anchor="ctr">
                <a:spAutoFit/>
              </a:bodyPr>
              <a:lstStyle/>
              <a:p>
                <a:pPr algn="ctr" rtl="0">
                  <a:defRPr/>
                </a:pPr>
                <a:r>
                  <a:rPr lang="en-US" sz="3200" b="1" dirty="0">
                    <a:solidFill>
                      <a:schemeClr val="bg1"/>
                    </a:solidFill>
                  </a:rPr>
                  <a:t>Groupthink</a:t>
                </a:r>
              </a:p>
            </p:txBody>
          </p:sp>
        </p:grpSp>
      </p:grpSp>
      <p:pic>
        <p:nvPicPr>
          <p:cNvPr id="3" name="Graphic 2">
            <a:extLst>
              <a:ext uri="{FF2B5EF4-FFF2-40B4-BE49-F238E27FC236}">
                <a16:creationId xmlns:a16="http://schemas.microsoft.com/office/drawing/2014/main" id="{5E23C490-BD16-0D7F-3BB0-5A3E1BAC1C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C2E47F4B-069B-ED30-B95F-62FD46C90F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1770" y="-387890"/>
            <a:ext cx="2036258" cy="1800993"/>
          </a:xfrm>
          <a:prstGeom prst="rect">
            <a:avLst/>
          </a:prstGeom>
        </p:spPr>
      </p:pic>
      <p:pic>
        <p:nvPicPr>
          <p:cNvPr id="7" name="Graphic 6">
            <a:extLst>
              <a:ext uri="{FF2B5EF4-FFF2-40B4-BE49-F238E27FC236}">
                <a16:creationId xmlns:a16="http://schemas.microsoft.com/office/drawing/2014/main" id="{7BF6A00A-65CD-466C-7D39-756BA5C9CD3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5639" y="5978710"/>
            <a:ext cx="2167470" cy="591661"/>
          </a:xfrm>
          <a:prstGeom prst="rect">
            <a:avLst/>
          </a:prstGeom>
        </p:spPr>
      </p:pic>
    </p:spTree>
    <p:extLst>
      <p:ext uri="{BB962C8B-B14F-4D97-AF65-F5344CB8AC3E}">
        <p14:creationId xmlns:p14="http://schemas.microsoft.com/office/powerpoint/2010/main" val="691302498"/>
      </p:ext>
    </p:extLst>
  </p:cSld>
  <p:clrMapOvr>
    <a:masterClrMapping/>
  </p:clrMapOvr>
  <mc:AlternateContent xmlns:mc="http://schemas.openxmlformats.org/markup-compatibility/2006" xmlns:p14="http://schemas.microsoft.com/office/powerpoint/2010/main">
    <mc:Choice Requires="p14">
      <p:transition spd="slow" p14:dur="2000" advTm="122833"/>
    </mc:Choice>
    <mc:Fallback xmlns="">
      <p:transition spd="slow" advTm="12283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326"/>
            <a:ext cx="10515600" cy="840823"/>
          </a:xfrm>
        </p:spPr>
        <p:txBody>
          <a:bodyPr/>
          <a:lstStyle/>
          <a:p>
            <a:pPr algn="ctr"/>
            <a:r>
              <a:rPr lang="en-US" b="1" dirty="0">
                <a:solidFill>
                  <a:srgbClr val="C00000"/>
                </a:solidFill>
              </a:rPr>
              <a:t>Teamwork skills in for negotiation situations</a:t>
            </a:r>
            <a:endParaRPr lang="en-US" sz="4400" b="1" dirty="0">
              <a:solidFill>
                <a:srgbClr val="C00000"/>
              </a:solidFill>
              <a:latin typeface="Tajawal Medium" panose="00000600000000000000" pitchFamily="2" charset="-78"/>
              <a:cs typeface="Tajawal Medium" panose="00000600000000000000" pitchFamily="2" charset="-78"/>
            </a:endParaRPr>
          </a:p>
        </p:txBody>
      </p:sp>
      <p:graphicFrame>
        <p:nvGraphicFramePr>
          <p:cNvPr id="4" name="Content Placeholder 3"/>
          <p:cNvGraphicFramePr>
            <a:graphicFrameLocks noGrp="1"/>
          </p:cNvGraphicFramePr>
          <p:nvPr>
            <p:ph idx="1"/>
          </p:nvPr>
        </p:nvGraphicFramePr>
        <p:xfrm>
          <a:off x="172279" y="993912"/>
          <a:ext cx="11794434" cy="57249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059687"/>
      </p:ext>
    </p:extLst>
  </p:cSld>
  <p:clrMapOvr>
    <a:masterClrMapping/>
  </p:clrMapOvr>
  <mc:AlternateContent xmlns:mc="http://schemas.openxmlformats.org/markup-compatibility/2006" xmlns:p14="http://schemas.microsoft.com/office/powerpoint/2010/main">
    <mc:Choice Requires="p14">
      <p:transition spd="slow" p14:dur="2000" advTm="90928"/>
    </mc:Choice>
    <mc:Fallback xmlns="">
      <p:transition spd="slow" advTm="9092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5" y="2014538"/>
            <a:ext cx="4937346" cy="3396745"/>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5711"/>
            <a:ext cx="4942047" cy="3450285"/>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5" name="TextBox 14">
            <a:extLst>
              <a:ext uri="{FF2B5EF4-FFF2-40B4-BE49-F238E27FC236}">
                <a16:creationId xmlns:a16="http://schemas.microsoft.com/office/drawing/2014/main" id="{74ABCF72-DB01-4793-ABF1-B2DC5E906B4B}"/>
              </a:ext>
            </a:extLst>
          </p:cNvPr>
          <p:cNvSpPr txBox="1"/>
          <p:nvPr/>
        </p:nvSpPr>
        <p:spPr>
          <a:xfrm flipH="1">
            <a:off x="7850395" y="4418471"/>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421349" y="1039691"/>
            <a:ext cx="4747818" cy="646331"/>
          </a:xfrm>
          <a:prstGeom prst="rect">
            <a:avLst/>
          </a:prstGeom>
          <a:noFill/>
        </p:spPr>
        <p:txBody>
          <a:bodyPr wrap="square" rtlCol="0">
            <a:spAutoFit/>
          </a:bodyPr>
          <a:lstStyle/>
          <a:p>
            <a:pPr algn="ctr"/>
            <a:r>
              <a:rPr lang="en-US" sz="3600" b="1" dirty="0">
                <a:solidFill>
                  <a:srgbClr val="C00000"/>
                </a:solidFill>
              </a:rPr>
              <a:t>Steve Jobs’ case study</a:t>
            </a:r>
            <a:endParaRPr lang="ar-EG" sz="3600" b="1" dirty="0">
              <a:solidFill>
                <a:srgbClr val="C0000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Placeholder 6">
            <a:extLst>
              <a:ext uri="{FF2B5EF4-FFF2-40B4-BE49-F238E27FC236}">
                <a16:creationId xmlns:a16="http://schemas.microsoft.com/office/drawing/2014/main" id="{0EB7B1D0-38A7-0E2C-89EB-9F87199C36F3}"/>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t="5762" b="5762"/>
          <a:stretch>
            <a:fillRect/>
          </a:stretch>
        </p:blipFill>
        <p:spPr>
          <a:xfrm>
            <a:off x="1127760" y="1123950"/>
            <a:ext cx="9936480" cy="4287333"/>
          </a:xfrm>
        </p:spPr>
      </p:pic>
      <p:sp>
        <p:nvSpPr>
          <p:cNvPr id="8" name="Content Placeholder 1">
            <a:extLst>
              <a:ext uri="{FF2B5EF4-FFF2-40B4-BE49-F238E27FC236}">
                <a16:creationId xmlns:a16="http://schemas.microsoft.com/office/drawing/2014/main" id="{17876424-6594-6D96-2E1A-EC7DD36409B1}"/>
              </a:ext>
            </a:extLst>
          </p:cNvPr>
          <p:cNvSpPr txBox="1">
            <a:spLocks/>
          </p:cNvSpPr>
          <p:nvPr/>
        </p:nvSpPr>
        <p:spPr>
          <a:xfrm>
            <a:off x="0" y="4891733"/>
            <a:ext cx="5875083" cy="103909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000" b="1" dirty="0">
                <a:solidFill>
                  <a:srgbClr val="C00000"/>
                </a:solidFill>
              </a:rPr>
              <a:t>“Technology alone is not enough.”</a:t>
            </a:r>
          </a:p>
          <a:p>
            <a:pPr marL="0" indent="0" algn="ctr">
              <a:buFont typeface="Arial" panose="020B0604020202020204" pitchFamily="34" charset="0"/>
              <a:buNone/>
            </a:pPr>
            <a:endParaRPr lang="ar-EG" sz="4000" b="1" dirty="0">
              <a:solidFill>
                <a:srgbClr val="C00000"/>
              </a:solidFill>
            </a:endParaRPr>
          </a:p>
        </p:txBody>
      </p:sp>
    </p:spTree>
    <p:extLst>
      <p:ext uri="{BB962C8B-B14F-4D97-AF65-F5344CB8AC3E}">
        <p14:creationId xmlns:p14="http://schemas.microsoft.com/office/powerpoint/2010/main" val="2241254377"/>
      </p:ext>
    </p:extLst>
  </p:cSld>
  <p:clrMapOvr>
    <a:masterClrMapping/>
  </p:clrMapOvr>
  <mc:AlternateContent xmlns:mc="http://schemas.openxmlformats.org/markup-compatibility/2006" xmlns:p14="http://schemas.microsoft.com/office/powerpoint/2010/main">
    <mc:Choice Requires="p14">
      <p:transition spd="slow" p14:dur="2000" advTm="46683"/>
    </mc:Choice>
    <mc:Fallback xmlns="">
      <p:transition spd="slow" advTm="46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1768363"/>
            <a:ext cx="8417320" cy="4031873"/>
          </a:xfrm>
          <a:prstGeom prst="rect">
            <a:avLst/>
          </a:prstGeom>
          <a:noFill/>
        </p:spPr>
        <p:txBody>
          <a:bodyPr wrap="square" rtlCol="0">
            <a:spAutoFit/>
          </a:bodyPr>
          <a:lstStyle/>
          <a:p>
            <a:pPr algn="ctr"/>
            <a:r>
              <a:rPr lang="en-US" sz="3200" b="0" i="0" dirty="0">
                <a:solidFill>
                  <a:srgbClr val="050E17"/>
                </a:solidFill>
                <a:effectLst/>
              </a:rPr>
              <a:t>Steve Jobs, the co-founder and former CEO of </a:t>
            </a:r>
            <a:r>
              <a:rPr lang="en-US" sz="3200" b="0" i="0" u="none" strike="noStrike" dirty="0">
                <a:effectLst/>
              </a:rPr>
              <a:t>Apple</a:t>
            </a:r>
            <a:r>
              <a:rPr lang="en-US" sz="3200" b="0" i="0" dirty="0">
                <a:solidFill>
                  <a:srgbClr val="050E17"/>
                </a:solidFill>
                <a:effectLst/>
              </a:rPr>
              <a:t>, was known for his strong </a:t>
            </a:r>
            <a:r>
              <a:rPr lang="en-US" sz="3200" b="0" i="0" u="none" strike="noStrike" dirty="0">
                <a:effectLst/>
              </a:rPr>
              <a:t>leadership skills</a:t>
            </a:r>
            <a:r>
              <a:rPr lang="en-US" sz="3200" b="0" i="0" dirty="0">
                <a:solidFill>
                  <a:srgbClr val="050E17"/>
                </a:solidFill>
                <a:effectLst/>
              </a:rPr>
              <a:t>, including his ability to build and lead effective teams. While Jobs was often the public face of Apple, he relied on the work of a talented team of designers, engineers, and marketers to create some of the company's most successful products.</a:t>
            </a:r>
            <a:endParaRPr lang="en-US" sz="30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47590525"/>
      </p:ext>
    </p:extLst>
  </p:cSld>
  <p:clrMapOvr>
    <a:masterClrMapping/>
  </p:clrMapOvr>
  <mc:AlternateContent xmlns:mc="http://schemas.openxmlformats.org/markup-compatibility/2006" xmlns:p14="http://schemas.microsoft.com/office/powerpoint/2010/main">
    <mc:Choice Requires="p14">
      <p:transition p14:dur="10" advTm="39576"/>
    </mc:Choice>
    <mc:Fallback xmlns="">
      <p:transition advTm="3957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0774" y="1617832"/>
            <a:ext cx="11786716"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0308" y="1698027"/>
            <a:ext cx="11522486" cy="4093428"/>
          </a:xfrm>
          <a:prstGeom prst="rect">
            <a:avLst/>
          </a:prstGeom>
          <a:noFill/>
        </p:spPr>
        <p:txBody>
          <a:bodyPr wrap="square" rtlCol="0">
            <a:spAutoFit/>
          </a:bodyPr>
          <a:lstStyle/>
          <a:p>
            <a:pPr algn="just">
              <a:buFont typeface="+mj-lt"/>
              <a:buAutoNum type="arabicPeriod"/>
            </a:pPr>
            <a:r>
              <a:rPr lang="en-US" sz="2000" b="1" i="0" dirty="0">
                <a:solidFill>
                  <a:srgbClr val="050E17"/>
                </a:solidFill>
                <a:effectLst/>
              </a:rPr>
              <a:t>Clear Communication</a:t>
            </a:r>
            <a:r>
              <a:rPr lang="en-US" sz="2000" b="0" i="0" dirty="0">
                <a:solidFill>
                  <a:srgbClr val="050E17"/>
                </a:solidFill>
                <a:effectLst/>
              </a:rPr>
              <a:t>: Jobs was known for his ability to communicate his vision and ideas clearly to his team. He was an excellent storyteller and was able to paint a picture of what he wanted to achieve, which helped his team to understand the direction he wanted to take.</a:t>
            </a:r>
          </a:p>
          <a:p>
            <a:pPr algn="just">
              <a:buFont typeface="+mj-lt"/>
              <a:buAutoNum type="arabicPeriod"/>
            </a:pPr>
            <a:r>
              <a:rPr lang="en-US" sz="2000" b="1" i="0" dirty="0">
                <a:solidFill>
                  <a:srgbClr val="050E17"/>
                </a:solidFill>
                <a:effectLst/>
              </a:rPr>
              <a:t>Attention to Detail</a:t>
            </a:r>
            <a:r>
              <a:rPr lang="en-US" sz="2000" b="0" i="0" dirty="0">
                <a:solidFill>
                  <a:srgbClr val="050E17"/>
                </a:solidFill>
                <a:effectLst/>
              </a:rPr>
              <a:t>: Jobs was known for his obsessive </a:t>
            </a:r>
            <a:r>
              <a:rPr lang="en-US" sz="2000" b="0" i="0" u="none" strike="noStrike" dirty="0">
                <a:solidFill>
                  <a:srgbClr val="050E17"/>
                </a:solidFill>
                <a:effectLst/>
              </a:rPr>
              <a:t>attention to detail</a:t>
            </a:r>
            <a:r>
              <a:rPr lang="en-US" sz="2000" b="0" i="0" dirty="0">
                <a:solidFill>
                  <a:srgbClr val="050E17"/>
                </a:solidFill>
                <a:effectLst/>
              </a:rPr>
              <a:t>. He expected his team members to share his attention to detail and work tirelessly to create products that were not only functional but also aesthetically pleasing.</a:t>
            </a:r>
          </a:p>
          <a:p>
            <a:pPr algn="just">
              <a:buFont typeface="+mj-lt"/>
              <a:buAutoNum type="arabicPeriod"/>
            </a:pPr>
            <a:r>
              <a:rPr lang="en-US" sz="2000" b="1" i="0" dirty="0">
                <a:solidFill>
                  <a:srgbClr val="050E17"/>
                </a:solidFill>
                <a:effectLst/>
              </a:rPr>
              <a:t>Collaboration</a:t>
            </a:r>
            <a:r>
              <a:rPr lang="en-US" sz="2000" b="0" i="0" dirty="0">
                <a:solidFill>
                  <a:srgbClr val="050E17"/>
                </a:solidFill>
                <a:effectLst/>
              </a:rPr>
              <a:t>: Despite his tendency to be a micromanager, Jobs recognized the importance of collaboration and teamwork. He was willing to work closely with his team members and was open to their ideas and feedback.</a:t>
            </a:r>
          </a:p>
          <a:p>
            <a:pPr algn="just">
              <a:buFont typeface="+mj-lt"/>
              <a:buAutoNum type="arabicPeriod"/>
            </a:pPr>
            <a:r>
              <a:rPr lang="en-US" sz="2000" b="1" i="0" dirty="0">
                <a:solidFill>
                  <a:srgbClr val="050E17"/>
                </a:solidFill>
                <a:effectLst/>
              </a:rPr>
              <a:t>Passion</a:t>
            </a:r>
            <a:r>
              <a:rPr lang="en-US" sz="2000" b="0" i="0" dirty="0">
                <a:solidFill>
                  <a:srgbClr val="050E17"/>
                </a:solidFill>
                <a:effectLst/>
              </a:rPr>
              <a:t>: Jobs was passionate about his work, and his enthusiasm was infectious. He was able to inspire his team members to share his passion and work tirelessly to achieve their goals.</a:t>
            </a:r>
          </a:p>
          <a:p>
            <a:pPr algn="just">
              <a:buFont typeface="+mj-lt"/>
              <a:buAutoNum type="arabicPeriod"/>
            </a:pPr>
            <a:r>
              <a:rPr lang="en-US" sz="2000" b="1" i="0" dirty="0">
                <a:solidFill>
                  <a:srgbClr val="050E17"/>
                </a:solidFill>
                <a:effectLst/>
              </a:rPr>
              <a:t>Innovation</a:t>
            </a:r>
            <a:r>
              <a:rPr lang="en-US" sz="2000" b="0" i="0" dirty="0">
                <a:solidFill>
                  <a:srgbClr val="050E17"/>
                </a:solidFill>
                <a:effectLst/>
              </a:rPr>
              <a:t>: Jobs was always looking for new and innovative ways to approach problems. He encouraged his team members to think outside the box, take risks, and create products that were truly groundbreaking.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23088054"/>
      </p:ext>
    </p:extLst>
  </p:cSld>
  <p:clrMapOvr>
    <a:masterClrMapping/>
  </p:clrMapOvr>
  <mc:AlternateContent xmlns:mc="http://schemas.openxmlformats.org/markup-compatibility/2006" xmlns:p14="http://schemas.microsoft.com/office/powerpoint/2010/main">
    <mc:Choice Requires="p14">
      <p:transition p14:dur="10" advTm="127675"/>
    </mc:Choice>
    <mc:Fallback xmlns="">
      <p:transition advTm="12767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ctr"/>
            <a:r>
              <a:rPr lang="en-US" sz="3200" b="0" i="0" dirty="0">
                <a:solidFill>
                  <a:srgbClr val="050E17"/>
                </a:solidFill>
                <a:effectLst/>
              </a:rPr>
              <a:t>Jobs' ability to build and lead effective teams was a key factor in Apple's success. He recognized the importance of clear communication, attention to detail, collaboration, passion, and innovation, and was able to inspire his team members to work together towards a common goal.</a:t>
            </a:r>
            <a:endParaRPr lang="en-US" sz="30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15453947"/>
      </p:ext>
    </p:extLst>
  </p:cSld>
  <p:clrMapOvr>
    <a:masterClrMapping/>
  </p:clrMapOvr>
  <mc:AlternateContent xmlns:mc="http://schemas.openxmlformats.org/markup-compatibility/2006" xmlns:p14="http://schemas.microsoft.com/office/powerpoint/2010/main">
    <mc:Choice Requires="p14">
      <p:transition p14:dur="10" advTm="36818"/>
    </mc:Choice>
    <mc:Fallback xmlns="">
      <p:transition advTm="3681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139321"/>
          </a:xfrm>
          <a:prstGeom prst="rect">
            <a:avLst/>
          </a:prstGeom>
          <a:noFill/>
        </p:spPr>
        <p:txBody>
          <a:bodyPr wrap="square" rtlCol="0">
            <a:spAutoFit/>
          </a:bodyPr>
          <a:lstStyle/>
          <a:p>
            <a:pPr algn="l" rtl="0"/>
            <a:r>
              <a:rPr lang="en-US" sz="1800" dirty="0"/>
              <a:t>In 2000, he relocated the company to an abandoned Del Monte canning factory. The original plan called for three buildings, with separate offices for computer scientists, animators, and the Pixar executives.</a:t>
            </a:r>
          </a:p>
          <a:p>
            <a:pPr algn="l" rtl="0"/>
            <a:r>
              <a:rPr lang="en-US" sz="1800" dirty="0"/>
              <a:t>Instead of three buildings, there was going to be a single vast space, with an atrium at its center.</a:t>
            </a:r>
          </a:p>
          <a:p>
            <a:pPr algn="l" rtl="0"/>
            <a:r>
              <a:rPr lang="en-US" sz="1800" dirty="0"/>
              <a:t>But for Jobs, it was not just about creating a space: he needed to make people go there. The primary challenge for Pixar, as he saw it, was getting its different cultures to work together and collaborate.</a:t>
            </a:r>
          </a:p>
          <a:p>
            <a:pPr algn="l" rtl="0"/>
            <a:r>
              <a:rPr lang="en-US" sz="1800" dirty="0"/>
              <a:t>Jobs saw separated offices as a design problem.</a:t>
            </a:r>
          </a:p>
          <a:p>
            <a:pPr algn="l" rtl="0"/>
            <a:r>
              <a:rPr lang="en-US" sz="1800" dirty="0"/>
              <a:t>Steve realized that when people run into each other when they make eye contact, things happen.”</a:t>
            </a:r>
            <a:endParaRPr lang="ar-EG" sz="18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00102002"/>
      </p:ext>
    </p:extLst>
  </p:cSld>
  <p:clrMapOvr>
    <a:masterClrMapping/>
  </p:clrMapOvr>
  <mc:AlternateContent xmlns:mc="http://schemas.openxmlformats.org/markup-compatibility/2006" xmlns:p14="http://schemas.microsoft.com/office/powerpoint/2010/main">
    <mc:Choice Requires="p14">
      <p:transition spd="slow" p14:dur="2000" advTm="147487"/>
    </mc:Choice>
    <mc:Fallback xmlns="">
      <p:transition spd="slow" advTm="14748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25113" y="2770188"/>
          <a:ext cx="11754851" cy="39751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 Placeholder 6"/>
          <p:cNvSpPr>
            <a:spLocks noGrp="1"/>
          </p:cNvSpPr>
          <p:nvPr>
            <p:ph type="body" idx="13"/>
          </p:nvPr>
        </p:nvSpPr>
        <p:spPr>
          <a:xfrm>
            <a:off x="225113" y="1412562"/>
            <a:ext cx="7216078" cy="584775"/>
          </a:xfrm>
          <a:prstGeom prst="rect">
            <a:avLst/>
          </a:prstGeom>
        </p:spPr>
        <p:txBody>
          <a:bodyPr wrap="none">
            <a:spAutoFit/>
          </a:bodyPr>
          <a:lstStyle/>
          <a:p>
            <a:pPr algn="l" rtl="0"/>
            <a:r>
              <a:rPr lang="en-US" altLang="ar-EG" b="1" dirty="0"/>
              <a:t>Some lessons about Great Groups:</a:t>
            </a:r>
          </a:p>
        </p:txBody>
      </p:sp>
    </p:spTree>
    <p:extLst>
      <p:ext uri="{BB962C8B-B14F-4D97-AF65-F5344CB8AC3E}">
        <p14:creationId xmlns:p14="http://schemas.microsoft.com/office/powerpoint/2010/main" val="985572577"/>
      </p:ext>
    </p:extLst>
  </p:cSld>
  <p:clrMapOvr>
    <a:masterClrMapping/>
  </p:clrMapOvr>
  <mc:AlternateContent xmlns:mc="http://schemas.openxmlformats.org/markup-compatibility/2006" xmlns:p14="http://schemas.microsoft.com/office/powerpoint/2010/main">
    <mc:Choice Requires="p14">
      <p:transition spd="slow" p14:dur="2000" advTm="51500"/>
    </mc:Choice>
    <mc:Fallback xmlns="">
      <p:transition spd="slow" advTm="515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mc:AlternateContent xmlns:mc="http://schemas.openxmlformats.org/markup-compatibility/2006" xmlns:p14="http://schemas.microsoft.com/office/powerpoint/2010/main">
    <mc:Choice Requires="p14">
      <p:transition spd="slow" p14:dur="2000" advTm="26840"/>
    </mc:Choice>
    <mc:Fallback xmlns="">
      <p:transition spd="slow" advTm="2684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2974</Words>
  <Application>Microsoft Office PowerPoint</Application>
  <PresentationFormat>Widescreen</PresentationFormat>
  <Paragraphs>287</Paragraphs>
  <Slides>53</Slides>
  <Notes>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53</vt:i4>
      </vt:variant>
    </vt:vector>
  </HeadingPairs>
  <TitlesOfParts>
    <vt:vector size="66" baseType="lpstr">
      <vt:lpstr>-apple-system</vt:lpstr>
      <vt:lpstr>Arial</vt:lpstr>
      <vt:lpstr>Calibri</vt:lpstr>
      <vt:lpstr>Calibri Light</vt:lpstr>
      <vt:lpstr>Comic Sans MS</vt:lpstr>
      <vt:lpstr>Google Sans</vt:lpstr>
      <vt:lpstr>Impact</vt:lpstr>
      <vt:lpstr>Roboto</vt:lpstr>
      <vt:lpstr>Tajawal ExtraBold</vt:lpstr>
      <vt:lpstr>Tajawal Medium</vt:lpstr>
      <vt:lpstr>Times New Roman</vt:lpstr>
      <vt:lpstr>Wingdings</vt:lpstr>
      <vt:lpstr>Office Theme</vt:lpstr>
      <vt:lpstr>PowerPoint Presentation</vt:lpstr>
      <vt:lpstr>Lec. 5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Creative leadership is</vt:lpstr>
      <vt:lpstr>PowerPoint Presentation</vt:lpstr>
      <vt:lpstr>PowerPoint Presentation</vt:lpstr>
      <vt:lpstr>LEADERSHIP attributes are the inner or personal qualities that constitute effective leadership. These attributes include a large array of Are-Know-Do characteristics such as vision, values, character, motives, habits, traits, competencies, style, behaviors, and SKILLS.</vt:lpstr>
      <vt:lpstr>PowerPoint Presentation</vt:lpstr>
      <vt:lpstr>PowerPoint Presentation</vt:lpstr>
      <vt:lpstr>PowerPoint Presentation</vt:lpstr>
      <vt:lpstr>PowerPoint Presentation</vt:lpstr>
      <vt:lpstr>PowerPoint Presentation</vt:lpstr>
      <vt:lpstr>How You Can Build Leadership Skills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Talent wins games, but teamwork and intelligence win championships.  الموهبة قد تكسبك مباراة لكن العمل الجماعى قد يكسبك البطولة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Storming</vt:lpstr>
      <vt:lpstr>Performing</vt:lpstr>
      <vt:lpstr>Norming</vt:lpstr>
      <vt:lpstr>PowerPoint Presentation</vt:lpstr>
      <vt:lpstr>Barriers to Team Performance</vt:lpstr>
      <vt:lpstr>Teamwork skills in for negotiation situations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154</cp:revision>
  <dcterms:created xsi:type="dcterms:W3CDTF">2023-04-29T09:08:23Z</dcterms:created>
  <dcterms:modified xsi:type="dcterms:W3CDTF">2023-07-13T19:11:49Z</dcterms:modified>
</cp:coreProperties>
</file>