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customXml" Target="../customXml/item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8534-7CC5-344F-3F89-0F6AC5110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D7B3DB-4C05-7D80-1242-A9CC7ED0B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F6448-05E4-4F8D-A7AF-2F86719CED8E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A213C9-57F6-FB8F-8F9C-408689C97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D06AF-659C-8772-28A2-CADA6DBB0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BD614-D67A-4909-B09B-B165AFE63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999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C74263-057E-D7D5-20DE-859880D92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262693-521F-6F1B-705B-A4E2A0170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61473-CE35-50B3-23BA-690F48E3E9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1F6448-05E4-4F8D-A7AF-2F86719CED8E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A2594B-FDE6-4A84-9777-13EEB6FD64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7C070-A22C-CD72-5DAF-0865284075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ABD614-D67A-4909-B09B-B165AFE63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222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745C1C-285F-3819-7952-6BCFCB2CD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194041-8357-5C96-996B-43E08DC32C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506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67DBF8-47BF-EFB5-57C7-BE65BC9E1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D98AC2-C355-6645-D736-8F18B954E7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371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B89A9A-95CC-B27E-8F52-72A9C9C9D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A7DC38-2EC7-C232-BF78-76420D561E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223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40260C-28C5-1CE9-9884-5046E4348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F4B56B-698C-47BF-284B-19E40A64FC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700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4F32DB-78B4-A6C8-8E9D-8F55390A6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948578-0830-3CC6-AD86-0E1B7BBB66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779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F5A00B-0C81-47B6-C21F-36708AE13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5502DB-C824-E95D-0396-85C91A0B6A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98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0BEF41-6CA9-2D5D-9885-201E090CE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5D0B18-ECE8-6E52-73BE-3CCFA904F7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245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1A81B7-1099-08FF-52CE-8B75E8C91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A7732B-CB7F-D1B3-5051-28EB6C46F8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03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9FFDC8-24C3-E0C2-F1A1-C42C99F8F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5B3566-2704-A460-1967-2A7A568F16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09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D11E0A-5B03-4347-F27F-1A75F22F7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E6DF7C-8C5A-CD6C-B991-C063A24C4E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9358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1CFC09-38FE-0F5C-85C7-03A4EAFB3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564A87-3130-8B1F-5389-6281500C6C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164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43D2AE-2021-8753-421F-AA3EC2642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291B03-49BE-6F6E-D273-3D91CB3CD2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763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A8735A-BB59-2F66-9DA1-45DBA5DC3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27F8D-659D-2265-8D66-BBFB8CECB6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323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B93195-44EF-5406-F689-65CCC244D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367E96-CA0F-7654-1234-49A6B34A59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331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AAF5EF-0153-D0A2-DD6A-CCC318718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0C2EC6-9E6E-D99A-A330-13D5361A4A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6638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63E527-E0BF-9B9F-3EB0-E8822E0C5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CE9D28-4206-9D83-F90C-D00B97C31D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7052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AF5CE4-5111-4D0F-6CEB-7269AEA53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18006E-E3FF-766A-2D82-9603658A85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5552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D43D67-FBE4-3D30-27D1-42D025E23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9D5A88-5891-CC37-5D5C-7B352CDC49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307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FA236A-7CB0-10D4-D291-DBA5E77BE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2E3599-4EA4-0D74-5BB4-142D568B00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2055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6A55A3-D4A8-6AE3-B444-8B9B4F438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939134-B03E-B4AD-93BD-8384DBDDF1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9021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9E6944-105C-274C-9B78-255FD68AC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081F44-DAA6-E586-7752-0B8A704206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8503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6534D0-9CFE-44E8-2762-23523E075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C14F73-7391-C8B6-FFE9-D4889DE922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711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E2C41E-48F4-55AD-0387-501466740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3BEFBC-52AE-0500-9D89-ACF10623F0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0685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82CEB1-C985-0F86-C930-A6207E1E5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20E21D-E122-DD07-B661-8ABCA7D201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1618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60F04A-3D72-FCF6-65BF-09FE8CE4C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1340CC-DDED-DFA4-86CA-C4A8D66511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5357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D1A23B-AE51-34F8-72C8-1CD5BFDC0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9414D8-C50A-A3CE-54A7-4E4EC366C4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8869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84E425-467E-393E-4C38-67E4801F7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01B74B-9131-DCA0-B9F1-5FF79AFE0E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7221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98E1D0-9516-062B-123F-E252DA578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CE97E6-4F32-70F4-7574-7BC0AA9B45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9323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956980-4E0A-A318-5766-5DDB5AFD5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40D837-5272-6B51-2B00-631866D7BF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3381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BD72CA-257A-D400-B769-3FED8B1BE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A7CECC-CA37-EB9B-7A07-00C6F0FE21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6087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194CCB-D05D-9230-4C7A-555F4F64C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54E003-E165-4F08-CC8F-6B7002ACD7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8753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74456B-ADD5-3732-88AD-18BD828D5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F87139-DA13-0EB6-68CB-A49937E46F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709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03DFB6-87C7-1F66-DC18-B28D700A1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075AB9-31E4-6334-050D-A516BD2483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0057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6FA7FE-93AA-44E7-2F77-D31FCF6D3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C50B6B-2CD2-AD2A-45E1-C8238EABF8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0542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BCA617-4D78-64FC-9F44-A9E6BB42A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00728A-0763-094A-616A-EBC95E4EBF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4676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89A156-AD97-97DE-207E-C90377646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B6359B-5346-EEBB-73A0-53A8EF5C41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7854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B09F38-8107-058B-233F-0889A545A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CA3833-D98C-4776-F5CB-3FA38CBEB0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316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A0269E-8F86-6AAD-028B-4B6560499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852339-814E-43F2-720A-A0F1665A81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00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D9397C-8173-224F-21CB-5B5779C9C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48024A-495C-F926-EC4A-D22BBB5C29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3357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35B4B9-9105-504D-FD49-63B82A1ED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E43336-DD2E-7F28-6D40-04B78C6C95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428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3D1514-2776-9578-8A08-9A194E7DC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80F5BE-18C3-7BA1-7824-21E6364775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7820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533169-592D-E77E-4EA6-767444E4E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49CEF3-024A-F417-0C79-CAC06567F0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1721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6A2157-EFAF-749F-F762-8127EA17B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28F53-1E60-F3A3-C33D-A52F33D8D0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4474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59E2B5-6162-A05A-ABA0-2701E9D2C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D28BA9-7955-4EA9-E013-EC03B60685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7267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745039-F9EC-D660-A25E-45C3A4548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7A1172-7B63-7AF3-05F1-DF054D03CE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0573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B7E2C2-5ED7-D188-FD43-BD3452EB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0BB3D1-37CC-C0D9-C256-6AEB8044A7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6629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395D5F-18F5-1052-A1D5-11F9FC9E3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E898B9-3952-B2CF-B52E-1D25E8AC68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4891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787C2F-C09A-4735-7255-04B60DD24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7EFB84-7EC5-2168-2A2A-D50D93FC4E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9990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E6BA66-643E-E4E5-0799-F3472EBCE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15F07D-C31C-AB3C-191D-250CAD47CC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29207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6A6FE4-8E82-43CB-3252-23B089873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A7165F-0C04-6E36-4BE1-FFE5CE6C40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19474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757E1B-F4E6-8ADE-82AC-BB00728A6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92C1DB-E11C-9F21-5D7E-B89E28B08F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8202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54DEA3-6BFB-CC33-F93A-F32958225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264334-BFC8-2821-0370-90A0D75DC8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115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1821002-22AE-468C-A84C-A0BE7928E209}"/>
</file>

<file path=customXml/itemProps2.xml><?xml version="1.0" encoding="utf-8"?>
<ds:datastoreItem xmlns:ds="http://schemas.openxmlformats.org/officeDocument/2006/customXml" ds:itemID="{FFF7D6B8-014E-4984-BE96-98E4E7824D47}"/>
</file>

<file path=customXml/itemProps3.xml><?xml version="1.0" encoding="utf-8"?>
<ds:datastoreItem xmlns:ds="http://schemas.openxmlformats.org/officeDocument/2006/customXml" ds:itemID="{CAB6CDB1-BEAE-4DEF-9406-0D27946B36D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2025-09-29T15:46:58Z</dcterms:created>
  <dcterms:modified xsi:type="dcterms:W3CDTF">2025-09-29T15:46:58Z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