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DB805-05FB-D070-F846-E1C97376F6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CBBBC1-19D1-D398-6A26-BD7690FEFB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D0577-EE68-E328-3FD6-AA95F2DA7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DE08-FC34-449C-9F8D-53FD3505CADA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91B02B-AE09-E865-E89F-E545BFD4B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CA7C2-AA1F-10C7-DE33-92F663E4E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BF694-05A0-451D-9A26-06C52CFEC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687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D1DEE-E03C-8A40-0425-DA56EFDCC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69F10F-03D4-9300-8D44-DED4958113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805BC5-4E1E-0F7A-202C-57B0E3AEF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DE08-FC34-449C-9F8D-53FD3505CADA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55228E-C55C-A642-FA0F-2FEB9BCAE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071756-5B1B-8271-4074-849219EC6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BF694-05A0-451D-9A26-06C52CFEC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858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71FE2-862D-7360-36A0-D90D96114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C7A4A9-4DD8-3F12-5444-71AA574640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177D21-BA6B-9001-5F4D-0A059B6DA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DE08-FC34-449C-9F8D-53FD3505CADA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A13A0-ED5A-9C4D-3B63-01CD7719D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4EB0FB-1E85-B786-D3D7-AC688794C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BF694-05A0-451D-9A26-06C52CFEC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495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DF146-2B24-CE79-1452-C6C45E172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BA66C1-ED79-4296-3AF9-FDA76EE3B6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9A0824-5218-C1D1-2118-2987187486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BB1606-FF34-F411-A5A0-BEBB826BE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DE08-FC34-449C-9F8D-53FD3505CADA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0F5706-8C91-405A-2397-DBB3E36D6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325544-352D-DD5D-E1DE-8F4AA8223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BF694-05A0-451D-9A26-06C52CFEC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826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ECDF8-A6C5-65C3-727F-0E1F8C3AA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3AF04C-EE34-C57E-4DA6-83B30AE9D6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AC46E9-C065-DCAF-F0DD-1BE1DC71EE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EA583F-24D6-BBE8-0D43-B845818E80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32EEF1-CFE4-25B0-1C3A-F4301CBDD1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7ABA09-47C6-0EA8-0839-44FA877C1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DE08-FC34-449C-9F8D-53FD3505CADA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9F3240-3631-837E-20D5-AE15A3C30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8A9E36-DE66-A054-81E2-AAA06AB91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BF694-05A0-451D-9A26-06C52CFEC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52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5B46C-A43C-E411-2E0A-072BC3FA1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3CFE72-BD94-CCDF-F65E-77AA1CD9E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DE08-FC34-449C-9F8D-53FD3505CADA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56A7D8-F493-E7FD-3C22-DB7FBBE35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B97CEF-3AE3-6D04-13B3-742F037E8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BF694-05A0-451D-9A26-06C52CFEC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987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CB31C3-ECE6-8991-EC9B-9C497ECE6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DE08-FC34-449C-9F8D-53FD3505CADA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AD5E69-47D2-B10B-EA37-9E05E8265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3734BF-28FA-84AE-69B3-AE44009E0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BF694-05A0-451D-9A26-06C52CFEC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584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E05F7-AE6E-C696-B725-B5E701128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D99B70-0CC1-9491-FB92-C8CCCE2BC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585FB5-C06A-5697-CA5C-F4B35870DC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A7B7B3-FD46-02F1-23BA-673A49B88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DE08-FC34-449C-9F8D-53FD3505CADA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484C05-D39D-BCAB-24BE-4343EF8E6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0CFFBA-0A23-F714-59A1-40B8F96C5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BF694-05A0-451D-9A26-06C52CFEC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156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284B4-8BDE-24F2-8BF2-52AF155EF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E1194B-28F3-D0E4-8D60-1558C8D508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A2043F-9D8E-CA95-7077-6A3F528486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165C0F-812F-43B0-D110-338AF6203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DE08-FC34-449C-9F8D-53FD3505CADA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97224F-6525-C013-F5E2-21451F882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DD0187-5502-66AB-F63C-6572D359E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BF694-05A0-451D-9A26-06C52CFEC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921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25570-AC56-0B8F-EB90-677EB0758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A07E99-D035-B7CE-48D5-39FD11BB26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4A4DE-6478-A97A-A6D5-4CBFF4138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DE08-FC34-449C-9F8D-53FD3505CADA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5F932B-5417-F5AA-75C0-DE3A18965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81380F-C565-49EF-EB60-CA6B4C9A7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BF694-05A0-451D-9A26-06C52CFEC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366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478109-6BD4-D99B-6071-CA7533C7E2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A3DE5A-5E08-AF86-86C7-FE2FAA191F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5E228-67CC-4C91-2E62-3073DE500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DE08-FC34-449C-9F8D-53FD3505CADA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6BB19C-AE1F-60DD-61F6-FEAA2EF73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A98A45-CF1F-B8AF-38D4-DD2B3C10A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BF694-05A0-451D-9A26-06C52CFEC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24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D40178-5166-E488-9C95-C118C566A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377BF9-FE82-F08B-0326-6786858A85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6AB97F-FD6A-B3D7-B954-2B08034577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24DE08-FC34-449C-9F8D-53FD3505CADA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7DA518-63A1-986D-1CD9-3FC03DA9B1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8791B8-40BA-FF60-B3AD-2C6D136012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BBF694-05A0-451D-9A26-06C52CFEC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7936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4B43344E-4FC6-7763-F433-6F4E34834E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125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B46782FD-0531-9748-05E8-32234AA531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617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7065DFE-FADD-56F9-19AE-7FDDE6D29C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268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6ED54178-B757-DC43-00ED-230A770278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108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4327352B-224E-7CA8-887F-BCDF53D279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878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C6D0748F-F5AB-DAE3-C4F1-B74E6A1536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620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BF90AE87-09A1-C079-DFAE-8472B15D37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840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CA86265C-9B91-4669-C753-FBDCA99CC3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273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A171CC7B-DFBD-335C-F517-BF95218851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362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7E09E4E5-8DE5-26CA-D523-409EBDA2C8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223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2E2656D2-254A-C5D5-5C02-03E8067D25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464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31019678-C609-318F-596B-CACF91FF63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8995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F1449F48-7F2F-B2A3-1A26-BC9D60C882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7044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A1ECFB01-1192-6982-B3E2-03BED997AF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4630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D2176295-085B-3C6E-8080-B6ACDB9C17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545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449E4680-6ABF-6D87-8054-F65D833C1A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2908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D9161E73-8658-4009-4320-A9C4026776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4465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F0745CBB-CEC2-E0F2-99F7-E36C6F6EFD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8049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76875309-AB02-1B73-8048-0148597BDF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1864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590AA39F-2AEA-80D8-B258-BE2B706702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5017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0B6E9B10-7BC1-C70A-AFC6-E28102DA0C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833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F0D26D9A-9584-4B08-9938-22220D722E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7353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5FD52C70-F323-5306-BBF0-A863933480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036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E3EE7A83-A762-C8CD-8BAA-866F1EBBFC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5604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74BBF219-FE35-FD05-D345-98A593351E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9577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BAE5C8DD-05E1-310F-84BC-1F274C67C9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8045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EF11235F-4CD1-A0DB-DDF2-7E4E3ACE42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3842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BAAE5F28-15A8-1D88-4312-5686C2BC79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2557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1453012F-4B5D-552B-DED5-6210399193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7084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017EFAD7-26C5-4282-8F74-345C7F6475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751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C216E128-3032-FDB9-6EF3-CD4446E392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6176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04229697-210A-79D9-2CD7-7F1F3099D8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1375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687E83B0-772A-04E2-90E4-606677C27F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1884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FF500044-27FC-79A5-F279-65D8E99530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1385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FABDF274-383A-D90C-9F6F-B7FDAC954F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8191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3D4F89A9-72F6-7010-016A-2CE8B76CFD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7024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11A8FBE8-2943-63D0-A806-65A4D74781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9082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DEEE8BAE-4E8D-26B8-66C2-F524B300E0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0956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E9ED5A96-FB2C-DDE5-950D-1ABFE8B83A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3844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C5A6AD75-14E8-9A5A-D2D1-3A6F2E4E42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8772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D57D5159-10BB-084B-18FE-61E36A9052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291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5EC0EC50-0702-AE8B-7BAD-F7490944D5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4453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2FB3310C-8A05-7D4B-1078-4037992262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69758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9DD8D018-DB0D-68A5-A88A-E7E0EC2AB6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85105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DE12F05C-F5AF-B232-1D06-56A1D96434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7128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11BAA657-3593-5B09-B508-8E4598B88D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039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Khaled ELMenshawy</dc:creator>
  <cp:lastModifiedBy>Dr. Khaled ELMenshawy</cp:lastModifiedBy>
  <cp:revision>1</cp:revision>
  <dcterms:created xsi:type="dcterms:W3CDTF">2025-06-01T05:12:32Z</dcterms:created>
  <dcterms:modified xsi:type="dcterms:W3CDTF">2025-06-01T05:13:03Z</dcterms:modified>
</cp:coreProperties>
</file>