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480" r:id="rId5"/>
    <p:sldId id="481" r:id="rId6"/>
    <p:sldId id="482" r:id="rId7"/>
    <p:sldId id="313" r:id="rId8"/>
    <p:sldId id="484" r:id="rId9"/>
    <p:sldId id="485" r:id="rId10"/>
    <p:sldId id="490" r:id="rId11"/>
    <p:sldId id="256" r:id="rId12"/>
    <p:sldId id="303" r:id="rId13"/>
    <p:sldId id="487" r:id="rId14"/>
    <p:sldId id="276" r:id="rId15"/>
    <p:sldId id="488" r:id="rId16"/>
    <p:sldId id="489" r:id="rId17"/>
    <p:sldId id="279" r:id="rId18"/>
    <p:sldId id="483" r:id="rId19"/>
    <p:sldId id="271" r:id="rId20"/>
    <p:sldId id="486" r:id="rId21"/>
    <p:sldId id="491" r:id="rId22"/>
    <p:sldId id="306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1"/>
            <p14:sldId id="482"/>
            <p14:sldId id="313"/>
            <p14:sldId id="484"/>
            <p14:sldId id="485"/>
            <p14:sldId id="490"/>
            <p14:sldId id="256"/>
            <p14:sldId id="303"/>
            <p14:sldId id="487"/>
            <p14:sldId id="276"/>
            <p14:sldId id="488"/>
            <p14:sldId id="489"/>
            <p14:sldId id="279"/>
            <p14:sldId id="483"/>
            <p14:sldId id="271"/>
            <p14:sldId id="486"/>
            <p14:sldId id="491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5AE83D-5DC0-EA72-325C-0204615678F2}" v="19" dt="2024-09-26T14:48:28.4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6" d="100"/>
          <a:sy n="76" d="100"/>
        </p:scale>
        <p:origin x="-480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Ryad" userId="S::ahmed.ryad@midocean.edu.km::26bd89a8-d98b-4987-98dc-fafc1f7173d9" providerId="AD" clId="Web-{D65AE83D-5DC0-EA72-325C-0204615678F2}"/>
    <pc:docChg chg="modSld">
      <pc:chgData name="AhmedRyad" userId="S::ahmed.ryad@midocean.edu.km::26bd89a8-d98b-4987-98dc-fafc1f7173d9" providerId="AD" clId="Web-{D65AE83D-5DC0-EA72-325C-0204615678F2}" dt="2024-09-26T14:48:28.426" v="18"/>
      <pc:docMkLst>
        <pc:docMk/>
      </pc:docMkLst>
      <pc:sldChg chg="delSp">
        <pc:chgData name="AhmedRyad" userId="S::ahmed.ryad@midocean.edu.km::26bd89a8-d98b-4987-98dc-fafc1f7173d9" providerId="AD" clId="Web-{D65AE83D-5DC0-EA72-325C-0204615678F2}" dt="2024-09-26T14:47:52.175" v="6"/>
        <pc:sldMkLst>
          <pc:docMk/>
          <pc:sldMk cId="3434396648" sldId="256"/>
        </pc:sldMkLst>
        <pc:picChg chg="del">
          <ac:chgData name="AhmedRyad" userId="S::ahmed.ryad@midocean.edu.km::26bd89a8-d98b-4987-98dc-fafc1f7173d9" providerId="AD" clId="Web-{D65AE83D-5DC0-EA72-325C-0204615678F2}" dt="2024-09-26T14:47:52.175" v="6"/>
          <ac:picMkLst>
            <pc:docMk/>
            <pc:sldMk cId="3434396648" sldId="256"/>
            <ac:picMk id="27" creationId="{769E907B-4E46-D435-4CAB-CCD69193EBE9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6.348" v="14"/>
        <pc:sldMkLst>
          <pc:docMk/>
          <pc:sldMk cId="2257388018" sldId="271"/>
        </pc:sldMkLst>
        <pc:picChg chg="del">
          <ac:chgData name="AhmedRyad" userId="S::ahmed.ryad@midocean.edu.km::26bd89a8-d98b-4987-98dc-fafc1f7173d9" providerId="AD" clId="Web-{D65AE83D-5DC0-EA72-325C-0204615678F2}" dt="2024-09-26T14:48:16.348" v="14"/>
          <ac:picMkLst>
            <pc:docMk/>
            <pc:sldMk cId="2257388018" sldId="271"/>
            <ac:picMk id="48" creationId="{5139C814-1734-ECD2-FD52-4EF9E25D75C5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03.097" v="9"/>
        <pc:sldMkLst>
          <pc:docMk/>
          <pc:sldMk cId="979261729" sldId="276"/>
        </pc:sldMkLst>
        <pc:picChg chg="del">
          <ac:chgData name="AhmedRyad" userId="S::ahmed.ryad@midocean.edu.km::26bd89a8-d98b-4987-98dc-fafc1f7173d9" providerId="AD" clId="Web-{D65AE83D-5DC0-EA72-325C-0204615678F2}" dt="2024-09-26T14:48:03.097" v="9"/>
          <ac:picMkLst>
            <pc:docMk/>
            <pc:sldMk cId="979261729" sldId="276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2.488" v="12"/>
        <pc:sldMkLst>
          <pc:docMk/>
          <pc:sldMk cId="3648811639" sldId="279"/>
        </pc:sldMkLst>
        <pc:picChg chg="del">
          <ac:chgData name="AhmedRyad" userId="S::ahmed.ryad@midocean.edu.km::26bd89a8-d98b-4987-98dc-fafc1f7173d9" providerId="AD" clId="Web-{D65AE83D-5DC0-EA72-325C-0204615678F2}" dt="2024-09-26T14:48:12.488" v="12"/>
          <ac:picMkLst>
            <pc:docMk/>
            <pc:sldMk cId="3648811639" sldId="279"/>
            <ac:picMk id="2" creationId="{00000000-0000-0000-0000-000000000000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56.222" v="7"/>
        <pc:sldMkLst>
          <pc:docMk/>
          <pc:sldMk cId="701632073" sldId="303"/>
        </pc:sldMkLst>
        <pc:picChg chg="del">
          <ac:chgData name="AhmedRyad" userId="S::ahmed.ryad@midocean.edu.km::26bd89a8-d98b-4987-98dc-fafc1f7173d9" providerId="AD" clId="Web-{D65AE83D-5DC0-EA72-325C-0204615678F2}" dt="2024-09-26T14:47:56.222" v="7"/>
          <ac:picMkLst>
            <pc:docMk/>
            <pc:sldMk cId="701632073" sldId="303"/>
            <ac:picMk id="22" creationId="{FA5D44C7-1F20-0684-5315-73F4013F0EB0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4.910" v="17"/>
        <pc:sldMkLst>
          <pc:docMk/>
          <pc:sldMk cId="1520784841" sldId="306"/>
        </pc:sldMkLst>
        <pc:picChg chg="del">
          <ac:chgData name="AhmedRyad" userId="S::ahmed.ryad@midocean.edu.km::26bd89a8-d98b-4987-98dc-fafc1f7173d9" providerId="AD" clId="Web-{D65AE83D-5DC0-EA72-325C-0204615678F2}" dt="2024-09-26T14:48:24.910" v="17"/>
          <ac:picMkLst>
            <pc:docMk/>
            <pc:sldMk cId="1520784841" sldId="306"/>
            <ac:picMk id="32" creationId="{8D8D2E0B-635C-AB80-336C-3A6DEA4EF6BC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39.409" v="3"/>
        <pc:sldMkLst>
          <pc:docMk/>
          <pc:sldMk cId="2569408148" sldId="313"/>
        </pc:sldMkLst>
        <pc:picChg chg="del">
          <ac:chgData name="AhmedRyad" userId="S::ahmed.ryad@midocean.edu.km::26bd89a8-d98b-4987-98dc-fafc1f7173d9" providerId="AD" clId="Web-{D65AE83D-5DC0-EA72-325C-0204615678F2}" dt="2024-09-26T14:47:39.409" v="3"/>
          <ac:picMkLst>
            <pc:docMk/>
            <pc:sldMk cId="2569408148" sldId="313"/>
            <ac:picMk id="36" creationId="{D093BAF8-7BD7-E8F7-8798-6C01339128AB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8.426" v="18"/>
        <pc:sldMkLst>
          <pc:docMk/>
          <pc:sldMk cId="2269687913" sldId="349"/>
        </pc:sldMkLst>
        <pc:picChg chg="del">
          <ac:chgData name="AhmedRyad" userId="S::ahmed.ryad@midocean.edu.km::26bd89a8-d98b-4987-98dc-fafc1f7173d9" providerId="AD" clId="Web-{D65AE83D-5DC0-EA72-325C-0204615678F2}" dt="2024-09-26T14:48:28.426" v="18"/>
          <ac:picMkLst>
            <pc:docMk/>
            <pc:sldMk cId="2269687913" sldId="349"/>
            <ac:picMk id="23" creationId="{7F2EF6CE-6A19-1FC7-706F-5BC62F62930A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28.471" v="0"/>
        <pc:sldMkLst>
          <pc:docMk/>
          <pc:sldMk cId="3774984797" sldId="480"/>
        </pc:sldMkLst>
        <pc:picChg chg="del">
          <ac:chgData name="AhmedRyad" userId="S::ahmed.ryad@midocean.edu.km::26bd89a8-d98b-4987-98dc-fafc1f7173d9" providerId="AD" clId="Web-{D65AE83D-5DC0-EA72-325C-0204615678F2}" dt="2024-09-26T14:47:28.471" v="0"/>
          <ac:picMkLst>
            <pc:docMk/>
            <pc:sldMk cId="3774984797" sldId="480"/>
            <ac:picMk id="47" creationId="{D4AF3B79-7C62-249A-6AAB-EA6585FAC59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31.580" v="1"/>
        <pc:sldMkLst>
          <pc:docMk/>
          <pc:sldMk cId="752951048" sldId="481"/>
        </pc:sldMkLst>
        <pc:picChg chg="del">
          <ac:chgData name="AhmedRyad" userId="S::ahmed.ryad@midocean.edu.km::26bd89a8-d98b-4987-98dc-fafc1f7173d9" providerId="AD" clId="Web-{D65AE83D-5DC0-EA72-325C-0204615678F2}" dt="2024-09-26T14:47:31.580" v="1"/>
          <ac:picMkLst>
            <pc:docMk/>
            <pc:sldMk cId="752951048" sldId="481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35.659" v="2"/>
        <pc:sldMkLst>
          <pc:docMk/>
          <pc:sldMk cId="1667542312" sldId="482"/>
        </pc:sldMkLst>
        <pc:picChg chg="del">
          <ac:chgData name="AhmedRyad" userId="S::ahmed.ryad@midocean.edu.km::26bd89a8-d98b-4987-98dc-fafc1f7173d9" providerId="AD" clId="Web-{D65AE83D-5DC0-EA72-325C-0204615678F2}" dt="2024-09-26T14:47:35.659" v="2"/>
          <ac:picMkLst>
            <pc:docMk/>
            <pc:sldMk cId="1667542312" sldId="482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4.332" v="13"/>
        <pc:sldMkLst>
          <pc:docMk/>
          <pc:sldMk cId="874416508" sldId="483"/>
        </pc:sldMkLst>
        <pc:picChg chg="del">
          <ac:chgData name="AhmedRyad" userId="S::ahmed.ryad@midocean.edu.km::26bd89a8-d98b-4987-98dc-fafc1f7173d9" providerId="AD" clId="Web-{D65AE83D-5DC0-EA72-325C-0204615678F2}" dt="2024-09-26T14:48:14.332" v="13"/>
          <ac:picMkLst>
            <pc:docMk/>
            <pc:sldMk cId="874416508" sldId="483"/>
            <ac:picMk id="36" creationId="{D093BAF8-7BD7-E8F7-8798-6C01339128AB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45.393" v="4"/>
        <pc:sldMkLst>
          <pc:docMk/>
          <pc:sldMk cId="457994581" sldId="485"/>
        </pc:sldMkLst>
        <pc:picChg chg="del">
          <ac:chgData name="AhmedRyad" userId="S::ahmed.ryad@midocean.edu.km::26bd89a8-d98b-4987-98dc-fafc1f7173d9" providerId="AD" clId="Web-{D65AE83D-5DC0-EA72-325C-0204615678F2}" dt="2024-09-26T14:47:45.393" v="4"/>
          <ac:picMkLst>
            <pc:docMk/>
            <pc:sldMk cId="457994581" sldId="485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0.582" v="15"/>
        <pc:sldMkLst>
          <pc:docMk/>
          <pc:sldMk cId="46808052" sldId="486"/>
        </pc:sldMkLst>
        <pc:picChg chg="del">
          <ac:chgData name="AhmedRyad" userId="S::ahmed.ryad@midocean.edu.km::26bd89a8-d98b-4987-98dc-fafc1f7173d9" providerId="AD" clId="Web-{D65AE83D-5DC0-EA72-325C-0204615678F2}" dt="2024-09-26T14:48:20.582" v="15"/>
          <ac:picMkLst>
            <pc:docMk/>
            <pc:sldMk cId="46808052" sldId="486"/>
            <ac:picMk id="27" creationId="{769E907B-4E46-D435-4CAB-CCD69193EBE9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59.113" v="8"/>
        <pc:sldMkLst>
          <pc:docMk/>
          <pc:sldMk cId="3623897139" sldId="487"/>
        </pc:sldMkLst>
        <pc:picChg chg="del">
          <ac:chgData name="AhmedRyad" userId="S::ahmed.ryad@midocean.edu.km::26bd89a8-d98b-4987-98dc-fafc1f7173d9" providerId="AD" clId="Web-{D65AE83D-5DC0-EA72-325C-0204615678F2}" dt="2024-09-26T14:47:59.113" v="8"/>
          <ac:picMkLst>
            <pc:docMk/>
            <pc:sldMk cId="3623897139" sldId="487"/>
            <ac:picMk id="48" creationId="{5139C814-1734-ECD2-FD52-4EF9E25D75C5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07.488" v="10"/>
        <pc:sldMkLst>
          <pc:docMk/>
          <pc:sldMk cId="542477072" sldId="488"/>
        </pc:sldMkLst>
        <pc:picChg chg="del">
          <ac:chgData name="AhmedRyad" userId="S::ahmed.ryad@midocean.edu.km::26bd89a8-d98b-4987-98dc-fafc1f7173d9" providerId="AD" clId="Web-{D65AE83D-5DC0-EA72-325C-0204615678F2}" dt="2024-09-26T14:48:07.488" v="10"/>
          <ac:picMkLst>
            <pc:docMk/>
            <pc:sldMk cId="542477072" sldId="488"/>
            <ac:picMk id="49" creationId="{8A26B39C-8EEE-33C3-70B5-EA9EF638997E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10.363" v="11"/>
        <pc:sldMkLst>
          <pc:docMk/>
          <pc:sldMk cId="3627943805" sldId="489"/>
        </pc:sldMkLst>
        <pc:picChg chg="del">
          <ac:chgData name="AhmedRyad" userId="S::ahmed.ryad@midocean.edu.km::26bd89a8-d98b-4987-98dc-fafc1f7173d9" providerId="AD" clId="Web-{D65AE83D-5DC0-EA72-325C-0204615678F2}" dt="2024-09-26T14:48:10.363" v="11"/>
          <ac:picMkLst>
            <pc:docMk/>
            <pc:sldMk cId="3627943805" sldId="489"/>
            <ac:picMk id="22" creationId="{FA5D44C7-1F20-0684-5315-73F4013F0EB0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7:50.097" v="5"/>
        <pc:sldMkLst>
          <pc:docMk/>
          <pc:sldMk cId="2082884800" sldId="490"/>
        </pc:sldMkLst>
        <pc:picChg chg="del">
          <ac:chgData name="AhmedRyad" userId="S::ahmed.ryad@midocean.edu.km::26bd89a8-d98b-4987-98dc-fafc1f7173d9" providerId="AD" clId="Web-{D65AE83D-5DC0-EA72-325C-0204615678F2}" dt="2024-09-26T14:47:50.097" v="5"/>
          <ac:picMkLst>
            <pc:docMk/>
            <pc:sldMk cId="2082884800" sldId="490"/>
            <ac:picMk id="27" creationId="{769E907B-4E46-D435-4CAB-CCD69193EBE9}"/>
          </ac:picMkLst>
        </pc:picChg>
      </pc:sldChg>
      <pc:sldChg chg="delSp">
        <pc:chgData name="AhmedRyad" userId="S::ahmed.ryad@midocean.edu.km::26bd89a8-d98b-4987-98dc-fafc1f7173d9" providerId="AD" clId="Web-{D65AE83D-5DC0-EA72-325C-0204615678F2}" dt="2024-09-26T14:48:23.301" v="16"/>
        <pc:sldMkLst>
          <pc:docMk/>
          <pc:sldMk cId="2151409631" sldId="491"/>
        </pc:sldMkLst>
        <pc:picChg chg="del">
          <ac:chgData name="AhmedRyad" userId="S::ahmed.ryad@midocean.edu.km::26bd89a8-d98b-4987-98dc-fafc1f7173d9" providerId="AD" clId="Web-{D65AE83D-5DC0-EA72-325C-0204615678F2}" dt="2024-09-26T14:48:23.301" v="16"/>
          <ac:picMkLst>
            <pc:docMk/>
            <pc:sldMk cId="2151409631" sldId="491"/>
            <ac:picMk id="27" creationId="{769E907B-4E46-D435-4CAB-CCD69193EBE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2219D6-882B-456C-8447-5F9D403AFE4B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77CDC3CD-F674-4AC1-B563-3E24BCC2BF65}">
      <dgm:prSet phldrT="[Text]"/>
      <dgm:spPr/>
      <dgm:t>
        <a:bodyPr/>
        <a:lstStyle/>
        <a:p>
          <a:r>
            <a:rPr lang="en-US" dirty="0"/>
            <a:t>Flexible Environment</a:t>
          </a:r>
        </a:p>
      </dgm:t>
    </dgm:pt>
    <dgm:pt modelId="{A5A0851C-EBE1-4741-8F6C-B80E073AFA3E}" type="parTrans" cxnId="{6B597D76-E23A-4197-9ADA-1B8264961358}">
      <dgm:prSet/>
      <dgm:spPr/>
      <dgm:t>
        <a:bodyPr/>
        <a:lstStyle/>
        <a:p>
          <a:endParaRPr lang="en-US"/>
        </a:p>
      </dgm:t>
    </dgm:pt>
    <dgm:pt modelId="{DF3298FC-0495-4BAF-A2DB-A14B66D420E4}" type="sibTrans" cxnId="{6B597D76-E23A-4197-9ADA-1B8264961358}">
      <dgm:prSet/>
      <dgm:spPr/>
      <dgm:t>
        <a:bodyPr/>
        <a:lstStyle/>
        <a:p>
          <a:endParaRPr lang="en-US"/>
        </a:p>
      </dgm:t>
    </dgm:pt>
    <dgm:pt modelId="{B337D5A9-B348-4550-90E2-2E1CA8D1A907}">
      <dgm:prSet phldrT="[Text]"/>
      <dgm:spPr/>
      <dgm:t>
        <a:bodyPr/>
        <a:lstStyle/>
        <a:p>
          <a:r>
            <a:rPr lang="en-US" dirty="0"/>
            <a:t>Learning Culture shift</a:t>
          </a:r>
        </a:p>
      </dgm:t>
    </dgm:pt>
    <dgm:pt modelId="{7782B600-872E-4AF5-A8EE-E2A68D25A4B5}" type="parTrans" cxnId="{8230B958-F39E-4396-A1CD-B44CCB1F4391}">
      <dgm:prSet/>
      <dgm:spPr/>
      <dgm:t>
        <a:bodyPr/>
        <a:lstStyle/>
        <a:p>
          <a:endParaRPr lang="en-US"/>
        </a:p>
      </dgm:t>
    </dgm:pt>
    <dgm:pt modelId="{500EFA26-944B-4306-8655-83B573DB6904}" type="sibTrans" cxnId="{8230B958-F39E-4396-A1CD-B44CCB1F4391}">
      <dgm:prSet/>
      <dgm:spPr/>
      <dgm:t>
        <a:bodyPr/>
        <a:lstStyle/>
        <a:p>
          <a:endParaRPr lang="en-US"/>
        </a:p>
      </dgm:t>
    </dgm:pt>
    <dgm:pt modelId="{0A6D6D5F-F268-4DCD-B37D-E2B54AB5037E}">
      <dgm:prSet phldrT="[Text]"/>
      <dgm:spPr/>
      <dgm:t>
        <a:bodyPr/>
        <a:lstStyle/>
        <a:p>
          <a:r>
            <a:rPr lang="en-US" dirty="0"/>
            <a:t>Intentional content</a:t>
          </a:r>
        </a:p>
      </dgm:t>
    </dgm:pt>
    <dgm:pt modelId="{CF8061F0-AE40-449D-90F1-3B59689F8E39}" type="parTrans" cxnId="{DD9C5BB8-B771-4D5A-B3DE-52B32F073874}">
      <dgm:prSet/>
      <dgm:spPr/>
      <dgm:t>
        <a:bodyPr/>
        <a:lstStyle/>
        <a:p>
          <a:endParaRPr lang="en-US"/>
        </a:p>
      </dgm:t>
    </dgm:pt>
    <dgm:pt modelId="{A727AC22-7EE6-4424-AE8A-EECBD6812F67}" type="sibTrans" cxnId="{DD9C5BB8-B771-4D5A-B3DE-52B32F073874}">
      <dgm:prSet/>
      <dgm:spPr/>
      <dgm:t>
        <a:bodyPr/>
        <a:lstStyle/>
        <a:p>
          <a:endParaRPr lang="en-US"/>
        </a:p>
      </dgm:t>
    </dgm:pt>
    <dgm:pt modelId="{43B8411E-B26D-4170-8F21-AF0D35C055B1}">
      <dgm:prSet phldrT="[Text]"/>
      <dgm:spPr/>
      <dgm:t>
        <a:bodyPr/>
        <a:lstStyle/>
        <a:p>
          <a:r>
            <a:rPr lang="en-US"/>
            <a:t>Professional educator</a:t>
          </a:r>
          <a:endParaRPr lang="en-US" dirty="0"/>
        </a:p>
      </dgm:t>
    </dgm:pt>
    <dgm:pt modelId="{B4B1F0CC-B088-4CD0-BD08-E04294266558}" type="parTrans" cxnId="{1A33DD4D-F29D-4311-BB57-79F06B095BED}">
      <dgm:prSet/>
      <dgm:spPr/>
      <dgm:t>
        <a:bodyPr/>
        <a:lstStyle/>
        <a:p>
          <a:endParaRPr lang="en-US"/>
        </a:p>
      </dgm:t>
    </dgm:pt>
    <dgm:pt modelId="{33AAC84E-EA7D-4A1A-956F-2A606F331D10}" type="sibTrans" cxnId="{1A33DD4D-F29D-4311-BB57-79F06B095BED}">
      <dgm:prSet/>
      <dgm:spPr/>
      <dgm:t>
        <a:bodyPr/>
        <a:lstStyle/>
        <a:p>
          <a:endParaRPr lang="en-US"/>
        </a:p>
      </dgm:t>
    </dgm:pt>
    <dgm:pt modelId="{106F7255-0626-4B79-BF27-65527B1E2DB3}" type="pres">
      <dgm:prSet presAssocID="{272219D6-882B-456C-8447-5F9D403AFE4B}" presName="CompostProcess" presStyleCnt="0">
        <dgm:presLayoutVars>
          <dgm:dir/>
          <dgm:resizeHandles val="exact"/>
        </dgm:presLayoutVars>
      </dgm:prSet>
      <dgm:spPr/>
    </dgm:pt>
    <dgm:pt modelId="{7E3DE1DB-B583-4022-99C3-95629BD02E00}" type="pres">
      <dgm:prSet presAssocID="{272219D6-882B-456C-8447-5F9D403AFE4B}" presName="arrow" presStyleLbl="bgShp" presStyleIdx="0" presStyleCnt="1"/>
      <dgm:spPr/>
    </dgm:pt>
    <dgm:pt modelId="{9F74FB35-12F9-4A70-B45C-5AE3B1E017A5}" type="pres">
      <dgm:prSet presAssocID="{272219D6-882B-456C-8447-5F9D403AFE4B}" presName="linearProcess" presStyleCnt="0"/>
      <dgm:spPr/>
    </dgm:pt>
    <dgm:pt modelId="{548D0DF8-6AD5-4F4E-87BE-8C7D5CE4BACF}" type="pres">
      <dgm:prSet presAssocID="{77CDC3CD-F674-4AC1-B563-3E24BCC2BF65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B1C865-097A-4FD9-9B4E-042C2C60A7AA}" type="pres">
      <dgm:prSet presAssocID="{DF3298FC-0495-4BAF-A2DB-A14B66D420E4}" presName="sibTrans" presStyleCnt="0"/>
      <dgm:spPr/>
    </dgm:pt>
    <dgm:pt modelId="{A2DC1986-16FE-4866-9079-10BB8F79C13A}" type="pres">
      <dgm:prSet presAssocID="{B337D5A9-B348-4550-90E2-2E1CA8D1A907}" presName="textNode" presStyleLbl="node1" presStyleIdx="1" presStyleCnt="4" custLinFactNeighborX="-1" custLinFactNeighborY="21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EFBE0F-9308-4B4E-961F-8AABE8832413}" type="pres">
      <dgm:prSet presAssocID="{500EFA26-944B-4306-8655-83B573DB6904}" presName="sibTrans" presStyleCnt="0"/>
      <dgm:spPr/>
    </dgm:pt>
    <dgm:pt modelId="{C07A759D-9F97-41DF-92E5-AEDD15DDC26A}" type="pres">
      <dgm:prSet presAssocID="{0A6D6D5F-F268-4DCD-B37D-E2B54AB5037E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A1D072-A66C-4292-9B64-E89AB0F8D37A}" type="pres">
      <dgm:prSet presAssocID="{A727AC22-7EE6-4424-AE8A-EECBD6812F67}" presName="sibTrans" presStyleCnt="0"/>
      <dgm:spPr/>
    </dgm:pt>
    <dgm:pt modelId="{C6F394A4-18F0-4928-8FD6-7A87D513C1F2}" type="pres">
      <dgm:prSet presAssocID="{43B8411E-B26D-4170-8F21-AF0D35C055B1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597D76-E23A-4197-9ADA-1B8264961358}" srcId="{272219D6-882B-456C-8447-5F9D403AFE4B}" destId="{77CDC3CD-F674-4AC1-B563-3E24BCC2BF65}" srcOrd="0" destOrd="0" parTransId="{A5A0851C-EBE1-4741-8F6C-B80E073AFA3E}" sibTransId="{DF3298FC-0495-4BAF-A2DB-A14B66D420E4}"/>
    <dgm:cxn modelId="{A4BB5581-C989-4083-9FCA-435F4BF58B25}" type="presOf" srcId="{43B8411E-B26D-4170-8F21-AF0D35C055B1}" destId="{C6F394A4-18F0-4928-8FD6-7A87D513C1F2}" srcOrd="0" destOrd="0" presId="urn:microsoft.com/office/officeart/2005/8/layout/hProcess9"/>
    <dgm:cxn modelId="{902F687B-01F4-4B89-A0E9-12180C4E95BD}" type="presOf" srcId="{0A6D6D5F-F268-4DCD-B37D-E2B54AB5037E}" destId="{C07A759D-9F97-41DF-92E5-AEDD15DDC26A}" srcOrd="0" destOrd="0" presId="urn:microsoft.com/office/officeart/2005/8/layout/hProcess9"/>
    <dgm:cxn modelId="{8230B958-F39E-4396-A1CD-B44CCB1F4391}" srcId="{272219D6-882B-456C-8447-5F9D403AFE4B}" destId="{B337D5A9-B348-4550-90E2-2E1CA8D1A907}" srcOrd="1" destOrd="0" parTransId="{7782B600-872E-4AF5-A8EE-E2A68D25A4B5}" sibTransId="{500EFA26-944B-4306-8655-83B573DB6904}"/>
    <dgm:cxn modelId="{BCE88ECF-F412-4DAF-A698-62D0FA7FE9F0}" type="presOf" srcId="{77CDC3CD-F674-4AC1-B563-3E24BCC2BF65}" destId="{548D0DF8-6AD5-4F4E-87BE-8C7D5CE4BACF}" srcOrd="0" destOrd="0" presId="urn:microsoft.com/office/officeart/2005/8/layout/hProcess9"/>
    <dgm:cxn modelId="{1A33DD4D-F29D-4311-BB57-79F06B095BED}" srcId="{272219D6-882B-456C-8447-5F9D403AFE4B}" destId="{43B8411E-B26D-4170-8F21-AF0D35C055B1}" srcOrd="3" destOrd="0" parTransId="{B4B1F0CC-B088-4CD0-BD08-E04294266558}" sibTransId="{33AAC84E-EA7D-4A1A-956F-2A606F331D10}"/>
    <dgm:cxn modelId="{DD9C5BB8-B771-4D5A-B3DE-52B32F073874}" srcId="{272219D6-882B-456C-8447-5F9D403AFE4B}" destId="{0A6D6D5F-F268-4DCD-B37D-E2B54AB5037E}" srcOrd="2" destOrd="0" parTransId="{CF8061F0-AE40-449D-90F1-3B59689F8E39}" sibTransId="{A727AC22-7EE6-4424-AE8A-EECBD6812F67}"/>
    <dgm:cxn modelId="{289DA457-1B02-41BB-9335-334CB29CBF17}" type="presOf" srcId="{272219D6-882B-456C-8447-5F9D403AFE4B}" destId="{106F7255-0626-4B79-BF27-65527B1E2DB3}" srcOrd="0" destOrd="0" presId="urn:microsoft.com/office/officeart/2005/8/layout/hProcess9"/>
    <dgm:cxn modelId="{298A1A04-E673-4D65-82DD-1F6B0632824A}" type="presOf" srcId="{B337D5A9-B348-4550-90E2-2E1CA8D1A907}" destId="{A2DC1986-16FE-4866-9079-10BB8F79C13A}" srcOrd="0" destOrd="0" presId="urn:microsoft.com/office/officeart/2005/8/layout/hProcess9"/>
    <dgm:cxn modelId="{1FE49182-7846-4C34-A459-E6991DA42168}" type="presParOf" srcId="{106F7255-0626-4B79-BF27-65527B1E2DB3}" destId="{7E3DE1DB-B583-4022-99C3-95629BD02E00}" srcOrd="0" destOrd="0" presId="urn:microsoft.com/office/officeart/2005/8/layout/hProcess9"/>
    <dgm:cxn modelId="{B495F004-594C-4129-96A9-7DEDB8279608}" type="presParOf" srcId="{106F7255-0626-4B79-BF27-65527B1E2DB3}" destId="{9F74FB35-12F9-4A70-B45C-5AE3B1E017A5}" srcOrd="1" destOrd="0" presId="urn:microsoft.com/office/officeart/2005/8/layout/hProcess9"/>
    <dgm:cxn modelId="{2C1AF3FB-7790-46FC-9DE2-507DA668D9C5}" type="presParOf" srcId="{9F74FB35-12F9-4A70-B45C-5AE3B1E017A5}" destId="{548D0DF8-6AD5-4F4E-87BE-8C7D5CE4BACF}" srcOrd="0" destOrd="0" presId="urn:microsoft.com/office/officeart/2005/8/layout/hProcess9"/>
    <dgm:cxn modelId="{EC3F8A5A-9B24-4162-9FC7-C15755F9E439}" type="presParOf" srcId="{9F74FB35-12F9-4A70-B45C-5AE3B1E017A5}" destId="{3CB1C865-097A-4FD9-9B4E-042C2C60A7AA}" srcOrd="1" destOrd="0" presId="urn:microsoft.com/office/officeart/2005/8/layout/hProcess9"/>
    <dgm:cxn modelId="{E674DFAD-A5FF-4737-9832-B4EDFBC9A063}" type="presParOf" srcId="{9F74FB35-12F9-4A70-B45C-5AE3B1E017A5}" destId="{A2DC1986-16FE-4866-9079-10BB8F79C13A}" srcOrd="2" destOrd="0" presId="urn:microsoft.com/office/officeart/2005/8/layout/hProcess9"/>
    <dgm:cxn modelId="{E94A4DBD-E3B5-48AC-81E4-8C21DF2B174F}" type="presParOf" srcId="{9F74FB35-12F9-4A70-B45C-5AE3B1E017A5}" destId="{69EFBE0F-9308-4B4E-961F-8AABE8832413}" srcOrd="3" destOrd="0" presId="urn:microsoft.com/office/officeart/2005/8/layout/hProcess9"/>
    <dgm:cxn modelId="{67E6B489-DDE2-4364-AD6E-1CB76BEF9DE6}" type="presParOf" srcId="{9F74FB35-12F9-4A70-B45C-5AE3B1E017A5}" destId="{C07A759D-9F97-41DF-92E5-AEDD15DDC26A}" srcOrd="4" destOrd="0" presId="urn:microsoft.com/office/officeart/2005/8/layout/hProcess9"/>
    <dgm:cxn modelId="{74477BF4-0572-4E1B-A02E-83AE89FE30C7}" type="presParOf" srcId="{9F74FB35-12F9-4A70-B45C-5AE3B1E017A5}" destId="{81A1D072-A66C-4292-9B64-E89AB0F8D37A}" srcOrd="5" destOrd="0" presId="urn:microsoft.com/office/officeart/2005/8/layout/hProcess9"/>
    <dgm:cxn modelId="{F8ED4EC8-0767-4525-A1DB-EB2DC19C90B5}" type="presParOf" srcId="{9F74FB35-12F9-4A70-B45C-5AE3B1E017A5}" destId="{C6F394A4-18F0-4928-8FD6-7A87D513C1F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EAEC7-EF70-486E-96D2-642369B70E93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A1E3D6F6-A76D-4975-ACE8-4E8740C0B3D5}">
      <dgm:prSet phldrT="[Text]"/>
      <dgm:spPr/>
      <dgm:t>
        <a:bodyPr/>
        <a:lstStyle/>
        <a:p>
          <a:r>
            <a:rPr lang="en-US" dirty="0"/>
            <a:t>Feedback</a:t>
          </a:r>
        </a:p>
      </dgm:t>
    </dgm:pt>
    <dgm:pt modelId="{E2D6A3FD-E441-4BEC-A594-F9DC04B15EAD}" type="parTrans" cxnId="{88CB761E-B41C-42B6-A6FD-240927AC99BC}">
      <dgm:prSet/>
      <dgm:spPr/>
      <dgm:t>
        <a:bodyPr/>
        <a:lstStyle/>
        <a:p>
          <a:endParaRPr lang="en-US"/>
        </a:p>
      </dgm:t>
    </dgm:pt>
    <dgm:pt modelId="{A0F36B94-9760-4862-A6D0-FC93B5AA5225}" type="sibTrans" cxnId="{88CB761E-B41C-42B6-A6FD-240927AC99BC}">
      <dgm:prSet/>
      <dgm:spPr/>
      <dgm:t>
        <a:bodyPr/>
        <a:lstStyle/>
        <a:p>
          <a:endParaRPr lang="en-US"/>
        </a:p>
      </dgm:t>
    </dgm:pt>
    <dgm:pt modelId="{ACF4A329-B04D-452B-AD23-F026E016D8CF}">
      <dgm:prSet phldrT="[Text]"/>
      <dgm:spPr/>
      <dgm:t>
        <a:bodyPr/>
        <a:lstStyle/>
        <a:p>
          <a:r>
            <a:rPr lang="en-US" dirty="0"/>
            <a:t>Open Discussion</a:t>
          </a:r>
        </a:p>
      </dgm:t>
    </dgm:pt>
    <dgm:pt modelId="{18136200-3D98-444F-9CFC-6C5EF6C99943}" type="parTrans" cxnId="{64BC2DC3-B933-4678-8809-B2BE064F93DB}">
      <dgm:prSet/>
      <dgm:spPr/>
      <dgm:t>
        <a:bodyPr/>
        <a:lstStyle/>
        <a:p>
          <a:endParaRPr lang="en-US"/>
        </a:p>
      </dgm:t>
    </dgm:pt>
    <dgm:pt modelId="{EAA28C10-3CD1-4391-943B-93451958B831}" type="sibTrans" cxnId="{64BC2DC3-B933-4678-8809-B2BE064F93DB}">
      <dgm:prSet/>
      <dgm:spPr/>
      <dgm:t>
        <a:bodyPr/>
        <a:lstStyle/>
        <a:p>
          <a:endParaRPr lang="en-US"/>
        </a:p>
      </dgm:t>
    </dgm:pt>
    <dgm:pt modelId="{9EDBB632-DFD8-4DD6-AA92-F2446C9DDEC9}">
      <dgm:prSet phldrT="[Text]"/>
      <dgm:spPr/>
      <dgm:t>
        <a:bodyPr/>
        <a:lstStyle/>
        <a:p>
          <a:r>
            <a:rPr lang="en-US" dirty="0"/>
            <a:t>Cooperative Learning</a:t>
          </a:r>
        </a:p>
      </dgm:t>
    </dgm:pt>
    <dgm:pt modelId="{98C74359-35A0-4216-94AE-12F2A8E12225}" type="parTrans" cxnId="{EEA480AA-B6DB-4C28-A311-4EE6AB9E5718}">
      <dgm:prSet/>
      <dgm:spPr/>
      <dgm:t>
        <a:bodyPr/>
        <a:lstStyle/>
        <a:p>
          <a:endParaRPr lang="en-US"/>
        </a:p>
      </dgm:t>
    </dgm:pt>
    <dgm:pt modelId="{C6DAEA69-640A-44A4-BDA3-B22A0300C956}" type="sibTrans" cxnId="{EEA480AA-B6DB-4C28-A311-4EE6AB9E5718}">
      <dgm:prSet/>
      <dgm:spPr/>
      <dgm:t>
        <a:bodyPr/>
        <a:lstStyle/>
        <a:p>
          <a:endParaRPr lang="en-US"/>
        </a:p>
      </dgm:t>
    </dgm:pt>
    <dgm:pt modelId="{8DCC9501-6B95-488B-8CF6-1CA87CA214E1}">
      <dgm:prSet phldrT="[Text]"/>
      <dgm:spPr/>
      <dgm:t>
        <a:bodyPr/>
        <a:lstStyle/>
        <a:p>
          <a:r>
            <a:rPr lang="en-US" dirty="0"/>
            <a:t>Project based Learning</a:t>
          </a:r>
        </a:p>
      </dgm:t>
    </dgm:pt>
    <dgm:pt modelId="{9AAB967F-F3AF-4ECC-9CBC-45D7713F892B}" type="parTrans" cxnId="{AD94B754-B95D-4C66-B1D4-5F50F9714823}">
      <dgm:prSet/>
      <dgm:spPr/>
      <dgm:t>
        <a:bodyPr/>
        <a:lstStyle/>
        <a:p>
          <a:endParaRPr lang="en-US"/>
        </a:p>
      </dgm:t>
    </dgm:pt>
    <dgm:pt modelId="{02F7F06E-A5A7-4153-8B25-1BFBA727F382}" type="sibTrans" cxnId="{AD94B754-B95D-4C66-B1D4-5F50F9714823}">
      <dgm:prSet/>
      <dgm:spPr/>
      <dgm:t>
        <a:bodyPr/>
        <a:lstStyle/>
        <a:p>
          <a:endParaRPr lang="en-US"/>
        </a:p>
      </dgm:t>
    </dgm:pt>
    <dgm:pt modelId="{4620E4E9-46E8-4D53-B538-FE6E40008F5B}">
      <dgm:prSet phldrT="[Text]"/>
      <dgm:spPr/>
      <dgm:t>
        <a:bodyPr/>
        <a:lstStyle/>
        <a:p>
          <a:r>
            <a:rPr lang="en-US" dirty="0"/>
            <a:t>Real life Case Study </a:t>
          </a:r>
        </a:p>
      </dgm:t>
    </dgm:pt>
    <dgm:pt modelId="{92A93B63-26DA-4220-B89A-47E6381FF38C}" type="parTrans" cxnId="{6BA44A9C-735B-44CF-902D-F2DB7BE9018B}">
      <dgm:prSet/>
      <dgm:spPr/>
      <dgm:t>
        <a:bodyPr/>
        <a:lstStyle/>
        <a:p>
          <a:endParaRPr lang="en-US"/>
        </a:p>
      </dgm:t>
    </dgm:pt>
    <dgm:pt modelId="{650C5492-DBA5-4E61-AA18-A15A58FB1293}" type="sibTrans" cxnId="{6BA44A9C-735B-44CF-902D-F2DB7BE9018B}">
      <dgm:prSet/>
      <dgm:spPr/>
      <dgm:t>
        <a:bodyPr/>
        <a:lstStyle/>
        <a:p>
          <a:endParaRPr lang="en-US"/>
        </a:p>
      </dgm:t>
    </dgm:pt>
    <dgm:pt modelId="{3B60836E-250C-40CA-99A1-BECE94E517DB}" type="pres">
      <dgm:prSet presAssocID="{D35EAEC7-EF70-486E-96D2-642369B70E93}" presName="Name0" presStyleCnt="0">
        <dgm:presLayoutVars>
          <dgm:dir/>
          <dgm:resizeHandles val="exact"/>
        </dgm:presLayoutVars>
      </dgm:prSet>
      <dgm:spPr/>
    </dgm:pt>
    <dgm:pt modelId="{02663525-CBF2-4E04-80F9-18E7B4DFB6B7}" type="pres">
      <dgm:prSet presAssocID="{A1E3D6F6-A76D-4975-ACE8-4E8740C0B3D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2CA52-C74B-4F21-9E02-F462DEA176A4}" type="pres">
      <dgm:prSet presAssocID="{A0F36B94-9760-4862-A6D0-FC93B5AA5225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3033655-54B3-4EF1-BE37-281C58539BF6}" type="pres">
      <dgm:prSet presAssocID="{A0F36B94-9760-4862-A6D0-FC93B5AA5225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BF3B8578-8E67-4E86-A5C3-D3E916B9B637}" type="pres">
      <dgm:prSet presAssocID="{ACF4A329-B04D-452B-AD23-F026E016D8C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7F71EF-F2AD-4D78-AE7B-E306AE2C6252}" type="pres">
      <dgm:prSet presAssocID="{EAA28C10-3CD1-4391-943B-93451958B831}" presName="sibTrans" presStyleLbl="sibTrans2D1" presStyleIdx="1" presStyleCnt="4"/>
      <dgm:spPr/>
      <dgm:t>
        <a:bodyPr/>
        <a:lstStyle/>
        <a:p>
          <a:endParaRPr lang="en-US"/>
        </a:p>
      </dgm:t>
    </dgm:pt>
    <dgm:pt modelId="{6FFD33AE-EB31-4EA3-8754-A2B78C8DB010}" type="pres">
      <dgm:prSet presAssocID="{EAA28C10-3CD1-4391-943B-93451958B831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6D37FBF0-1A00-4EF2-BDC3-B1245043FFB5}" type="pres">
      <dgm:prSet presAssocID="{9EDBB632-DFD8-4DD6-AA92-F2446C9DDEC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3C5081-5ACB-4B79-A126-DC13EB7069F0}" type="pres">
      <dgm:prSet presAssocID="{C6DAEA69-640A-44A4-BDA3-B22A0300C956}" presName="sibTrans" presStyleLbl="sibTrans2D1" presStyleIdx="2" presStyleCnt="4"/>
      <dgm:spPr/>
      <dgm:t>
        <a:bodyPr/>
        <a:lstStyle/>
        <a:p>
          <a:endParaRPr lang="en-US"/>
        </a:p>
      </dgm:t>
    </dgm:pt>
    <dgm:pt modelId="{34691643-CEE5-49B3-8927-AC3141A7E24C}" type="pres">
      <dgm:prSet presAssocID="{C6DAEA69-640A-44A4-BDA3-B22A0300C956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23C1297C-7F55-498E-BD61-E209D8DBFD9A}" type="pres">
      <dgm:prSet presAssocID="{8DCC9501-6B95-488B-8CF6-1CA87CA214E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1BB5FF-67C9-4576-9068-72C3A3997FFB}" type="pres">
      <dgm:prSet presAssocID="{02F7F06E-A5A7-4153-8B25-1BFBA727F38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8ECC7546-3F10-441E-9BFC-D681CAC2C60B}" type="pres">
      <dgm:prSet presAssocID="{02F7F06E-A5A7-4153-8B25-1BFBA727F38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5A000426-E028-4BB0-8CE9-CE5DCC1DE13A}" type="pres">
      <dgm:prSet presAssocID="{4620E4E9-46E8-4D53-B538-FE6E40008F5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933396-511E-4938-A6B9-FF2D576C5038}" type="presOf" srcId="{A0F36B94-9760-4862-A6D0-FC93B5AA5225}" destId="{03033655-54B3-4EF1-BE37-281C58539BF6}" srcOrd="1" destOrd="0" presId="urn:microsoft.com/office/officeart/2005/8/layout/process1"/>
    <dgm:cxn modelId="{821F344E-CF82-4964-AB59-C8D13A4EA14C}" type="presOf" srcId="{EAA28C10-3CD1-4391-943B-93451958B831}" destId="{897F71EF-F2AD-4D78-AE7B-E306AE2C6252}" srcOrd="0" destOrd="0" presId="urn:microsoft.com/office/officeart/2005/8/layout/process1"/>
    <dgm:cxn modelId="{52F8C012-CEAC-4D56-815B-C26869FEA8CC}" type="presOf" srcId="{ACF4A329-B04D-452B-AD23-F026E016D8CF}" destId="{BF3B8578-8E67-4E86-A5C3-D3E916B9B637}" srcOrd="0" destOrd="0" presId="urn:microsoft.com/office/officeart/2005/8/layout/process1"/>
    <dgm:cxn modelId="{EEA480AA-B6DB-4C28-A311-4EE6AB9E5718}" srcId="{D35EAEC7-EF70-486E-96D2-642369B70E93}" destId="{9EDBB632-DFD8-4DD6-AA92-F2446C9DDEC9}" srcOrd="2" destOrd="0" parTransId="{98C74359-35A0-4216-94AE-12F2A8E12225}" sibTransId="{C6DAEA69-640A-44A4-BDA3-B22A0300C956}"/>
    <dgm:cxn modelId="{976DE315-6D53-47CF-B01D-4493E055B16B}" type="presOf" srcId="{4620E4E9-46E8-4D53-B538-FE6E40008F5B}" destId="{5A000426-E028-4BB0-8CE9-CE5DCC1DE13A}" srcOrd="0" destOrd="0" presId="urn:microsoft.com/office/officeart/2005/8/layout/process1"/>
    <dgm:cxn modelId="{D8C29F3C-CE4E-43E9-BD38-1AC73D893260}" type="presOf" srcId="{9EDBB632-DFD8-4DD6-AA92-F2446C9DDEC9}" destId="{6D37FBF0-1A00-4EF2-BDC3-B1245043FFB5}" srcOrd="0" destOrd="0" presId="urn:microsoft.com/office/officeart/2005/8/layout/process1"/>
    <dgm:cxn modelId="{6BA44A9C-735B-44CF-902D-F2DB7BE9018B}" srcId="{D35EAEC7-EF70-486E-96D2-642369B70E93}" destId="{4620E4E9-46E8-4D53-B538-FE6E40008F5B}" srcOrd="4" destOrd="0" parTransId="{92A93B63-26DA-4220-B89A-47E6381FF38C}" sibTransId="{650C5492-DBA5-4E61-AA18-A15A58FB1293}"/>
    <dgm:cxn modelId="{88CB761E-B41C-42B6-A6FD-240927AC99BC}" srcId="{D35EAEC7-EF70-486E-96D2-642369B70E93}" destId="{A1E3D6F6-A76D-4975-ACE8-4E8740C0B3D5}" srcOrd="0" destOrd="0" parTransId="{E2D6A3FD-E441-4BEC-A594-F9DC04B15EAD}" sibTransId="{A0F36B94-9760-4862-A6D0-FC93B5AA5225}"/>
    <dgm:cxn modelId="{0A25684D-6C24-4E16-8A54-6DC7244E55CC}" type="presOf" srcId="{A0F36B94-9760-4862-A6D0-FC93B5AA5225}" destId="{28B2CA52-C74B-4F21-9E02-F462DEA176A4}" srcOrd="0" destOrd="0" presId="urn:microsoft.com/office/officeart/2005/8/layout/process1"/>
    <dgm:cxn modelId="{6209B785-BB54-425A-AD72-5E161BC8588C}" type="presOf" srcId="{A1E3D6F6-A76D-4975-ACE8-4E8740C0B3D5}" destId="{02663525-CBF2-4E04-80F9-18E7B4DFB6B7}" srcOrd="0" destOrd="0" presId="urn:microsoft.com/office/officeart/2005/8/layout/process1"/>
    <dgm:cxn modelId="{7FB93E8D-63DF-4457-A10C-988CBC466159}" type="presOf" srcId="{8DCC9501-6B95-488B-8CF6-1CA87CA214E1}" destId="{23C1297C-7F55-498E-BD61-E209D8DBFD9A}" srcOrd="0" destOrd="0" presId="urn:microsoft.com/office/officeart/2005/8/layout/process1"/>
    <dgm:cxn modelId="{B2E9690B-CBDA-45FA-8B3F-B40331BF08D4}" type="presOf" srcId="{C6DAEA69-640A-44A4-BDA3-B22A0300C956}" destId="{34691643-CEE5-49B3-8927-AC3141A7E24C}" srcOrd="1" destOrd="0" presId="urn:microsoft.com/office/officeart/2005/8/layout/process1"/>
    <dgm:cxn modelId="{64BC2DC3-B933-4678-8809-B2BE064F93DB}" srcId="{D35EAEC7-EF70-486E-96D2-642369B70E93}" destId="{ACF4A329-B04D-452B-AD23-F026E016D8CF}" srcOrd="1" destOrd="0" parTransId="{18136200-3D98-444F-9CFC-6C5EF6C99943}" sibTransId="{EAA28C10-3CD1-4391-943B-93451958B831}"/>
    <dgm:cxn modelId="{CB07B292-E22B-4B49-9A74-84C91C8C27FA}" type="presOf" srcId="{C6DAEA69-640A-44A4-BDA3-B22A0300C956}" destId="{5F3C5081-5ACB-4B79-A126-DC13EB7069F0}" srcOrd="0" destOrd="0" presId="urn:microsoft.com/office/officeart/2005/8/layout/process1"/>
    <dgm:cxn modelId="{1D74A1A1-5DF6-4DF1-9D5F-46AEF9C5B2F7}" type="presOf" srcId="{EAA28C10-3CD1-4391-943B-93451958B831}" destId="{6FFD33AE-EB31-4EA3-8754-A2B78C8DB010}" srcOrd="1" destOrd="0" presId="urn:microsoft.com/office/officeart/2005/8/layout/process1"/>
    <dgm:cxn modelId="{27F507BB-B611-4768-899E-2BDB732B1099}" type="presOf" srcId="{02F7F06E-A5A7-4153-8B25-1BFBA727F382}" destId="{8E1BB5FF-67C9-4576-9068-72C3A3997FFB}" srcOrd="0" destOrd="0" presId="urn:microsoft.com/office/officeart/2005/8/layout/process1"/>
    <dgm:cxn modelId="{AD94B754-B95D-4C66-B1D4-5F50F9714823}" srcId="{D35EAEC7-EF70-486E-96D2-642369B70E93}" destId="{8DCC9501-6B95-488B-8CF6-1CA87CA214E1}" srcOrd="3" destOrd="0" parTransId="{9AAB967F-F3AF-4ECC-9CBC-45D7713F892B}" sibTransId="{02F7F06E-A5A7-4153-8B25-1BFBA727F382}"/>
    <dgm:cxn modelId="{D01642B1-901B-4BF6-9715-5BF521CADBDE}" type="presOf" srcId="{02F7F06E-A5A7-4153-8B25-1BFBA727F382}" destId="{8ECC7546-3F10-441E-9BFC-D681CAC2C60B}" srcOrd="1" destOrd="0" presId="urn:microsoft.com/office/officeart/2005/8/layout/process1"/>
    <dgm:cxn modelId="{496E25BB-11FE-48E1-8693-A1443A22D17D}" type="presOf" srcId="{D35EAEC7-EF70-486E-96D2-642369B70E93}" destId="{3B60836E-250C-40CA-99A1-BECE94E517DB}" srcOrd="0" destOrd="0" presId="urn:microsoft.com/office/officeart/2005/8/layout/process1"/>
    <dgm:cxn modelId="{E1AA48E8-D41E-4828-92E1-78E833B11C4D}" type="presParOf" srcId="{3B60836E-250C-40CA-99A1-BECE94E517DB}" destId="{02663525-CBF2-4E04-80F9-18E7B4DFB6B7}" srcOrd="0" destOrd="0" presId="urn:microsoft.com/office/officeart/2005/8/layout/process1"/>
    <dgm:cxn modelId="{915DFCA8-E3C9-46BF-A8F7-B1EB2F527AB9}" type="presParOf" srcId="{3B60836E-250C-40CA-99A1-BECE94E517DB}" destId="{28B2CA52-C74B-4F21-9E02-F462DEA176A4}" srcOrd="1" destOrd="0" presId="urn:microsoft.com/office/officeart/2005/8/layout/process1"/>
    <dgm:cxn modelId="{1408E84F-39D9-4B4B-A8A0-C16C76530B61}" type="presParOf" srcId="{28B2CA52-C74B-4F21-9E02-F462DEA176A4}" destId="{03033655-54B3-4EF1-BE37-281C58539BF6}" srcOrd="0" destOrd="0" presId="urn:microsoft.com/office/officeart/2005/8/layout/process1"/>
    <dgm:cxn modelId="{262951CD-E09F-4B7A-AB65-F2A584344DE1}" type="presParOf" srcId="{3B60836E-250C-40CA-99A1-BECE94E517DB}" destId="{BF3B8578-8E67-4E86-A5C3-D3E916B9B637}" srcOrd="2" destOrd="0" presId="urn:microsoft.com/office/officeart/2005/8/layout/process1"/>
    <dgm:cxn modelId="{FB3CF376-43AF-4C12-8EB6-C0813E8CAD07}" type="presParOf" srcId="{3B60836E-250C-40CA-99A1-BECE94E517DB}" destId="{897F71EF-F2AD-4D78-AE7B-E306AE2C6252}" srcOrd="3" destOrd="0" presId="urn:microsoft.com/office/officeart/2005/8/layout/process1"/>
    <dgm:cxn modelId="{A17CE713-2280-4600-B8AE-6236CF318B1A}" type="presParOf" srcId="{897F71EF-F2AD-4D78-AE7B-E306AE2C6252}" destId="{6FFD33AE-EB31-4EA3-8754-A2B78C8DB010}" srcOrd="0" destOrd="0" presId="urn:microsoft.com/office/officeart/2005/8/layout/process1"/>
    <dgm:cxn modelId="{48791A5E-CA9D-4718-A601-0CFD59333192}" type="presParOf" srcId="{3B60836E-250C-40CA-99A1-BECE94E517DB}" destId="{6D37FBF0-1A00-4EF2-BDC3-B1245043FFB5}" srcOrd="4" destOrd="0" presId="urn:microsoft.com/office/officeart/2005/8/layout/process1"/>
    <dgm:cxn modelId="{16D1693E-9693-4FF1-BBD0-3E114C7DEE66}" type="presParOf" srcId="{3B60836E-250C-40CA-99A1-BECE94E517DB}" destId="{5F3C5081-5ACB-4B79-A126-DC13EB7069F0}" srcOrd="5" destOrd="0" presId="urn:microsoft.com/office/officeart/2005/8/layout/process1"/>
    <dgm:cxn modelId="{C91E0C5E-514B-4BFA-82C6-A4D50A0BD9B0}" type="presParOf" srcId="{5F3C5081-5ACB-4B79-A126-DC13EB7069F0}" destId="{34691643-CEE5-49B3-8927-AC3141A7E24C}" srcOrd="0" destOrd="0" presId="urn:microsoft.com/office/officeart/2005/8/layout/process1"/>
    <dgm:cxn modelId="{EA2513F1-5450-4A6F-B225-7EA4A46E085E}" type="presParOf" srcId="{3B60836E-250C-40CA-99A1-BECE94E517DB}" destId="{23C1297C-7F55-498E-BD61-E209D8DBFD9A}" srcOrd="6" destOrd="0" presId="urn:microsoft.com/office/officeart/2005/8/layout/process1"/>
    <dgm:cxn modelId="{06749D5B-FAAE-4182-B0AB-3C5787B55B94}" type="presParOf" srcId="{3B60836E-250C-40CA-99A1-BECE94E517DB}" destId="{8E1BB5FF-67C9-4576-9068-72C3A3997FFB}" srcOrd="7" destOrd="0" presId="urn:microsoft.com/office/officeart/2005/8/layout/process1"/>
    <dgm:cxn modelId="{1260CBC9-72BB-4DFB-94F3-34EA15ED5A4C}" type="presParOf" srcId="{8E1BB5FF-67C9-4576-9068-72C3A3997FFB}" destId="{8ECC7546-3F10-441E-9BFC-D681CAC2C60B}" srcOrd="0" destOrd="0" presId="urn:microsoft.com/office/officeart/2005/8/layout/process1"/>
    <dgm:cxn modelId="{28F4CB99-F012-4EFB-B583-52F75F86FE19}" type="presParOf" srcId="{3B60836E-250C-40CA-99A1-BECE94E517DB}" destId="{5A000426-E028-4BB0-8CE9-CE5DCC1DE13A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A6F195-107A-4506-A7BA-E054045A17B8}" type="doc">
      <dgm:prSet loTypeId="urn:microsoft.com/office/officeart/2005/8/layout/hList9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34E836-F296-40CC-85F3-DCEEC82197C8}">
      <dgm:prSet phldrT="[Text]"/>
      <dgm:spPr/>
      <dgm:t>
        <a:bodyPr/>
        <a:lstStyle/>
        <a:p>
          <a:r>
            <a:rPr lang="en-US" dirty="0"/>
            <a:t>Short Exams</a:t>
          </a:r>
        </a:p>
      </dgm:t>
    </dgm:pt>
    <dgm:pt modelId="{82510753-E1C9-46E2-AEA7-ED23C2C5870B}" type="parTrans" cxnId="{EDE93137-4D77-4C1A-9F8A-2D04D2754F3E}">
      <dgm:prSet/>
      <dgm:spPr/>
      <dgm:t>
        <a:bodyPr/>
        <a:lstStyle/>
        <a:p>
          <a:endParaRPr lang="en-US"/>
        </a:p>
      </dgm:t>
    </dgm:pt>
    <dgm:pt modelId="{C18B6A16-B0C6-40B8-8DA3-ACE1B3CA090D}" type="sibTrans" cxnId="{EDE93137-4D77-4C1A-9F8A-2D04D2754F3E}">
      <dgm:prSet/>
      <dgm:spPr/>
      <dgm:t>
        <a:bodyPr/>
        <a:lstStyle/>
        <a:p>
          <a:endParaRPr lang="en-US"/>
        </a:p>
      </dgm:t>
    </dgm:pt>
    <dgm:pt modelId="{E186A5A8-DC64-4725-A730-7E2C6C16BBAF}">
      <dgm:prSet phldrT="[Text]"/>
      <dgm:spPr/>
      <dgm:t>
        <a:bodyPr/>
        <a:lstStyle/>
        <a:p>
          <a:r>
            <a:rPr lang="en-US" dirty="0"/>
            <a:t>Post Lecture </a:t>
          </a:r>
        </a:p>
      </dgm:t>
    </dgm:pt>
    <dgm:pt modelId="{CA3E2658-4895-408C-A1E5-462F114B564F}" type="parTrans" cxnId="{E21987A5-63E2-4831-A58F-B32433BE8C87}">
      <dgm:prSet/>
      <dgm:spPr/>
      <dgm:t>
        <a:bodyPr/>
        <a:lstStyle/>
        <a:p>
          <a:endParaRPr lang="en-US"/>
        </a:p>
      </dgm:t>
    </dgm:pt>
    <dgm:pt modelId="{D9FB2A0D-698F-41E8-A745-9B73D2DAB038}" type="sibTrans" cxnId="{E21987A5-63E2-4831-A58F-B32433BE8C87}">
      <dgm:prSet/>
      <dgm:spPr/>
      <dgm:t>
        <a:bodyPr/>
        <a:lstStyle/>
        <a:p>
          <a:endParaRPr lang="en-US"/>
        </a:p>
      </dgm:t>
    </dgm:pt>
    <dgm:pt modelId="{CEA13C10-9F17-4665-B2EC-1A2872D9DD1B}">
      <dgm:prSet phldrT="[Text]"/>
      <dgm:spPr/>
      <dgm:t>
        <a:bodyPr/>
        <a:lstStyle/>
        <a:p>
          <a:r>
            <a:rPr lang="en-US" dirty="0"/>
            <a:t>10 short exams = 80</a:t>
          </a:r>
        </a:p>
      </dgm:t>
    </dgm:pt>
    <dgm:pt modelId="{06534DF8-42B1-4424-924F-D82F96A84098}" type="parTrans" cxnId="{92FC1FDB-574F-4046-87BA-15A3CD7D2C32}">
      <dgm:prSet/>
      <dgm:spPr/>
      <dgm:t>
        <a:bodyPr/>
        <a:lstStyle/>
        <a:p>
          <a:endParaRPr lang="en-US"/>
        </a:p>
      </dgm:t>
    </dgm:pt>
    <dgm:pt modelId="{ADB93C88-62B3-4773-9073-16EFFDA27294}" type="sibTrans" cxnId="{92FC1FDB-574F-4046-87BA-15A3CD7D2C32}">
      <dgm:prSet/>
      <dgm:spPr/>
      <dgm:t>
        <a:bodyPr/>
        <a:lstStyle/>
        <a:p>
          <a:endParaRPr lang="en-US"/>
        </a:p>
      </dgm:t>
    </dgm:pt>
    <dgm:pt modelId="{8FB1818B-B417-4EB3-A95A-B89C19234C12}">
      <dgm:prSet phldrT="[Text]"/>
      <dgm:spPr/>
      <dgm:t>
        <a:bodyPr/>
        <a:lstStyle/>
        <a:p>
          <a:r>
            <a:rPr lang="en-US" dirty="0"/>
            <a:t>End Semester Exam</a:t>
          </a:r>
        </a:p>
      </dgm:t>
    </dgm:pt>
    <dgm:pt modelId="{8D18BD6B-2660-434B-9A99-74DC8021C193}" type="parTrans" cxnId="{A6C70C0F-B68B-43B4-A659-21EFB336E59F}">
      <dgm:prSet/>
      <dgm:spPr/>
      <dgm:t>
        <a:bodyPr/>
        <a:lstStyle/>
        <a:p>
          <a:endParaRPr lang="en-US"/>
        </a:p>
      </dgm:t>
    </dgm:pt>
    <dgm:pt modelId="{78685E81-B8C6-42CB-80A0-605682AB0D32}" type="sibTrans" cxnId="{A6C70C0F-B68B-43B4-A659-21EFB336E59F}">
      <dgm:prSet/>
      <dgm:spPr/>
      <dgm:t>
        <a:bodyPr/>
        <a:lstStyle/>
        <a:p>
          <a:endParaRPr lang="en-US"/>
        </a:p>
      </dgm:t>
    </dgm:pt>
    <dgm:pt modelId="{B4E05973-13C5-4A6E-926C-3F95264E8394}">
      <dgm:prSet phldrT="[Text]"/>
      <dgm:spPr/>
      <dgm:t>
        <a:bodyPr/>
        <a:lstStyle/>
        <a:p>
          <a:r>
            <a:rPr lang="en-US" dirty="0"/>
            <a:t>End of semester</a:t>
          </a:r>
        </a:p>
      </dgm:t>
    </dgm:pt>
    <dgm:pt modelId="{20107531-B1BD-4C81-86B4-88EA8CB0ADE6}" type="parTrans" cxnId="{C73F2FB7-DBCD-4846-B88C-546B8CB3C2DE}">
      <dgm:prSet/>
      <dgm:spPr/>
      <dgm:t>
        <a:bodyPr/>
        <a:lstStyle/>
        <a:p>
          <a:endParaRPr lang="en-US"/>
        </a:p>
      </dgm:t>
    </dgm:pt>
    <dgm:pt modelId="{8598675E-C760-4F1E-B8FF-8AA90BA554C8}" type="sibTrans" cxnId="{C73F2FB7-DBCD-4846-B88C-546B8CB3C2DE}">
      <dgm:prSet/>
      <dgm:spPr/>
      <dgm:t>
        <a:bodyPr/>
        <a:lstStyle/>
        <a:p>
          <a:endParaRPr lang="en-US"/>
        </a:p>
      </dgm:t>
    </dgm:pt>
    <dgm:pt modelId="{52490F78-63A8-470C-BBE7-FE391C5381E7}">
      <dgm:prSet phldrT="[Text]"/>
      <dgm:spPr/>
      <dgm:t>
        <a:bodyPr/>
        <a:lstStyle/>
        <a:p>
          <a:r>
            <a:rPr lang="en-US" dirty="0"/>
            <a:t>1 Exam</a:t>
          </a:r>
        </a:p>
        <a:p>
          <a:r>
            <a:rPr lang="en-US" dirty="0"/>
            <a:t> = 20 </a:t>
          </a:r>
        </a:p>
      </dgm:t>
    </dgm:pt>
    <dgm:pt modelId="{3E1F3FB2-E744-490B-A587-3AEE41DC7251}" type="parTrans" cxnId="{14E7D1FA-68E4-4F8A-A9E2-33CD4AF35BCE}">
      <dgm:prSet/>
      <dgm:spPr/>
      <dgm:t>
        <a:bodyPr/>
        <a:lstStyle/>
        <a:p>
          <a:endParaRPr lang="en-US"/>
        </a:p>
      </dgm:t>
    </dgm:pt>
    <dgm:pt modelId="{7124A24C-56FB-471A-BBAD-9E7E6FE4BE63}" type="sibTrans" cxnId="{14E7D1FA-68E4-4F8A-A9E2-33CD4AF35BCE}">
      <dgm:prSet/>
      <dgm:spPr/>
      <dgm:t>
        <a:bodyPr/>
        <a:lstStyle/>
        <a:p>
          <a:endParaRPr lang="en-US"/>
        </a:p>
      </dgm:t>
    </dgm:pt>
    <dgm:pt modelId="{65447E67-8020-425C-996B-C5C868D5838D}" type="pres">
      <dgm:prSet presAssocID="{82A6F195-107A-4506-A7BA-E054045A17B8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047EC9D5-3839-40A5-B1CC-79741604D174}" type="pres">
      <dgm:prSet presAssocID="{3D34E836-F296-40CC-85F3-DCEEC82197C8}" presName="posSpace" presStyleCnt="0"/>
      <dgm:spPr/>
    </dgm:pt>
    <dgm:pt modelId="{65B5E84C-538E-45E8-A43A-C20DC1185313}" type="pres">
      <dgm:prSet presAssocID="{3D34E836-F296-40CC-85F3-DCEEC82197C8}" presName="vertFlow" presStyleCnt="0"/>
      <dgm:spPr/>
    </dgm:pt>
    <dgm:pt modelId="{53BFC535-92F5-4870-A306-A0107664D98D}" type="pres">
      <dgm:prSet presAssocID="{3D34E836-F296-40CC-85F3-DCEEC82197C8}" presName="topSpace" presStyleCnt="0"/>
      <dgm:spPr/>
    </dgm:pt>
    <dgm:pt modelId="{D6AC9B78-AFD6-4E45-92FE-B33431BC2698}" type="pres">
      <dgm:prSet presAssocID="{3D34E836-F296-40CC-85F3-DCEEC82197C8}" presName="firstComp" presStyleCnt="0"/>
      <dgm:spPr/>
    </dgm:pt>
    <dgm:pt modelId="{FDA79B54-0C66-4053-AC19-2765A0988202}" type="pres">
      <dgm:prSet presAssocID="{3D34E836-F296-40CC-85F3-DCEEC82197C8}" presName="firstChild" presStyleLbl="bgAccFollowNode1" presStyleIdx="0" presStyleCnt="4"/>
      <dgm:spPr/>
      <dgm:t>
        <a:bodyPr/>
        <a:lstStyle/>
        <a:p>
          <a:endParaRPr lang="en-US"/>
        </a:p>
      </dgm:t>
    </dgm:pt>
    <dgm:pt modelId="{55CE31F6-BD78-4FE5-BA55-21FC6F3D0275}" type="pres">
      <dgm:prSet presAssocID="{3D34E836-F296-40CC-85F3-DCEEC82197C8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25D54C-D880-438D-B18F-C217CACC2591}" type="pres">
      <dgm:prSet presAssocID="{CEA13C10-9F17-4665-B2EC-1A2872D9DD1B}" presName="comp" presStyleCnt="0"/>
      <dgm:spPr/>
    </dgm:pt>
    <dgm:pt modelId="{F2CF5E74-9C6A-4A70-95D1-32ED320D9974}" type="pres">
      <dgm:prSet presAssocID="{CEA13C10-9F17-4665-B2EC-1A2872D9DD1B}" presName="child" presStyleLbl="bgAccFollowNode1" presStyleIdx="1" presStyleCnt="4"/>
      <dgm:spPr/>
      <dgm:t>
        <a:bodyPr/>
        <a:lstStyle/>
        <a:p>
          <a:endParaRPr lang="en-US"/>
        </a:p>
      </dgm:t>
    </dgm:pt>
    <dgm:pt modelId="{5F7E2295-08FB-4442-89E2-906AAF050081}" type="pres">
      <dgm:prSet presAssocID="{CEA13C10-9F17-4665-B2EC-1A2872D9DD1B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39B696-9EEE-4565-87C4-96F4D0FEAA61}" type="pres">
      <dgm:prSet presAssocID="{3D34E836-F296-40CC-85F3-DCEEC82197C8}" presName="negSpace" presStyleCnt="0"/>
      <dgm:spPr/>
    </dgm:pt>
    <dgm:pt modelId="{F0E39990-FE1D-44E1-B04F-741A34797D21}" type="pres">
      <dgm:prSet presAssocID="{3D34E836-F296-40CC-85F3-DCEEC82197C8}" presName="circle" presStyleLbl="node1" presStyleIdx="0" presStyleCnt="2"/>
      <dgm:spPr/>
      <dgm:t>
        <a:bodyPr/>
        <a:lstStyle/>
        <a:p>
          <a:endParaRPr lang="en-US"/>
        </a:p>
      </dgm:t>
    </dgm:pt>
    <dgm:pt modelId="{28E697A5-191C-40D2-998D-CA6BAF6DE172}" type="pres">
      <dgm:prSet presAssocID="{C18B6A16-B0C6-40B8-8DA3-ACE1B3CA090D}" presName="transSpace" presStyleCnt="0"/>
      <dgm:spPr/>
    </dgm:pt>
    <dgm:pt modelId="{144796FC-E747-4791-A975-132603933FE6}" type="pres">
      <dgm:prSet presAssocID="{8FB1818B-B417-4EB3-A95A-B89C19234C12}" presName="posSpace" presStyleCnt="0"/>
      <dgm:spPr/>
    </dgm:pt>
    <dgm:pt modelId="{5E148362-6C8F-453C-8D3E-0F31C30CB86E}" type="pres">
      <dgm:prSet presAssocID="{8FB1818B-B417-4EB3-A95A-B89C19234C12}" presName="vertFlow" presStyleCnt="0"/>
      <dgm:spPr/>
    </dgm:pt>
    <dgm:pt modelId="{B6FC2DB4-1603-46CE-A263-18F2100DFB9B}" type="pres">
      <dgm:prSet presAssocID="{8FB1818B-B417-4EB3-A95A-B89C19234C12}" presName="topSpace" presStyleCnt="0"/>
      <dgm:spPr/>
    </dgm:pt>
    <dgm:pt modelId="{3E822428-315E-4DB8-A174-5F3B6408CCC4}" type="pres">
      <dgm:prSet presAssocID="{8FB1818B-B417-4EB3-A95A-B89C19234C12}" presName="firstComp" presStyleCnt="0"/>
      <dgm:spPr/>
    </dgm:pt>
    <dgm:pt modelId="{C143FA64-45B1-43C3-91FD-25ED07C31F7A}" type="pres">
      <dgm:prSet presAssocID="{8FB1818B-B417-4EB3-A95A-B89C19234C12}" presName="firstChild" presStyleLbl="bgAccFollowNode1" presStyleIdx="2" presStyleCnt="4"/>
      <dgm:spPr/>
      <dgm:t>
        <a:bodyPr/>
        <a:lstStyle/>
        <a:p>
          <a:endParaRPr lang="en-US"/>
        </a:p>
      </dgm:t>
    </dgm:pt>
    <dgm:pt modelId="{40922229-AF24-4774-95DE-A69E9A18884F}" type="pres">
      <dgm:prSet presAssocID="{8FB1818B-B417-4EB3-A95A-B89C19234C12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5E93AE-9C0F-45DD-AE9F-80F6DFE0D267}" type="pres">
      <dgm:prSet presAssocID="{52490F78-63A8-470C-BBE7-FE391C5381E7}" presName="comp" presStyleCnt="0"/>
      <dgm:spPr/>
    </dgm:pt>
    <dgm:pt modelId="{40409479-D6CF-45C6-9A59-7CD704AE1F4D}" type="pres">
      <dgm:prSet presAssocID="{52490F78-63A8-470C-BBE7-FE391C5381E7}" presName="child" presStyleLbl="bgAccFollowNode1" presStyleIdx="3" presStyleCnt="4"/>
      <dgm:spPr/>
      <dgm:t>
        <a:bodyPr/>
        <a:lstStyle/>
        <a:p>
          <a:endParaRPr lang="en-US"/>
        </a:p>
      </dgm:t>
    </dgm:pt>
    <dgm:pt modelId="{3F89E27C-102A-4B6B-B43E-11863AEAF5D3}" type="pres">
      <dgm:prSet presAssocID="{52490F78-63A8-470C-BBE7-FE391C5381E7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7D4BDD-E3DB-4EB7-ACBA-3463874BCB33}" type="pres">
      <dgm:prSet presAssocID="{8FB1818B-B417-4EB3-A95A-B89C19234C12}" presName="negSpace" presStyleCnt="0"/>
      <dgm:spPr/>
    </dgm:pt>
    <dgm:pt modelId="{BE743A18-CF05-4B9F-994D-2291D1165810}" type="pres">
      <dgm:prSet presAssocID="{8FB1818B-B417-4EB3-A95A-B89C19234C12}" presName="circle" presStyleLbl="node1" presStyleIdx="1" presStyleCnt="2"/>
      <dgm:spPr/>
      <dgm:t>
        <a:bodyPr/>
        <a:lstStyle/>
        <a:p>
          <a:endParaRPr lang="en-US"/>
        </a:p>
      </dgm:t>
    </dgm:pt>
  </dgm:ptLst>
  <dgm:cxnLst>
    <dgm:cxn modelId="{EB42B6B6-AF2C-4F7F-BB85-B679621C0D38}" type="presOf" srcId="{52490F78-63A8-470C-BBE7-FE391C5381E7}" destId="{40409479-D6CF-45C6-9A59-7CD704AE1F4D}" srcOrd="0" destOrd="0" presId="urn:microsoft.com/office/officeart/2005/8/layout/hList9"/>
    <dgm:cxn modelId="{A6C70C0F-B68B-43B4-A659-21EFB336E59F}" srcId="{82A6F195-107A-4506-A7BA-E054045A17B8}" destId="{8FB1818B-B417-4EB3-A95A-B89C19234C12}" srcOrd="1" destOrd="0" parTransId="{8D18BD6B-2660-434B-9A99-74DC8021C193}" sibTransId="{78685E81-B8C6-42CB-80A0-605682AB0D32}"/>
    <dgm:cxn modelId="{945F047A-00CD-4376-B6C8-BD53A2A6DC0F}" type="presOf" srcId="{E186A5A8-DC64-4725-A730-7E2C6C16BBAF}" destId="{55CE31F6-BD78-4FE5-BA55-21FC6F3D0275}" srcOrd="1" destOrd="0" presId="urn:microsoft.com/office/officeart/2005/8/layout/hList9"/>
    <dgm:cxn modelId="{14E7D1FA-68E4-4F8A-A9E2-33CD4AF35BCE}" srcId="{8FB1818B-B417-4EB3-A95A-B89C19234C12}" destId="{52490F78-63A8-470C-BBE7-FE391C5381E7}" srcOrd="1" destOrd="0" parTransId="{3E1F3FB2-E744-490B-A587-3AEE41DC7251}" sibTransId="{7124A24C-56FB-471A-BBAD-9E7E6FE4BE63}"/>
    <dgm:cxn modelId="{41DB3D33-17B8-4667-9C0C-20A424B6C7DE}" type="presOf" srcId="{3D34E836-F296-40CC-85F3-DCEEC82197C8}" destId="{F0E39990-FE1D-44E1-B04F-741A34797D21}" srcOrd="0" destOrd="0" presId="urn:microsoft.com/office/officeart/2005/8/layout/hList9"/>
    <dgm:cxn modelId="{0F26CC3F-F6BA-499E-9789-4487D331B550}" type="presOf" srcId="{B4E05973-13C5-4A6E-926C-3F95264E8394}" destId="{C143FA64-45B1-43C3-91FD-25ED07C31F7A}" srcOrd="0" destOrd="0" presId="urn:microsoft.com/office/officeart/2005/8/layout/hList9"/>
    <dgm:cxn modelId="{6B68CE6F-A22F-486E-BEDA-555D8BCB2F83}" type="presOf" srcId="{B4E05973-13C5-4A6E-926C-3F95264E8394}" destId="{40922229-AF24-4774-95DE-A69E9A18884F}" srcOrd="1" destOrd="0" presId="urn:microsoft.com/office/officeart/2005/8/layout/hList9"/>
    <dgm:cxn modelId="{3EC88326-7469-4636-88C7-A66D580F395B}" type="presOf" srcId="{82A6F195-107A-4506-A7BA-E054045A17B8}" destId="{65447E67-8020-425C-996B-C5C868D5838D}" srcOrd="0" destOrd="0" presId="urn:microsoft.com/office/officeart/2005/8/layout/hList9"/>
    <dgm:cxn modelId="{96D04E9F-45F7-45E5-894F-47E93E408431}" type="presOf" srcId="{52490F78-63A8-470C-BBE7-FE391C5381E7}" destId="{3F89E27C-102A-4B6B-B43E-11863AEAF5D3}" srcOrd="1" destOrd="0" presId="urn:microsoft.com/office/officeart/2005/8/layout/hList9"/>
    <dgm:cxn modelId="{68A9C5A8-BB8D-439D-90D7-F8C6B0EBCFDC}" type="presOf" srcId="{8FB1818B-B417-4EB3-A95A-B89C19234C12}" destId="{BE743A18-CF05-4B9F-994D-2291D1165810}" srcOrd="0" destOrd="0" presId="urn:microsoft.com/office/officeart/2005/8/layout/hList9"/>
    <dgm:cxn modelId="{C73F2FB7-DBCD-4846-B88C-546B8CB3C2DE}" srcId="{8FB1818B-B417-4EB3-A95A-B89C19234C12}" destId="{B4E05973-13C5-4A6E-926C-3F95264E8394}" srcOrd="0" destOrd="0" parTransId="{20107531-B1BD-4C81-86B4-88EA8CB0ADE6}" sibTransId="{8598675E-C760-4F1E-B8FF-8AA90BA554C8}"/>
    <dgm:cxn modelId="{FC4258CF-BE5D-4698-9F4A-CC0A9964948F}" type="presOf" srcId="{E186A5A8-DC64-4725-A730-7E2C6C16BBAF}" destId="{FDA79B54-0C66-4053-AC19-2765A0988202}" srcOrd="0" destOrd="0" presId="urn:microsoft.com/office/officeart/2005/8/layout/hList9"/>
    <dgm:cxn modelId="{01F1FD6D-0F62-46B8-A220-6512409619A0}" type="presOf" srcId="{CEA13C10-9F17-4665-B2EC-1A2872D9DD1B}" destId="{5F7E2295-08FB-4442-89E2-906AAF050081}" srcOrd="1" destOrd="0" presId="urn:microsoft.com/office/officeart/2005/8/layout/hList9"/>
    <dgm:cxn modelId="{92FC1FDB-574F-4046-87BA-15A3CD7D2C32}" srcId="{3D34E836-F296-40CC-85F3-DCEEC82197C8}" destId="{CEA13C10-9F17-4665-B2EC-1A2872D9DD1B}" srcOrd="1" destOrd="0" parTransId="{06534DF8-42B1-4424-924F-D82F96A84098}" sibTransId="{ADB93C88-62B3-4773-9073-16EFFDA27294}"/>
    <dgm:cxn modelId="{E21987A5-63E2-4831-A58F-B32433BE8C87}" srcId="{3D34E836-F296-40CC-85F3-DCEEC82197C8}" destId="{E186A5A8-DC64-4725-A730-7E2C6C16BBAF}" srcOrd="0" destOrd="0" parTransId="{CA3E2658-4895-408C-A1E5-462F114B564F}" sibTransId="{D9FB2A0D-698F-41E8-A745-9B73D2DAB038}"/>
    <dgm:cxn modelId="{89918C50-EE50-40E6-BA3F-FD89BFD0C3F3}" type="presOf" srcId="{CEA13C10-9F17-4665-B2EC-1A2872D9DD1B}" destId="{F2CF5E74-9C6A-4A70-95D1-32ED320D9974}" srcOrd="0" destOrd="0" presId="urn:microsoft.com/office/officeart/2005/8/layout/hList9"/>
    <dgm:cxn modelId="{EDE93137-4D77-4C1A-9F8A-2D04D2754F3E}" srcId="{82A6F195-107A-4506-A7BA-E054045A17B8}" destId="{3D34E836-F296-40CC-85F3-DCEEC82197C8}" srcOrd="0" destOrd="0" parTransId="{82510753-E1C9-46E2-AEA7-ED23C2C5870B}" sibTransId="{C18B6A16-B0C6-40B8-8DA3-ACE1B3CA090D}"/>
    <dgm:cxn modelId="{6BA2DCC6-E559-4A3F-B6C4-2FE69504FF5B}" type="presParOf" srcId="{65447E67-8020-425C-996B-C5C868D5838D}" destId="{047EC9D5-3839-40A5-B1CC-79741604D174}" srcOrd="0" destOrd="0" presId="urn:microsoft.com/office/officeart/2005/8/layout/hList9"/>
    <dgm:cxn modelId="{1B49969F-1624-409F-B70B-53C0E344E505}" type="presParOf" srcId="{65447E67-8020-425C-996B-C5C868D5838D}" destId="{65B5E84C-538E-45E8-A43A-C20DC1185313}" srcOrd="1" destOrd="0" presId="urn:microsoft.com/office/officeart/2005/8/layout/hList9"/>
    <dgm:cxn modelId="{DE98DE3D-FC03-4534-8AEC-76E99DA3DB7C}" type="presParOf" srcId="{65B5E84C-538E-45E8-A43A-C20DC1185313}" destId="{53BFC535-92F5-4870-A306-A0107664D98D}" srcOrd="0" destOrd="0" presId="urn:microsoft.com/office/officeart/2005/8/layout/hList9"/>
    <dgm:cxn modelId="{558AC49D-C2CC-44EB-B9F7-F8C5FB14AB4E}" type="presParOf" srcId="{65B5E84C-538E-45E8-A43A-C20DC1185313}" destId="{D6AC9B78-AFD6-4E45-92FE-B33431BC2698}" srcOrd="1" destOrd="0" presId="urn:microsoft.com/office/officeart/2005/8/layout/hList9"/>
    <dgm:cxn modelId="{418906D3-BCD1-4B4C-92E8-1C4B965C3AE9}" type="presParOf" srcId="{D6AC9B78-AFD6-4E45-92FE-B33431BC2698}" destId="{FDA79B54-0C66-4053-AC19-2765A0988202}" srcOrd="0" destOrd="0" presId="urn:microsoft.com/office/officeart/2005/8/layout/hList9"/>
    <dgm:cxn modelId="{9391AB87-857C-42D1-82E9-F2448AA2EBA6}" type="presParOf" srcId="{D6AC9B78-AFD6-4E45-92FE-B33431BC2698}" destId="{55CE31F6-BD78-4FE5-BA55-21FC6F3D0275}" srcOrd="1" destOrd="0" presId="urn:microsoft.com/office/officeart/2005/8/layout/hList9"/>
    <dgm:cxn modelId="{6EB7BDDA-0F0D-4F3A-BAE5-AAA7D06A3FE7}" type="presParOf" srcId="{65B5E84C-538E-45E8-A43A-C20DC1185313}" destId="{C125D54C-D880-438D-B18F-C217CACC2591}" srcOrd="2" destOrd="0" presId="urn:microsoft.com/office/officeart/2005/8/layout/hList9"/>
    <dgm:cxn modelId="{16C6643C-D091-40CC-8C2A-00247F675E6B}" type="presParOf" srcId="{C125D54C-D880-438D-B18F-C217CACC2591}" destId="{F2CF5E74-9C6A-4A70-95D1-32ED320D9974}" srcOrd="0" destOrd="0" presId="urn:microsoft.com/office/officeart/2005/8/layout/hList9"/>
    <dgm:cxn modelId="{ADF0B5AA-F57C-4E4E-A6AB-6F8752A0A520}" type="presParOf" srcId="{C125D54C-D880-438D-B18F-C217CACC2591}" destId="{5F7E2295-08FB-4442-89E2-906AAF050081}" srcOrd="1" destOrd="0" presId="urn:microsoft.com/office/officeart/2005/8/layout/hList9"/>
    <dgm:cxn modelId="{696023D1-F63D-4F4B-A6A6-9FC6239E2060}" type="presParOf" srcId="{65447E67-8020-425C-996B-C5C868D5838D}" destId="{5839B696-9EEE-4565-87C4-96F4D0FEAA61}" srcOrd="2" destOrd="0" presId="urn:microsoft.com/office/officeart/2005/8/layout/hList9"/>
    <dgm:cxn modelId="{1FA428E4-B556-444F-9987-607E1301FA57}" type="presParOf" srcId="{65447E67-8020-425C-996B-C5C868D5838D}" destId="{F0E39990-FE1D-44E1-B04F-741A34797D21}" srcOrd="3" destOrd="0" presId="urn:microsoft.com/office/officeart/2005/8/layout/hList9"/>
    <dgm:cxn modelId="{769BD4F9-02D8-4E8F-9C8F-87A5174CD5A8}" type="presParOf" srcId="{65447E67-8020-425C-996B-C5C868D5838D}" destId="{28E697A5-191C-40D2-998D-CA6BAF6DE172}" srcOrd="4" destOrd="0" presId="urn:microsoft.com/office/officeart/2005/8/layout/hList9"/>
    <dgm:cxn modelId="{2CFD8CE1-6A87-498F-B6B1-AA3EDC3C07AF}" type="presParOf" srcId="{65447E67-8020-425C-996B-C5C868D5838D}" destId="{144796FC-E747-4791-A975-132603933FE6}" srcOrd="5" destOrd="0" presId="urn:microsoft.com/office/officeart/2005/8/layout/hList9"/>
    <dgm:cxn modelId="{391E93F2-B77B-4A77-B9DF-85C36A9494E2}" type="presParOf" srcId="{65447E67-8020-425C-996B-C5C868D5838D}" destId="{5E148362-6C8F-453C-8D3E-0F31C30CB86E}" srcOrd="6" destOrd="0" presId="urn:microsoft.com/office/officeart/2005/8/layout/hList9"/>
    <dgm:cxn modelId="{0BE7C302-9884-49F4-A838-FF6119A52687}" type="presParOf" srcId="{5E148362-6C8F-453C-8D3E-0F31C30CB86E}" destId="{B6FC2DB4-1603-46CE-A263-18F2100DFB9B}" srcOrd="0" destOrd="0" presId="urn:microsoft.com/office/officeart/2005/8/layout/hList9"/>
    <dgm:cxn modelId="{A25E581C-809A-43EA-8313-E3D95453DFE0}" type="presParOf" srcId="{5E148362-6C8F-453C-8D3E-0F31C30CB86E}" destId="{3E822428-315E-4DB8-A174-5F3B6408CCC4}" srcOrd="1" destOrd="0" presId="urn:microsoft.com/office/officeart/2005/8/layout/hList9"/>
    <dgm:cxn modelId="{69EFC44B-8E17-4606-8852-2A6AE2968A1D}" type="presParOf" srcId="{3E822428-315E-4DB8-A174-5F3B6408CCC4}" destId="{C143FA64-45B1-43C3-91FD-25ED07C31F7A}" srcOrd="0" destOrd="0" presId="urn:microsoft.com/office/officeart/2005/8/layout/hList9"/>
    <dgm:cxn modelId="{6782C0CE-471D-4D1F-B527-3EB1D82C3BC5}" type="presParOf" srcId="{3E822428-315E-4DB8-A174-5F3B6408CCC4}" destId="{40922229-AF24-4774-95DE-A69E9A18884F}" srcOrd="1" destOrd="0" presId="urn:microsoft.com/office/officeart/2005/8/layout/hList9"/>
    <dgm:cxn modelId="{BC4066B7-D540-452C-A406-88B5B10C49FB}" type="presParOf" srcId="{5E148362-6C8F-453C-8D3E-0F31C30CB86E}" destId="{275E93AE-9C0F-45DD-AE9F-80F6DFE0D267}" srcOrd="2" destOrd="0" presId="urn:microsoft.com/office/officeart/2005/8/layout/hList9"/>
    <dgm:cxn modelId="{AAE9785E-8CE8-4D99-9401-AFA7B4261B7F}" type="presParOf" srcId="{275E93AE-9C0F-45DD-AE9F-80F6DFE0D267}" destId="{40409479-D6CF-45C6-9A59-7CD704AE1F4D}" srcOrd="0" destOrd="0" presId="urn:microsoft.com/office/officeart/2005/8/layout/hList9"/>
    <dgm:cxn modelId="{E680D528-C82D-4FFF-97A7-FB49D165F7C2}" type="presParOf" srcId="{275E93AE-9C0F-45DD-AE9F-80F6DFE0D267}" destId="{3F89E27C-102A-4B6B-B43E-11863AEAF5D3}" srcOrd="1" destOrd="0" presId="urn:microsoft.com/office/officeart/2005/8/layout/hList9"/>
    <dgm:cxn modelId="{A3FE5451-504D-423A-AAF4-2FB8F7CE289C}" type="presParOf" srcId="{65447E67-8020-425C-996B-C5C868D5838D}" destId="{2A7D4BDD-E3DB-4EB7-ACBA-3463874BCB33}" srcOrd="7" destOrd="0" presId="urn:microsoft.com/office/officeart/2005/8/layout/hList9"/>
    <dgm:cxn modelId="{9D12E421-DF68-41A7-A7E5-F18BD22E31B1}" type="presParOf" srcId="{65447E67-8020-425C-996B-C5C868D5838D}" destId="{BE743A18-CF05-4B9F-994D-2291D116581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DE1DB-B583-4022-99C3-95629BD02E00}">
      <dsp:nvSpPr>
        <dsp:cNvPr id="0" name=""/>
        <dsp:cNvSpPr/>
      </dsp:nvSpPr>
      <dsp:spPr>
        <a:xfrm>
          <a:off x="484132" y="0"/>
          <a:ext cx="5486836" cy="2888985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D0DF8-6AD5-4F4E-87BE-8C7D5CE4BACF}">
      <dsp:nvSpPr>
        <dsp:cNvPr id="0" name=""/>
        <dsp:cNvSpPr/>
      </dsp:nvSpPr>
      <dsp:spPr>
        <a:xfrm>
          <a:off x="3230" y="866695"/>
          <a:ext cx="1553889" cy="11555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Flexible Environment</a:t>
          </a:r>
        </a:p>
      </dsp:txBody>
      <dsp:txXfrm>
        <a:off x="59641" y="923106"/>
        <a:ext cx="1441067" cy="1042772"/>
      </dsp:txXfrm>
    </dsp:sp>
    <dsp:sp modelId="{A2DC1986-16FE-4866-9079-10BB8F79C13A}">
      <dsp:nvSpPr>
        <dsp:cNvPr id="0" name=""/>
        <dsp:cNvSpPr/>
      </dsp:nvSpPr>
      <dsp:spPr>
        <a:xfrm>
          <a:off x="1634813" y="891899"/>
          <a:ext cx="1553889" cy="1155594"/>
        </a:xfrm>
        <a:prstGeom prst="round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Learning Culture shift</a:t>
          </a:r>
        </a:p>
      </dsp:txBody>
      <dsp:txXfrm>
        <a:off x="1691224" y="948310"/>
        <a:ext cx="1441067" cy="1042772"/>
      </dsp:txXfrm>
    </dsp:sp>
    <dsp:sp modelId="{C07A759D-9F97-41DF-92E5-AEDD15DDC26A}">
      <dsp:nvSpPr>
        <dsp:cNvPr id="0" name=""/>
        <dsp:cNvSpPr/>
      </dsp:nvSpPr>
      <dsp:spPr>
        <a:xfrm>
          <a:off x="3266398" y="866695"/>
          <a:ext cx="1553889" cy="1155594"/>
        </a:xfrm>
        <a:prstGeom prst="round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Intentional content</a:t>
          </a:r>
        </a:p>
      </dsp:txBody>
      <dsp:txXfrm>
        <a:off x="3322809" y="923106"/>
        <a:ext cx="1441067" cy="1042772"/>
      </dsp:txXfrm>
    </dsp:sp>
    <dsp:sp modelId="{C6F394A4-18F0-4928-8FD6-7A87D513C1F2}">
      <dsp:nvSpPr>
        <dsp:cNvPr id="0" name=""/>
        <dsp:cNvSpPr/>
      </dsp:nvSpPr>
      <dsp:spPr>
        <a:xfrm>
          <a:off x="4897981" y="866695"/>
          <a:ext cx="1553889" cy="1155594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Professional educator</a:t>
          </a:r>
          <a:endParaRPr lang="en-US" sz="1900" kern="1200" dirty="0"/>
        </a:p>
      </dsp:txBody>
      <dsp:txXfrm>
        <a:off x="4954392" y="923106"/>
        <a:ext cx="1441067" cy="10427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63525-CBF2-4E04-80F9-18E7B4DFB6B7}">
      <dsp:nvSpPr>
        <dsp:cNvPr id="0" name=""/>
        <dsp:cNvSpPr/>
      </dsp:nvSpPr>
      <dsp:spPr>
        <a:xfrm>
          <a:off x="4797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Feedback</a:t>
          </a:r>
        </a:p>
      </dsp:txBody>
      <dsp:txXfrm>
        <a:off x="30934" y="953424"/>
        <a:ext cx="1435016" cy="840100"/>
      </dsp:txXfrm>
    </dsp:sp>
    <dsp:sp modelId="{28B2CA52-C74B-4F21-9E02-F462DEA176A4}">
      <dsp:nvSpPr>
        <dsp:cNvPr id="0" name=""/>
        <dsp:cNvSpPr/>
      </dsp:nvSpPr>
      <dsp:spPr>
        <a:xfrm>
          <a:off x="1640817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640817" y="1262820"/>
        <a:ext cx="220714" cy="221308"/>
      </dsp:txXfrm>
    </dsp:sp>
    <dsp:sp modelId="{BF3B8578-8E67-4E86-A5C3-D3E916B9B637}">
      <dsp:nvSpPr>
        <dsp:cNvPr id="0" name=""/>
        <dsp:cNvSpPr/>
      </dsp:nvSpPr>
      <dsp:spPr>
        <a:xfrm>
          <a:off x="2087004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Open Discussion</a:t>
          </a:r>
        </a:p>
      </dsp:txBody>
      <dsp:txXfrm>
        <a:off x="2113141" y="953424"/>
        <a:ext cx="1435016" cy="840100"/>
      </dsp:txXfrm>
    </dsp:sp>
    <dsp:sp modelId="{897F71EF-F2AD-4D78-AE7B-E306AE2C6252}">
      <dsp:nvSpPr>
        <dsp:cNvPr id="0" name=""/>
        <dsp:cNvSpPr/>
      </dsp:nvSpPr>
      <dsp:spPr>
        <a:xfrm>
          <a:off x="3723024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723024" y="1262820"/>
        <a:ext cx="220714" cy="221308"/>
      </dsp:txXfrm>
    </dsp:sp>
    <dsp:sp modelId="{6D37FBF0-1A00-4EF2-BDC3-B1245043FFB5}">
      <dsp:nvSpPr>
        <dsp:cNvPr id="0" name=""/>
        <dsp:cNvSpPr/>
      </dsp:nvSpPr>
      <dsp:spPr>
        <a:xfrm>
          <a:off x="4169212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Cooperative Learning</a:t>
          </a:r>
        </a:p>
      </dsp:txBody>
      <dsp:txXfrm>
        <a:off x="4195349" y="953424"/>
        <a:ext cx="1435016" cy="840100"/>
      </dsp:txXfrm>
    </dsp:sp>
    <dsp:sp modelId="{5F3C5081-5ACB-4B79-A126-DC13EB7069F0}">
      <dsp:nvSpPr>
        <dsp:cNvPr id="0" name=""/>
        <dsp:cNvSpPr/>
      </dsp:nvSpPr>
      <dsp:spPr>
        <a:xfrm>
          <a:off x="5805232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5805232" y="1262820"/>
        <a:ext cx="220714" cy="221308"/>
      </dsp:txXfrm>
    </dsp:sp>
    <dsp:sp modelId="{23C1297C-7F55-498E-BD61-E209D8DBFD9A}">
      <dsp:nvSpPr>
        <dsp:cNvPr id="0" name=""/>
        <dsp:cNvSpPr/>
      </dsp:nvSpPr>
      <dsp:spPr>
        <a:xfrm>
          <a:off x="6251419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Project based Learning</a:t>
          </a:r>
        </a:p>
      </dsp:txBody>
      <dsp:txXfrm>
        <a:off x="6277556" y="953424"/>
        <a:ext cx="1435016" cy="840100"/>
      </dsp:txXfrm>
    </dsp:sp>
    <dsp:sp modelId="{8E1BB5FF-67C9-4576-9068-72C3A3997FFB}">
      <dsp:nvSpPr>
        <dsp:cNvPr id="0" name=""/>
        <dsp:cNvSpPr/>
      </dsp:nvSpPr>
      <dsp:spPr>
        <a:xfrm>
          <a:off x="7887439" y="1189050"/>
          <a:ext cx="315305" cy="3688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7887439" y="1262820"/>
        <a:ext cx="220714" cy="221308"/>
      </dsp:txXfrm>
    </dsp:sp>
    <dsp:sp modelId="{5A000426-E028-4BB0-8CE9-CE5DCC1DE13A}">
      <dsp:nvSpPr>
        <dsp:cNvPr id="0" name=""/>
        <dsp:cNvSpPr/>
      </dsp:nvSpPr>
      <dsp:spPr>
        <a:xfrm>
          <a:off x="8333626" y="927287"/>
          <a:ext cx="1487290" cy="892374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Real life Case Study </a:t>
          </a:r>
        </a:p>
      </dsp:txBody>
      <dsp:txXfrm>
        <a:off x="8359763" y="953424"/>
        <a:ext cx="1435016" cy="8401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A79B54-0C66-4053-AC19-2765A0988202}">
      <dsp:nvSpPr>
        <dsp:cNvPr id="0" name=""/>
        <dsp:cNvSpPr/>
      </dsp:nvSpPr>
      <dsp:spPr>
        <a:xfrm>
          <a:off x="1355724" y="1354349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Post Lecture </a:t>
          </a:r>
        </a:p>
      </dsp:txBody>
      <dsp:txXfrm>
        <a:off x="1761966" y="1354349"/>
        <a:ext cx="2132766" cy="1693518"/>
      </dsp:txXfrm>
    </dsp:sp>
    <dsp:sp modelId="{F2CF5E74-9C6A-4A70-95D1-32ED320D9974}">
      <dsp:nvSpPr>
        <dsp:cNvPr id="0" name=""/>
        <dsp:cNvSpPr/>
      </dsp:nvSpPr>
      <dsp:spPr>
        <a:xfrm>
          <a:off x="1355724" y="3047867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2246587"/>
            <a:satOff val="-7611"/>
            <a:lumOff val="-97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2246587"/>
              <a:satOff val="-7611"/>
              <a:lumOff val="-9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10 short exams = 80</a:t>
          </a:r>
        </a:p>
      </dsp:txBody>
      <dsp:txXfrm>
        <a:off x="1761966" y="3047867"/>
        <a:ext cx="2132766" cy="1693518"/>
      </dsp:txXfrm>
    </dsp:sp>
    <dsp:sp modelId="{F0E39990-FE1D-44E1-B04F-741A34797D21}">
      <dsp:nvSpPr>
        <dsp:cNvPr id="0" name=""/>
        <dsp:cNvSpPr/>
      </dsp:nvSpPr>
      <dsp:spPr>
        <a:xfrm>
          <a:off x="1587" y="677280"/>
          <a:ext cx="1692671" cy="169267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Short Exams</a:t>
          </a:r>
        </a:p>
      </dsp:txBody>
      <dsp:txXfrm>
        <a:off x="249473" y="925166"/>
        <a:ext cx="1196899" cy="1196899"/>
      </dsp:txXfrm>
    </dsp:sp>
    <dsp:sp modelId="{C143FA64-45B1-43C3-91FD-25ED07C31F7A}">
      <dsp:nvSpPr>
        <dsp:cNvPr id="0" name=""/>
        <dsp:cNvSpPr/>
      </dsp:nvSpPr>
      <dsp:spPr>
        <a:xfrm>
          <a:off x="5587404" y="1354349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4493175"/>
            <a:satOff val="-15221"/>
            <a:lumOff val="-195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493175"/>
              <a:satOff val="-15221"/>
              <a:lumOff val="-19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End of semester</a:t>
          </a:r>
        </a:p>
      </dsp:txBody>
      <dsp:txXfrm>
        <a:off x="5993645" y="1354349"/>
        <a:ext cx="2132766" cy="1693518"/>
      </dsp:txXfrm>
    </dsp:sp>
    <dsp:sp modelId="{40409479-D6CF-45C6-9A59-7CD704AE1F4D}">
      <dsp:nvSpPr>
        <dsp:cNvPr id="0" name=""/>
        <dsp:cNvSpPr/>
      </dsp:nvSpPr>
      <dsp:spPr>
        <a:xfrm>
          <a:off x="5587404" y="3047867"/>
          <a:ext cx="2539007" cy="1693518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1 Exam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 = 20 </a:t>
          </a:r>
        </a:p>
      </dsp:txBody>
      <dsp:txXfrm>
        <a:off x="5993645" y="3047867"/>
        <a:ext cx="2132766" cy="1693518"/>
      </dsp:txXfrm>
    </dsp:sp>
    <dsp:sp modelId="{BE743A18-CF05-4B9F-994D-2291D1165810}">
      <dsp:nvSpPr>
        <dsp:cNvPr id="0" name=""/>
        <dsp:cNvSpPr/>
      </dsp:nvSpPr>
      <dsp:spPr>
        <a:xfrm>
          <a:off x="4233267" y="677280"/>
          <a:ext cx="1692671" cy="1692671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End Semester Exam</a:t>
          </a:r>
        </a:p>
      </dsp:txBody>
      <dsp:txXfrm>
        <a:off x="4481153" y="925166"/>
        <a:ext cx="1196899" cy="1196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39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69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14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e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png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5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1.xml"/><Relationship Id="rId5" Type="http://schemas.openxmlformats.org/officeDocument/2006/relationships/image" Target="../media/image7.svg"/><Relationship Id="rId10" Type="http://schemas.microsoft.com/office/2007/relationships/diagramDrawing" Target="../diagrams/drawing1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5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2.xml"/><Relationship Id="rId5" Type="http://schemas.openxmlformats.org/officeDocument/2006/relationships/image" Target="../media/image7.svg"/><Relationship Id="rId10" Type="http://schemas.microsoft.com/office/2007/relationships/diagramDrawing" Target="../diagrams/drawing2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4.emf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15.emf"/><Relationship Id="rId9" Type="http://schemas.microsoft.com/office/2007/relationships/diagramDrawing" Target="../diagrams/drawing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sv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19.sv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svg"/><Relationship Id="rId5" Type="http://schemas.openxmlformats.org/officeDocument/2006/relationships/image" Target="../media/image5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xmlns="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xmlns="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5752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6594456" y="6043084"/>
            <a:ext cx="427833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xmlns="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xmlns="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0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-29543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86138" y="2019690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overview course is designed to focus on the customers, the design thinking is used as an approach to provide creative solutions to the events and future improvements.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the project-oriented cooperation, in the course, You  will understand the basic theories and knowledge of design thinking, aware and master the tools and principles of design thinking, and their application. 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project-oriented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Basic theories and knowledge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Tools of DT 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95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628948" y="1976824"/>
            <a:ext cx="87827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Understand the concepts of design thinking approaches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Create design thinking teams and conduct design thinking sessions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Apply both critical thinking and design thinking in parallel to solve problems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Apply some design thinking concepts to their daily work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Use the design process as a tool for innovation.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8426C35D-E789-54EC-AE81-28B3F813DF88}"/>
              </a:ext>
            </a:extLst>
          </p:cNvPr>
          <p:cNvSpPr/>
          <p:nvPr/>
        </p:nvSpPr>
        <p:spPr>
          <a:xfrm>
            <a:off x="1771923" y="4686300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 Building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9BE96BE-8375-45BC-8D9E-C6D24F7D6451}"/>
              </a:ext>
            </a:extLst>
          </p:cNvPr>
          <p:cNvSpPr/>
          <p:nvPr/>
        </p:nvSpPr>
        <p:spPr>
          <a:xfrm>
            <a:off x="4153181" y="4652960"/>
            <a:ext cx="2547657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Brainstorming 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5860DBF0-395A-82FF-D8B6-19EF15A80F95}"/>
              </a:ext>
            </a:extLst>
          </p:cNvPr>
          <p:cNvSpPr/>
          <p:nvPr/>
        </p:nvSpPr>
        <p:spPr>
          <a:xfrm>
            <a:off x="7239284" y="4638672"/>
            <a:ext cx="2128565" cy="894043"/>
          </a:xfrm>
          <a:prstGeom prst="roundRect">
            <a:avLst/>
          </a:prstGeom>
          <a:solidFill>
            <a:srgbClr val="8E5A6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54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 professional skills in customer management and communication.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Demonstrate the value of developing a local network and assist students in making connections with the business community.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a portfolio of work to set them apart in the job market.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Provide an authentic opportunity for you to develop teamwork and leadership skills.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xmlns="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 Credit Hours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40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4" y="1456941"/>
            <a:ext cx="9621113" cy="43670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v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Topics: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157158" y="258375"/>
            <a:ext cx="1771923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7615" y="596048"/>
            <a:ext cx="1821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 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643236" y="1848233"/>
            <a:ext cx="87827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Design Thinking Overview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General Approaches to Design Thinking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A Design Thinking Approach in Stages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Design Thinking Techniques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Journey mapping and ideation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Introduction to Ideation and Prototyping Strategies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Communicating ideas and effective storytelling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General Design Thinking Practices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0" name="Picture 9" descr="A picture containing circle, logo, font, design&#10;&#10;Description automatically generated">
            <a:extLst>
              <a:ext uri="{FF2B5EF4-FFF2-40B4-BE49-F238E27FC236}">
                <a16:creationId xmlns:a16="http://schemas.microsoft.com/office/drawing/2014/main" xmlns="" id="{2481087F-99C1-C5EA-40C7-F76A1EB13F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156" y="4422228"/>
            <a:ext cx="7119048" cy="21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9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57313" y="1285191"/>
            <a:ext cx="934575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8E5A6D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Outcomes:</a:t>
            </a:r>
          </a:p>
          <a:p>
            <a:endParaRPr lang="en-US" sz="4000" dirty="0">
              <a:solidFill>
                <a:srgbClr val="8E5A6D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What design thinking is and when to use it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use design thinking to generate innovative ideas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be prepared when opportunity arises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to take the many ideas you generate and determine which ones are likely to produce specific, desired outcomes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a strong understanding of the Design Process and how it can be applied in a variety of business settings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84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423" y="-262110"/>
            <a:ext cx="1530079" cy="135329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57313" y="546619"/>
            <a:ext cx="9115419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8E5A6D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Learning Outcomes:</a:t>
            </a:r>
          </a:p>
          <a:p>
            <a:endParaRPr lang="en-US" sz="4000" dirty="0">
              <a:solidFill>
                <a:srgbClr val="8E5A6D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 Learn to research and understand the unique needs of a company around specific challenges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to build empathy for target customers from different “cultures”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to develop and test innovative ideas through a rapid iteration cycle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Learn how to create physical prototypes / a visual representation of an idea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Develop the willingness to take a risk and the ability to deal with failure</a:t>
            </a: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2836024" y="3371502"/>
            <a:ext cx="92686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Teaching Strategy &amp;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713420" y="4884389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Recorded lectures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4842938" y="521313"/>
            <a:ext cx="4942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Flipped Learning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B67C3E6-B675-2CC0-8C4D-D5D636A364D9}"/>
              </a:ext>
            </a:extLst>
          </p:cNvPr>
          <p:cNvSpPr/>
          <p:nvPr/>
        </p:nvSpPr>
        <p:spPr>
          <a:xfrm>
            <a:off x="6223644" y="1236306"/>
            <a:ext cx="55159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Discussions</a:t>
            </a:r>
          </a:p>
        </p:txBody>
      </p:sp>
    </p:spTree>
    <p:extLst>
      <p:ext uri="{BB962C8B-B14F-4D97-AF65-F5344CB8AC3E}">
        <p14:creationId xmlns:p14="http://schemas.microsoft.com/office/powerpoint/2010/main" val="362389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Online Recorded lectures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86137" y="1505336"/>
            <a:ext cx="85723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Students can view from home to substitute lecturing in the classroom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FLIP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 represent the four pillars included in this type of learning: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Flexible environment, Learning culture shift, Intentional content, and Professional educator.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624788" y="287689"/>
            <a:ext cx="2199746" cy="968080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FA585F8D-A07C-7456-CD39-8AC5C24FD2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5274746"/>
              </p:ext>
            </p:extLst>
          </p:nvPr>
        </p:nvGraphicFramePr>
        <p:xfrm>
          <a:off x="2524740" y="3950898"/>
          <a:ext cx="6455102" cy="2888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23125" y="1144320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1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Online Discussions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1986138" y="1505336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Allows for more time in class to be devoted to 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active learning</a:t>
            </a: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 rather than instruction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0" cap="none" spc="20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Different strategies and methodologies will be applied through the online discussions.</a:t>
            </a: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xmlns="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2B7C99E2-8549-78D8-4C91-3C22062783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5079393"/>
              </p:ext>
            </p:extLst>
          </p:nvPr>
        </p:nvGraphicFramePr>
        <p:xfrm>
          <a:off x="1188938" y="3530797"/>
          <a:ext cx="9825715" cy="2746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4247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556390" cy="40133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4550534" y="3371502"/>
            <a:ext cx="71785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 thinking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7949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621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Entrepreneurship (semester 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Aya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xmlns="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43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820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Structure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xmlns="" id="{8F5B1F45-39E8-4F19-9238-71B4C86D0560}"/>
              </a:ext>
            </a:extLst>
          </p:cNvPr>
          <p:cNvGraphicFramePr/>
          <p:nvPr/>
        </p:nvGraphicFramePr>
        <p:xfrm>
          <a:off x="2032000" y="66424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4881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8" y="1412953"/>
            <a:ext cx="4754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Recommended Textbooks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Change by Design: How Design Thinking Transforms Organizations and Inspires Innovation by Tim Brown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b="1" dirty="0">
              <a:solidFill>
                <a:srgbClr val="0A1F61"/>
              </a:solidFill>
              <a:latin typeface="Times New Roman" panose="02020603050405020304" pitchFamily="18" charset="0"/>
              <a:cs typeface="Tajawal ExtraBold" panose="00000800000000000000" pitchFamily="2" charset="-78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0A1F61"/>
                </a:solidFill>
                <a:latin typeface="Times New Roman" panose="02020603050405020304" pitchFamily="18" charset="0"/>
                <a:cs typeface="Tajawal ExtraBold" panose="00000800000000000000" pitchFamily="2" charset="-78"/>
              </a:rPr>
              <a:t>Design Thinking By Thomas Lockwood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xmlns="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16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396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History of Design Thinking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xmlns="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While the concepts that come together in design thinking have existed forever, the modern strategy has its roots in the study of creative techniques from </a:t>
            </a:r>
            <a:r>
              <a:rPr lang="en-US" sz="24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first half of the 20th century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1970s, works like The Universal Traveler, by Don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Koberg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Jim Bagnall, as well as Dilemmas in a General Theory of Planning, by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Rittel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Melvin Webber, helped to further define a discipline of design that applied to broad and multi-disciplinary problems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8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0188" y="1562825"/>
            <a:ext cx="85931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Then, in the 1980s and 90s, </a:t>
            </a:r>
            <a:r>
              <a:rPr lang="en-US" sz="24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human-centered design 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came to the fore, punctuated by the first symposium on Research in Design Thinking, held at Delft University, Netherlands, 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as well as by the formation of IDEO — the organization that is today closely associated with the codified discipline of Design Thinking, since popularized as a generalizable approach to problem solving by Stanford University’s </a:t>
            </a:r>
            <a:r>
              <a:rPr lang="en-US" sz="2400" dirty="0" err="1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d.school</a:t>
            </a: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starting in 2005.</a:t>
            </a: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xmlns="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409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730616" cy="3724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2010, the LUMA Institute was founded based on the idea of teaching human-centered design to organizations around the world, with the development of the LUMA System of Innovation.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system and approach is now part of Mural, where we are continuing to drive the evolution of visual collaboration and design thinking practices through collaborative intelligence.</a:t>
            </a:r>
            <a:endParaRPr lang="en-US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263889" y="3996751"/>
            <a:ext cx="4794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History of Design Thinking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285878" y="5108026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xmlns="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xmlns="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5e2a9387f40297ffcc6f9e816b5281c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640d0bd9c51f75ba03d5eb0033565e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CD421B-550A-40F8-9A68-EFACE74BD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89E9DB-255A-4C20-88B3-FBDE75BB82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5D4216-A5E8-44B3-8CE9-D66F8CB68D57}">
  <ds:schemaRefs>
    <ds:schemaRef ds:uri="http://purl.org/dc/dcmitype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d13aca44-ef33-4cf4-9980-7f0b00e6eeb9"/>
    <ds:schemaRef ds:uri="http://purl.org/dc/terms/"/>
    <ds:schemaRef ds:uri="http://schemas.microsoft.com/office/infopath/2007/PartnerControls"/>
    <ds:schemaRef ds:uri="49100919-8a76-4266-be0c-7dc583902c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564</Words>
  <Application>Microsoft Office PowerPoint</Application>
  <PresentationFormat>Custom</PresentationFormat>
  <Paragraphs>133</Paragraphs>
  <Slides>20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30</cp:revision>
  <dcterms:created xsi:type="dcterms:W3CDTF">2023-04-29T09:08:23Z</dcterms:created>
  <dcterms:modified xsi:type="dcterms:W3CDTF">2024-09-26T15:52:35Z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