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E89BB-5638-5487-84B9-1305F8F6E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D77871-EB86-6806-1BDE-88615C06F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AD7F1-8F87-42BA-84D3-5B6C534082F6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3D033A-3F78-CE90-1B97-0C6244B48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112FA1-42B2-8BBC-11FA-D34CFC66B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4CC3-1ED5-4D42-9950-6E83DECF1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50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83DFF0-58C7-5B6B-DF30-5D40C3713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A7BC2-82F3-557F-3D86-B4248B87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687DA-98B2-B6AF-22BE-F3032A2B7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AD7F1-8F87-42BA-84D3-5B6C534082F6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D6979-EE19-B782-A260-E5CDAE5953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A9551-D3E5-626F-A3D0-0D9D4D4B0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04CC3-1ED5-4D42-9950-6E83DECF1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604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E847F2-9AB9-DAE9-112D-B3D6CFE4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F78AE-23C0-89AE-BA81-43EB582FE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04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FCF774-A8BC-2887-93DE-168149CE4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60D28-FA2A-04AB-F9AA-2A50994D26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408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0F1561-709E-5773-28C2-114A8DF9D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53ADD-1AB3-9576-D86C-D1DFA287E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265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1F261-40B7-CC70-16B5-936315E65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D17B6-BFFE-7BF0-6711-8EAD358EB7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6FBE83-483B-DFA2-53E6-C0FB811CE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940FA-0F58-8353-72B2-8BA887235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88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389F57-CA68-E1C2-322A-F96E362B2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CBF66B-6FE6-72B7-F22B-8674FFFA1A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804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47177F-EB1A-E268-FB16-82200E13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0BB58-6060-7E6F-2592-2D3A915CCD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117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24882-E58B-8BB8-0944-370B1C78D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644AD-8A08-DB53-FCB3-686A19A9B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35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0EF9D9-E2FB-407E-2648-10EAB59DF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BF353-C2B5-F28E-97E7-9507990942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9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7ECD83-C79D-CC0A-16EA-77468042F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190BF-1CCF-C9CA-9794-C3A8E10F6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659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FD372-A210-49A5-5794-DCE469AAF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9F51B-D18B-01AE-E643-C193B7EFF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63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3DA42C-B3F9-32BE-B79F-80F06B978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D42A1-1A7C-0941-1585-EDA136233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25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3A35B-A0DB-EB3E-B3AF-AA30D6DB1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C13E7-68EA-1255-25AE-99B48E355C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634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AB440-E627-C34D-B25F-F8E8C2179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69CAB-48FD-CC93-3112-DF13D8A85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926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28261-B0F0-CED4-00E5-2860BB85F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3AE27-AC9D-6E0B-2416-DFC7051DB4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6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5BD8CC-D3EF-447C-A84B-248E1B818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728C4-F36A-1CFB-E05A-43DE2282D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424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3650BE-4EE9-EFAD-2C3D-40AC96ABF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E0402B-74DE-C1EF-703A-BC8E1E2C55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34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3D24E1-A2AF-F89C-D72B-3634A9F4C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34654-B67B-3576-7C9D-75A2A88688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89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F8D74A-0A0B-F248-2C66-C0B25708A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5293B-9A61-E732-7651-CAD6718BAD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497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15D64-83DE-F417-EB29-683D7792D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AFAD4-ECAE-BC27-C644-C61F33BDD0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69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D38D7-4A89-B7D6-7BC1-47396FCCB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D55C4-DA0A-6B2A-26E9-00207453E6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02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F162F8-947F-D437-D379-BA8FEC350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881E21-3CCF-753E-5AB5-70A84B8DE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8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71BC7-67BC-3056-7F36-BE6345852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11D25-E8AA-75BE-1E43-0C38AC0B1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3932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C47E28-3B51-F237-5935-1EAC6D176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70585E-5150-BD69-3AC0-B264FD856F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68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E3404-E07E-4F53-5397-4186E3E05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415D6-41E7-C5FA-4664-21A526B89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6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FA624-DA62-B350-5A5B-658795893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EC123-404A-BC09-4BBD-09F6A148F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91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F3A52D-239F-B300-F777-2553865E9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E1555-90F3-4BDA-87A6-29F5C9DB41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258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5BCBC-AA83-90ED-B85E-85046D895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46DE6-37D1-BA5B-0186-FB3413BCF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9577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64867-7361-E89A-22AF-218EFE358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005918-66B6-A8B4-C75A-E35F2EF1E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124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E76F0-3765-C08E-39D2-5CC627EA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4F6D2-FAEA-62E1-174E-D521B1F95C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684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E09D2-7631-56B3-3A41-B9E79246E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1B4FAA-8C14-8BD7-3405-D2DD2D0C5F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643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51AD07-52A9-1E7A-BB93-D2F7D38F6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5B8DF-10E9-D690-0082-FBFBFF6EDE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278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619E5C-8227-4B3A-AD8A-0E9871898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F79B9-2368-98F9-C298-09EED0E13D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946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70489-7DB2-4AA9-69EF-0A286E313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B0A08-D217-3AD9-6810-3BA4409254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304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3E923-AFB2-9E7E-6FD7-41626B665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C1E8B2-DEEC-4663-7A6B-A3CD1526C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091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83584-A400-C7FD-D8E0-0E61B911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FA57D0-94E1-15BE-C36E-C7F55B9EFF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9687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18AC96-0440-BE5A-D042-12E31A425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47688-53A5-4F8E-C3AF-ECB56EBA4C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66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FDFE2D-B1E1-284F-E42C-5A2BF1C79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50A40-569A-2A0C-DC3F-A2F222536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35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FA7E2-4231-E34E-402C-9A2285AFB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8BCC8-98D4-DA4D-0CD7-7D96C443C8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72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2024-10-10T10:33:26Z</dcterms:created>
  <dcterms:modified xsi:type="dcterms:W3CDTF">2024-10-10T10:33:26Z</dcterms:modified>
</cp:coreProperties>
</file>