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8EDC1-F978-0688-5BA7-6E421DFB0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3306A1-477B-18AE-B338-480ACE9B7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1AC3-4703-48C6-851D-356132F108A9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D10ACF-4641-2C4A-F1D6-5E474563F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557C82-7596-16A1-4407-711B82AF8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555D6-4CCA-4F87-B59F-E644B2BC4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341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E9D4E7-BAE8-7571-7CD8-C215DE51A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0F8994-F514-A03C-DD34-77FB7B7D7A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DF3682-ABB9-FD31-38D3-B9EF3C2358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691AC3-4703-48C6-851D-356132F108A9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869991-C2C7-089E-0D06-86F282E0AC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B60EA4-E3E5-B05F-AF50-15C85FEB32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9555D6-4CCA-4F87-B59F-E644B2BC4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479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A3BE7A-E924-03AC-992E-9F77CBAF1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D341AA-AF7B-D57F-68EA-67A95120FE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205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C05A29-A45A-B5DB-81CD-B8AD2114E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15AB6A-0441-AB20-9E02-1CDAE44531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2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D2915F-DDCB-AF8B-9CEA-9DA36152E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CFF1FC-A616-49AB-82DF-3C81A8D671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1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8CD051-9731-19A3-1593-4493CD6D7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392AC-65DD-8662-80C9-5C8AFA6E66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5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3A53ED-5ECA-0704-11C9-756978DA9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8056F9-B691-DD3C-85E2-83412098D8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57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011A74-9E04-282C-318D-F6736DCF7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35F623-4799-6113-3D4B-FCEF00EE50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09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6BB2E-8189-D8E9-CAFD-5E6F9CA1B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8B69E-80AA-A2A3-4E5E-0F04FBF6F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48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6031F0-B98B-E85E-9731-60F2EAA67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79480C-7957-9A5B-A1D3-60B0FA4932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00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DA1255-04EF-BF0C-5C4A-7E11F48D7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B905DC-50A0-2035-FE8B-5E58ABA358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16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DC6EA8-E3E0-2452-602B-F57E54EB9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AD5869-4F5D-2CCD-49FB-EFCB260E90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24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1B6E03-F910-0D8C-783C-00A34BF05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1F27D4-6448-7AA0-7BC3-E09CEF73A0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99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C5DDB7-155B-9037-B872-6DF9D01CA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03F84E-7F7C-67AA-B564-42BC671C9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8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421DFD-F1CE-ECEB-4AE1-35C4E7AE0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D26943-7D20-23C5-8576-0CAB4EAE20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78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8BA8AC-A015-EA99-4025-A77238EC1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547A44-C1B9-0F22-BA0C-91B1E07DDA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82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FE14C5-5A5D-8EDE-E024-8595ECDA0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CA2BD8-EAF5-60C3-5CBE-12BBE7FFA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12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79743D-3A07-FBA3-BC8B-C60B3FF0A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1E28F-2F6A-4D82-763E-EC81820FBD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7CD32A-7D9E-BB2B-B2CA-34A9AD69E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D29A4A-2686-5CE5-946F-00E8A7D3DE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25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C38E5D-FC87-CEFE-BC5E-979B3A4AE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29E12A-E0E3-F82D-B5E6-D7B61EFB99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03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4D9369-26F5-3BCC-600E-795B909AE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57201C-6EF8-61D5-3658-ABCC479F83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58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089662-DCB2-1601-54AA-CB0A5FB6C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71522E-3F41-24E5-839F-150A27AE0A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10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2C8CD8-DCAA-F0B9-E0E8-2423707C6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71DA56-6050-16DE-B4B3-84D3EE12AD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99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B464B0-9BF1-18C2-C0C0-73820AD3D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B7F53B-6C88-A767-1CA6-36F44A0EE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08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BAD598-5456-CEA7-B9F1-52427A7B0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351E98-4CD3-DCD9-FCB0-67D3A9D6FF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7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B70BDB-CE89-BE47-6A44-05882BE43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E0B391-8EA1-886D-3142-23F3F8D208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84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C98395-C5D7-26A1-1933-65F9B59E3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AC9C68-566F-772C-ADA8-32359826E0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13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D66953-57CA-3A50-5BAB-53A73F396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0DDF5F-4192-3BFF-5188-C9A7D793C7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74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CECEF5-3736-DE1B-507A-CDC62DAB5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DE2D74-2FC5-F011-9AD7-A097997E6D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54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D9F064-BCB8-AD96-E58D-711D7B1A5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DBE702-3093-474C-C2E8-15AAA3BAC4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7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308853-05E3-D0E8-2A08-EFF618D3D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B11427-27B9-D4CB-F75E-8D00DFC5D5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05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230E27-6762-278E-6E21-9AFC9071B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207DE-DE09-D2D2-C420-DCB5E1D6B4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94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4435E3-BA10-0A29-5050-B28B1C62E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437C28-B626-5632-2B14-D43B5292D8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63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7E5060-989A-C667-5FED-5ECC03403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2CA1EA-F2B3-570A-E551-31FF5E32D4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87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A4A760-6425-979D-914E-9F3FE0E25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D47216-9307-30D2-B1F7-3490E4E929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95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8DA797-E585-435C-C19F-01D09CE49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3BB0E-8B14-2E08-145A-E63F55C931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0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464173-742B-396F-A27F-C7A749AF9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6BE109-A510-8795-7037-DDBBEDD4C5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06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1CCBFF-9C21-D245-89BA-E9B38A3DF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200A97-65CB-E451-EF58-5CBC145CBA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36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1394D8-7EC9-D39E-ED2C-575E39A0A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1F7908-7C79-477E-C7AE-F9F28AFCA1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7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2D5091-44BF-59FE-F44A-ED0D58322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AF4872-9158-B4D6-6BFE-ABE6603B12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75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1FC8D9-EA97-32CE-4CDA-239C54A24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1615CF-BECB-1829-B298-1CB45C88EB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64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E95182-1695-75DF-89FA-8BC2FFBBE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4A2E0D-3E93-ABF0-C9BA-76F2915C2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0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2025-05-19T19:42:50Z</dcterms:created>
  <dcterms:modified xsi:type="dcterms:W3CDTF">2025-05-19T19:42:50Z</dcterms:modified>
</cp:coreProperties>
</file>