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</p:sldIdLst>
  <p:sldSz cx="12192000" cy="6858000"/>
  <p:notesSz cx="6858000" cy="9144000"/>
  <p:photoAlbum/>
  <p:defaultTextStyle>
    <a:defPPr>
      <a:defRPr lang="ar-E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8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95695-D2EE-7150-E561-BA6E84AC9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F6C675-1729-78D5-47A8-71E097D412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67B28-02E3-351A-3019-6206383A7D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856ACE-8521-F6D6-3AC4-1E14DBE4E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BB7A52-8EBF-9ABA-F213-0F899AB13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4023477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3FFA7-1E09-084D-02DF-C62FA6AA0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BB1FD-5ACF-81FD-52E9-DBB1ACE571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497C06-E33E-1853-F772-DA1F626B8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2BEFD-897E-A43D-DFDB-A0159BAB7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9A539-8CF3-948D-1BFC-1145FDF15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74233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454AD-C642-6597-34BD-C3B753AB7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4BB5AB-5AAB-A4F0-29A8-F0CCD90DD5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512BF-90A5-EFF4-B004-99832E38B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0D1561-98FC-C614-B3E5-1ED164D2E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CE205-B38B-1D1C-E64B-01FFAEA76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451832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3C0FC-BA4B-9625-2E40-F892F0E0D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23C0A-13B3-9C57-E812-1BB02A79DE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80AC9C-2BA1-23D5-8142-3BCFE17CAE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AA1F18-5E87-1109-9FA6-727F4609C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0AE10E-D46C-3C2D-497A-88D4EBB06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AC3E19-2B08-26D8-0982-9A04744BD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458148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EBE90-C0FF-8E36-F895-FDEC751AD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9E4970-2001-3C18-5B0E-0CA205C6A7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D7256B-6543-F15E-6861-9D7B3A96E0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8BCDF4-EF3D-A618-4DD8-F862A43068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5B012B-B88F-5565-2DF8-A789CC7B93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C3E154-2A2C-E48E-B687-25CBE0948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19F507-30EC-F062-218F-76FF681E6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87D64C-5BED-64F9-785C-C02040D3F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996643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BEC41-180B-5719-8C58-00CBA019D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E2D500-E82B-1B98-98C4-DAEF2E567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F2AE17-D6F4-FE71-30A1-CF1659C86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E4368F-9ED7-FCA6-39F2-37D0F4093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37249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1E6D04-8B6C-6509-77E2-BBAAE5898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057CAF-520C-0A42-5688-EB4E50151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A497DB-4577-6B08-184D-0EF52B286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4275834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C38B2-94F7-F8A7-157A-A9BD9738F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33503-A4D8-B9CE-0FA4-4AA8AF868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C39477-EAF7-3DAD-2509-F0367FFA0C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0B465-D31E-D91A-9530-868A6A4E5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99BC54-0EC3-C0F8-12A9-DEE55B767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D355B2-16ED-8E16-6984-82573375E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419469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BDF1C-5B15-5AC1-DFF6-472B46C55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0C5225-2456-731C-A738-40642E0C20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ar-E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1EB8CE-7469-248F-CD95-962BE609D2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E0673E-C2FA-DACE-D4CF-14D1AC855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282B33-6A40-632E-1E12-CADDC75EF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DA6DB5-B7F9-356F-97B2-D375291A7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970155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8F696-A5A9-A889-16F8-240039994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3C80AC-4B8B-1659-3346-6C1254BE32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F7314-4039-C398-63EB-B10794360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379B2-D718-6E3B-872E-9CDE8D824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F4F04-7349-E667-4417-65FC80F0F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1715106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0FEDDC-5C04-002F-51C9-BD486CA36F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250528-11A9-B64F-5DF6-3D3F7D711B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F2DA9-7B37-32CD-3829-193DAC99B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E3623-C9AA-1C1D-F36C-9EA1D2AA6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8B1BE-4A41-6BD0-F701-018036D2E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550718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72559D-B46D-8B04-15C1-41F8AC4E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ar-E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77DC83-0414-4637-9DA6-B3707DB1B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ar-E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06DFBA-CD4C-8FC8-E1E6-48A100AE86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62E22D-0CD2-4E9C-ACA1-B96DA9269832}" type="datetimeFigureOut">
              <a:rPr lang="ar-EG" smtClean="0"/>
              <a:t>01/08/1445</a:t>
            </a:fld>
            <a:endParaRPr lang="ar-E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E94536-8BDD-ACFA-4A0B-1BB5A49FF5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ar-E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63D50-ED9B-5B7A-DD53-D46DBD2C6D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AF3B86-1153-47AA-9896-38A3FEA9C79A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28807980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ar-E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">
            <a:extLst>
              <a:ext uri="{FF2B5EF4-FFF2-40B4-BE49-F238E27FC236}">
                <a16:creationId xmlns:a16="http://schemas.microsoft.com/office/drawing/2014/main" id="{2B0CD082-53E5-3A73-5329-C1094D50067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6898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">
            <a:extLst>
              <a:ext uri="{FF2B5EF4-FFF2-40B4-BE49-F238E27FC236}">
                <a16:creationId xmlns:a16="http://schemas.microsoft.com/office/drawing/2014/main" id="{AE3B7DD8-0D85-4C2F-8F6F-8685772F255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206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">
            <a:extLst>
              <a:ext uri="{FF2B5EF4-FFF2-40B4-BE49-F238E27FC236}">
                <a16:creationId xmlns:a16="http://schemas.microsoft.com/office/drawing/2014/main" id="{0AA60AB5-EEC0-AA1C-A21D-576D9F8025D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646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">
            <a:extLst>
              <a:ext uri="{FF2B5EF4-FFF2-40B4-BE49-F238E27FC236}">
                <a16:creationId xmlns:a16="http://schemas.microsoft.com/office/drawing/2014/main" id="{ABB45C62-2AD2-C1AE-714D-455EE9ED5A5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218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5">
            <a:extLst>
              <a:ext uri="{FF2B5EF4-FFF2-40B4-BE49-F238E27FC236}">
                <a16:creationId xmlns:a16="http://schemas.microsoft.com/office/drawing/2014/main" id="{D0FCDE2A-B8A0-0EA7-FB7B-0DA1EC17919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027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6">
            <a:extLst>
              <a:ext uri="{FF2B5EF4-FFF2-40B4-BE49-F238E27FC236}">
                <a16:creationId xmlns:a16="http://schemas.microsoft.com/office/drawing/2014/main" id="{0ECDF04C-3293-3C52-1FBA-4413B1FFF3B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4758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7">
            <a:extLst>
              <a:ext uri="{FF2B5EF4-FFF2-40B4-BE49-F238E27FC236}">
                <a16:creationId xmlns:a16="http://schemas.microsoft.com/office/drawing/2014/main" id="{C3E29A39-4D79-A366-E9FB-FAC61BF8A39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8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8">
            <a:extLst>
              <a:ext uri="{FF2B5EF4-FFF2-40B4-BE49-F238E27FC236}">
                <a16:creationId xmlns:a16="http://schemas.microsoft.com/office/drawing/2014/main" id="{B8B5FA36-9C09-4EBE-BE89-DB73A5D8A442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65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9">
            <a:extLst>
              <a:ext uri="{FF2B5EF4-FFF2-40B4-BE49-F238E27FC236}">
                <a16:creationId xmlns:a16="http://schemas.microsoft.com/office/drawing/2014/main" id="{C50FF0E9-B94F-BB45-AF2F-FB1F894AFA5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386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0">
            <a:extLst>
              <a:ext uri="{FF2B5EF4-FFF2-40B4-BE49-F238E27FC236}">
                <a16:creationId xmlns:a16="http://schemas.microsoft.com/office/drawing/2014/main" id="{8466CBA6-0777-8DA4-8D23-7DA048C81A7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449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1">
            <a:extLst>
              <a:ext uri="{FF2B5EF4-FFF2-40B4-BE49-F238E27FC236}">
                <a16:creationId xmlns:a16="http://schemas.microsoft.com/office/drawing/2014/main" id="{6F513AFF-8B23-24F1-A34E-F96140A2BB9B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142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2">
            <a:extLst>
              <a:ext uri="{FF2B5EF4-FFF2-40B4-BE49-F238E27FC236}">
                <a16:creationId xmlns:a16="http://schemas.microsoft.com/office/drawing/2014/main" id="{434E5057-32DC-E29F-8B36-FF81923FB00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471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">
            <a:extLst>
              <a:ext uri="{FF2B5EF4-FFF2-40B4-BE49-F238E27FC236}">
                <a16:creationId xmlns:a16="http://schemas.microsoft.com/office/drawing/2014/main" id="{CA8D0762-2739-9BB4-DEF0-EE898A5AA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6427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4">
            <a:extLst>
              <a:ext uri="{FF2B5EF4-FFF2-40B4-BE49-F238E27FC236}">
                <a16:creationId xmlns:a16="http://schemas.microsoft.com/office/drawing/2014/main" id="{1927A1D5-BDB0-56AA-35EC-DD418DD3F2F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878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5">
            <a:extLst>
              <a:ext uri="{FF2B5EF4-FFF2-40B4-BE49-F238E27FC236}">
                <a16:creationId xmlns:a16="http://schemas.microsoft.com/office/drawing/2014/main" id="{99083B8E-75C3-0B24-2ECC-FE7EBD3D6E6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8926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6">
            <a:extLst>
              <a:ext uri="{FF2B5EF4-FFF2-40B4-BE49-F238E27FC236}">
                <a16:creationId xmlns:a16="http://schemas.microsoft.com/office/drawing/2014/main" id="{9E6E8FB8-4F63-61D8-B53A-58EE516D6A6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7286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7">
            <a:extLst>
              <a:ext uri="{FF2B5EF4-FFF2-40B4-BE49-F238E27FC236}">
                <a16:creationId xmlns:a16="http://schemas.microsoft.com/office/drawing/2014/main" id="{219D4940-AB61-05E3-459E-943AC646C9F0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8026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8">
            <a:extLst>
              <a:ext uri="{FF2B5EF4-FFF2-40B4-BE49-F238E27FC236}">
                <a16:creationId xmlns:a16="http://schemas.microsoft.com/office/drawing/2014/main" id="{59704154-E82D-009D-533E-2AC25077D87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55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19">
            <a:extLst>
              <a:ext uri="{FF2B5EF4-FFF2-40B4-BE49-F238E27FC236}">
                <a16:creationId xmlns:a16="http://schemas.microsoft.com/office/drawing/2014/main" id="{D163D0B9-D515-8C99-8A83-F2906F6BB35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4206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0">
            <a:extLst>
              <a:ext uri="{FF2B5EF4-FFF2-40B4-BE49-F238E27FC236}">
                <a16:creationId xmlns:a16="http://schemas.microsoft.com/office/drawing/2014/main" id="{60126716-96E2-C894-4328-BD31CCE392F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2935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1">
            <a:extLst>
              <a:ext uri="{FF2B5EF4-FFF2-40B4-BE49-F238E27FC236}">
                <a16:creationId xmlns:a16="http://schemas.microsoft.com/office/drawing/2014/main" id="{C6418B01-03DD-7A6F-A942-BBCB47EECFA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6882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2">
            <a:extLst>
              <a:ext uri="{FF2B5EF4-FFF2-40B4-BE49-F238E27FC236}">
                <a16:creationId xmlns:a16="http://schemas.microsoft.com/office/drawing/2014/main" id="{687A4A27-97D6-9199-1EAF-551FCC43B7A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2427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3">
            <a:extLst>
              <a:ext uri="{FF2B5EF4-FFF2-40B4-BE49-F238E27FC236}">
                <a16:creationId xmlns:a16="http://schemas.microsoft.com/office/drawing/2014/main" id="{CDC69D5E-9E8D-C775-51B4-030D10CA71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4527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4">
            <a:extLst>
              <a:ext uri="{FF2B5EF4-FFF2-40B4-BE49-F238E27FC236}">
                <a16:creationId xmlns:a16="http://schemas.microsoft.com/office/drawing/2014/main" id="{54540C54-87F0-EA17-EC38-8F02B62EA6E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9231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5">
            <a:extLst>
              <a:ext uri="{FF2B5EF4-FFF2-40B4-BE49-F238E27FC236}">
                <a16:creationId xmlns:a16="http://schemas.microsoft.com/office/drawing/2014/main" id="{A1364DE5-3B84-AA0E-7178-BBDF05FA3AF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5403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6">
            <a:extLst>
              <a:ext uri="{FF2B5EF4-FFF2-40B4-BE49-F238E27FC236}">
                <a16:creationId xmlns:a16="http://schemas.microsoft.com/office/drawing/2014/main" id="{1636D922-A959-B9ED-F6B9-2DD7BF10E6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0990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7">
            <a:extLst>
              <a:ext uri="{FF2B5EF4-FFF2-40B4-BE49-F238E27FC236}">
                <a16:creationId xmlns:a16="http://schemas.microsoft.com/office/drawing/2014/main" id="{A7649D41-2D1D-7ED9-A902-ACDB38E374E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4134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8">
            <a:extLst>
              <a:ext uri="{FF2B5EF4-FFF2-40B4-BE49-F238E27FC236}">
                <a16:creationId xmlns:a16="http://schemas.microsoft.com/office/drawing/2014/main" id="{D4D334CB-2AA7-0FCD-23B2-F36B8FBEF68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5490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29">
            <a:extLst>
              <a:ext uri="{FF2B5EF4-FFF2-40B4-BE49-F238E27FC236}">
                <a16:creationId xmlns:a16="http://schemas.microsoft.com/office/drawing/2014/main" id="{856205BC-1470-8E0C-AB20-B85413CE43B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6937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0">
            <a:extLst>
              <a:ext uri="{FF2B5EF4-FFF2-40B4-BE49-F238E27FC236}">
                <a16:creationId xmlns:a16="http://schemas.microsoft.com/office/drawing/2014/main" id="{28EADBD1-C99D-C944-5480-878A040D035A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4858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1">
            <a:extLst>
              <a:ext uri="{FF2B5EF4-FFF2-40B4-BE49-F238E27FC236}">
                <a16:creationId xmlns:a16="http://schemas.microsoft.com/office/drawing/2014/main" id="{F4E5AFC7-B2AF-47B7-4F77-743442AF89BF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4287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2">
            <a:extLst>
              <a:ext uri="{FF2B5EF4-FFF2-40B4-BE49-F238E27FC236}">
                <a16:creationId xmlns:a16="http://schemas.microsoft.com/office/drawing/2014/main" id="{0F2B816E-504E-A5AD-2A59-1D9145FA272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9199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3">
            <a:extLst>
              <a:ext uri="{FF2B5EF4-FFF2-40B4-BE49-F238E27FC236}">
                <a16:creationId xmlns:a16="http://schemas.microsoft.com/office/drawing/2014/main" id="{D3098457-3723-FB68-234A-792BD0878B86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1152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4">
            <a:extLst>
              <a:ext uri="{FF2B5EF4-FFF2-40B4-BE49-F238E27FC236}">
                <a16:creationId xmlns:a16="http://schemas.microsoft.com/office/drawing/2014/main" id="{B7EAA4B6-95EE-E093-9935-F23874F25781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3528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5">
            <a:extLst>
              <a:ext uri="{FF2B5EF4-FFF2-40B4-BE49-F238E27FC236}">
                <a16:creationId xmlns:a16="http://schemas.microsoft.com/office/drawing/2014/main" id="{81839AE1-D1E2-D627-087A-61C633087E9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9598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6">
            <a:extLst>
              <a:ext uri="{FF2B5EF4-FFF2-40B4-BE49-F238E27FC236}">
                <a16:creationId xmlns:a16="http://schemas.microsoft.com/office/drawing/2014/main" id="{60893986-C25B-3992-E816-3DE807CCC519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7404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7">
            <a:extLst>
              <a:ext uri="{FF2B5EF4-FFF2-40B4-BE49-F238E27FC236}">
                <a16:creationId xmlns:a16="http://schemas.microsoft.com/office/drawing/2014/main" id="{C1D3AA04-B979-DA6C-E8B7-87415430B097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54139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8">
            <a:extLst>
              <a:ext uri="{FF2B5EF4-FFF2-40B4-BE49-F238E27FC236}">
                <a16:creationId xmlns:a16="http://schemas.microsoft.com/office/drawing/2014/main" id="{C5666F63-BEC7-A661-8CF7-81CC1180725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39519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39">
            <a:extLst>
              <a:ext uri="{FF2B5EF4-FFF2-40B4-BE49-F238E27FC236}">
                <a16:creationId xmlns:a16="http://schemas.microsoft.com/office/drawing/2014/main" id="{27555AFB-7243-5DF2-E18E-3583619381A8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8560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0">
            <a:extLst>
              <a:ext uri="{FF2B5EF4-FFF2-40B4-BE49-F238E27FC236}">
                <a16:creationId xmlns:a16="http://schemas.microsoft.com/office/drawing/2014/main" id="{73465C41-2975-2B7C-1EC3-633A2C4A927E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8596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1">
            <a:extLst>
              <a:ext uri="{FF2B5EF4-FFF2-40B4-BE49-F238E27FC236}">
                <a16:creationId xmlns:a16="http://schemas.microsoft.com/office/drawing/2014/main" id="{984EB49A-80F5-5AA0-8049-E5214EE05504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8725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2">
            <a:extLst>
              <a:ext uri="{FF2B5EF4-FFF2-40B4-BE49-F238E27FC236}">
                <a16:creationId xmlns:a16="http://schemas.microsoft.com/office/drawing/2014/main" id="{7957A974-24E7-42CF-AF05-F14C96DEC10D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7070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3">
            <a:extLst>
              <a:ext uri="{FF2B5EF4-FFF2-40B4-BE49-F238E27FC236}">
                <a16:creationId xmlns:a16="http://schemas.microsoft.com/office/drawing/2014/main" id="{91FB4490-748C-6798-117F-72A85D427905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2359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4">
            <a:extLst>
              <a:ext uri="{FF2B5EF4-FFF2-40B4-BE49-F238E27FC236}">
                <a16:creationId xmlns:a16="http://schemas.microsoft.com/office/drawing/2014/main" id="{965097D2-3346-0FDA-BC0E-3F9495C6CD23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549172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lide45">
            <a:extLst>
              <a:ext uri="{FF2B5EF4-FFF2-40B4-BE49-F238E27FC236}">
                <a16:creationId xmlns:a16="http://schemas.microsoft.com/office/drawing/2014/main" id="{6B11195A-1512-B206-9D6E-1BD181C6AA6C}"/>
              </a:ext>
            </a:extLst>
          </p:cNvPr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8407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Khaled ELMenshawy</dc:creator>
  <cp:lastModifiedBy>Khaled ELMenshawy</cp:lastModifiedBy>
  <cp:revision>2</cp:revision>
  <dcterms:created xsi:type="dcterms:W3CDTF">2024-02-09T22:05:01Z</dcterms:created>
  <dcterms:modified xsi:type="dcterms:W3CDTF">2024-02-10T00:31:54Z</dcterms:modified>
</cp:coreProperties>
</file>