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5A0094F-6725-8CFE-B1E4-61633F90F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0E85886F-89F3-91E7-787C-460A06EA4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E6291-A679-4680-BF02-1C51511E8961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3D9DC5E3-4D09-4AF6-AAF9-16C6EF8DE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E1695314-03CC-D7F3-263A-462243F9C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DC6AF-EDC9-46BA-9536-42CFA92BEF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200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EC12E4B1-6DB6-3391-2539-CFDF8DCA1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B3843A24-6382-D9FC-5608-D030A9AB0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14129866-B02A-2C76-DFC9-D4D6EE10A2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2E6291-A679-4680-BF02-1C51511E8961}" type="datetimeFigureOut">
              <a:rPr lang="en-US" smtClean="0"/>
              <a:t>8/15/2024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3CCB3BD-B1A9-1A9E-2F83-8E42C8C54C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58C73D1-CEC0-1240-BADF-D24F65F984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5DC6AF-EDC9-46BA-9536-42CFA92BEF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480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AA4BCC2-6B04-5FA7-B13C-34F7A2E86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90379E-DAE6-01D4-2B6D-2B41B6D3D4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64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95FE577-A06E-D10A-8824-D879B9A9B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ABA02F9-CFED-43A4-A170-6BB04ACA4B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181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F057DDB-1D52-456D-CB54-0E6F60020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DC9A8B7-32AD-1C55-B787-8138E10188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795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E95D2DF-A558-4572-71FF-BD07EA67F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330F7F4-3BAF-0849-5B5D-2953097D5B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693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BF155A6-4B3D-F2DD-812A-3D5961FEE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788CC36-B8B8-25E3-25EB-49A70B2425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288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96598E6-4A13-396C-E284-32175BC0E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87FE0D4-D0C2-B654-EDAD-32298B671A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263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1B3E58C-CB7B-4D0F-7176-21AD357A6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3BF9706-BDA8-5566-8CAB-36F73FF7DA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601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F4B831C-97C9-89C3-0646-4253D5F1E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A315EC1-53FF-9BC1-C34B-FADAD6ABB8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574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5D0971D-FB42-6735-39CE-0BD98014D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3E14026-EACB-A704-EEC9-B566FC3060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972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015C1D5-E492-AA0F-A59D-FF62B6737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F98F63B-ACBC-35DE-0E85-F2AA3EDDD8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6855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14E5057-91CD-05C2-FB33-9A852F030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7A24740-D490-F2AC-F08C-E2FBC65A1A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324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357D9CD-F695-B5AB-7115-E096E8685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BFDD522-E783-2746-327A-46EF9DE6B5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691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343453C-3EC1-F108-E634-8372D9F74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EC2378A-1FD8-8A5E-D27A-C01181BD5E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407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7366E2C-5541-0B1B-4002-25B9D00CC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C45300E-0A5D-A6FA-2E74-0819D8431B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345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C61EA86-79CF-A0B7-FE3C-C303043FE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A3139E0-B354-DA66-ED2E-6AC8BFD4EF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538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5C89E7E-69FC-C051-3B84-A1A394DC1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FF80F0A-B1B6-5B99-4557-DE2E7A378A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794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50FCC87-A314-82F7-0790-6E551FE08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BB39610-9BE1-B74E-1638-5631F383C0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9736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ADB1646-9AA7-2A25-16C7-25F58949E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FE115F1-6F54-E202-8078-E093D1ACAC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2921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CA3B0E9-21F1-2215-2FAE-5ADCB52C6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D903460-CF92-112D-7A9E-04064010B6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698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34B73A-6046-8435-749D-8AD7B41C5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83D9A10-F59D-0E20-9793-A1556D6436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1633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2685168-99DA-B90A-C0DD-5FE1AFAAF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B400AAE-2EE9-35A2-F1C8-D907B89BA3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9787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FE4E5EF-BF28-6B73-4E31-E009ED99F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AB169BF-02EF-CB42-7B5A-A40B4E795F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6732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57AF9D2-C30F-74BD-1D6E-58E29FBA7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7915FFD-B033-4859-A945-E4E5BA9C10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1793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895C635-ED3E-CB06-C9DC-117761F0D8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A808E8C-E8EB-1862-0028-EC1D23ACE1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7168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A09E7BE-3ED0-534A-8969-28D438E25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7BD17F-F840-9523-53AB-82993CDD45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083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4F05144-4C08-7FAC-C4C2-14E1353A7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6DD978F-E750-2CBD-C2A5-A2490ACF0C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5453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0E571E8-A1C4-8779-DA64-DBF30D362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E4FDDA2-693C-5162-F968-9C39AF2AC6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6417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9BC2BC6-F870-BC43-4D02-340F4C106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Protection Rings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821C78B-C364-1450-F1D5-B3BD2AEDF7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8038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0924131-0A1C-C9F5-0AD3-25A5E4457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Protection Rings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668E776-0997-E746-E27D-9AA0932913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1369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220CD45-DBDE-2E92-B18A-75412BD21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Protection Rings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65F8032-55E6-FE1E-B83A-F317FDB78C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1636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8B29383-9802-F031-15CD-F5C6796D7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solidFill>
                  <a:schemeClr val="bg1"/>
                </a:solidFill>
              </a:rPr>
              <a:t>Domain of Protection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8AF9D02-9FCB-FF6E-ED32-F8EBE26B34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9528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8DA60B3-1FAC-9BCA-6BA5-F3B7BE097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Protection Rings 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188555C-8F0D-FE7A-DF5A-772E90BDD7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5644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47AB060-2F75-0A5C-54EB-9CAC543FF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Domain Structure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D2B3E5D-BB74-AC8A-508A-B04ED8915F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148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9F764DA-2223-D14F-9AFB-EDBD8E172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Access Matrix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E36096A-EAD6-CB19-F6D1-97B8D5C9D0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78047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7C4D7CE-273B-4FB5-3E41-A0CBB33F7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Access Matrix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E6A1D4E-5846-C349-8B19-85DA9DC506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4453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213EE0A-B373-499F-64EA-3D6C6B3FB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Access Matrix</a:t>
            </a:r>
            <a:endParaRPr lang="en-US" altLang="en-US" sz="28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985E7B-7237-D793-64DF-11F51D92FD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7838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6B41C01-913E-B88C-909D-521E39EE0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Use of Access Matrix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FACEFB6-670C-0082-DE5D-3E90A3EE6B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179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357949B-BB4F-FE08-0A76-47B7D1E9C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>
                <a:latin typeface="Alexandria" pitchFamily="2" charset="-78"/>
                <a:cs typeface="Alexandria" pitchFamily="2" charset="-78"/>
              </a:rPr>
              <a:t>Access Matrix of Domains as Objects</a:t>
            </a:r>
            <a:endParaRPr lang="en-US" altLang="en-US" sz="28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2B59B3C-61CD-8C25-036B-0FDFA37A2E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190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B68C781-1C02-3B03-3A10-4C5BD6840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400">
                <a:solidFill>
                  <a:schemeClr val="bg1"/>
                </a:solidFill>
              </a:rPr>
              <a:t>Use of Access Matrix  Cont.….</a:t>
            </a:r>
            <a:endParaRPr lang="en-US" sz="4400" dirty="0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1F99F9A-DAA3-E4C6-8F2A-047D4C5EA9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9491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FCD2F4F-AF4E-4984-FD77-AFA4A0D7E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Access Matrix with </a:t>
            </a:r>
            <a:r>
              <a:rPr lang="en-US" altLang="en-US" i="1">
                <a:solidFill>
                  <a:schemeClr val="bg1"/>
                </a:solidFill>
              </a:rPr>
              <a:t>Copy</a:t>
            </a:r>
            <a:r>
              <a:rPr lang="en-US" altLang="en-US">
                <a:solidFill>
                  <a:schemeClr val="bg1"/>
                </a:solidFill>
              </a:rPr>
              <a:t> Rights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AB2C350-CD42-46AC-38C2-C1231278A1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6750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9292D7D-4023-32A2-C540-C16EE13E0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Access Matrix With </a:t>
            </a:r>
            <a:r>
              <a:rPr lang="en-US" altLang="en-US" i="1">
                <a:solidFill>
                  <a:schemeClr val="bg1"/>
                </a:solidFill>
              </a:rPr>
              <a:t>Owner</a:t>
            </a:r>
            <a:r>
              <a:rPr lang="en-US" altLang="en-US">
                <a:solidFill>
                  <a:schemeClr val="bg1"/>
                </a:solidFill>
              </a:rPr>
              <a:t> Rights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50122CB-91F9-C574-8917-8342BB4539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4757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C16CD0-811E-29B9-D589-1FB35ECD6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solidFill>
                  <a:schemeClr val="bg1"/>
                </a:solidFill>
              </a:rPr>
              <a:t>Modified Access Matrix of Figure B</a:t>
            </a:r>
            <a:endParaRPr lang="en-US" altLang="en-US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F16930A-EF98-CF4B-02A3-6C9C3CFB18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5981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CA5FA0A-6F20-75B1-ED85-BB9EC76D1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i="0">
                <a:solidFill>
                  <a:schemeClr val="bg1"/>
                </a:solidFill>
                <a:effectLst/>
                <a:latin typeface="sohne"/>
              </a:rPr>
              <a:t>Discretionary</a:t>
            </a:r>
            <a:r>
              <a:rPr lang="en-US" sz="3200" b="1" i="0">
                <a:solidFill>
                  <a:srgbClr val="292929"/>
                </a:solidFill>
                <a:effectLst/>
                <a:latin typeface="sohne"/>
              </a:rPr>
              <a:t> </a:t>
            </a:r>
            <a:r>
              <a:rPr lang="en-US" sz="3200" b="1" i="0">
                <a:solidFill>
                  <a:schemeClr val="bg1"/>
                </a:solidFill>
                <a:effectLst/>
                <a:latin typeface="sohne"/>
              </a:rPr>
              <a:t>and Mandatory Access Access Control  (DAC  Vs MAC)</a:t>
            </a:r>
            <a:br>
              <a:rPr lang="en-US" sz="3200" b="1" i="0">
                <a:solidFill>
                  <a:schemeClr val="bg1"/>
                </a:solidFill>
                <a:effectLst/>
                <a:latin typeface="sohne"/>
              </a:rPr>
            </a:br>
            <a:r>
              <a:rPr lang="en-US" altLang="en-US" sz="3200">
                <a:solidFill>
                  <a:schemeClr val="bg1"/>
                </a:solidFill>
              </a:rPr>
              <a:t>.)</a:t>
            </a:r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5B660BB-105A-E0FA-5141-7C1B007E44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4802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3C098C4-5832-4F27-4E8C-380D155D1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i="0">
                <a:solidFill>
                  <a:schemeClr val="bg1"/>
                </a:solidFill>
                <a:effectLst/>
                <a:latin typeface="sohne"/>
              </a:rPr>
              <a:t>Discretionary</a:t>
            </a:r>
            <a:r>
              <a:rPr lang="en-US" sz="3200" b="1" i="0">
                <a:solidFill>
                  <a:srgbClr val="292929"/>
                </a:solidFill>
                <a:effectLst/>
                <a:latin typeface="sohne"/>
              </a:rPr>
              <a:t> </a:t>
            </a:r>
            <a:r>
              <a:rPr lang="en-US" sz="3200" b="1" i="0">
                <a:solidFill>
                  <a:schemeClr val="bg1"/>
                </a:solidFill>
                <a:effectLst/>
                <a:latin typeface="sohne"/>
              </a:rPr>
              <a:t>and Mandatory Access Access Control  (DAC  Vs MAC)</a:t>
            </a:r>
            <a:br>
              <a:rPr lang="en-US" sz="3200" b="1" i="0">
                <a:solidFill>
                  <a:schemeClr val="bg1"/>
                </a:solidFill>
                <a:effectLst/>
                <a:latin typeface="sohne"/>
              </a:rPr>
            </a:br>
            <a:r>
              <a:rPr lang="en-US" altLang="en-US" sz="3200">
                <a:solidFill>
                  <a:schemeClr val="bg1"/>
                </a:solidFill>
              </a:rPr>
              <a:t>.)</a:t>
            </a:r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49D064F-BE25-B5EF-99CE-302FB4D8BC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7477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80643A1-3031-D54D-66B0-CCAB6F12A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i="0">
                <a:solidFill>
                  <a:schemeClr val="bg1"/>
                </a:solidFill>
                <a:effectLst/>
                <a:latin typeface="sohne"/>
              </a:rPr>
              <a:t>Mandatory Access Access Control  ( MAC)</a:t>
            </a:r>
            <a:br>
              <a:rPr lang="en-US" sz="3200" b="1" i="0">
                <a:solidFill>
                  <a:schemeClr val="bg1"/>
                </a:solidFill>
                <a:effectLst/>
                <a:latin typeface="sohne"/>
              </a:rPr>
            </a:br>
            <a:r>
              <a:rPr lang="en-US" altLang="en-US" sz="3200">
                <a:solidFill>
                  <a:schemeClr val="bg1"/>
                </a:solidFill>
              </a:rPr>
              <a:t>.)</a:t>
            </a:r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A267DA5-05FD-0619-E2C4-19ED3E614C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64346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B7EED25-A56B-71D9-21AE-7666A5A04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31FB0C-2C98-E982-E8BC-C5C27AEF2B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115642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</Words>
  <Application>Microsoft Office PowerPoint</Application>
  <PresentationFormat>شاشة عريضة</PresentationFormat>
  <Paragraphs>18</Paragraphs>
  <Slides>46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46</vt:i4>
      </vt:variant>
    </vt:vector>
  </HeadingPairs>
  <TitlesOfParts>
    <vt:vector size="52" baseType="lpstr">
      <vt:lpstr>Alexandria</vt:lpstr>
      <vt:lpstr>Aptos</vt:lpstr>
      <vt:lpstr>Aptos Display</vt:lpstr>
      <vt:lpstr>Arial</vt:lpstr>
      <vt:lpstr>sohne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Protection Rings</vt:lpstr>
      <vt:lpstr>Protection Rings</vt:lpstr>
      <vt:lpstr>Protection Rings</vt:lpstr>
      <vt:lpstr>Domain of Protection</vt:lpstr>
      <vt:lpstr>Protection Rings </vt:lpstr>
      <vt:lpstr>Domain Structure</vt:lpstr>
      <vt:lpstr>Access Matrix</vt:lpstr>
      <vt:lpstr>Access Matrix</vt:lpstr>
      <vt:lpstr>Access Matrix</vt:lpstr>
      <vt:lpstr>Use of Access Matrix</vt:lpstr>
      <vt:lpstr>Access Matrix of Domains as Objects</vt:lpstr>
      <vt:lpstr>Use of Access Matrix  Cont.….</vt:lpstr>
      <vt:lpstr>Access Matrix with Copy Rights</vt:lpstr>
      <vt:lpstr>Access Matrix With Owner Rights</vt:lpstr>
      <vt:lpstr>Modified Access Matrix of Figure B</vt:lpstr>
      <vt:lpstr>Discretionary and Mandatory Access Access Control  (DAC  Vs MAC) .)</vt:lpstr>
      <vt:lpstr>Discretionary and Mandatory Access Access Control  (DAC  Vs MAC) .)</vt:lpstr>
      <vt:lpstr>Mandatory Access Access Control  ( MAC) .)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2024-08-15T18:51:47Z</dcterms:created>
  <dcterms:modified xsi:type="dcterms:W3CDTF">2024-08-15T18:51:47Z</dcterms:modified>
</cp:coreProperties>
</file>