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</p:sldIdLst>
  <p:sldSz cx="12192000" cy="6858000"/>
  <p:notesSz cx="6858000" cy="9144000"/>
  <p:photoAlbum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75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AFDF94-0F42-43B0-BECB-37BA6B367AF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8612C7F-770A-4910-BC7D-DAE7E045DE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F0EBB7-51C0-4907-8A4E-AFDD31EF4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E8B95-743A-49D3-B397-E5108EE4C589}" type="datetimeFigureOut">
              <a:rPr lang="ar-EG" smtClean="0"/>
              <a:t>08/01/1444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FD1AB2-0C9B-401A-A8FE-9BE2C1A4B3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D04E80-9A3E-4C8D-8276-AA42D1BA32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F69C7-E8C9-496F-89AC-6B16E68AA5B4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804658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8AE50D-4EB0-481F-92F4-95157524A4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98ADC5-680B-4C36-AB50-71A4FEDE2A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ACDF88-C728-4929-862B-33F26D79A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E8B95-743A-49D3-B397-E5108EE4C589}" type="datetimeFigureOut">
              <a:rPr lang="ar-EG" smtClean="0"/>
              <a:t>08/01/1444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F69253-6DDF-4030-B7A1-9336DF018A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A615B7-86A9-4803-A7A9-52C3482595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F69C7-E8C9-496F-89AC-6B16E68AA5B4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5333466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4B137E-0954-4F6C-AADB-58D7470680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954E88-0041-4DAD-9605-EA958D1E57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537074-EE97-4F4D-B3ED-6989F9E993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E8B95-743A-49D3-B397-E5108EE4C589}" type="datetimeFigureOut">
              <a:rPr lang="ar-EG" smtClean="0"/>
              <a:t>08/01/1444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36EA42-1F30-44A3-BE93-CD787FFAD4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03567D-C4FE-4BB4-89EF-BE35943DE3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F69C7-E8C9-496F-89AC-6B16E68AA5B4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9861697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F51529-481F-41A7-AC1D-EECF2E29E8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2E8F73-0F3D-4C1C-8F3F-189B9B7CF5A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0138096-475B-472D-B509-E859E42DBF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EFFDBAB-20A6-4B68-9987-F24245C2D1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E8B95-743A-49D3-B397-E5108EE4C589}" type="datetimeFigureOut">
              <a:rPr lang="ar-EG" smtClean="0"/>
              <a:t>08/01/1444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0095C4C-B001-4F38-8645-5F1164176C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68BD16-120A-4616-830A-DCFDED1D5C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F69C7-E8C9-496F-89AC-6B16E68AA5B4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4918152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A46456-1016-4C3B-AD9C-7312B2D680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9CE83D-910A-4E92-B43B-E379FEE5F0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1424302-D04E-4ADF-B8D7-FA4171E7B9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ED40DF8-282F-469B-8C27-4E75B0710F5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015F03B-9174-441F-BD1E-4289866EB85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33DF21-412F-49DA-9230-D71D7F2CB3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E8B95-743A-49D3-B397-E5108EE4C589}" type="datetimeFigureOut">
              <a:rPr lang="ar-EG" smtClean="0"/>
              <a:t>08/01/1444</a:t>
            </a:fld>
            <a:endParaRPr lang="ar-EG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A731800-F44D-466A-8971-501ED0F795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72EE963-ED5B-4162-ABF7-4B143F2100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F69C7-E8C9-496F-89AC-6B16E68AA5B4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5960145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48A05F-2236-4989-AB9D-BE811AA7EE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42BD70E-390B-4785-BA4E-E20A03D57D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E8B95-743A-49D3-B397-E5108EE4C589}" type="datetimeFigureOut">
              <a:rPr lang="ar-EG" smtClean="0"/>
              <a:t>08/01/1444</a:t>
            </a:fld>
            <a:endParaRPr lang="ar-EG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8AA7DA9-0007-473B-B698-1EAD6990F9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C4801D7-30EF-4CFD-A380-910A9B87A1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F69C7-E8C9-496F-89AC-6B16E68AA5B4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8923953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DBA8256-43BF-47B1-940A-062774F2CF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E8B95-743A-49D3-B397-E5108EE4C589}" type="datetimeFigureOut">
              <a:rPr lang="ar-EG" smtClean="0"/>
              <a:t>08/01/1444</a:t>
            </a:fld>
            <a:endParaRPr lang="ar-EG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B70A1A6-E816-45DD-A39F-168F00DD23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D7713D-B7E0-4F27-87EC-A3444369F7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F69C7-E8C9-496F-89AC-6B16E68AA5B4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2206335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6FF644-8182-4F73-A4E9-E54FCAAAC1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7A363C-E87A-4FD4-8842-F8580113EC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B447E9-202C-4EFE-B20C-B4D07EC3FA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737BBC-4F86-4D4C-8755-E71759AD1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E8B95-743A-49D3-B397-E5108EE4C589}" type="datetimeFigureOut">
              <a:rPr lang="ar-EG" smtClean="0"/>
              <a:t>08/01/1444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31DBB6-BE95-42A8-83C1-A61EAFFFC9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3D8CF2-0BFC-4CCD-8F96-B661207C41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F69C7-E8C9-496F-89AC-6B16E68AA5B4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7570944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123963-EF4C-4AF4-AFB4-D653F7ECC4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8B2947B-F25F-4F0B-81C2-3E22E72A88C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BA20E51-15C0-45A8-B740-6118A2351D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F2DDFF-C254-4F80-8F4C-3CD161A5B5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E8B95-743A-49D3-B397-E5108EE4C589}" type="datetimeFigureOut">
              <a:rPr lang="ar-EG" smtClean="0"/>
              <a:t>08/01/1444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409C0D-E936-4D35-9C89-45FB2D1173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BF4D9BA-03E8-4290-B419-D794663D97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F69C7-E8C9-496F-89AC-6B16E68AA5B4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574952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2F04BB-65AD-4E64-BA42-0A96443F14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5BF897A-D569-456E-AC29-211658B62BA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CA4865-9167-4820-9EC8-67F25EACAC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E8B95-743A-49D3-B397-E5108EE4C589}" type="datetimeFigureOut">
              <a:rPr lang="ar-EG" smtClean="0"/>
              <a:t>08/01/1444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32913F-5E09-4EDB-916D-A125EC157D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065837-74C0-4732-9FF7-D3110E04C4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F69C7-E8C9-496F-89AC-6B16E68AA5B4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1695355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7759F17-2E80-46B5-AC22-B19DBA9A507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F4823BE-1D32-4790-BB22-1649CE6EEB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B65420-5130-4A1A-A003-35608F82E9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E8B95-743A-49D3-B397-E5108EE4C589}" type="datetimeFigureOut">
              <a:rPr lang="ar-EG" smtClean="0"/>
              <a:t>08/01/1444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6643A0-DFF9-4975-A039-CF9AFD5F36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D660CE-39C2-4095-B9E9-A78E082884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F69C7-E8C9-496F-89AC-6B16E68AA5B4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2233986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927B4FA-EC3D-47B9-87B4-7FBF280825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4A5A53-9C1C-4106-922A-F6EBC57ABF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B65574-554C-48DA-BFBF-CCC5FA69E9F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0E8B95-743A-49D3-B397-E5108EE4C589}" type="datetimeFigureOut">
              <a:rPr lang="ar-EG" smtClean="0"/>
              <a:t>08/01/1444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35A6A0-58A8-4A98-961C-1445727DBFF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96988A-A31F-4276-9B96-61C2E6A0E9E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FF69C7-E8C9-496F-89AC-6B16E68AA5B4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10665683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736189F0-7BE3-44F9-A14B-B2346C709C3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8605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8EBD67B6-F288-4DD2-9942-F1E745BFD5F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52770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CA85BCF3-E5AD-4F82-9383-4322982CA5D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92610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2E212A2C-4448-42E6-A5AF-3F2CD1930BE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0478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ED8A2BE8-921C-4B21-A8AF-17F8E7BDF3C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1788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268515C1-50FD-418C-9673-BB301F590CC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91232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4CE88C90-B0A0-484A-B420-A0FE272724E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8496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F4486C37-84B3-47A0-B39B-A812445C0F4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26754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A62590C9-E817-4ACD-8F7A-82A06215B7B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2867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412FB686-661D-4F39-9E9D-04E19C51270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5963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4FD2CA4F-83BF-4953-9AE0-E90ADC6C13A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1159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DBC7178D-1549-42CF-B39C-D17729AD38A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9005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68ABA82C-5966-4904-B093-D33CDA90438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6843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D74C0206-BC59-4BE6-AF11-0DB0E010707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3054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382A9C93-D944-4400-988A-406D0C84315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13373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03E6D86E-71F4-4BC8-B9CB-663DA119D23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30676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D1235E22-7523-4F28-848E-2B2E82CC293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332738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F86C66C9-D55A-41BA-954D-06E479D5ADB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3593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EDD359B0-A2A1-4A83-AF33-C8B4D252A6C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653657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ABB6AA5C-CF2B-4B02-BF26-B31D9F0E174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07729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40457868-5738-4A0E-8B6C-FA5D90C925A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476520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27878339-F679-43FF-8CFF-270EFA71985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53990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472352FE-F04F-4E2C-931D-D8EFE777557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01986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49490044-9FB8-46A4-83E6-0408C3DD020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178331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99187916-D05D-485C-BA1F-38B44AF0A98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10398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91085BB1-97D1-4A90-8DBA-0474C44D509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586269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764016F6-3C51-4216-B48C-FD039B350C3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557958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E28E62CC-A738-4405-BA22-A3249CD1674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50587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3F0FC9B7-3FE3-4062-83D9-F11E0BF3436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15892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7EE56CEE-8CC0-4770-8D8B-FE38C005CE2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221179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FC853C63-F69D-4382-A7B2-736B6B1FA48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31982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FBC88A10-70BF-4DAA-B70A-72729B27A2D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395321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C63279EB-08E0-4636-99D2-70F020F3DBD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865038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D9CBB8CE-51F5-483C-8A2E-02A26A40EDA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782717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2137EBB3-2CF0-42A8-9138-6BA6CDA7671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99584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7A3A49A6-E986-465B-B595-6D38DC1CDF5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35411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BF6E55E5-706D-4E9A-BEDE-61B82551652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030957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D0FC6A65-1036-42CD-9D41-5941D7E0F8C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06871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33D43F93-B104-4C37-8B80-0D7DC712218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997671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E53A62B5-7375-4C8F-96D5-4B2199C2C26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930815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D38B5FEB-2FC3-48F7-B248-D4F244770E2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0360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Widescreen</PresentationFormat>
  <Paragraphs>0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 Khaled ELMenshawy</dc:creator>
  <cp:lastModifiedBy>Dr. Khaled ELMenshawy</cp:lastModifiedBy>
  <cp:revision>1</cp:revision>
  <dcterms:created xsi:type="dcterms:W3CDTF">2022-08-05T14:18:45Z</dcterms:created>
  <dcterms:modified xsi:type="dcterms:W3CDTF">2022-08-05T14:19:50Z</dcterms:modified>
</cp:coreProperties>
</file>