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  <p:sldMasterId id="2147483701" r:id="rId2"/>
  </p:sldMasterIdLst>
  <p:notesMasterIdLst>
    <p:notesMasterId r:id="rId11"/>
  </p:notesMasterIdLst>
  <p:sldIdLst>
    <p:sldId id="488" r:id="rId3"/>
    <p:sldId id="313" r:id="rId4"/>
    <p:sldId id="276" r:id="rId5"/>
    <p:sldId id="306" r:id="rId6"/>
    <p:sldId id="482" r:id="rId7"/>
    <p:sldId id="486" r:id="rId8"/>
    <p:sldId id="487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8"/>
            <p14:sldId id="313"/>
            <p14:sldId id="276"/>
            <p14:sldId id="306"/>
            <p14:sldId id="482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2" d="100"/>
          <a:sy n="82" d="100"/>
        </p:scale>
        <p:origin x="60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4A94-F801-CF10-5E73-00C6B69D5F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B007D4-FFC8-B560-0BA0-2F7E65C764D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403379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3F18F0-918C-DDF5-98FE-8B0A861DC84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C9FC8A-46CE-92BB-595F-5DA20639D27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1661913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A5D81E-D5D1-BA37-C8D1-96747C6C9B9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61003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883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84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31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916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8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637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847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920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54173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81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5383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322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467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792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17211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39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213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1056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132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70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39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5509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1543563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891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393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518389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982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484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977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01413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866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926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8859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29043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56131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8069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3741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9446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8072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7513801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153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489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699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6804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840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692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13607E-0590-83DC-96EE-B1D021839066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8012" y="320676"/>
            <a:ext cx="2040885" cy="95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40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0" r:id="rId21"/>
    <p:sldLayoutId id="2147483691" r:id="rId22"/>
    <p:sldLayoutId id="2147483692" r:id="rId23"/>
    <p:sldLayoutId id="2147483693" r:id="rId24"/>
    <p:sldLayoutId id="2147483694" r:id="rId25"/>
    <p:sldLayoutId id="2147483695" r:id="rId26"/>
    <p:sldLayoutId id="2147483696" r:id="rId27"/>
    <p:sldLayoutId id="2147483697" r:id="rId28"/>
    <p:sldLayoutId id="2147483698" r:id="rId29"/>
    <p:sldLayoutId id="2147483699" r:id="rId30"/>
    <p:sldLayoutId id="2147483700" r:id="rId31"/>
    <p:sldLayoutId id="2147483660" r:id="rId32"/>
    <p:sldLayoutId id="2147483665" r:id="rId33"/>
    <p:sldLayoutId id="2147483666" r:id="rId34"/>
    <p:sldLayoutId id="2147483667" r:id="rId35"/>
    <p:sldLayoutId id="2147483668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7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25E28EC0-D671-6FFF-E7CB-D68BFA613783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9857807" y="136525"/>
            <a:ext cx="2160021" cy="144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67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3.xml"/><Relationship Id="rId5" Type="http://schemas.openxmlformats.org/officeDocument/2006/relationships/image" Target="../media/image13.jp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723198" y="5806667"/>
            <a:ext cx="19839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C99C7C-70F4-BF82-397B-B22CB0B87D11}"/>
              </a:ext>
            </a:extLst>
          </p:cNvPr>
          <p:cNvSpPr txBox="1"/>
          <p:nvPr/>
        </p:nvSpPr>
        <p:spPr>
          <a:xfrm>
            <a:off x="1132798" y="3225009"/>
            <a:ext cx="4592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55ADD3-898D-5FD9-AD9C-5C65D43F97FC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F1916B-B96D-A476-BEBA-3C07265F9C04}"/>
              </a:ext>
            </a:extLst>
          </p:cNvPr>
          <p:cNvSpPr txBox="1"/>
          <p:nvPr/>
        </p:nvSpPr>
        <p:spPr>
          <a:xfrm>
            <a:off x="723198" y="5098781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A0E7-F4CA-19CA-1EB0-5604F83D609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8" name="Picture 7" descr="Midocean 02-03">
            <a:extLst>
              <a:ext uri="{FF2B5EF4-FFF2-40B4-BE49-F238E27FC236}">
                <a16:creationId xmlns:a16="http://schemas.microsoft.com/office/drawing/2014/main" id="{A44A3229-A4AF-3FCC-D378-304902A154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836" y="219612"/>
            <a:ext cx="2941009" cy="19608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gives the student a broad introduction to supervised machine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covers topics in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regression, </a:t>
            </a:r>
            <a:endParaRPr lang="ar-E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neural networks,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ensemble methods and,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brief introduction to deep learning and reinforcement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introduces examples from practical applications to demonstrate how to create learning and adaptable systems.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the student will be able to: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advantages and disadvantages of the most widely used machine learning techniques.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underlying problems and difficulties that machine learning process faces, such as data quality, model choice, model complexity, etc.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and refine supervised machine learning models for binary classification and prediction problems, such as logistic regression.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create and use a variety of machine learning algorithms in a variety of practical situations.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Utilize the well-known machine learning packages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scikit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-learn to create machine learning models in Python. </a:t>
            </a: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74814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Plan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667708"/>
              </p:ext>
            </p:extLst>
          </p:nvPr>
        </p:nvGraphicFramePr>
        <p:xfrm>
          <a:off x="1216241" y="1485441"/>
          <a:ext cx="4776186" cy="427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224">
                  <a:extLst>
                    <a:ext uri="{9D8B030D-6E8A-4147-A177-3AD203B41FA5}">
                      <a16:colId xmlns:a16="http://schemas.microsoft.com/office/drawing/2014/main" val="474315490"/>
                    </a:ext>
                  </a:extLst>
                </a:gridCol>
                <a:gridCol w="3593962">
                  <a:extLst>
                    <a:ext uri="{9D8B030D-6E8A-4147-A177-3AD203B41FA5}">
                      <a16:colId xmlns:a16="http://schemas.microsoft.com/office/drawing/2014/main" val="1212421277"/>
                    </a:ext>
                  </a:extLst>
                </a:gridCol>
              </a:tblGrid>
              <a:tr h="311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Topics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14713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Orientation  week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25279367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Introduction to Machine Learning 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97246320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Regression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13317724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K-Nearest Neighbors (KNN)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76938548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Logistic Regression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90818148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Perceptron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02010618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Support Vector Machines (SVM)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3380474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Naive Bayes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266304312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Decision Tree classifier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72698383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Ensemble Learning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604643749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Variance vs bias trade off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44310560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Revision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93816797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Final Exams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674162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89445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7211" y="1730273"/>
            <a:ext cx="2456901" cy="354208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552017" y="4547797"/>
            <a:ext cx="4747323" cy="1543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 and Machine Learning: Fundamental Concepts and Algorithms, Mohammed J.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Zaki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Wagner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Meira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Cambridge University Press, 2020.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273994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5713416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Hours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204875" y="1486185"/>
            <a:ext cx="4267200" cy="502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Tuesday, 9:00pm – 10:30pm</a:t>
            </a:r>
          </a:p>
          <a:p>
            <a:endParaRPr lang="en-US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16438" y="2467374"/>
            <a:ext cx="3756898" cy="205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90182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24979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283" y="1397680"/>
            <a:ext cx="3901778" cy="24873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1151" y="4077907"/>
            <a:ext cx="1527910" cy="15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4277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378317" y="1624559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0FE5EE-600E-C290-8AD7-87B06B3203B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New-template-updat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template-updated" id="{DDA3DAB0-4A34-4A41-AD30-904A9822814F}" vid="{9812C9CC-CD78-4C4F-B9C1-B24C755F0B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313</Words>
  <Application>Microsoft Office PowerPoint</Application>
  <PresentationFormat>Widescreen</PresentationFormat>
  <Paragraphs>68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Alexandria</vt:lpstr>
      <vt:lpstr>Arial</vt:lpstr>
      <vt:lpstr>Calibri</vt:lpstr>
      <vt:lpstr>Calibri Light</vt:lpstr>
      <vt:lpstr>Times New Roman</vt:lpstr>
      <vt:lpstr>Trebuchet MS</vt:lpstr>
      <vt:lpstr>New-template-updated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39</cp:revision>
  <dcterms:created xsi:type="dcterms:W3CDTF">2023-04-29T09:08:23Z</dcterms:created>
  <dcterms:modified xsi:type="dcterms:W3CDTF">2026-01-23T09:22:39Z</dcterms:modified>
</cp:coreProperties>
</file>