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364" r:id="rId2"/>
    <p:sldId id="260" r:id="rId3"/>
    <p:sldId id="342" r:id="rId4"/>
    <p:sldId id="259" r:id="rId5"/>
    <p:sldId id="269" r:id="rId6"/>
    <p:sldId id="303" r:id="rId7"/>
    <p:sldId id="291" r:id="rId8"/>
    <p:sldId id="331" r:id="rId9"/>
    <p:sldId id="262" r:id="rId10"/>
    <p:sldId id="361" r:id="rId11"/>
    <p:sldId id="340" r:id="rId12"/>
    <p:sldId id="265" r:id="rId13"/>
    <p:sldId id="292" r:id="rId14"/>
    <p:sldId id="273" r:id="rId15"/>
    <p:sldId id="307" r:id="rId16"/>
    <p:sldId id="310" r:id="rId17"/>
    <p:sldId id="323" r:id="rId18"/>
    <p:sldId id="324" r:id="rId19"/>
    <p:sldId id="312" r:id="rId20"/>
    <p:sldId id="313" r:id="rId21"/>
    <p:sldId id="314" r:id="rId22"/>
    <p:sldId id="355" r:id="rId23"/>
    <p:sldId id="359" r:id="rId24"/>
    <p:sldId id="360" r:id="rId25"/>
    <p:sldId id="362" r:id="rId26"/>
    <p:sldId id="363" r:id="rId27"/>
    <p:sldId id="346" r:id="rId28"/>
    <p:sldId id="347" r:id="rId29"/>
    <p:sldId id="348" r:id="rId30"/>
    <p:sldId id="349" r:id="rId31"/>
    <p:sldId id="351" r:id="rId32"/>
    <p:sldId id="352" r:id="rId33"/>
    <p:sldId id="328" r:id="rId34"/>
    <p:sldId id="356" r:id="rId35"/>
    <p:sldId id="357" r:id="rId36"/>
    <p:sldId id="358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41" autoAdjust="0"/>
    <p:restoredTop sz="94660"/>
  </p:normalViewPr>
  <p:slideViewPr>
    <p:cSldViewPr snapToGrid="0">
      <p:cViewPr varScale="1">
        <p:scale>
          <a:sx n="79" d="100"/>
          <a:sy n="79" d="100"/>
        </p:scale>
        <p:origin x="78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FDFC2B-4B45-4F20-8EA6-5BD4F9531951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282D78-B362-4343-AE1E-E7004EA60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990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51728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125056" y="4703297"/>
            <a:ext cx="789745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3 - </a:t>
            </a:r>
            <a:r>
              <a:rPr lang="en-US" sz="2400" b="1" kern="0" dirty="0">
                <a:solidFill>
                  <a:srgbClr val="784658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US" sz="2400" b="1" kern="0" dirty="0">
                <a:solidFill>
                  <a:srgbClr val="784658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ifferential </a:t>
            </a:r>
            <a:r>
              <a:rPr lang="en-US" sz="2400" b="1" kern="0" dirty="0">
                <a:solidFill>
                  <a:srgbClr val="784658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US" sz="2400" b="1" kern="0" dirty="0">
                <a:solidFill>
                  <a:srgbClr val="784658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quations: Part 3</a:t>
            </a:r>
            <a:endParaRPr lang="en-US" sz="24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Israa Lewaa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219" y="4967880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5216" y="1859088"/>
            <a:ext cx="6848475" cy="34194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1D8266B-6828-1565-BE4F-8DA72B3652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5897799"/>
            <a:ext cx="11915775" cy="1047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BC35E4E-D54B-9926-83BA-C01C6C423D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663D489A-F831-109E-FC35-EB157C22F80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Objective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49CB6DF-749C-866F-95D4-AEA3D671FC64}"/>
              </a:ext>
            </a:extLst>
          </p:cNvPr>
          <p:cNvSpPr/>
          <p:nvPr/>
        </p:nvSpPr>
        <p:spPr>
          <a:xfrm>
            <a:off x="-144467" y="214175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DA32D9D-B4E4-72AB-31C4-BECDF920F49D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499" y="1704264"/>
            <a:ext cx="6905625" cy="36766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DE83129-C8C4-3A61-419B-54E4E1F319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25" y="5560867"/>
            <a:ext cx="11915775" cy="10477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5ACE7DA-D012-B04D-1713-B29DE1BD51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E80B91C2-D7AF-E8C4-D491-7D82CF219FF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Objective</a:t>
            </a: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4EEB0CBE-373D-309D-E132-261AB40834A0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C9C8701-5DE0-4F30-47DD-681FA2A1BC9A}"/>
              </a:ext>
            </a:extLst>
          </p:cNvPr>
          <p:cNvSpPr/>
          <p:nvPr/>
        </p:nvSpPr>
        <p:spPr>
          <a:xfrm>
            <a:off x="-92587" y="206717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8720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E2451-A087-CB68-5F7F-AD79BEFB0065}"/>
              </a:ext>
            </a:extLst>
          </p:cNvPr>
          <p:cNvSpPr txBox="1"/>
          <p:nvPr/>
        </p:nvSpPr>
        <p:spPr>
          <a:xfrm>
            <a:off x="1874164" y="1735494"/>
            <a:ext cx="824021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Partial Derivatives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Implicit differentiation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Maxima and Minima for functions of Two Variable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4BD1065-05F6-A26C-07E0-55AB48B78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" y="5858888"/>
            <a:ext cx="11915775" cy="1047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3BA3129-FEF2-15EC-E8E3-0F4C610863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74608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7ADCDFD-BC8E-F2CB-9B1F-C95665F03DF6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Outline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55786332-602F-EA8D-210B-BFE43486DCBD}"/>
              </a:ext>
            </a:extLst>
          </p:cNvPr>
          <p:cNvSpPr/>
          <p:nvPr/>
        </p:nvSpPr>
        <p:spPr>
          <a:xfrm>
            <a:off x="-128254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E8E674A5-AED8-2EB3-360A-01B66F3B1550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32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Functions of Several Variables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D62229E-F371-CDAC-B45C-B1068FFC6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2694" y="1882257"/>
            <a:ext cx="6705600" cy="25336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3839C76-C6F7-D463-2EFC-245E59624C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5810250"/>
            <a:ext cx="11915775" cy="1047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4D42AA7-CB6F-8DD9-3FAB-757EAC0BF1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5D33B667-CBF8-64E9-5881-5F4E38BBA72E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Functions of Several Variables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C6C94C22-904E-F0DA-D83D-31E7746CF13A}"/>
              </a:ext>
            </a:extLst>
          </p:cNvPr>
          <p:cNvSpPr/>
          <p:nvPr/>
        </p:nvSpPr>
        <p:spPr>
          <a:xfrm>
            <a:off x="-108799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6223936-911E-CBF5-695B-ABEC79BCEC10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882D166-81B2-96BA-D2CE-D7557744FA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7004" y="1867678"/>
            <a:ext cx="7105650" cy="3962400"/>
          </a:xfrm>
          <a:prstGeom prst="rect">
            <a:avLst/>
          </a:prstGeom>
        </p:spPr>
      </p:pic>
      <p:pic>
        <p:nvPicPr>
          <p:cNvPr id="13" name="Graphic 26">
            <a:extLst>
              <a:ext uri="{FF2B5EF4-FFF2-40B4-BE49-F238E27FC236}">
                <a16:creationId xmlns:a16="http://schemas.microsoft.com/office/drawing/2014/main" id="{69B6D7DF-1115-22CF-1CC6-83F20E8601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0D40C619-0EDC-82CE-F3C1-D9F0E889E978}"/>
              </a:ext>
            </a:extLst>
          </p:cNvPr>
          <p:cNvSpPr/>
          <p:nvPr/>
        </p:nvSpPr>
        <p:spPr>
          <a:xfrm>
            <a:off x="2908570" y="6412937"/>
            <a:ext cx="8999053" cy="45719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4E4677A-B884-A1C0-7163-0C27C31EEE7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D789BD6A-0DB3-348E-D7C8-6868432C5346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DE8470E-BBD4-E5D3-B7B4-42CFEA899E83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58773469-E740-6141-57BB-F07B0A6FB9FC}"/>
              </a:ext>
            </a:extLst>
          </p:cNvPr>
          <p:cNvSpPr/>
          <p:nvPr/>
        </p:nvSpPr>
        <p:spPr>
          <a:xfrm>
            <a:off x="-121770" y="216445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0735D6F-93FE-78C6-D6E6-DF199F6F3E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6541" y="1548694"/>
            <a:ext cx="7239000" cy="44005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6B7D7A3-4A34-0CC3-6A43-EBA2E3E3DC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613" y="6110512"/>
            <a:ext cx="12061387" cy="7961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A21AB2B-4A64-868C-D287-9CEF6E2B84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DCFCDCD5-1989-829B-CC7F-548ADA658B2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5525D822-BC1D-A68D-EB50-741F6A84B6C2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5E99293A-39E5-A8BA-3AC3-53BAD8ABF422}"/>
              </a:ext>
            </a:extLst>
          </p:cNvPr>
          <p:cNvSpPr/>
          <p:nvPr/>
        </p:nvSpPr>
        <p:spPr>
          <a:xfrm>
            <a:off x="-102314" y="209636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B14AD9A-17B3-E7F2-FFD1-9CFBFAA94A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7022" y="1647146"/>
            <a:ext cx="5762625" cy="37433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5E57854-0A32-055E-AF6C-3188ED42B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5839433"/>
            <a:ext cx="11915775" cy="10477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D29AF2F-5502-9004-75F4-990F21D38E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84336"/>
            <a:ext cx="2033245" cy="1798328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ED97E574-09CA-2479-4BC1-6C7ABF706338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4407B5D-01E1-C672-C23B-7F0847943EB9}"/>
              </a:ext>
            </a:extLst>
          </p:cNvPr>
          <p:cNvSpPr/>
          <p:nvPr/>
        </p:nvSpPr>
        <p:spPr>
          <a:xfrm>
            <a:off x="12050822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1F3E1485-8620-717B-393E-C5E68A80B4C5}"/>
              </a:ext>
            </a:extLst>
          </p:cNvPr>
          <p:cNvSpPr/>
          <p:nvPr/>
        </p:nvSpPr>
        <p:spPr>
          <a:xfrm>
            <a:off x="-170409" y="212554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DACCFE3-DE7D-AA32-EB72-9911EE7BF2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9611" y="1573254"/>
            <a:ext cx="7210425" cy="40862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CBE5775-FBF6-D408-9800-DCF55C9D7B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5839433"/>
            <a:ext cx="11915775" cy="1047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60833DB-A227-BAC1-35CF-4B72A609EA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3A2A60B-F722-3425-7CEB-BCC73691E333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C14DDDE-A92B-F31D-BF9A-3D4793D3425F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E4911BA-B730-5647-75D2-73298B4A0007}"/>
              </a:ext>
            </a:extLst>
          </p:cNvPr>
          <p:cNvSpPr/>
          <p:nvPr/>
        </p:nvSpPr>
        <p:spPr>
          <a:xfrm>
            <a:off x="-141228" y="210609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9732" y="224132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DACCFE3-DE7D-AA32-EB72-9911EE7BF2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9611" y="1573254"/>
            <a:ext cx="7210425" cy="4086225"/>
          </a:xfrm>
          <a:prstGeom prst="rect">
            <a:avLst/>
          </a:prstGeom>
        </p:spPr>
      </p:pic>
      <p:pic>
        <p:nvPicPr>
          <p:cNvPr id="9" name="Graphic 26">
            <a:extLst>
              <a:ext uri="{FF2B5EF4-FFF2-40B4-BE49-F238E27FC236}">
                <a16:creationId xmlns:a16="http://schemas.microsoft.com/office/drawing/2014/main" id="{21251324-CD44-3885-189C-8FA00F2E8B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2400" y="6113573"/>
            <a:ext cx="2376110" cy="648614"/>
          </a:xfrm>
          <a:prstGeom prst="rect">
            <a:avLst/>
          </a:prstGeom>
        </p:spPr>
      </p:pic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FEAEDEDA-E266-4ACE-1F24-EA3FBA0E9BDB}"/>
              </a:ext>
            </a:extLst>
          </p:cNvPr>
          <p:cNvSpPr/>
          <p:nvPr/>
        </p:nvSpPr>
        <p:spPr>
          <a:xfrm>
            <a:off x="2650377" y="6437880"/>
            <a:ext cx="9541623" cy="93848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1EF0DCD-06BC-B080-A96F-C81E6619A4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73E76C27-DD6A-5BA0-9A69-7DC4D6027C0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470A7C0-D8B4-0E85-C9BA-5300968D29C4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AF20141-9637-22A0-30AD-842C6C277A83}"/>
              </a:ext>
            </a:extLst>
          </p:cNvPr>
          <p:cNvSpPr/>
          <p:nvPr/>
        </p:nvSpPr>
        <p:spPr>
          <a:xfrm>
            <a:off x="-131498" y="216445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96781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822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Partial Derivatives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D4F7552-9646-86D3-FF64-3E90A2968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610200"/>
            <a:ext cx="7781925" cy="4143375"/>
          </a:xfrm>
          <a:prstGeom prst="rect">
            <a:avLst/>
          </a:prstGeom>
        </p:spPr>
      </p:pic>
      <p:pic>
        <p:nvPicPr>
          <p:cNvPr id="14" name="Graphic 26">
            <a:extLst>
              <a:ext uri="{FF2B5EF4-FFF2-40B4-BE49-F238E27FC236}">
                <a16:creationId xmlns:a16="http://schemas.microsoft.com/office/drawing/2014/main" id="{A8D2559A-B7BE-3DE6-87D9-6B49F00C61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528" y="6056986"/>
            <a:ext cx="2376110" cy="648614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EE388C63-06C6-F307-02EF-43CDCA1D0677}"/>
              </a:ext>
            </a:extLst>
          </p:cNvPr>
          <p:cNvSpPr/>
          <p:nvPr/>
        </p:nvSpPr>
        <p:spPr>
          <a:xfrm>
            <a:off x="1874165" y="5889442"/>
            <a:ext cx="9647280" cy="69648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603E471-B472-3FD5-3331-AB09E906F56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FE9DAFA8-AF34-4B9C-15A1-CB49614E2BB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Partial Derivatives </a:t>
            </a: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AA2F0201-9033-1ABF-3B66-1A77DB362AA0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1C7A51F0-A77F-E594-587A-B8F0119CD01E}"/>
              </a:ext>
            </a:extLst>
          </p:cNvPr>
          <p:cNvSpPr/>
          <p:nvPr/>
        </p:nvSpPr>
        <p:spPr>
          <a:xfrm>
            <a:off x="-102316" y="214500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61925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9613" y="543490"/>
            <a:ext cx="371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Implicit Differentiation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410A7E7-A958-0339-28F3-E1DBA56B1C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736674"/>
            <a:ext cx="6343650" cy="37528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213681F-4F6D-1637-479B-0E72377EB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649" y="6065314"/>
            <a:ext cx="12204650" cy="8218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E4964C-EE0B-ED88-FB8F-1ECCF340A8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5ABBE5F-535F-520E-CDF1-57369FCB359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Implicit Differentiation 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A216A242-266D-3B8F-E8B8-08C8D7DE089F}"/>
              </a:ext>
            </a:extLst>
          </p:cNvPr>
          <p:cNvSpPr/>
          <p:nvPr/>
        </p:nvSpPr>
        <p:spPr>
          <a:xfrm>
            <a:off x="12011911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57DBB282-C3E0-601A-39E9-CACC233BEFA4}"/>
              </a:ext>
            </a:extLst>
          </p:cNvPr>
          <p:cNvSpPr/>
          <p:nvPr/>
        </p:nvSpPr>
        <p:spPr>
          <a:xfrm>
            <a:off x="-121766" y="216445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0726CA1-63D7-BE5F-2719-8FC4CBFD46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824807"/>
            <a:ext cx="6991350" cy="3819525"/>
          </a:xfrm>
          <a:prstGeom prst="rect">
            <a:avLst/>
          </a:prstGeom>
        </p:spPr>
      </p:pic>
      <p:pic>
        <p:nvPicPr>
          <p:cNvPr id="13" name="Graphic 26">
            <a:extLst>
              <a:ext uri="{FF2B5EF4-FFF2-40B4-BE49-F238E27FC236}">
                <a16:creationId xmlns:a16="http://schemas.microsoft.com/office/drawing/2014/main" id="{4781E5FC-C3F8-5C79-371E-B752DC3E36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285" y="6033207"/>
            <a:ext cx="2067200" cy="564290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7CA1D38C-4A2F-CA7F-F27C-A20B22FD0C6E}"/>
              </a:ext>
            </a:extLst>
          </p:cNvPr>
          <p:cNvSpPr/>
          <p:nvPr/>
        </p:nvSpPr>
        <p:spPr>
          <a:xfrm>
            <a:off x="2285360" y="6062739"/>
            <a:ext cx="9826545" cy="45719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834BDEC-CB00-166B-7472-BD44D073C4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F7431CCC-83B7-F5D4-1CE5-0FF90128E36D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591A3F64-3686-A5E7-D3D2-6FDF9254DDD2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FFD90C14-0B96-2DAF-6B23-2E913D856847}"/>
              </a:ext>
            </a:extLst>
          </p:cNvPr>
          <p:cNvSpPr/>
          <p:nvPr/>
        </p:nvSpPr>
        <p:spPr>
          <a:xfrm>
            <a:off x="-131499" y="2135274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D15ECB2-1A43-9ACF-9B25-3543CA74BC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696" y="1628673"/>
            <a:ext cx="3181350" cy="3286125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272DD81E-A7A3-3E50-B3CE-2E04068F5C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1240" y="5850779"/>
            <a:ext cx="2376110" cy="6486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CAAC430-EF18-24F2-73DF-C4395A3A70F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C0CC6146-0BA0-7F86-49D8-FEAFB45CACF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0C5D49B-B731-D798-6C5F-238BEDEF341C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BDADD63-B6F4-F8B5-7ED7-0DA8B616636C}"/>
              </a:ext>
            </a:extLst>
          </p:cNvPr>
          <p:cNvSpPr/>
          <p:nvPr/>
        </p:nvSpPr>
        <p:spPr>
          <a:xfrm>
            <a:off x="-131501" y="216445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B7CD4A77-2AFB-1C9B-DE29-DB57C8EC0028}"/>
              </a:ext>
            </a:extLst>
          </p:cNvPr>
          <p:cNvSpPr/>
          <p:nvPr/>
        </p:nvSpPr>
        <p:spPr>
          <a:xfrm>
            <a:off x="1014365" y="5507293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7B9925-03BE-ACDB-9903-3B023C59BE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367" y="1997489"/>
            <a:ext cx="3800475" cy="312420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AEA5385B-D692-F973-00AC-AE9A5ACA3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F848BB1-5EFD-A0DA-B52B-7C52AA41710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EC0A9E39-D822-9A36-CB05-E9FD2B604E7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7CE0DEE-700E-4B57-DE51-BA775910FF66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096D9D7-3F8A-22E4-11E0-6293B1BA5427}"/>
              </a:ext>
            </a:extLst>
          </p:cNvPr>
          <p:cNvSpPr/>
          <p:nvPr/>
        </p:nvSpPr>
        <p:spPr>
          <a:xfrm>
            <a:off x="-121772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F233AF15-795F-5BD4-4800-EA9B9160A074}"/>
              </a:ext>
            </a:extLst>
          </p:cNvPr>
          <p:cNvSpPr/>
          <p:nvPr/>
        </p:nvSpPr>
        <p:spPr>
          <a:xfrm>
            <a:off x="1014365" y="5507293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44891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3B438DE-8247-F7DA-203C-1BE8C40205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7903" y="1828800"/>
            <a:ext cx="2809875" cy="32004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87DFF7C-A7F1-C958-7F28-54FD6F7B90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5839433"/>
            <a:ext cx="11915775" cy="1047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89AEC2C-56D4-0BF9-944B-CD2A46B39E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A48A25E-1F0E-8FD5-B96C-DABFF60618E1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4ABA825-150E-C1F1-090F-6E13925BAB28}"/>
              </a:ext>
            </a:extLst>
          </p:cNvPr>
          <p:cNvSpPr/>
          <p:nvPr/>
        </p:nvSpPr>
        <p:spPr>
          <a:xfrm>
            <a:off x="12031370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747C77D-C06B-FCFE-C991-ECA032D01D55}"/>
              </a:ext>
            </a:extLst>
          </p:cNvPr>
          <p:cNvSpPr/>
          <p:nvPr/>
        </p:nvSpPr>
        <p:spPr>
          <a:xfrm>
            <a:off x="-102313" y="21839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C949FC4-364A-A72D-38FA-EBB090879A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5757" y="2224087"/>
            <a:ext cx="3276600" cy="24098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6527FED-505F-E84B-06DC-CDA71D0F21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5839433"/>
            <a:ext cx="11915775" cy="1047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DFABE04-0540-BBF7-55C8-8C68403FA4F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4252C77A-EF2A-AE5A-C640-F591929506F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B1AFCFB-2FDD-743E-250F-5C4C36319182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6DCC498-17D3-DD3C-2CD9-859770FA6DBA}"/>
              </a:ext>
            </a:extLst>
          </p:cNvPr>
          <p:cNvSpPr/>
          <p:nvPr/>
        </p:nvSpPr>
        <p:spPr>
          <a:xfrm>
            <a:off x="-141228" y="216445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88970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EF2EC3F-F479-6329-21F5-26257C2255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5085" y="1392664"/>
            <a:ext cx="4416994" cy="4860277"/>
          </a:xfrm>
          <a:prstGeom prst="rect">
            <a:avLst/>
          </a:prstGeom>
        </p:spPr>
      </p:pic>
      <p:pic>
        <p:nvPicPr>
          <p:cNvPr id="9" name="Graphic 26">
            <a:extLst>
              <a:ext uri="{FF2B5EF4-FFF2-40B4-BE49-F238E27FC236}">
                <a16:creationId xmlns:a16="http://schemas.microsoft.com/office/drawing/2014/main" id="{8FA4EB6D-B7EE-BF67-857D-F65E341C67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76442"/>
            <a:ext cx="2376110" cy="6486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526E3B1-9987-A7E4-6431-EA4BF936F4A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B6B3649-08EC-D260-611A-DC354DD70BB1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4B914982-AA35-1585-C68D-A5C2954DE3E5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569CAA7-710F-D1B6-B4F2-AF32DED2D49C}"/>
              </a:ext>
            </a:extLst>
          </p:cNvPr>
          <p:cNvSpPr/>
          <p:nvPr/>
        </p:nvSpPr>
        <p:spPr>
          <a:xfrm>
            <a:off x="-131498" y="216445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5740F19-F462-9A23-A650-63AD7EF10A74}"/>
              </a:ext>
            </a:extLst>
          </p:cNvPr>
          <p:cNvSpPr/>
          <p:nvPr/>
        </p:nvSpPr>
        <p:spPr>
          <a:xfrm>
            <a:off x="1014365" y="5940177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25053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65A6D73-3926-F3F5-BD84-DCAB9E107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647146"/>
            <a:ext cx="4886325" cy="3629025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B92C0B55-F27C-3383-6A06-28EB07EDB1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7A75302-7E15-EF44-AAA6-7C8ADB1FB4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B6BBDA36-D863-6611-7C17-71108FCC955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999547-7820-D8F6-5CD2-8DACEC7E1FC7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A4B9D96-D1B7-6ED7-D61E-E3ED6374C785}"/>
              </a:ext>
            </a:extLst>
          </p:cNvPr>
          <p:cNvSpPr/>
          <p:nvPr/>
        </p:nvSpPr>
        <p:spPr>
          <a:xfrm>
            <a:off x="-121772" y="217418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2CDC8DE-2B75-35DE-749C-313A41CC7261}"/>
              </a:ext>
            </a:extLst>
          </p:cNvPr>
          <p:cNvSpPr/>
          <p:nvPr/>
        </p:nvSpPr>
        <p:spPr>
          <a:xfrm>
            <a:off x="1014365" y="5507293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09185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91501FF-9FD7-C65F-D896-7F45C0ED07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6007" y="1923341"/>
            <a:ext cx="4619625" cy="3305175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6405B8C8-740C-9364-CD02-FF846C8511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66714"/>
            <a:ext cx="2376110" cy="6486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2D46B4E-4A9D-871D-3672-C7DA672D02F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C3FD03FA-BDDD-AC30-D5BD-61F695D7F29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7FC1A2F-CB7D-F503-C8D8-58E55F75E023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559A3FC-7AEE-83B2-9C39-3693B2F9CD90}"/>
              </a:ext>
            </a:extLst>
          </p:cNvPr>
          <p:cNvSpPr/>
          <p:nvPr/>
        </p:nvSpPr>
        <p:spPr>
          <a:xfrm>
            <a:off x="-131498" y="219364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4436E20D-7357-C6EC-5B8C-7B365ECD0BBA}"/>
              </a:ext>
            </a:extLst>
          </p:cNvPr>
          <p:cNvSpPr/>
          <p:nvPr/>
        </p:nvSpPr>
        <p:spPr>
          <a:xfrm>
            <a:off x="1014365" y="5507293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21618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A769D62-46A4-D022-A970-1EC9D5146C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2057400"/>
            <a:ext cx="2095500" cy="274320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02E8BA54-29DC-842A-FC33-9D5AB103A1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0614" y="5627488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A7A3A02C-6F62-41E2-4AF9-F383B78D9696}"/>
              </a:ext>
            </a:extLst>
          </p:cNvPr>
          <p:cNvSpPr/>
          <p:nvPr/>
        </p:nvSpPr>
        <p:spPr>
          <a:xfrm>
            <a:off x="1213206" y="5459625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C035406-E3EB-D61C-F6A0-21A975EA090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1870FC9A-C391-1194-F89E-2DB5B3AC5D3D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B6E6010-14BA-B727-B26E-E478136B32FE}"/>
              </a:ext>
            </a:extLst>
          </p:cNvPr>
          <p:cNvSpPr/>
          <p:nvPr/>
        </p:nvSpPr>
        <p:spPr>
          <a:xfrm>
            <a:off x="12031366" y="208987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5261C55-C38E-68EB-8FBE-E63D88FBDE6D}"/>
              </a:ext>
            </a:extLst>
          </p:cNvPr>
          <p:cNvSpPr/>
          <p:nvPr/>
        </p:nvSpPr>
        <p:spPr>
          <a:xfrm>
            <a:off x="-121775" y="206718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6521" y="1725324"/>
            <a:ext cx="2543175" cy="30194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9130437-680D-D639-BA85-497FF41793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5839433"/>
            <a:ext cx="11915775" cy="1047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8214799-E591-29B6-6CED-539CF9AA6A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68A597F-02F4-05A5-35CA-E6363E5E25C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B69C28A-8656-B7A7-3006-A04F2810F88F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3891D84-2531-D9A1-7619-47D7253B078F}"/>
              </a:ext>
            </a:extLst>
          </p:cNvPr>
          <p:cNvSpPr/>
          <p:nvPr/>
        </p:nvSpPr>
        <p:spPr>
          <a:xfrm>
            <a:off x="-102315" y="219364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85785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1464" y="1828256"/>
            <a:ext cx="2690499" cy="363217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E907A3E-5F60-520B-E8AD-6DF743CCA1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5839433"/>
            <a:ext cx="11915775" cy="1047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4EE3A9F-0EFC-B68F-E8F1-7F1C37F1DC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49A4B5AF-B4A5-88BB-B53E-D3CEA4457DB1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C13A9F6C-AF9A-DF74-36A5-C717EB2FB808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2CA8BFE-1366-7109-38A5-8D7786DEDAA6}"/>
              </a:ext>
            </a:extLst>
          </p:cNvPr>
          <p:cNvSpPr/>
          <p:nvPr/>
        </p:nvSpPr>
        <p:spPr>
          <a:xfrm>
            <a:off x="-160681" y="2135274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12033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3609" y="1790156"/>
            <a:ext cx="2514600" cy="31242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30CC48F-E832-7072-1D9E-0BCFBD2752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5839433"/>
            <a:ext cx="11915775" cy="1047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FCBAEA0-C182-81E1-2715-DEC066E108D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68F23CB-7868-BCA8-321A-145D98CD785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CBFB2F4-9C11-F0FB-7CE5-048493963BDD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50B3C13-8C9F-0D09-F072-5C1E43F57B32}"/>
              </a:ext>
            </a:extLst>
          </p:cNvPr>
          <p:cNvSpPr/>
          <p:nvPr/>
        </p:nvSpPr>
        <p:spPr>
          <a:xfrm>
            <a:off x="-131498" y="210609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09697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1970232"/>
            <a:ext cx="2676525" cy="30099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42500AE-5B05-C5E5-E27C-F2F7CC481D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5839433"/>
            <a:ext cx="11915775" cy="1047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50C3DAB-05E0-C12F-52E2-B34F1CC65C4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BA2164E4-87EB-949C-7CD6-75FD3AB249C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F1FD0A9-7891-7038-A727-109FB5634F09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978E485-5F7C-3AFB-96ED-14B67B4F98AB}"/>
              </a:ext>
            </a:extLst>
          </p:cNvPr>
          <p:cNvSpPr/>
          <p:nvPr/>
        </p:nvSpPr>
        <p:spPr>
          <a:xfrm>
            <a:off x="-112045" y="213527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81076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2146" y="1791998"/>
            <a:ext cx="2143125" cy="2886075"/>
          </a:xfrm>
          <a:prstGeom prst="rect">
            <a:avLst/>
          </a:prstGeom>
        </p:spPr>
      </p:pic>
      <p:pic>
        <p:nvPicPr>
          <p:cNvPr id="9" name="Graphic 26">
            <a:extLst>
              <a:ext uri="{FF2B5EF4-FFF2-40B4-BE49-F238E27FC236}">
                <a16:creationId xmlns:a16="http://schemas.microsoft.com/office/drawing/2014/main" id="{E71D57D4-3522-B2FE-1795-675D2709E3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2400" y="5650586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5348044D-2A5B-B61F-ED90-C4F7BA9EAF9E}"/>
              </a:ext>
            </a:extLst>
          </p:cNvPr>
          <p:cNvSpPr/>
          <p:nvPr/>
        </p:nvSpPr>
        <p:spPr>
          <a:xfrm>
            <a:off x="2733472" y="5875505"/>
            <a:ext cx="8853138" cy="74393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55BB7D6-BCC5-E166-EF6A-2EEA0B700E8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D203A640-D313-8E00-86B7-5AA3C0D69CB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B3A1809-3706-4DD1-2173-5842C73F1E1F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9C96FFA-49E7-C4D7-4490-1F4984DE12A0}"/>
              </a:ext>
            </a:extLst>
          </p:cNvPr>
          <p:cNvSpPr/>
          <p:nvPr/>
        </p:nvSpPr>
        <p:spPr>
          <a:xfrm>
            <a:off x="-141226" y="2135274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6172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76225" y="10643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416417B-6C6C-C0CF-F9E1-0481A4659D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100" y="1655114"/>
            <a:ext cx="7543800" cy="42195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9EB0CC2-BBAD-4DC5-1E83-6A0E89C67A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5839433"/>
            <a:ext cx="11915775" cy="1047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0225A1C-2D3F-6BBB-5A38-1F5175EFC8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C6406015-7254-9250-8CC0-296010CF9DAB}"/>
              </a:ext>
            </a:extLst>
          </p:cNvPr>
          <p:cNvSpPr txBox="1">
            <a:spLocks/>
          </p:cNvSpPr>
          <p:nvPr/>
        </p:nvSpPr>
        <p:spPr>
          <a:xfrm>
            <a:off x="130614" y="402132"/>
            <a:ext cx="9606773" cy="881920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Maxima and Minima for functions of Two Variable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 </a:t>
            </a: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604E4583-6FC9-CEC6-EBC0-45675606DB36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FF4E0938-51BD-54B2-FBCC-EE8F2588370C}"/>
              </a:ext>
            </a:extLst>
          </p:cNvPr>
          <p:cNvSpPr/>
          <p:nvPr/>
        </p:nvSpPr>
        <p:spPr>
          <a:xfrm>
            <a:off x="-82861" y="216445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47829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482EE3-BA4A-C02B-2230-C068D55379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371" y="1538729"/>
            <a:ext cx="8285389" cy="4053219"/>
          </a:xfrm>
          <a:prstGeom prst="rect">
            <a:avLst/>
          </a:prstGeom>
        </p:spPr>
      </p:pic>
      <p:pic>
        <p:nvPicPr>
          <p:cNvPr id="13" name="Graphic 26">
            <a:extLst>
              <a:ext uri="{FF2B5EF4-FFF2-40B4-BE49-F238E27FC236}">
                <a16:creationId xmlns:a16="http://schemas.microsoft.com/office/drawing/2014/main" id="{9A7FB79E-DA42-8479-DFE2-D3A3CBECD2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5C3EB265-8C66-54D0-D1A5-057D91D4F46C}"/>
              </a:ext>
            </a:extLst>
          </p:cNvPr>
          <p:cNvSpPr/>
          <p:nvPr/>
        </p:nvSpPr>
        <p:spPr>
          <a:xfrm>
            <a:off x="1057563" y="5634722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55A5040-D68F-F82D-D367-84B0D75FDE1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7BFF4AD6-6A95-5B70-211E-D7CE84588C63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C33C34C3-DD14-79D6-58DD-1D2793257B63}"/>
              </a:ext>
            </a:extLst>
          </p:cNvPr>
          <p:cNvSpPr/>
          <p:nvPr/>
        </p:nvSpPr>
        <p:spPr>
          <a:xfrm>
            <a:off x="-108802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602DFBD3-63C4-9E94-3C31-178178324853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7001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518822F-E137-2EB1-F6CF-5DBCE2B44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3051" y="1577682"/>
            <a:ext cx="7225799" cy="4473981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14E3327B-2863-7323-E71D-096AB8EC82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9439" y="6056986"/>
            <a:ext cx="2376110" cy="6486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44397C4-305A-2163-E50A-105830A2EC4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470BBDB4-5413-8C3E-7233-B329126E934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A21559D6-3D6B-2A3F-56C5-F291B107BAE5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C3CF581-DA28-F5AE-7888-3B47EDF831A4}"/>
              </a:ext>
            </a:extLst>
          </p:cNvPr>
          <p:cNvSpPr/>
          <p:nvPr/>
        </p:nvSpPr>
        <p:spPr>
          <a:xfrm>
            <a:off x="-112045" y="2135274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10123308-EAF5-5780-B87D-EEA9BA1D089E}"/>
              </a:ext>
            </a:extLst>
          </p:cNvPr>
          <p:cNvSpPr/>
          <p:nvPr/>
        </p:nvSpPr>
        <p:spPr>
          <a:xfrm>
            <a:off x="586348" y="5886672"/>
            <a:ext cx="7964266" cy="94024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97614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5E28304-A88B-B7C2-3643-0CCC0893D2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015" y="1602625"/>
            <a:ext cx="6884324" cy="4110664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AAAFC49B-D581-F1E6-BBAF-8319577481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5972662"/>
            <a:ext cx="2376110" cy="6486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5F0FCAA-1E4D-5A61-F14B-8D2F15188CF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50659E3-EA0A-6A33-88CB-E306207814A1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AB13A0B7-0B8A-D7D7-69D1-02378CBF9274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51B173DA-19B1-AFDD-7A02-C66B585B413A}"/>
              </a:ext>
            </a:extLst>
          </p:cNvPr>
          <p:cNvSpPr/>
          <p:nvPr/>
        </p:nvSpPr>
        <p:spPr>
          <a:xfrm>
            <a:off x="-131497" y="219363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D30A6EC-9B91-70F7-3008-4475CE03766E}"/>
              </a:ext>
            </a:extLst>
          </p:cNvPr>
          <p:cNvSpPr/>
          <p:nvPr/>
        </p:nvSpPr>
        <p:spPr>
          <a:xfrm>
            <a:off x="1057563" y="5634722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64473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4AEDC6C-7501-3F5B-31B6-7AF67E42AE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1309881"/>
            <a:ext cx="5686425" cy="5133975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21937E1D-6858-2F39-0278-0D5EC5C382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8259" y="5894755"/>
            <a:ext cx="2376110" cy="6486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4A62F31-ABD5-4C1D-E605-B0D4130D92C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5428F847-6081-90F3-753D-0DDCE88950C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230393E-2CCF-7E0E-E22D-80C184272C56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C31ED4F-8F95-B124-3453-CB648D47186A}"/>
              </a:ext>
            </a:extLst>
          </p:cNvPr>
          <p:cNvSpPr/>
          <p:nvPr/>
        </p:nvSpPr>
        <p:spPr>
          <a:xfrm>
            <a:off x="-131499" y="214499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51FCA07A-A085-9B67-2DB1-F08819ABD4AB}"/>
              </a:ext>
            </a:extLst>
          </p:cNvPr>
          <p:cNvSpPr/>
          <p:nvPr/>
        </p:nvSpPr>
        <p:spPr>
          <a:xfrm>
            <a:off x="1014365" y="5507293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4264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466CE27-A2C0-28EC-B089-DD718B3389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6728" y="1506047"/>
            <a:ext cx="5529068" cy="445231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E6B851D9-8FF2-BFB0-423F-BB3EB1A59F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FEFBCFB-E513-E1DB-27C3-A81DBBF6D79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F576F8D7-5361-5BE7-557C-3083F9B2EE5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4DC58DF4-BE28-DB8E-F041-C10939A70F39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5772872-26BE-1BE8-E2FB-2A06C3CE55D3}"/>
              </a:ext>
            </a:extLst>
          </p:cNvPr>
          <p:cNvSpPr/>
          <p:nvPr/>
        </p:nvSpPr>
        <p:spPr>
          <a:xfrm>
            <a:off x="-121773" y="2174183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19A73C1-B197-6DC7-D95A-ABCE1197D748}"/>
              </a:ext>
            </a:extLst>
          </p:cNvPr>
          <p:cNvSpPr/>
          <p:nvPr/>
        </p:nvSpPr>
        <p:spPr>
          <a:xfrm>
            <a:off x="1057563" y="5634722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3034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131AA99-F174-BC86-1F84-4ACF9FD15B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" y="5839433"/>
            <a:ext cx="11915775" cy="1047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99BCC5F-5A72-5363-1D26-62A2887677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3EB7438-F02D-7E0A-CAEE-CEFDF13DDC8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Summary 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2049F41-1802-2EC3-D216-2A63045B66F6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EC0C268C-7FE8-7A9E-C68F-8B42109DBD66}"/>
              </a:ext>
            </a:extLst>
          </p:cNvPr>
          <p:cNvSpPr/>
          <p:nvPr/>
        </p:nvSpPr>
        <p:spPr>
          <a:xfrm>
            <a:off x="-121773" y="2135274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Partial Derivatives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0D85A2-2A02-3142-7696-BFE79DFFBC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" y="5839433"/>
            <a:ext cx="11915775" cy="1047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F4078EE-F792-D96E-576F-EC14DB31EE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6B7EF0B4-3DB9-59E4-D2AF-8AF586CC5CC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Summary 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92389B6-491E-1DA9-9628-7F88DE54A96B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DAB367C-C74E-A2C8-D03D-6B1F52ABEE22}"/>
              </a:ext>
            </a:extLst>
          </p:cNvPr>
          <p:cNvSpPr/>
          <p:nvPr/>
        </p:nvSpPr>
        <p:spPr>
          <a:xfrm>
            <a:off x="-112044" y="211581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50149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Implicit differentiation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D6A6AEE-29C1-6C6A-C5CD-C0EF268DB1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651" y="5806227"/>
            <a:ext cx="11822349" cy="10809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5137DC0-D19B-741D-ED88-1FC0DEB8DD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418A735-51AB-5E31-50C5-238D3FDB29F8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Summary 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08C4E14-91C3-4CE1-D1E6-852F6D06F001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BDD5F759-C32A-F13C-00B1-651C7EBBAF74}"/>
              </a:ext>
            </a:extLst>
          </p:cNvPr>
          <p:cNvSpPr/>
          <p:nvPr/>
        </p:nvSpPr>
        <p:spPr>
          <a:xfrm>
            <a:off x="-112041" y="210609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3104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Maxima and Minima for functions of Two Variable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Graphic 26">
            <a:extLst>
              <a:ext uri="{FF2B5EF4-FFF2-40B4-BE49-F238E27FC236}">
                <a16:creationId xmlns:a16="http://schemas.microsoft.com/office/drawing/2014/main" id="{56698E37-7231-D54D-A0B8-AC168EAC47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5936446"/>
            <a:ext cx="2376110" cy="6486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946A61C-C8BC-A676-590E-CB135B3C2F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A3261164-9FD5-667B-1C6C-2FCB453EA2C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Summary 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7F4FC8D-6961-1495-2388-D15C2D63ECA5}"/>
              </a:ext>
            </a:extLst>
          </p:cNvPr>
          <p:cNvSpPr/>
          <p:nvPr/>
        </p:nvSpPr>
        <p:spPr>
          <a:xfrm>
            <a:off x="12031366" y="21385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DA4A0FD-7FAD-1A6A-7E60-58C2C6815492}"/>
              </a:ext>
            </a:extLst>
          </p:cNvPr>
          <p:cNvSpPr/>
          <p:nvPr/>
        </p:nvSpPr>
        <p:spPr>
          <a:xfrm>
            <a:off x="-131502" y="2135274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59DC5D6B-517F-722C-ADC4-20E3C8D04ABB}"/>
              </a:ext>
            </a:extLst>
          </p:cNvPr>
          <p:cNvSpPr/>
          <p:nvPr/>
        </p:nvSpPr>
        <p:spPr>
          <a:xfrm>
            <a:off x="1014365" y="569211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6846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2085</TotalTime>
  <Words>226</Words>
  <Application>Microsoft Office PowerPoint</Application>
  <PresentationFormat>Widescreen</PresentationFormat>
  <Paragraphs>160</Paragraphs>
  <Slides>36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Israa.Lewaa</cp:lastModifiedBy>
  <cp:revision>118</cp:revision>
  <dcterms:created xsi:type="dcterms:W3CDTF">2021-08-03T13:03:26Z</dcterms:created>
  <dcterms:modified xsi:type="dcterms:W3CDTF">2023-06-07T15:19:34Z</dcterms:modified>
</cp:coreProperties>
</file>