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43.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showSpecialPlsOnTitleSld="0">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 id="298" r:id="rId48"/>
  </p:sldIdLst>
  <p:sldSz cy="6858000" cx="12192000"/>
  <p:notesSz cx="6858000" cy="9144000"/>
  <p:embeddedFontLst>
    <p:embeddedFont>
      <p:font typeface="Tajawal ExtraBold"/>
      <p:bold r:id="rId49"/>
    </p:embeddedFont>
    <p:embeddedFont>
      <p:font typeface="Montserrat"/>
      <p:regular r:id="rId50"/>
      <p:bold r:id="rId51"/>
      <p:italic r:id="rId52"/>
      <p:boldItalic r:id="rId53"/>
    </p:embeddedFont>
    <p:embeddedFont>
      <p:font typeface="Tajawal Medium"/>
      <p:regular r:id="rId54"/>
      <p:bold r:id="rId55"/>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56" roundtripDataSignature="AMtx7miGBdDg/VhLHQZXJhAHQzvQq4Dma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3D1FC673-4163-4B46-AE03-AD46134465CD}">
  <a:tblStyle styleId="{3D1FC673-4163-4B46-AE03-AD46134465CD}" styleName="Table_0">
    <a:wholeTbl>
      <a:tcTxStyle b="off" i="off">
        <a:font>
          <a:latin typeface="Calibri"/>
          <a:ea typeface="Calibri"/>
          <a:cs typeface="Calibri"/>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9EFF7"/>
          </a:solidFill>
        </a:fill>
      </a:tcStyle>
    </a:wholeTbl>
    <a:band1H>
      <a:tcTxStyle/>
      <a:tcStyle>
        <a:fill>
          <a:solidFill>
            <a:srgbClr val="D0DEEF"/>
          </a:solidFill>
        </a:fill>
      </a:tcStyle>
    </a:band1H>
    <a:band2H>
      <a:tcTxStyle/>
    </a:band2H>
    <a:band1V>
      <a:tcTxStyle/>
      <a:tcStyle>
        <a:fill>
          <a:solidFill>
            <a:srgbClr val="D0DEEF"/>
          </a:solidFill>
        </a:fill>
      </a:tcStyle>
    </a:band1V>
    <a:band2V>
      <a:tcTxStyle/>
    </a:band2V>
    <a:lastCol>
      <a:tcTxStyle b="on" i="off">
        <a:font>
          <a:latin typeface="Calibri"/>
          <a:ea typeface="Calibri"/>
          <a:cs typeface="Calibri"/>
        </a:font>
        <a:schemeClr val="lt1"/>
      </a:tcTxStyle>
      <a:tcStyle>
        <a:fill>
          <a:solidFill>
            <a:schemeClr val="accent1"/>
          </a:solidFill>
        </a:fill>
      </a:tcStyle>
    </a:lastCol>
    <a:firstCol>
      <a:tcTxStyle b="on" i="off">
        <a:font>
          <a:latin typeface="Calibri"/>
          <a:ea typeface="Calibri"/>
          <a:cs typeface="Calibri"/>
        </a:font>
        <a:schemeClr val="lt1"/>
      </a:tcTxStyle>
      <a:tcStyle>
        <a:fill>
          <a:solidFill>
            <a:schemeClr val="accent1"/>
          </a:solidFill>
        </a:fill>
      </a:tcStyle>
    </a:firstCol>
    <a:lastRow>
      <a:tcTxStyle b="on" i="off">
        <a:font>
          <a:latin typeface="Calibri"/>
          <a:ea typeface="Calibri"/>
          <a:cs typeface="Calibri"/>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Calibri"/>
          <a:ea typeface="Calibri"/>
          <a:cs typeface="Calibri"/>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Lst>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slide" Target="slides/slide41.xml"/><Relationship Id="rId45" Type="http://schemas.openxmlformats.org/officeDocument/2006/relationships/slide" Target="slides/slide40.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slide" Target="slides/slide43.xml"/><Relationship Id="rId47" Type="http://schemas.openxmlformats.org/officeDocument/2006/relationships/slide" Target="slides/slide42.xml"/><Relationship Id="rId49" Type="http://schemas.openxmlformats.org/officeDocument/2006/relationships/font" Target="fonts/TajawalExtraBold-bold.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font" Target="fonts/Montserrat-bold.fntdata"/><Relationship Id="rId50" Type="http://schemas.openxmlformats.org/officeDocument/2006/relationships/font" Target="fonts/Montserrat-regular.fntdata"/><Relationship Id="rId53" Type="http://schemas.openxmlformats.org/officeDocument/2006/relationships/font" Target="fonts/Montserrat-boldItalic.fntdata"/><Relationship Id="rId52" Type="http://schemas.openxmlformats.org/officeDocument/2006/relationships/font" Target="fonts/Montserrat-italic.fntdata"/><Relationship Id="rId11" Type="http://schemas.openxmlformats.org/officeDocument/2006/relationships/slide" Target="slides/slide6.xml"/><Relationship Id="rId55" Type="http://schemas.openxmlformats.org/officeDocument/2006/relationships/font" Target="fonts/TajawalMedium-bold.fntdata"/><Relationship Id="rId10" Type="http://schemas.openxmlformats.org/officeDocument/2006/relationships/slide" Target="slides/slide5.xml"/><Relationship Id="rId54" Type="http://schemas.openxmlformats.org/officeDocument/2006/relationships/font" Target="fonts/TajawalMedium-regular.fntdata"/><Relationship Id="rId13" Type="http://schemas.openxmlformats.org/officeDocument/2006/relationships/slide" Target="slides/slide8.xml"/><Relationship Id="rId12" Type="http://schemas.openxmlformats.org/officeDocument/2006/relationships/slide" Target="slides/slide7.xml"/><Relationship Id="rId56" Type="http://customschemas.google.com/relationships/presentationmetadata" Target="metadata"/><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6" name="Google Shape;86;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 name="Shape 90"/>
        <p:cNvGrpSpPr/>
        <p:nvPr/>
      </p:nvGrpSpPr>
      <p:grpSpPr>
        <a:xfrm>
          <a:off x="0" y="0"/>
          <a:ext cx="0" cy="0"/>
          <a:chOff x="0" y="0"/>
          <a:chExt cx="0" cy="0"/>
        </a:xfrm>
      </p:grpSpPr>
      <p:sp>
        <p:nvSpPr>
          <p:cNvPr id="91" name="Google Shape;91;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2" name="Google Shape;92;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3" name="Shape 103"/>
        <p:cNvGrpSpPr/>
        <p:nvPr/>
      </p:nvGrpSpPr>
      <p:grpSpPr>
        <a:xfrm>
          <a:off x="0" y="0"/>
          <a:ext cx="0" cy="0"/>
          <a:chOff x="0" y="0"/>
          <a:chExt cx="0" cy="0"/>
        </a:xfrm>
      </p:grpSpPr>
      <p:sp>
        <p:nvSpPr>
          <p:cNvPr id="104" name="Google Shape;104;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5" name="Google Shape;105;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6" name="Shape 116"/>
        <p:cNvGrpSpPr/>
        <p:nvPr/>
      </p:nvGrpSpPr>
      <p:grpSpPr>
        <a:xfrm>
          <a:off x="0" y="0"/>
          <a:ext cx="0" cy="0"/>
          <a:chOff x="0" y="0"/>
          <a:chExt cx="0" cy="0"/>
        </a:xfrm>
      </p:grpSpPr>
      <p:sp>
        <p:nvSpPr>
          <p:cNvPr id="117" name="Google Shape;117;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8" name="Google Shape;118;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9" name="Shape 129"/>
        <p:cNvGrpSpPr/>
        <p:nvPr/>
      </p:nvGrpSpPr>
      <p:grpSpPr>
        <a:xfrm>
          <a:off x="0" y="0"/>
          <a:ext cx="0" cy="0"/>
          <a:chOff x="0" y="0"/>
          <a:chExt cx="0" cy="0"/>
        </a:xfrm>
      </p:grpSpPr>
      <p:sp>
        <p:nvSpPr>
          <p:cNvPr id="130" name="Google Shape;130;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1" name="Google Shape;131;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5" name="Shape 135"/>
        <p:cNvGrpSpPr/>
        <p:nvPr/>
      </p:nvGrpSpPr>
      <p:grpSpPr>
        <a:xfrm>
          <a:off x="0" y="0"/>
          <a:ext cx="0" cy="0"/>
          <a:chOff x="0" y="0"/>
          <a:chExt cx="0" cy="0"/>
        </a:xfrm>
      </p:grpSpPr>
      <p:sp>
        <p:nvSpPr>
          <p:cNvPr id="136" name="Google Shape;136;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7" name="Google Shape;137;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8" name="Shape 148"/>
        <p:cNvGrpSpPr/>
        <p:nvPr/>
      </p:nvGrpSpPr>
      <p:grpSpPr>
        <a:xfrm>
          <a:off x="0" y="0"/>
          <a:ext cx="0" cy="0"/>
          <a:chOff x="0" y="0"/>
          <a:chExt cx="0" cy="0"/>
        </a:xfrm>
      </p:grpSpPr>
      <p:sp>
        <p:nvSpPr>
          <p:cNvPr id="149" name="Google Shape;149;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0" name="Google Shape;150;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4" name="Google Shape;164;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5" name="Shape 175"/>
        <p:cNvGrpSpPr/>
        <p:nvPr/>
      </p:nvGrpSpPr>
      <p:grpSpPr>
        <a:xfrm>
          <a:off x="0" y="0"/>
          <a:ext cx="0" cy="0"/>
          <a:chOff x="0" y="0"/>
          <a:chExt cx="0" cy="0"/>
        </a:xfrm>
      </p:grpSpPr>
      <p:sp>
        <p:nvSpPr>
          <p:cNvPr id="176" name="Google Shape;176;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7" name="Google Shape;177;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9" name="Shape 189"/>
        <p:cNvGrpSpPr/>
        <p:nvPr/>
      </p:nvGrpSpPr>
      <p:grpSpPr>
        <a:xfrm>
          <a:off x="0" y="0"/>
          <a:ext cx="0" cy="0"/>
          <a:chOff x="0" y="0"/>
          <a:chExt cx="0" cy="0"/>
        </a:xfrm>
      </p:grpSpPr>
      <p:sp>
        <p:nvSpPr>
          <p:cNvPr id="190" name="Google Shape;190;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1" name="Google Shape;191;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2" name="Shape 202"/>
        <p:cNvGrpSpPr/>
        <p:nvPr/>
      </p:nvGrpSpPr>
      <p:grpSpPr>
        <a:xfrm>
          <a:off x="0" y="0"/>
          <a:ext cx="0" cy="0"/>
          <a:chOff x="0" y="0"/>
          <a:chExt cx="0" cy="0"/>
        </a:xfrm>
      </p:grpSpPr>
      <p:sp>
        <p:nvSpPr>
          <p:cNvPr id="203" name="Google Shape;203;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4" name="Google Shape;204;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5" name="Shape 215"/>
        <p:cNvGrpSpPr/>
        <p:nvPr/>
      </p:nvGrpSpPr>
      <p:grpSpPr>
        <a:xfrm>
          <a:off x="0" y="0"/>
          <a:ext cx="0" cy="0"/>
          <a:chOff x="0" y="0"/>
          <a:chExt cx="0" cy="0"/>
        </a:xfrm>
      </p:grpSpPr>
      <p:sp>
        <p:nvSpPr>
          <p:cNvPr id="216" name="Google Shape;216;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7" name="Google Shape;217;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8" name="Shape 228"/>
        <p:cNvGrpSpPr/>
        <p:nvPr/>
      </p:nvGrpSpPr>
      <p:grpSpPr>
        <a:xfrm>
          <a:off x="0" y="0"/>
          <a:ext cx="0" cy="0"/>
          <a:chOff x="0" y="0"/>
          <a:chExt cx="0" cy="0"/>
        </a:xfrm>
      </p:grpSpPr>
      <p:sp>
        <p:nvSpPr>
          <p:cNvPr id="229" name="Google Shape;229;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0" name="Google Shape;230;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1" name="Shape 241"/>
        <p:cNvGrpSpPr/>
        <p:nvPr/>
      </p:nvGrpSpPr>
      <p:grpSpPr>
        <a:xfrm>
          <a:off x="0" y="0"/>
          <a:ext cx="0" cy="0"/>
          <a:chOff x="0" y="0"/>
          <a:chExt cx="0" cy="0"/>
        </a:xfrm>
      </p:grpSpPr>
      <p:sp>
        <p:nvSpPr>
          <p:cNvPr id="242" name="Google Shape;242;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3" name="Google Shape;243;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4" name="Shape 254"/>
        <p:cNvGrpSpPr/>
        <p:nvPr/>
      </p:nvGrpSpPr>
      <p:grpSpPr>
        <a:xfrm>
          <a:off x="0" y="0"/>
          <a:ext cx="0" cy="0"/>
          <a:chOff x="0" y="0"/>
          <a:chExt cx="0" cy="0"/>
        </a:xfrm>
      </p:grpSpPr>
      <p:sp>
        <p:nvSpPr>
          <p:cNvPr id="255" name="Google Shape;255;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6" name="Google Shape;256;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1" name="Shape 271"/>
        <p:cNvGrpSpPr/>
        <p:nvPr/>
      </p:nvGrpSpPr>
      <p:grpSpPr>
        <a:xfrm>
          <a:off x="0" y="0"/>
          <a:ext cx="0" cy="0"/>
          <a:chOff x="0" y="0"/>
          <a:chExt cx="0" cy="0"/>
        </a:xfrm>
      </p:grpSpPr>
      <p:sp>
        <p:nvSpPr>
          <p:cNvPr id="272" name="Google Shape;272;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3" name="Google Shape;273;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5" name="Shape 285"/>
        <p:cNvGrpSpPr/>
        <p:nvPr/>
      </p:nvGrpSpPr>
      <p:grpSpPr>
        <a:xfrm>
          <a:off x="0" y="0"/>
          <a:ext cx="0" cy="0"/>
          <a:chOff x="0" y="0"/>
          <a:chExt cx="0" cy="0"/>
        </a:xfrm>
      </p:grpSpPr>
      <p:sp>
        <p:nvSpPr>
          <p:cNvPr id="286" name="Google Shape;286;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87" name="Google Shape;287;p1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8" name="Google Shape;288;p1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9" name="Shape 299"/>
        <p:cNvGrpSpPr/>
        <p:nvPr/>
      </p:nvGrpSpPr>
      <p:grpSpPr>
        <a:xfrm>
          <a:off x="0" y="0"/>
          <a:ext cx="0" cy="0"/>
          <a:chOff x="0" y="0"/>
          <a:chExt cx="0" cy="0"/>
        </a:xfrm>
      </p:grpSpPr>
      <p:sp>
        <p:nvSpPr>
          <p:cNvPr id="300" name="Google Shape;300;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1" name="Google Shape;301;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2" name="Shape 312"/>
        <p:cNvGrpSpPr/>
        <p:nvPr/>
      </p:nvGrpSpPr>
      <p:grpSpPr>
        <a:xfrm>
          <a:off x="0" y="0"/>
          <a:ext cx="0" cy="0"/>
          <a:chOff x="0" y="0"/>
          <a:chExt cx="0" cy="0"/>
        </a:xfrm>
      </p:grpSpPr>
      <p:sp>
        <p:nvSpPr>
          <p:cNvPr id="313" name="Google Shape;313;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4" name="Google Shape;314;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5" name="Shape 325"/>
        <p:cNvGrpSpPr/>
        <p:nvPr/>
      </p:nvGrpSpPr>
      <p:grpSpPr>
        <a:xfrm>
          <a:off x="0" y="0"/>
          <a:ext cx="0" cy="0"/>
          <a:chOff x="0" y="0"/>
          <a:chExt cx="0" cy="0"/>
        </a:xfrm>
      </p:grpSpPr>
      <p:sp>
        <p:nvSpPr>
          <p:cNvPr id="326" name="Google Shape;326;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7" name="Google Shape;327;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9" name="Shape 339"/>
        <p:cNvGrpSpPr/>
        <p:nvPr/>
      </p:nvGrpSpPr>
      <p:grpSpPr>
        <a:xfrm>
          <a:off x="0" y="0"/>
          <a:ext cx="0" cy="0"/>
          <a:chOff x="0" y="0"/>
          <a:chExt cx="0" cy="0"/>
        </a:xfrm>
      </p:grpSpPr>
      <p:sp>
        <p:nvSpPr>
          <p:cNvPr id="340" name="Google Shape;340;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1" name="Google Shape;341;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4" name="Shape 354"/>
        <p:cNvGrpSpPr/>
        <p:nvPr/>
      </p:nvGrpSpPr>
      <p:grpSpPr>
        <a:xfrm>
          <a:off x="0" y="0"/>
          <a:ext cx="0" cy="0"/>
          <a:chOff x="0" y="0"/>
          <a:chExt cx="0" cy="0"/>
        </a:xfrm>
      </p:grpSpPr>
      <p:sp>
        <p:nvSpPr>
          <p:cNvPr id="355" name="Google Shape;355;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6" name="Google Shape;356;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7" name="Shape 367"/>
        <p:cNvGrpSpPr/>
        <p:nvPr/>
      </p:nvGrpSpPr>
      <p:grpSpPr>
        <a:xfrm>
          <a:off x="0" y="0"/>
          <a:ext cx="0" cy="0"/>
          <a:chOff x="0" y="0"/>
          <a:chExt cx="0" cy="0"/>
        </a:xfrm>
      </p:grpSpPr>
      <p:sp>
        <p:nvSpPr>
          <p:cNvPr id="368" name="Google Shape;368;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9" name="Google Shape;369;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3" name="Shape 383"/>
        <p:cNvGrpSpPr/>
        <p:nvPr/>
      </p:nvGrpSpPr>
      <p:grpSpPr>
        <a:xfrm>
          <a:off x="0" y="0"/>
          <a:ext cx="0" cy="0"/>
          <a:chOff x="0" y="0"/>
          <a:chExt cx="0" cy="0"/>
        </a:xfrm>
      </p:grpSpPr>
      <p:sp>
        <p:nvSpPr>
          <p:cNvPr id="384" name="Google Shape;384;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5" name="Google Shape;385;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8" name="Shape 398"/>
        <p:cNvGrpSpPr/>
        <p:nvPr/>
      </p:nvGrpSpPr>
      <p:grpSpPr>
        <a:xfrm>
          <a:off x="0" y="0"/>
          <a:ext cx="0" cy="0"/>
          <a:chOff x="0" y="0"/>
          <a:chExt cx="0" cy="0"/>
        </a:xfrm>
      </p:grpSpPr>
      <p:sp>
        <p:nvSpPr>
          <p:cNvPr id="399" name="Google Shape;399;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0" name="Google Shape;400;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3" name="Shape 413"/>
        <p:cNvGrpSpPr/>
        <p:nvPr/>
      </p:nvGrpSpPr>
      <p:grpSpPr>
        <a:xfrm>
          <a:off x="0" y="0"/>
          <a:ext cx="0" cy="0"/>
          <a:chOff x="0" y="0"/>
          <a:chExt cx="0" cy="0"/>
        </a:xfrm>
      </p:grpSpPr>
      <p:sp>
        <p:nvSpPr>
          <p:cNvPr id="414" name="Google Shape;414;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5" name="Google Shape;415;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6" name="Shape 426"/>
        <p:cNvGrpSpPr/>
        <p:nvPr/>
      </p:nvGrpSpPr>
      <p:grpSpPr>
        <a:xfrm>
          <a:off x="0" y="0"/>
          <a:ext cx="0" cy="0"/>
          <a:chOff x="0" y="0"/>
          <a:chExt cx="0" cy="0"/>
        </a:xfrm>
      </p:grpSpPr>
      <p:sp>
        <p:nvSpPr>
          <p:cNvPr id="427" name="Google Shape;427;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8" name="Google Shape;428;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1" name="Shape 441"/>
        <p:cNvGrpSpPr/>
        <p:nvPr/>
      </p:nvGrpSpPr>
      <p:grpSpPr>
        <a:xfrm>
          <a:off x="0" y="0"/>
          <a:ext cx="0" cy="0"/>
          <a:chOff x="0" y="0"/>
          <a:chExt cx="0" cy="0"/>
        </a:xfrm>
      </p:grpSpPr>
      <p:sp>
        <p:nvSpPr>
          <p:cNvPr id="442" name="Google Shape;442;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43" name="Google Shape;443;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4" name="Shape 454"/>
        <p:cNvGrpSpPr/>
        <p:nvPr/>
      </p:nvGrpSpPr>
      <p:grpSpPr>
        <a:xfrm>
          <a:off x="0" y="0"/>
          <a:ext cx="0" cy="0"/>
          <a:chOff x="0" y="0"/>
          <a:chExt cx="0" cy="0"/>
        </a:xfrm>
      </p:grpSpPr>
      <p:sp>
        <p:nvSpPr>
          <p:cNvPr id="455" name="Google Shape;455;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56" name="Google Shape;456;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9" name="Shape 469"/>
        <p:cNvGrpSpPr/>
        <p:nvPr/>
      </p:nvGrpSpPr>
      <p:grpSpPr>
        <a:xfrm>
          <a:off x="0" y="0"/>
          <a:ext cx="0" cy="0"/>
          <a:chOff x="0" y="0"/>
          <a:chExt cx="0" cy="0"/>
        </a:xfrm>
      </p:grpSpPr>
      <p:sp>
        <p:nvSpPr>
          <p:cNvPr id="470" name="Google Shape;470;p3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71" name="Google Shape;471;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2" name="Shape 482"/>
        <p:cNvGrpSpPr/>
        <p:nvPr/>
      </p:nvGrpSpPr>
      <p:grpSpPr>
        <a:xfrm>
          <a:off x="0" y="0"/>
          <a:ext cx="0" cy="0"/>
          <a:chOff x="0" y="0"/>
          <a:chExt cx="0" cy="0"/>
        </a:xfrm>
      </p:grpSpPr>
      <p:sp>
        <p:nvSpPr>
          <p:cNvPr id="483" name="Google Shape;483;p3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84" name="Google Shape;484;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5" name="Shape 495"/>
        <p:cNvGrpSpPr/>
        <p:nvPr/>
      </p:nvGrpSpPr>
      <p:grpSpPr>
        <a:xfrm>
          <a:off x="0" y="0"/>
          <a:ext cx="0" cy="0"/>
          <a:chOff x="0" y="0"/>
          <a:chExt cx="0" cy="0"/>
        </a:xfrm>
      </p:grpSpPr>
      <p:sp>
        <p:nvSpPr>
          <p:cNvPr id="496" name="Google Shape;496;p3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97" name="Google Shape;497;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0" name="Shape 510"/>
        <p:cNvGrpSpPr/>
        <p:nvPr/>
      </p:nvGrpSpPr>
      <p:grpSpPr>
        <a:xfrm>
          <a:off x="0" y="0"/>
          <a:ext cx="0" cy="0"/>
          <a:chOff x="0" y="0"/>
          <a:chExt cx="0" cy="0"/>
        </a:xfrm>
      </p:grpSpPr>
      <p:sp>
        <p:nvSpPr>
          <p:cNvPr id="511" name="Google Shape;511;p3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12" name="Google Shape;512;p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4" name="Shape 524"/>
        <p:cNvGrpSpPr/>
        <p:nvPr/>
      </p:nvGrpSpPr>
      <p:grpSpPr>
        <a:xfrm>
          <a:off x="0" y="0"/>
          <a:ext cx="0" cy="0"/>
          <a:chOff x="0" y="0"/>
          <a:chExt cx="0" cy="0"/>
        </a:xfrm>
      </p:grpSpPr>
      <p:sp>
        <p:nvSpPr>
          <p:cNvPr id="525" name="Google Shape;525;p3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26" name="Google Shape;526;p3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8" name="Shape 538"/>
        <p:cNvGrpSpPr/>
        <p:nvPr/>
      </p:nvGrpSpPr>
      <p:grpSpPr>
        <a:xfrm>
          <a:off x="0" y="0"/>
          <a:ext cx="0" cy="0"/>
          <a:chOff x="0" y="0"/>
          <a:chExt cx="0" cy="0"/>
        </a:xfrm>
      </p:grpSpPr>
      <p:sp>
        <p:nvSpPr>
          <p:cNvPr id="539" name="Google Shape;539;p3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40" name="Google Shape;540;p3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2" name="Shape 552"/>
        <p:cNvGrpSpPr/>
        <p:nvPr/>
      </p:nvGrpSpPr>
      <p:grpSpPr>
        <a:xfrm>
          <a:off x="0" y="0"/>
          <a:ext cx="0" cy="0"/>
          <a:chOff x="0" y="0"/>
          <a:chExt cx="0" cy="0"/>
        </a:xfrm>
      </p:grpSpPr>
      <p:sp>
        <p:nvSpPr>
          <p:cNvPr id="553" name="Google Shape;553;p3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54" name="Google Shape;554;p3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6" name="Shape 566"/>
        <p:cNvGrpSpPr/>
        <p:nvPr/>
      </p:nvGrpSpPr>
      <p:grpSpPr>
        <a:xfrm>
          <a:off x="0" y="0"/>
          <a:ext cx="0" cy="0"/>
          <a:chOff x="0" y="0"/>
          <a:chExt cx="0" cy="0"/>
        </a:xfrm>
      </p:grpSpPr>
      <p:sp>
        <p:nvSpPr>
          <p:cNvPr id="567" name="Google Shape;567;p3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68" name="Google Shape;568;p3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1" name="Shape 581"/>
        <p:cNvGrpSpPr/>
        <p:nvPr/>
      </p:nvGrpSpPr>
      <p:grpSpPr>
        <a:xfrm>
          <a:off x="0" y="0"/>
          <a:ext cx="0" cy="0"/>
          <a:chOff x="0" y="0"/>
          <a:chExt cx="0" cy="0"/>
        </a:xfrm>
      </p:grpSpPr>
      <p:sp>
        <p:nvSpPr>
          <p:cNvPr id="582" name="Google Shape;582;p3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83" name="Google Shape;583;p3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5" name="Shape 595"/>
        <p:cNvGrpSpPr/>
        <p:nvPr/>
      </p:nvGrpSpPr>
      <p:grpSpPr>
        <a:xfrm>
          <a:off x="0" y="0"/>
          <a:ext cx="0" cy="0"/>
          <a:chOff x="0" y="0"/>
          <a:chExt cx="0" cy="0"/>
        </a:xfrm>
      </p:grpSpPr>
      <p:sp>
        <p:nvSpPr>
          <p:cNvPr id="596" name="Google Shape;596;p3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97" name="Google Shape;597;p3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9" name="Shape 609"/>
        <p:cNvGrpSpPr/>
        <p:nvPr/>
      </p:nvGrpSpPr>
      <p:grpSpPr>
        <a:xfrm>
          <a:off x="0" y="0"/>
          <a:ext cx="0" cy="0"/>
          <a:chOff x="0" y="0"/>
          <a:chExt cx="0" cy="0"/>
        </a:xfrm>
      </p:grpSpPr>
      <p:sp>
        <p:nvSpPr>
          <p:cNvPr id="610" name="Google Shape;610;p4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11" name="Google Shape;611;p4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3" name="Shape 623"/>
        <p:cNvGrpSpPr/>
        <p:nvPr/>
      </p:nvGrpSpPr>
      <p:grpSpPr>
        <a:xfrm>
          <a:off x="0" y="0"/>
          <a:ext cx="0" cy="0"/>
          <a:chOff x="0" y="0"/>
          <a:chExt cx="0" cy="0"/>
        </a:xfrm>
      </p:grpSpPr>
      <p:sp>
        <p:nvSpPr>
          <p:cNvPr id="624" name="Google Shape;624;p4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25" name="Google Shape;625;p4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6" name="Shape 636"/>
        <p:cNvGrpSpPr/>
        <p:nvPr/>
      </p:nvGrpSpPr>
      <p:grpSpPr>
        <a:xfrm>
          <a:off x="0" y="0"/>
          <a:ext cx="0" cy="0"/>
          <a:chOff x="0" y="0"/>
          <a:chExt cx="0" cy="0"/>
        </a:xfrm>
      </p:grpSpPr>
      <p:sp>
        <p:nvSpPr>
          <p:cNvPr id="637" name="Google Shape;637;p4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38" name="Google Shape;638;p4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9" name="Shape 649"/>
        <p:cNvGrpSpPr/>
        <p:nvPr/>
      </p:nvGrpSpPr>
      <p:grpSpPr>
        <a:xfrm>
          <a:off x="0" y="0"/>
          <a:ext cx="0" cy="0"/>
          <a:chOff x="0" y="0"/>
          <a:chExt cx="0" cy="0"/>
        </a:xfrm>
      </p:grpSpPr>
      <p:sp>
        <p:nvSpPr>
          <p:cNvPr id="650" name="Google Shape;650;p4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51" name="Google Shape;651;p4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5" name="Shape 15"/>
        <p:cNvGrpSpPr/>
        <p:nvPr/>
      </p:nvGrpSpPr>
      <p:grpSpPr>
        <a:xfrm>
          <a:off x="0" y="0"/>
          <a:ext cx="0" cy="0"/>
          <a:chOff x="0" y="0"/>
          <a:chExt cx="0" cy="0"/>
        </a:xfrm>
      </p:grpSpPr>
      <p:sp>
        <p:nvSpPr>
          <p:cNvPr id="16" name="Google Shape;16;p4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45"/>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8" name="Google Shape;18;p4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4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4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21" name="Shape 21"/>
        <p:cNvGrpSpPr/>
        <p:nvPr/>
      </p:nvGrpSpPr>
      <p:grpSpPr>
        <a:xfrm>
          <a:off x="0" y="0"/>
          <a:ext cx="0" cy="0"/>
          <a:chOff x="0" y="0"/>
          <a:chExt cx="0" cy="0"/>
        </a:xfrm>
      </p:grpSpPr>
      <p:sp>
        <p:nvSpPr>
          <p:cNvPr id="22" name="Google Shape;22;p4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 name="Google Shape;23;p4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 name="Google Shape;24;p4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25" name="Shape 25"/>
        <p:cNvGrpSpPr/>
        <p:nvPr/>
      </p:nvGrpSpPr>
      <p:grpSpPr>
        <a:xfrm>
          <a:off x="0" y="0"/>
          <a:ext cx="0" cy="0"/>
          <a:chOff x="0" y="0"/>
          <a:chExt cx="0" cy="0"/>
        </a:xfrm>
      </p:grpSpPr>
      <p:sp>
        <p:nvSpPr>
          <p:cNvPr id="26" name="Google Shape;26;p47"/>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7" name="Google Shape;27;p47"/>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28" name="Google Shape;28;p4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4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4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1" name="Shape 31"/>
        <p:cNvGrpSpPr/>
        <p:nvPr/>
      </p:nvGrpSpPr>
      <p:grpSpPr>
        <a:xfrm>
          <a:off x="0" y="0"/>
          <a:ext cx="0" cy="0"/>
          <a:chOff x="0" y="0"/>
          <a:chExt cx="0" cy="0"/>
        </a:xfrm>
      </p:grpSpPr>
      <p:sp>
        <p:nvSpPr>
          <p:cNvPr id="32" name="Google Shape;32;p48"/>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3" name="Google Shape;33;p48"/>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4" name="Google Shape;34;p4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4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 name="Google Shape;36;p4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7" name="Shape 37"/>
        <p:cNvGrpSpPr/>
        <p:nvPr/>
      </p:nvGrpSpPr>
      <p:grpSpPr>
        <a:xfrm>
          <a:off x="0" y="0"/>
          <a:ext cx="0" cy="0"/>
          <a:chOff x="0" y="0"/>
          <a:chExt cx="0" cy="0"/>
        </a:xfrm>
      </p:grpSpPr>
      <p:sp>
        <p:nvSpPr>
          <p:cNvPr id="38" name="Google Shape;38;p4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9" name="Google Shape;39;p49"/>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 name="Google Shape;40;p49"/>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1" name="Google Shape;41;p4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4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4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4" name="Shape 44"/>
        <p:cNvGrpSpPr/>
        <p:nvPr/>
      </p:nvGrpSpPr>
      <p:grpSpPr>
        <a:xfrm>
          <a:off x="0" y="0"/>
          <a:ext cx="0" cy="0"/>
          <a:chOff x="0" y="0"/>
          <a:chExt cx="0" cy="0"/>
        </a:xfrm>
      </p:grpSpPr>
      <p:sp>
        <p:nvSpPr>
          <p:cNvPr id="45" name="Google Shape;45;p50"/>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6" name="Google Shape;46;p50"/>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7" name="Google Shape;47;p50"/>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8" name="Google Shape;48;p50"/>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9" name="Google Shape;49;p50"/>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0" name="Google Shape;50;p5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5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5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3" name="Shape 53"/>
        <p:cNvGrpSpPr/>
        <p:nvPr/>
      </p:nvGrpSpPr>
      <p:grpSpPr>
        <a:xfrm>
          <a:off x="0" y="0"/>
          <a:ext cx="0" cy="0"/>
          <a:chOff x="0" y="0"/>
          <a:chExt cx="0" cy="0"/>
        </a:xfrm>
      </p:grpSpPr>
      <p:sp>
        <p:nvSpPr>
          <p:cNvPr id="54" name="Google Shape;54;p5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5" name="Google Shape;55;p5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5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5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52"/>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52"/>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1" name="Google Shape;61;p52"/>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2" name="Google Shape;62;p5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5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5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53"/>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53"/>
          <p:cNvSpPr/>
          <p:nvPr>
            <p:ph idx="2" type="pic"/>
          </p:nvPr>
        </p:nvSpPr>
        <p:spPr>
          <a:xfrm>
            <a:off x="5183188" y="987425"/>
            <a:ext cx="6172200" cy="4873625"/>
          </a:xfrm>
          <a:prstGeom prst="rect">
            <a:avLst/>
          </a:prstGeom>
          <a:noFill/>
          <a:ln>
            <a:noFill/>
          </a:ln>
        </p:spPr>
      </p:sp>
      <p:sp>
        <p:nvSpPr>
          <p:cNvPr id="68" name="Google Shape;68;p53"/>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5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5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5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5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54"/>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5" name="Google Shape;75;p5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5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5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55"/>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55"/>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5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5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5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4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4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4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4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4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7.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3.png"/><Relationship Id="rId4" Type="http://schemas.openxmlformats.org/officeDocument/2006/relationships/image" Target="../media/image8.png"/><Relationship Id="rId5" Type="http://schemas.openxmlformats.org/officeDocument/2006/relationships/image" Target="../media/image9.png"/><Relationship Id="rId6"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2.png"/><Relationship Id="rId4" Type="http://schemas.openxmlformats.org/officeDocument/2006/relationships/image" Target="../media/image8.png"/><Relationship Id="rId5" Type="http://schemas.openxmlformats.org/officeDocument/2006/relationships/image" Target="../media/image9.png"/><Relationship Id="rId6" Type="http://schemas.openxmlformats.org/officeDocument/2006/relationships/image" Target="../media/image5.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4.png"/><Relationship Id="rId4" Type="http://schemas.openxmlformats.org/officeDocument/2006/relationships/image" Target="../media/image8.png"/><Relationship Id="rId5" Type="http://schemas.openxmlformats.org/officeDocument/2006/relationships/image" Target="../media/image9.png"/><Relationship Id="rId6" Type="http://schemas.openxmlformats.org/officeDocument/2006/relationships/image" Target="../media/image5.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6.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png"/><Relationship Id="rId4" Type="http://schemas.openxmlformats.org/officeDocument/2006/relationships/image" Target="../media/image8.png"/><Relationship Id="rId5" Type="http://schemas.openxmlformats.org/officeDocument/2006/relationships/image" Target="../media/image9.png"/><Relationship Id="rId6" Type="http://schemas.openxmlformats.org/officeDocument/2006/relationships/image" Target="../media/image5.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0.png"/><Relationship Id="rId4" Type="http://schemas.openxmlformats.org/officeDocument/2006/relationships/image" Target="../media/image8.png"/><Relationship Id="rId5" Type="http://schemas.openxmlformats.org/officeDocument/2006/relationships/image" Target="../media/image9.png"/><Relationship Id="rId6" Type="http://schemas.openxmlformats.org/officeDocument/2006/relationships/image" Target="../media/image5.png"/><Relationship Id="rId7" Type="http://schemas.openxmlformats.org/officeDocument/2006/relationships/image" Target="../media/image13.png"/><Relationship Id="rId8" Type="http://schemas.openxmlformats.org/officeDocument/2006/relationships/image" Target="../media/image18.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1.png"/><Relationship Id="rId4" Type="http://schemas.openxmlformats.org/officeDocument/2006/relationships/image" Target="../media/image8.png"/><Relationship Id="rId5" Type="http://schemas.openxmlformats.org/officeDocument/2006/relationships/image" Target="../media/image9.png"/><Relationship Id="rId6" Type="http://schemas.openxmlformats.org/officeDocument/2006/relationships/image" Target="../media/image5.png"/><Relationship Id="rId7" Type="http://schemas.openxmlformats.org/officeDocument/2006/relationships/image" Target="../media/image24.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2.png"/><Relationship Id="rId4" Type="http://schemas.openxmlformats.org/officeDocument/2006/relationships/image" Target="../media/image8.png"/><Relationship Id="rId5" Type="http://schemas.openxmlformats.org/officeDocument/2006/relationships/image" Target="../media/image9.png"/><Relationship Id="rId6" Type="http://schemas.openxmlformats.org/officeDocument/2006/relationships/image" Target="../media/image5.png"/><Relationship Id="rId7" Type="http://schemas.openxmlformats.org/officeDocument/2006/relationships/image" Target="../media/image26.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15.png"/><Relationship Id="rId4" Type="http://schemas.openxmlformats.org/officeDocument/2006/relationships/image" Target="../media/image8.png"/><Relationship Id="rId5" Type="http://schemas.openxmlformats.org/officeDocument/2006/relationships/image" Target="../media/image9.png"/><Relationship Id="rId6" Type="http://schemas.openxmlformats.org/officeDocument/2006/relationships/image" Target="../media/image5.png"/><Relationship Id="rId7" Type="http://schemas.openxmlformats.org/officeDocument/2006/relationships/image" Target="../media/image30.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4.png"/><Relationship Id="rId4" Type="http://schemas.openxmlformats.org/officeDocument/2006/relationships/image" Target="../media/image8.png"/><Relationship Id="rId5" Type="http://schemas.openxmlformats.org/officeDocument/2006/relationships/image" Target="../media/image9.png"/><Relationship Id="rId6" Type="http://schemas.openxmlformats.org/officeDocument/2006/relationships/image" Target="../media/image5.png"/><Relationship Id="rId7" Type="http://schemas.openxmlformats.org/officeDocument/2006/relationships/image" Target="../media/image28.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29.png"/><Relationship Id="rId4" Type="http://schemas.openxmlformats.org/officeDocument/2006/relationships/image" Target="../media/image8.png"/><Relationship Id="rId5" Type="http://schemas.openxmlformats.org/officeDocument/2006/relationships/image" Target="../media/image9.png"/><Relationship Id="rId6" Type="http://schemas.openxmlformats.org/officeDocument/2006/relationships/image" Target="../media/image5.png"/><Relationship Id="rId7" Type="http://schemas.openxmlformats.org/officeDocument/2006/relationships/image" Target="../media/image21.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16.png"/><Relationship Id="rId4" Type="http://schemas.openxmlformats.org/officeDocument/2006/relationships/image" Target="../media/image8.png"/><Relationship Id="rId5" Type="http://schemas.openxmlformats.org/officeDocument/2006/relationships/image" Target="../media/image9.png"/><Relationship Id="rId6" Type="http://schemas.openxmlformats.org/officeDocument/2006/relationships/image" Target="../media/image5.png"/><Relationship Id="rId7" Type="http://schemas.openxmlformats.org/officeDocument/2006/relationships/image" Target="../media/image27.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17.png"/><Relationship Id="rId4" Type="http://schemas.openxmlformats.org/officeDocument/2006/relationships/image" Target="../media/image8.png"/><Relationship Id="rId5" Type="http://schemas.openxmlformats.org/officeDocument/2006/relationships/image" Target="../media/image9.png"/><Relationship Id="rId6" Type="http://schemas.openxmlformats.org/officeDocument/2006/relationships/image" Target="../media/image5.png"/><Relationship Id="rId7" Type="http://schemas.openxmlformats.org/officeDocument/2006/relationships/image" Target="../media/image20.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19.png"/><Relationship Id="rId4" Type="http://schemas.openxmlformats.org/officeDocument/2006/relationships/image" Target="../media/image8.png"/><Relationship Id="rId5" Type="http://schemas.openxmlformats.org/officeDocument/2006/relationships/image" Target="../media/image9.png"/><Relationship Id="rId6" Type="http://schemas.openxmlformats.org/officeDocument/2006/relationships/image" Target="../media/image5.png"/><Relationship Id="rId7" Type="http://schemas.openxmlformats.org/officeDocument/2006/relationships/image" Target="../media/image22.png"/><Relationship Id="rId8" Type="http://schemas.openxmlformats.org/officeDocument/2006/relationships/image" Target="../media/image23.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25.png"/><Relationship Id="rId4" Type="http://schemas.openxmlformats.org/officeDocument/2006/relationships/image" Target="../media/image8.png"/><Relationship Id="rId5" Type="http://schemas.openxmlformats.org/officeDocument/2006/relationships/image" Target="../media/image9.png"/><Relationship Id="rId6" Type="http://schemas.openxmlformats.org/officeDocument/2006/relationships/image" Target="../media/image5.png"/><Relationship Id="rId7" Type="http://schemas.openxmlformats.org/officeDocument/2006/relationships/image" Target="../media/image41.png"/><Relationship Id="rId8" Type="http://schemas.openxmlformats.org/officeDocument/2006/relationships/image" Target="../media/image36.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32.png"/><Relationship Id="rId4" Type="http://schemas.openxmlformats.org/officeDocument/2006/relationships/image" Target="../media/image8.png"/><Relationship Id="rId5" Type="http://schemas.openxmlformats.org/officeDocument/2006/relationships/image" Target="../media/image9.png"/><Relationship Id="rId6" Type="http://schemas.openxmlformats.org/officeDocument/2006/relationships/image" Target="../media/image5.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31.png"/><Relationship Id="rId4" Type="http://schemas.openxmlformats.org/officeDocument/2006/relationships/image" Target="../media/image8.png"/><Relationship Id="rId5" Type="http://schemas.openxmlformats.org/officeDocument/2006/relationships/image" Target="../media/image9.png"/><Relationship Id="rId6" Type="http://schemas.openxmlformats.org/officeDocument/2006/relationships/image" Target="../media/image5.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33.png"/><Relationship Id="rId4" Type="http://schemas.openxmlformats.org/officeDocument/2006/relationships/image" Target="../media/image9.png"/><Relationship Id="rId5" Type="http://schemas.openxmlformats.org/officeDocument/2006/relationships/image" Target="../media/image48.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34.png"/><Relationship Id="rId4" Type="http://schemas.openxmlformats.org/officeDocument/2006/relationships/image" Target="../media/image8.png"/><Relationship Id="rId5" Type="http://schemas.openxmlformats.org/officeDocument/2006/relationships/image" Target="../media/image9.png"/><Relationship Id="rId6" Type="http://schemas.openxmlformats.org/officeDocument/2006/relationships/image" Target="../media/image5.png"/><Relationship Id="rId7" Type="http://schemas.openxmlformats.org/officeDocument/2006/relationships/image" Target="../media/image40.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37.png"/><Relationship Id="rId4" Type="http://schemas.openxmlformats.org/officeDocument/2006/relationships/image" Target="../media/image8.png"/><Relationship Id="rId5" Type="http://schemas.openxmlformats.org/officeDocument/2006/relationships/image" Target="../media/image9.png"/><Relationship Id="rId6" Type="http://schemas.openxmlformats.org/officeDocument/2006/relationships/image" Target="../media/image5.png"/><Relationship Id="rId7" Type="http://schemas.openxmlformats.org/officeDocument/2006/relationships/image" Target="../media/image43.png"/><Relationship Id="rId8" Type="http://schemas.openxmlformats.org/officeDocument/2006/relationships/image" Target="../media/image44.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42.png"/><Relationship Id="rId4" Type="http://schemas.openxmlformats.org/officeDocument/2006/relationships/image" Target="../media/image8.png"/><Relationship Id="rId5" Type="http://schemas.openxmlformats.org/officeDocument/2006/relationships/image" Target="../media/image9.png"/><Relationship Id="rId6" Type="http://schemas.openxmlformats.org/officeDocument/2006/relationships/image" Target="../media/image5.png"/><Relationship Id="rId7" Type="http://schemas.openxmlformats.org/officeDocument/2006/relationships/image" Target="../media/image39.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35.png"/><Relationship Id="rId4" Type="http://schemas.openxmlformats.org/officeDocument/2006/relationships/image" Target="../media/image8.png"/><Relationship Id="rId5" Type="http://schemas.openxmlformats.org/officeDocument/2006/relationships/image" Target="../media/image9.png"/><Relationship Id="rId6" Type="http://schemas.openxmlformats.org/officeDocument/2006/relationships/image" Target="../media/image5.png"/><Relationship Id="rId7" Type="http://schemas.openxmlformats.org/officeDocument/2006/relationships/image" Target="../media/image45.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38.png"/><Relationship Id="rId4" Type="http://schemas.openxmlformats.org/officeDocument/2006/relationships/image" Target="../media/image9.png"/><Relationship Id="rId5" Type="http://schemas.openxmlformats.org/officeDocument/2006/relationships/image" Target="../media/image5.png"/><Relationship Id="rId6" Type="http://schemas.openxmlformats.org/officeDocument/2006/relationships/image" Target="../media/image47.png"/><Relationship Id="rId7" Type="http://schemas.openxmlformats.org/officeDocument/2006/relationships/image" Target="../media/image49.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46.png"/><Relationship Id="rId4" Type="http://schemas.openxmlformats.org/officeDocument/2006/relationships/image" Target="../media/image8.png"/><Relationship Id="rId5" Type="http://schemas.openxmlformats.org/officeDocument/2006/relationships/image" Target="../media/image9.png"/><Relationship Id="rId6" Type="http://schemas.openxmlformats.org/officeDocument/2006/relationships/image" Target="../media/image5.png"/><Relationship Id="rId7" Type="http://schemas.openxmlformats.org/officeDocument/2006/relationships/image" Target="../media/image51.png"/><Relationship Id="rId8" Type="http://schemas.openxmlformats.org/officeDocument/2006/relationships/image" Target="../media/image55.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50.png"/><Relationship Id="rId4" Type="http://schemas.openxmlformats.org/officeDocument/2006/relationships/image" Target="../media/image9.png"/><Relationship Id="rId5" Type="http://schemas.openxmlformats.org/officeDocument/2006/relationships/image" Target="../media/image5.png"/><Relationship Id="rId6" Type="http://schemas.openxmlformats.org/officeDocument/2006/relationships/image" Target="../media/image53.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52.png"/><Relationship Id="rId4" Type="http://schemas.openxmlformats.org/officeDocument/2006/relationships/image" Target="../media/image8.png"/><Relationship Id="rId5" Type="http://schemas.openxmlformats.org/officeDocument/2006/relationships/image" Target="../media/image9.png"/><Relationship Id="rId6" Type="http://schemas.openxmlformats.org/officeDocument/2006/relationships/image" Target="../media/image5.png"/><Relationship Id="rId7" Type="http://schemas.openxmlformats.org/officeDocument/2006/relationships/image" Target="../media/image56.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54.png"/><Relationship Id="rId4" Type="http://schemas.openxmlformats.org/officeDocument/2006/relationships/image" Target="../media/image8.png"/><Relationship Id="rId5" Type="http://schemas.openxmlformats.org/officeDocument/2006/relationships/image" Target="../media/image9.png"/><Relationship Id="rId6" Type="http://schemas.openxmlformats.org/officeDocument/2006/relationships/image" Target="../media/image5.png"/><Relationship Id="rId7" Type="http://schemas.openxmlformats.org/officeDocument/2006/relationships/image" Target="../media/image58.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54.png"/><Relationship Id="rId4" Type="http://schemas.openxmlformats.org/officeDocument/2006/relationships/image" Target="../media/image8.png"/><Relationship Id="rId5" Type="http://schemas.openxmlformats.org/officeDocument/2006/relationships/image" Target="../media/image9.png"/><Relationship Id="rId6" Type="http://schemas.openxmlformats.org/officeDocument/2006/relationships/image" Target="../media/image5.png"/><Relationship Id="rId7" Type="http://schemas.openxmlformats.org/officeDocument/2006/relationships/image" Target="../media/image57.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54.png"/><Relationship Id="rId4" Type="http://schemas.openxmlformats.org/officeDocument/2006/relationships/image" Target="../media/image8.png"/><Relationship Id="rId5" Type="http://schemas.openxmlformats.org/officeDocument/2006/relationships/image" Target="../media/image9.png"/><Relationship Id="rId6" Type="http://schemas.openxmlformats.org/officeDocument/2006/relationships/image" Target="../media/image5.png"/><Relationship Id="rId7" Type="http://schemas.openxmlformats.org/officeDocument/2006/relationships/image" Target="../media/image59.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54.png"/><Relationship Id="rId4" Type="http://schemas.openxmlformats.org/officeDocument/2006/relationships/image" Target="../media/image8.png"/><Relationship Id="rId5" Type="http://schemas.openxmlformats.org/officeDocument/2006/relationships/image" Target="../media/image9.png"/><Relationship Id="rId6" Type="http://schemas.openxmlformats.org/officeDocument/2006/relationships/image" Target="../media/image5.png"/><Relationship Id="rId7" Type="http://schemas.openxmlformats.org/officeDocument/2006/relationships/image" Target="../media/image60.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image" Target="../media/image54.png"/><Relationship Id="rId4" Type="http://schemas.openxmlformats.org/officeDocument/2006/relationships/image" Target="../media/image8.png"/><Relationship Id="rId5" Type="http://schemas.openxmlformats.org/officeDocument/2006/relationships/image" Target="../media/image9.png"/><Relationship Id="rId6" Type="http://schemas.openxmlformats.org/officeDocument/2006/relationships/image" Target="../media/image5.png"/><Relationship Id="rId7" Type="http://schemas.openxmlformats.org/officeDocument/2006/relationships/image" Target="../media/image62.png"/><Relationship Id="rId8" Type="http://schemas.openxmlformats.org/officeDocument/2006/relationships/image" Target="../media/image64.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 Id="rId3" Type="http://schemas.openxmlformats.org/officeDocument/2006/relationships/image" Target="../media/image54.png"/><Relationship Id="rId4" Type="http://schemas.openxmlformats.org/officeDocument/2006/relationships/image" Target="../media/image8.png"/><Relationship Id="rId5" Type="http://schemas.openxmlformats.org/officeDocument/2006/relationships/image" Target="../media/image9.png"/><Relationship Id="rId6" Type="http://schemas.openxmlformats.org/officeDocument/2006/relationships/image" Target="../media/image5.png"/><Relationship Id="rId7" Type="http://schemas.openxmlformats.org/officeDocument/2006/relationships/image" Target="../media/image61.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 Id="rId3" Type="http://schemas.openxmlformats.org/officeDocument/2006/relationships/image" Target="../media/image54.png"/><Relationship Id="rId4" Type="http://schemas.openxmlformats.org/officeDocument/2006/relationships/image" Target="../media/image8.png"/><Relationship Id="rId5" Type="http://schemas.openxmlformats.org/officeDocument/2006/relationships/image" Target="../media/image9.png"/><Relationship Id="rId6" Type="http://schemas.openxmlformats.org/officeDocument/2006/relationships/image" Target="../media/image5.png"/><Relationship Id="rId7" Type="http://schemas.openxmlformats.org/officeDocument/2006/relationships/image" Target="../media/image63.png"/><Relationship Id="rId8" Type="http://schemas.openxmlformats.org/officeDocument/2006/relationships/image" Target="../media/image68.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 Id="rId3" Type="http://schemas.openxmlformats.org/officeDocument/2006/relationships/image" Target="../media/image54.png"/><Relationship Id="rId4" Type="http://schemas.openxmlformats.org/officeDocument/2006/relationships/image" Target="../media/image8.png"/><Relationship Id="rId5" Type="http://schemas.openxmlformats.org/officeDocument/2006/relationships/image" Target="../media/image9.png"/><Relationship Id="rId6" Type="http://schemas.openxmlformats.org/officeDocument/2006/relationships/image" Target="../media/image5.png"/><Relationship Id="rId7" Type="http://schemas.openxmlformats.org/officeDocument/2006/relationships/image" Target="../media/image65.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 Id="rId3" Type="http://schemas.openxmlformats.org/officeDocument/2006/relationships/image" Target="../media/image54.png"/><Relationship Id="rId4" Type="http://schemas.openxmlformats.org/officeDocument/2006/relationships/image" Target="../media/image8.png"/><Relationship Id="rId5" Type="http://schemas.openxmlformats.org/officeDocument/2006/relationships/image" Target="../media/image9.png"/><Relationship Id="rId6" Type="http://schemas.openxmlformats.org/officeDocument/2006/relationships/image" Target="../media/image5.png"/><Relationship Id="rId7" Type="http://schemas.openxmlformats.org/officeDocument/2006/relationships/image" Target="../media/image73.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 Id="rId3" Type="http://schemas.openxmlformats.org/officeDocument/2006/relationships/image" Target="../media/image54.png"/><Relationship Id="rId4" Type="http://schemas.openxmlformats.org/officeDocument/2006/relationships/image" Target="../media/image8.png"/><Relationship Id="rId5" Type="http://schemas.openxmlformats.org/officeDocument/2006/relationships/image" Target="../media/image9.png"/><Relationship Id="rId6" Type="http://schemas.openxmlformats.org/officeDocument/2006/relationships/image" Target="../media/image5.png"/><Relationship Id="rId7" Type="http://schemas.openxmlformats.org/officeDocument/2006/relationships/image" Target="../media/image72.png"/><Relationship Id="rId8" Type="http://schemas.openxmlformats.org/officeDocument/2006/relationships/image" Target="../media/image71.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 Id="rId3" Type="http://schemas.openxmlformats.org/officeDocument/2006/relationships/image" Target="../media/image54.png"/><Relationship Id="rId4" Type="http://schemas.openxmlformats.org/officeDocument/2006/relationships/image" Target="../media/image8.png"/><Relationship Id="rId5" Type="http://schemas.openxmlformats.org/officeDocument/2006/relationships/image" Target="../media/image9.png"/><Relationship Id="rId6" Type="http://schemas.openxmlformats.org/officeDocument/2006/relationships/image" Target="../media/image67.png"/><Relationship Id="rId7" Type="http://schemas.openxmlformats.org/officeDocument/2006/relationships/image" Target="../media/image69.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 Id="rId3" Type="http://schemas.openxmlformats.org/officeDocument/2006/relationships/image" Target="../media/image54.png"/><Relationship Id="rId4" Type="http://schemas.openxmlformats.org/officeDocument/2006/relationships/image" Target="../media/image8.png"/><Relationship Id="rId5" Type="http://schemas.openxmlformats.org/officeDocument/2006/relationships/image" Target="../media/image9.png"/><Relationship Id="rId6" Type="http://schemas.openxmlformats.org/officeDocument/2006/relationships/image" Target="../media/image5.png"/><Relationship Id="rId7" Type="http://schemas.openxmlformats.org/officeDocument/2006/relationships/image" Target="../media/image66.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 Id="rId3" Type="http://schemas.openxmlformats.org/officeDocument/2006/relationships/image" Target="../media/image54.png"/><Relationship Id="rId4" Type="http://schemas.openxmlformats.org/officeDocument/2006/relationships/image" Target="../media/image8.png"/><Relationship Id="rId5" Type="http://schemas.openxmlformats.org/officeDocument/2006/relationships/image" Target="../media/image9.png"/><Relationship Id="rId6" Type="http://schemas.openxmlformats.org/officeDocument/2006/relationships/image" Target="../media/image5.png"/><Relationship Id="rId7" Type="http://schemas.openxmlformats.org/officeDocument/2006/relationships/image" Target="../media/image70.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 Id="rId3" Type="http://schemas.openxmlformats.org/officeDocument/2006/relationships/image" Target="../media/image54.png"/><Relationship Id="rId4" Type="http://schemas.openxmlformats.org/officeDocument/2006/relationships/image" Target="../media/image8.png"/><Relationship Id="rId5" Type="http://schemas.openxmlformats.org/officeDocument/2006/relationships/image" Target="../media/image9.png"/><Relationship Id="rId6" Type="http://schemas.openxmlformats.org/officeDocument/2006/relationships/image" Target="../media/image5.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 Id="rId3" Type="http://schemas.openxmlformats.org/officeDocument/2006/relationships/image" Target="../media/image54.png"/><Relationship Id="rId4" Type="http://schemas.openxmlformats.org/officeDocument/2006/relationships/image" Target="../media/image8.png"/><Relationship Id="rId5" Type="http://schemas.openxmlformats.org/officeDocument/2006/relationships/image" Target="../media/image9.png"/><Relationship Id="rId6" Type="http://schemas.openxmlformats.org/officeDocument/2006/relationships/image" Target="../media/image5.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3.xml"/><Relationship Id="rId3" Type="http://schemas.openxmlformats.org/officeDocument/2006/relationships/image" Target="../media/image54.png"/><Relationship Id="rId4" Type="http://schemas.openxmlformats.org/officeDocument/2006/relationships/image" Target="../media/image8.png"/><Relationship Id="rId5" Type="http://schemas.openxmlformats.org/officeDocument/2006/relationships/image" Target="../media/image9.png"/><Relationship Id="rId6"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 name="Shape 87"/>
        <p:cNvGrpSpPr/>
        <p:nvPr/>
      </p:nvGrpSpPr>
      <p:grpSpPr>
        <a:xfrm>
          <a:off x="0" y="0"/>
          <a:ext cx="0" cy="0"/>
          <a:chOff x="0" y="0"/>
          <a:chExt cx="0" cy="0"/>
        </a:xfrm>
      </p:grpSpPr>
      <p:sp>
        <p:nvSpPr>
          <p:cNvPr id="88" name="Google Shape;88;p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pic>
        <p:nvPicPr>
          <p:cNvPr id="89" name="Google Shape;89;p1"/>
          <p:cNvPicPr preferRelativeResize="0"/>
          <p:nvPr/>
        </p:nvPicPr>
        <p:blipFill rotWithShape="1">
          <a:blip r:embed="rId3">
            <a:alphaModFix/>
          </a:blip>
          <a:srcRect b="0" l="0" r="0" t="0"/>
          <a:stretch/>
        </p:blipFill>
        <p:spPr>
          <a:xfrm>
            <a:off x="-73687" y="-15539"/>
            <a:ext cx="12339373" cy="6889077"/>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 name="Shape 93"/>
        <p:cNvGrpSpPr/>
        <p:nvPr/>
      </p:nvGrpSpPr>
      <p:grpSpPr>
        <a:xfrm>
          <a:off x="0" y="0"/>
          <a:ext cx="0" cy="0"/>
          <a:chOff x="0" y="0"/>
          <a:chExt cx="0" cy="0"/>
        </a:xfrm>
      </p:grpSpPr>
      <p:pic>
        <p:nvPicPr>
          <p:cNvPr id="94" name="Google Shape;94;p2"/>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95" name="Google Shape;95;p2"/>
          <p:cNvPicPr preferRelativeResize="0"/>
          <p:nvPr/>
        </p:nvPicPr>
        <p:blipFill rotWithShape="1">
          <a:blip r:embed="rId4">
            <a:alphaModFix/>
          </a:blip>
          <a:srcRect b="0" l="0" r="0" t="0"/>
          <a:stretch/>
        </p:blipFill>
        <p:spPr>
          <a:xfrm>
            <a:off x="2482052" y="6336607"/>
            <a:ext cx="9902229" cy="204838"/>
          </a:xfrm>
          <a:prstGeom prst="rect">
            <a:avLst/>
          </a:prstGeom>
          <a:noFill/>
          <a:ln>
            <a:noFill/>
          </a:ln>
        </p:spPr>
      </p:pic>
      <p:pic>
        <p:nvPicPr>
          <p:cNvPr id="96" name="Google Shape;96;p2"/>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97" name="Google Shape;97;p2"/>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98" name="Google Shape;98;p2"/>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99" name="Google Shape;99;p2"/>
          <p:cNvSpPr txBox="1"/>
          <p:nvPr/>
        </p:nvSpPr>
        <p:spPr>
          <a:xfrm>
            <a:off x="2482052" y="610824"/>
            <a:ext cx="6188823"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US" sz="2800" u="none" cap="none" strike="noStrike">
                <a:solidFill>
                  <a:schemeClr val="lt1"/>
                </a:solidFill>
                <a:latin typeface="Tajawal Medium"/>
                <a:ea typeface="Tajawal Medium"/>
                <a:cs typeface="Tajawal Medium"/>
                <a:sym typeface="Tajawal Medium"/>
              </a:rPr>
              <a:t>Before Starting</a:t>
            </a:r>
            <a:endParaRPr b="0" i="0" sz="2800" u="none" cap="none" strike="noStrike">
              <a:solidFill>
                <a:schemeClr val="lt1"/>
              </a:solidFill>
              <a:latin typeface="Tajawal Medium"/>
              <a:ea typeface="Tajawal Medium"/>
              <a:cs typeface="Tajawal Medium"/>
              <a:sym typeface="Tajawal Medium"/>
            </a:endParaRPr>
          </a:p>
        </p:txBody>
      </p:sp>
      <p:sp>
        <p:nvSpPr>
          <p:cNvPr id="100" name="Google Shape;100;p2"/>
          <p:cNvSpPr txBox="1"/>
          <p:nvPr/>
        </p:nvSpPr>
        <p:spPr>
          <a:xfrm>
            <a:off x="277625" y="236724"/>
            <a:ext cx="1473480"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US" sz="2800" u="none" cap="none" strike="noStrike">
                <a:solidFill>
                  <a:schemeClr val="lt1"/>
                </a:solidFill>
                <a:latin typeface="Tajawal Medium"/>
                <a:ea typeface="Tajawal Medium"/>
                <a:cs typeface="Tajawal Medium"/>
                <a:sym typeface="Tajawal Medium"/>
              </a:rPr>
              <a:t>Module</a:t>
            </a:r>
            <a:endParaRPr/>
          </a:p>
          <a:p>
            <a:pPr indent="0" lvl="0" marL="0" marR="0" rtl="0" algn="ctr">
              <a:spcBef>
                <a:spcPts val="0"/>
              </a:spcBef>
              <a:spcAft>
                <a:spcPts val="0"/>
              </a:spcAft>
              <a:buNone/>
            </a:pPr>
            <a:r>
              <a:rPr b="0" i="0" lang="en-US" sz="2800" u="none" cap="none" strike="noStrike">
                <a:solidFill>
                  <a:schemeClr val="lt1"/>
                </a:solidFill>
                <a:latin typeface="Tajawal Medium"/>
                <a:ea typeface="Tajawal Medium"/>
                <a:cs typeface="Tajawal Medium"/>
                <a:sym typeface="Tajawal Medium"/>
              </a:rPr>
              <a:t>1</a:t>
            </a:r>
            <a:endParaRPr/>
          </a:p>
        </p:txBody>
      </p:sp>
      <p:sp>
        <p:nvSpPr>
          <p:cNvPr id="101" name="Google Shape;101;p2"/>
          <p:cNvSpPr/>
          <p:nvPr/>
        </p:nvSpPr>
        <p:spPr>
          <a:xfrm>
            <a:off x="651740" y="1610200"/>
            <a:ext cx="11219132" cy="437042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2000" u="none" cap="none" strike="noStrike">
                <a:solidFill>
                  <a:srgbClr val="0A1F61"/>
                </a:solidFill>
                <a:latin typeface="Tajawal ExtraBold"/>
                <a:ea typeface="Tajawal ExtraBold"/>
                <a:cs typeface="Tajawal ExtraBold"/>
                <a:sym typeface="Tajawal ExtraBold"/>
              </a:rPr>
              <a:t>Our course (CYB615) Topics:</a:t>
            </a:r>
            <a:endParaRPr/>
          </a:p>
          <a:p>
            <a:pPr indent="0" lvl="0" marL="0" marR="0" rtl="0" algn="l">
              <a:spcBef>
                <a:spcPts val="0"/>
              </a:spcBef>
              <a:spcAft>
                <a:spcPts val="0"/>
              </a:spcAft>
              <a:buNone/>
            </a:pPr>
            <a:r>
              <a:rPr b="1" lang="en-US" sz="2000">
                <a:solidFill>
                  <a:schemeClr val="dk1"/>
                </a:solidFill>
                <a:latin typeface="Calibri"/>
                <a:ea typeface="Calibri"/>
                <a:cs typeface="Calibri"/>
                <a:sym typeface="Calibri"/>
              </a:rPr>
              <a:t> </a:t>
            </a:r>
            <a:endParaRPr sz="2000">
              <a:solidFill>
                <a:schemeClr val="dk1"/>
              </a:solidFill>
              <a:latin typeface="Calibri"/>
              <a:ea typeface="Calibri"/>
              <a:cs typeface="Calibri"/>
              <a:sym typeface="Calibri"/>
            </a:endParaRPr>
          </a:p>
          <a:p>
            <a:pPr indent="0" lvl="3" marL="1371600" marR="0" rtl="0" algn="l">
              <a:spcBef>
                <a:spcPts val="0"/>
              </a:spcBef>
              <a:spcAft>
                <a:spcPts val="0"/>
              </a:spcAft>
              <a:buNone/>
            </a:pPr>
            <a:r>
              <a:rPr b="0" i="0" lang="en-US" sz="1800" u="none" cap="none" strike="noStrike">
                <a:solidFill>
                  <a:srgbClr val="0A1F61"/>
                </a:solidFill>
                <a:latin typeface="Tajawal ExtraBold"/>
                <a:ea typeface="Tajawal ExtraBold"/>
                <a:cs typeface="Tajawal ExtraBold"/>
                <a:sym typeface="Tajawal ExtraBold"/>
              </a:rPr>
              <a:t>Module 1: Computer Networks Fundamentals. </a:t>
            </a:r>
            <a:endParaRPr/>
          </a:p>
          <a:p>
            <a:pPr indent="0" lvl="3" marL="1371600" marR="0" rtl="0" algn="l">
              <a:spcBef>
                <a:spcPts val="0"/>
              </a:spcBef>
              <a:spcAft>
                <a:spcPts val="0"/>
              </a:spcAft>
              <a:buNone/>
            </a:pPr>
            <a:r>
              <a:rPr b="0" i="0" lang="en-US" sz="1800" u="none" cap="none" strike="noStrike">
                <a:solidFill>
                  <a:srgbClr val="0A1F61"/>
                </a:solidFill>
                <a:latin typeface="Tajawal ExtraBold"/>
                <a:ea typeface="Tajawal ExtraBold"/>
                <a:cs typeface="Tajawal ExtraBold"/>
                <a:sym typeface="Tajawal ExtraBold"/>
              </a:rPr>
              <a:t>Module 2: Computer Networks Protocols (TCP/UDP/IP/ICMP). </a:t>
            </a:r>
            <a:endParaRPr b="0" i="0" sz="1800" u="none" cap="none" strike="noStrike">
              <a:solidFill>
                <a:srgbClr val="0A1F61"/>
              </a:solidFill>
              <a:latin typeface="Tajawal ExtraBold"/>
              <a:ea typeface="Tajawal ExtraBold"/>
              <a:cs typeface="Tajawal ExtraBold"/>
              <a:sym typeface="Tajawal ExtraBold"/>
            </a:endParaRPr>
          </a:p>
          <a:p>
            <a:pPr indent="0" lvl="3" marL="1371600" marR="0" rtl="0" algn="l">
              <a:spcBef>
                <a:spcPts val="0"/>
              </a:spcBef>
              <a:spcAft>
                <a:spcPts val="0"/>
              </a:spcAft>
              <a:buNone/>
            </a:pPr>
            <a:r>
              <a:rPr b="0" i="0" lang="en-US" sz="1800" u="none" cap="none" strike="noStrike">
                <a:solidFill>
                  <a:srgbClr val="0A1F61"/>
                </a:solidFill>
                <a:latin typeface="Tajawal ExtraBold"/>
                <a:ea typeface="Tajawal ExtraBold"/>
                <a:cs typeface="Tajawal ExtraBold"/>
                <a:sym typeface="Tajawal ExtraBold"/>
              </a:rPr>
              <a:t>Module 3: Quality of Service. </a:t>
            </a:r>
            <a:endParaRPr/>
          </a:p>
          <a:p>
            <a:pPr indent="0" lvl="3" marL="1371600" marR="0" rtl="0" algn="l">
              <a:spcBef>
                <a:spcPts val="0"/>
              </a:spcBef>
              <a:spcAft>
                <a:spcPts val="0"/>
              </a:spcAft>
              <a:buNone/>
            </a:pPr>
            <a:r>
              <a:rPr b="0" i="0" lang="en-US" sz="1800" u="none" cap="none" strike="noStrike">
                <a:solidFill>
                  <a:srgbClr val="0A1F61"/>
                </a:solidFill>
                <a:latin typeface="Tajawal ExtraBold"/>
                <a:ea typeface="Tajawal ExtraBold"/>
                <a:cs typeface="Tajawal ExtraBold"/>
                <a:sym typeface="Tajawal ExtraBold"/>
              </a:rPr>
              <a:t>Module 4: Middleboxes. </a:t>
            </a:r>
            <a:endParaRPr/>
          </a:p>
          <a:p>
            <a:pPr indent="0" lvl="3" marL="1371600" marR="0" rtl="0" algn="l">
              <a:spcBef>
                <a:spcPts val="0"/>
              </a:spcBef>
              <a:spcAft>
                <a:spcPts val="0"/>
              </a:spcAft>
              <a:buNone/>
            </a:pPr>
            <a:r>
              <a:rPr b="0" i="0" lang="en-US" sz="1800" u="none" cap="none" strike="noStrike">
                <a:solidFill>
                  <a:srgbClr val="0A1F61"/>
                </a:solidFill>
                <a:latin typeface="Tajawal ExtraBold"/>
                <a:ea typeface="Tajawal ExtraBold"/>
                <a:cs typeface="Tajawal ExtraBold"/>
                <a:sym typeface="Tajawal ExtraBold"/>
              </a:rPr>
              <a:t>Module 5: Network Security.</a:t>
            </a:r>
            <a:endParaRPr/>
          </a:p>
          <a:p>
            <a:pPr indent="0" lvl="0" marL="0" marR="0" rtl="0" algn="l">
              <a:spcBef>
                <a:spcPts val="0"/>
              </a:spcBef>
              <a:spcAft>
                <a:spcPts val="0"/>
              </a:spcAft>
              <a:buNone/>
            </a:pPr>
            <a:r>
              <a:t/>
            </a:r>
            <a:endParaRPr sz="1800">
              <a:solidFill>
                <a:srgbClr val="0A1F61"/>
              </a:solidFill>
              <a:latin typeface="Tajawal ExtraBold"/>
              <a:ea typeface="Tajawal ExtraBold"/>
              <a:cs typeface="Tajawal ExtraBold"/>
              <a:sym typeface="Tajawal ExtraBold"/>
            </a:endParaRPr>
          </a:p>
          <a:p>
            <a:pPr indent="0" lvl="0" marL="0" marR="0" rtl="0" algn="l">
              <a:spcBef>
                <a:spcPts val="0"/>
              </a:spcBef>
              <a:spcAft>
                <a:spcPts val="0"/>
              </a:spcAft>
              <a:buNone/>
            </a:pPr>
            <a:r>
              <a:rPr b="1" lang="en-US" sz="2000">
                <a:solidFill>
                  <a:srgbClr val="0A1F61"/>
                </a:solidFill>
                <a:latin typeface="Tajawal ExtraBold"/>
                <a:ea typeface="Tajawal ExtraBold"/>
                <a:cs typeface="Tajawal ExtraBold"/>
                <a:sym typeface="Tajawal ExtraBold"/>
              </a:rPr>
              <a:t>Required Textbook: </a:t>
            </a:r>
            <a:r>
              <a:rPr lang="en-US" sz="1800">
                <a:solidFill>
                  <a:srgbClr val="0A1F61"/>
                </a:solidFill>
                <a:latin typeface="Tajawal ExtraBold"/>
                <a:ea typeface="Tajawal ExtraBold"/>
                <a:cs typeface="Tajawal ExtraBold"/>
                <a:sym typeface="Tajawal ExtraBold"/>
              </a:rPr>
              <a:t>Goerzen J., Foundations of Python Network Programming,2004, Course Technology, Apress, ISBN: 978-1-59059-371-4. </a:t>
            </a:r>
            <a:endParaRPr/>
          </a:p>
          <a:p>
            <a:pPr indent="0" lvl="0" marL="0" marR="0" rtl="0" algn="l">
              <a:spcBef>
                <a:spcPts val="0"/>
              </a:spcBef>
              <a:spcAft>
                <a:spcPts val="0"/>
              </a:spcAft>
              <a:buNone/>
            </a:pPr>
            <a:r>
              <a:t/>
            </a:r>
            <a:endParaRPr sz="1800">
              <a:solidFill>
                <a:srgbClr val="0A1F61"/>
              </a:solidFill>
              <a:latin typeface="Tajawal ExtraBold"/>
              <a:ea typeface="Tajawal ExtraBold"/>
              <a:cs typeface="Tajawal ExtraBold"/>
              <a:sym typeface="Tajawal ExtraBold"/>
            </a:endParaRPr>
          </a:p>
          <a:p>
            <a:pPr indent="0" lvl="0" marL="0" marR="0" rtl="0" algn="l">
              <a:spcBef>
                <a:spcPts val="0"/>
              </a:spcBef>
              <a:spcAft>
                <a:spcPts val="0"/>
              </a:spcAft>
              <a:buNone/>
            </a:pPr>
            <a:r>
              <a:rPr b="1" lang="en-US" sz="2000">
                <a:solidFill>
                  <a:srgbClr val="0A1F61"/>
                </a:solidFill>
                <a:latin typeface="Tajawal ExtraBold"/>
                <a:ea typeface="Tajawal ExtraBold"/>
                <a:cs typeface="Tajawal ExtraBold"/>
                <a:sym typeface="Tajawal ExtraBold"/>
              </a:rPr>
              <a:t>References: </a:t>
            </a:r>
            <a:endParaRPr/>
          </a:p>
          <a:p>
            <a:pPr indent="0" lvl="3" marL="1371600" marR="0" rtl="0" algn="l">
              <a:spcBef>
                <a:spcPts val="0"/>
              </a:spcBef>
              <a:spcAft>
                <a:spcPts val="0"/>
              </a:spcAft>
              <a:buNone/>
            </a:pPr>
            <a:r>
              <a:rPr b="0" i="0" lang="en-US" sz="1800" u="none" cap="none" strike="noStrike">
                <a:solidFill>
                  <a:srgbClr val="0A1F61"/>
                </a:solidFill>
                <a:latin typeface="Tajawal ExtraBold"/>
                <a:ea typeface="Tajawal ExtraBold"/>
                <a:cs typeface="Tajawal ExtraBold"/>
                <a:sym typeface="Tajawal ExtraBold"/>
              </a:rPr>
              <a:t>• The official Python Tutorial: </a:t>
            </a:r>
            <a:r>
              <a:rPr b="0" i="0" lang="en-US" sz="1800" u="sng" cap="none" strike="noStrike">
                <a:solidFill>
                  <a:srgbClr val="00B0F0"/>
                </a:solidFill>
                <a:latin typeface="Tajawal ExtraBold"/>
                <a:ea typeface="Tajawal ExtraBold"/>
                <a:cs typeface="Tajawal ExtraBold"/>
                <a:sym typeface="Tajawal ExtraBold"/>
              </a:rPr>
              <a:t>http://docs.python.org/tut/ </a:t>
            </a:r>
            <a:endParaRPr/>
          </a:p>
          <a:p>
            <a:pPr indent="0" lvl="3" marL="1371600" marR="0" rtl="0" algn="l">
              <a:spcBef>
                <a:spcPts val="0"/>
              </a:spcBef>
              <a:spcAft>
                <a:spcPts val="0"/>
              </a:spcAft>
              <a:buNone/>
            </a:pPr>
            <a:r>
              <a:rPr b="0" i="0" lang="en-US" sz="1800" u="none" cap="none" strike="noStrike">
                <a:solidFill>
                  <a:srgbClr val="0A1F61"/>
                </a:solidFill>
                <a:latin typeface="Tajawal ExtraBold"/>
                <a:ea typeface="Tajawal ExtraBold"/>
                <a:cs typeface="Tajawal ExtraBold"/>
                <a:sym typeface="Tajawal ExtraBold"/>
              </a:rPr>
              <a:t>• The Python Tutorial: </a:t>
            </a:r>
            <a:r>
              <a:rPr b="0" i="0" lang="en-US" sz="1800" u="sng" cap="none" strike="noStrike">
                <a:solidFill>
                  <a:srgbClr val="00B0F0"/>
                </a:solidFill>
                <a:latin typeface="Tajawal ExtraBold"/>
                <a:ea typeface="Tajawal ExtraBold"/>
                <a:cs typeface="Tajawal ExtraBold"/>
                <a:sym typeface="Tajawal ExtraBold"/>
              </a:rPr>
              <a:t>https://docs.python.org/3/tutorial/</a:t>
            </a:r>
            <a:endParaRPr b="0" i="0" sz="1800" u="sng" cap="none" strike="noStrike">
              <a:solidFill>
                <a:srgbClr val="00B0F0"/>
              </a:solidFill>
              <a:latin typeface="Tajawal ExtraBold"/>
              <a:ea typeface="Tajawal ExtraBold"/>
              <a:cs typeface="Tajawal ExtraBold"/>
              <a:sym typeface="Tajawal ExtraBold"/>
            </a:endParaRPr>
          </a:p>
          <a:p>
            <a:pPr indent="0" lvl="0" marL="0" marR="0" rtl="0" algn="l">
              <a:spcBef>
                <a:spcPts val="0"/>
              </a:spcBef>
              <a:spcAft>
                <a:spcPts val="0"/>
              </a:spcAft>
              <a:buNone/>
            </a:pPr>
            <a:r>
              <a:t/>
            </a:r>
            <a:endParaRPr b="1" sz="2000">
              <a:solidFill>
                <a:srgbClr val="0A1F61"/>
              </a:solidFill>
              <a:latin typeface="Tajawal ExtraBold"/>
              <a:ea typeface="Tajawal ExtraBold"/>
              <a:cs typeface="Tajawal ExtraBold"/>
              <a:sym typeface="Tajawal ExtraBold"/>
            </a:endParaRPr>
          </a:p>
        </p:txBody>
      </p:sp>
      <p:sp>
        <p:nvSpPr>
          <p:cNvPr id="102" name="Google Shape;102;p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6" name="Shape 106"/>
        <p:cNvGrpSpPr/>
        <p:nvPr/>
      </p:nvGrpSpPr>
      <p:grpSpPr>
        <a:xfrm>
          <a:off x="0" y="0"/>
          <a:ext cx="0" cy="0"/>
          <a:chOff x="0" y="0"/>
          <a:chExt cx="0" cy="0"/>
        </a:xfrm>
      </p:grpSpPr>
      <p:pic>
        <p:nvPicPr>
          <p:cNvPr id="107" name="Google Shape;107;p3"/>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108" name="Google Shape;108;p3"/>
          <p:cNvPicPr preferRelativeResize="0"/>
          <p:nvPr/>
        </p:nvPicPr>
        <p:blipFill rotWithShape="1">
          <a:blip r:embed="rId4">
            <a:alphaModFix/>
          </a:blip>
          <a:srcRect b="0" l="0" r="0" t="0"/>
          <a:stretch/>
        </p:blipFill>
        <p:spPr>
          <a:xfrm>
            <a:off x="2482052" y="6336607"/>
            <a:ext cx="9902229" cy="204838"/>
          </a:xfrm>
          <a:prstGeom prst="rect">
            <a:avLst/>
          </a:prstGeom>
          <a:noFill/>
          <a:ln>
            <a:noFill/>
          </a:ln>
        </p:spPr>
      </p:pic>
      <p:pic>
        <p:nvPicPr>
          <p:cNvPr id="109" name="Google Shape;109;p3"/>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110" name="Google Shape;110;p3"/>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111" name="Google Shape;111;p3"/>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112" name="Google Shape;112;p3"/>
          <p:cNvSpPr txBox="1"/>
          <p:nvPr/>
        </p:nvSpPr>
        <p:spPr>
          <a:xfrm>
            <a:off x="2482052" y="610824"/>
            <a:ext cx="6188823"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Before Starting</a:t>
            </a:r>
            <a:endParaRPr sz="2800">
              <a:solidFill>
                <a:schemeClr val="lt1"/>
              </a:solidFill>
              <a:latin typeface="Tajawal Medium"/>
              <a:ea typeface="Tajawal Medium"/>
              <a:cs typeface="Tajawal Medium"/>
              <a:sym typeface="Tajawal Medium"/>
            </a:endParaRPr>
          </a:p>
        </p:txBody>
      </p:sp>
      <p:sp>
        <p:nvSpPr>
          <p:cNvPr id="113" name="Google Shape;113;p3"/>
          <p:cNvSpPr txBox="1"/>
          <p:nvPr/>
        </p:nvSpPr>
        <p:spPr>
          <a:xfrm>
            <a:off x="277625" y="236724"/>
            <a:ext cx="1473480"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Module</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1</a:t>
            </a:r>
            <a:endParaRPr/>
          </a:p>
        </p:txBody>
      </p:sp>
      <p:sp>
        <p:nvSpPr>
          <p:cNvPr id="114" name="Google Shape;114;p3"/>
          <p:cNvSpPr/>
          <p:nvPr/>
        </p:nvSpPr>
        <p:spPr>
          <a:xfrm>
            <a:off x="651740" y="1610200"/>
            <a:ext cx="11219132" cy="467820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rgbClr val="0A1F61"/>
                </a:solidFill>
                <a:latin typeface="Tajawal ExtraBold"/>
                <a:ea typeface="Tajawal ExtraBold"/>
                <a:cs typeface="Tajawal ExtraBold"/>
                <a:sym typeface="Tajawal ExtraBold"/>
              </a:rPr>
              <a:t>Our course (Network programming, Course ID: CYB615)</a:t>
            </a:r>
            <a:endParaRPr b="1" sz="2000">
              <a:solidFill>
                <a:srgbClr val="0A1F61"/>
              </a:solidFill>
              <a:latin typeface="Tajawal ExtraBold"/>
              <a:ea typeface="Tajawal ExtraBold"/>
              <a:cs typeface="Tajawal ExtraBold"/>
              <a:sym typeface="Tajawal ExtraBold"/>
            </a:endParaRPr>
          </a:p>
          <a:p>
            <a:pPr indent="0" lvl="0" marL="0" marR="0" rtl="0" algn="l">
              <a:spcBef>
                <a:spcPts val="0"/>
              </a:spcBef>
              <a:spcAft>
                <a:spcPts val="0"/>
              </a:spcAft>
              <a:buNone/>
            </a:pPr>
            <a:r>
              <a:t/>
            </a:r>
            <a:endParaRPr b="1" sz="2000">
              <a:solidFill>
                <a:srgbClr val="0A1F61"/>
              </a:solidFill>
              <a:latin typeface="Tajawal ExtraBold"/>
              <a:ea typeface="Tajawal ExtraBold"/>
              <a:cs typeface="Tajawal ExtraBold"/>
              <a:sym typeface="Tajawal ExtraBold"/>
            </a:endParaRPr>
          </a:p>
          <a:p>
            <a:pPr indent="0" lvl="2" marL="914400" marR="0" rtl="0" algn="just">
              <a:spcBef>
                <a:spcPts val="0"/>
              </a:spcBef>
              <a:spcAft>
                <a:spcPts val="0"/>
              </a:spcAft>
              <a:buNone/>
            </a:pPr>
            <a:r>
              <a:rPr b="0" i="0" lang="en-US" sz="1600" u="none" cap="none" strike="noStrike">
                <a:solidFill>
                  <a:srgbClr val="0A1F61"/>
                </a:solidFill>
                <a:latin typeface="Tajawal ExtraBold"/>
                <a:ea typeface="Tajawal ExtraBold"/>
                <a:cs typeface="Tajawal ExtraBold"/>
                <a:sym typeface="Tajawal ExtraBold"/>
              </a:rPr>
              <a:t>Explores network programming in the Python language. It covers </a:t>
            </a:r>
            <a:r>
              <a:rPr b="0" i="0" lang="en-US" sz="1600" u="sng" cap="none" strike="noStrike">
                <a:solidFill>
                  <a:srgbClr val="0A1F61"/>
                </a:solidFill>
                <a:latin typeface="Tajawal ExtraBold"/>
                <a:ea typeface="Tajawal ExtraBold"/>
                <a:cs typeface="Tajawal ExtraBold"/>
                <a:sym typeface="Tajawal ExtraBold"/>
              </a:rPr>
              <a:t>the basic concepts, modules, and third-party libraries that you are likely to use when communicating with remote machines</a:t>
            </a:r>
            <a:r>
              <a:rPr b="0" i="0" lang="en-US" sz="1600" u="none" cap="none" strike="noStrike">
                <a:solidFill>
                  <a:srgbClr val="0A1F61"/>
                </a:solidFill>
                <a:latin typeface="Tajawal ExtraBold"/>
                <a:ea typeface="Tajawal ExtraBold"/>
                <a:cs typeface="Tajawal ExtraBold"/>
                <a:sym typeface="Tajawal ExtraBold"/>
              </a:rPr>
              <a:t> using </a:t>
            </a:r>
            <a:r>
              <a:rPr b="0" i="0" lang="en-US" sz="1600" u="sng" cap="none" strike="noStrike">
                <a:solidFill>
                  <a:srgbClr val="0A1F61"/>
                </a:solidFill>
                <a:latin typeface="Tajawal ExtraBold"/>
                <a:ea typeface="Tajawal ExtraBold"/>
                <a:cs typeface="Tajawal ExtraBold"/>
                <a:sym typeface="Tajawal ExtraBold"/>
              </a:rPr>
              <a:t>the most popular Internet communication protocols</a:t>
            </a:r>
            <a:r>
              <a:rPr b="0" i="0" lang="en-US" sz="1600" u="none" cap="none" strike="noStrike">
                <a:solidFill>
                  <a:srgbClr val="0A1F61"/>
                </a:solidFill>
                <a:latin typeface="Tajawal ExtraBold"/>
                <a:ea typeface="Tajawal ExtraBold"/>
                <a:cs typeface="Tajawal ExtraBold"/>
                <a:sym typeface="Tajawal ExtraBold"/>
              </a:rPr>
              <a:t>.</a:t>
            </a:r>
            <a:endParaRPr/>
          </a:p>
          <a:p>
            <a:pPr indent="0" lvl="0" marL="0" marR="0" rtl="0" algn="just">
              <a:spcBef>
                <a:spcPts val="0"/>
              </a:spcBef>
              <a:spcAft>
                <a:spcPts val="0"/>
              </a:spcAft>
              <a:buNone/>
            </a:pPr>
            <a:r>
              <a:t/>
            </a:r>
            <a:endParaRPr sz="1800">
              <a:solidFill>
                <a:srgbClr val="0A1F61"/>
              </a:solidFill>
              <a:latin typeface="Tajawal ExtraBold"/>
              <a:ea typeface="Tajawal ExtraBold"/>
              <a:cs typeface="Tajawal ExtraBold"/>
              <a:sym typeface="Tajawal ExtraBold"/>
            </a:endParaRPr>
          </a:p>
          <a:p>
            <a:pPr indent="0" lvl="0" marL="0" marR="0" rtl="0" algn="just">
              <a:spcBef>
                <a:spcPts val="0"/>
              </a:spcBef>
              <a:spcAft>
                <a:spcPts val="0"/>
              </a:spcAft>
              <a:buNone/>
            </a:pPr>
            <a:r>
              <a:rPr b="1" lang="en-US" sz="2000">
                <a:solidFill>
                  <a:srgbClr val="0A1F61"/>
                </a:solidFill>
                <a:latin typeface="Tajawal ExtraBold"/>
                <a:ea typeface="Tajawal ExtraBold"/>
                <a:cs typeface="Tajawal ExtraBold"/>
                <a:sym typeface="Tajawal ExtraBold"/>
              </a:rPr>
              <a:t>The Building Blocks: Stacks and Libraries</a:t>
            </a:r>
            <a:endParaRPr/>
          </a:p>
          <a:p>
            <a:pPr indent="0" lvl="0" marL="0" marR="0" rtl="0" algn="just">
              <a:spcBef>
                <a:spcPts val="0"/>
              </a:spcBef>
              <a:spcAft>
                <a:spcPts val="0"/>
              </a:spcAft>
              <a:buNone/>
            </a:pPr>
            <a:r>
              <a:t/>
            </a:r>
            <a:endParaRPr b="1" sz="2000">
              <a:solidFill>
                <a:srgbClr val="0A1F61"/>
              </a:solidFill>
              <a:latin typeface="Tajawal ExtraBold"/>
              <a:ea typeface="Tajawal ExtraBold"/>
              <a:cs typeface="Tajawal ExtraBold"/>
              <a:sym typeface="Tajawal ExtraBold"/>
            </a:endParaRPr>
          </a:p>
          <a:p>
            <a:pPr indent="-457200" lvl="2" marL="1371600" marR="0" rtl="0" algn="just">
              <a:spcBef>
                <a:spcPts val="0"/>
              </a:spcBef>
              <a:spcAft>
                <a:spcPts val="0"/>
              </a:spcAft>
              <a:buClr>
                <a:srgbClr val="0A1F61"/>
              </a:buClr>
              <a:buSzPts val="1600"/>
              <a:buFont typeface="Calibri"/>
              <a:buAutoNum type="arabicPeriod"/>
            </a:pPr>
            <a:r>
              <a:rPr b="1" i="0" lang="en-US" sz="1600" u="none" cap="none" strike="noStrike">
                <a:solidFill>
                  <a:srgbClr val="0A1F61"/>
                </a:solidFill>
                <a:latin typeface="Tajawal ExtraBold"/>
                <a:ea typeface="Tajawal ExtraBold"/>
                <a:cs typeface="Tajawal ExtraBold"/>
                <a:sym typeface="Tajawal ExtraBold"/>
              </a:rPr>
              <a:t>Protocol stack</a:t>
            </a:r>
            <a:r>
              <a:rPr b="0" i="0" lang="en-US" sz="1600" u="none" cap="none" strike="noStrike">
                <a:solidFill>
                  <a:srgbClr val="0A1F61"/>
                </a:solidFill>
                <a:latin typeface="Tajawal ExtraBold"/>
                <a:ea typeface="Tajawal ExtraBold"/>
                <a:cs typeface="Tajawal ExtraBold"/>
                <a:sym typeface="Tajawal ExtraBold"/>
              </a:rPr>
              <a:t>, is a group of protocols that all work together to allow software or hardware to perform a function. The TCP/IP protocol stack is a good example.</a:t>
            </a:r>
            <a:endParaRPr b="0" i="0" sz="1600" u="none" cap="none" strike="noStrike">
              <a:solidFill>
                <a:srgbClr val="0A1F61"/>
              </a:solidFill>
              <a:latin typeface="Tajawal ExtraBold"/>
              <a:ea typeface="Tajawal ExtraBold"/>
              <a:cs typeface="Tajawal ExtraBold"/>
              <a:sym typeface="Tajawal ExtraBold"/>
            </a:endParaRPr>
          </a:p>
          <a:p>
            <a:pPr indent="-457200" lvl="2" marL="1371600" marR="0" rtl="0" algn="just">
              <a:spcBef>
                <a:spcPts val="0"/>
              </a:spcBef>
              <a:spcAft>
                <a:spcPts val="0"/>
              </a:spcAft>
              <a:buClr>
                <a:srgbClr val="0A1F61"/>
              </a:buClr>
              <a:buSzPts val="1600"/>
              <a:buFont typeface="Calibri"/>
              <a:buAutoNum type="arabicPeriod"/>
            </a:pPr>
            <a:r>
              <a:rPr b="0" i="0" lang="en-US" sz="1600" u="none" cap="none" strike="noStrike">
                <a:solidFill>
                  <a:srgbClr val="0A1F61"/>
                </a:solidFill>
                <a:latin typeface="Tajawal ExtraBold"/>
                <a:ea typeface="Tajawal ExtraBold"/>
                <a:cs typeface="Tajawal ExtraBold"/>
                <a:sym typeface="Tajawal ExtraBold"/>
              </a:rPr>
              <a:t>Using</a:t>
            </a:r>
            <a:r>
              <a:rPr b="1" i="0" lang="en-US" sz="1600" u="none" cap="none" strike="noStrike">
                <a:solidFill>
                  <a:srgbClr val="0A1F61"/>
                </a:solidFill>
                <a:latin typeface="Tajawal ExtraBold"/>
                <a:ea typeface="Tajawal ExtraBold"/>
                <a:cs typeface="Tajawal ExtraBold"/>
                <a:sym typeface="Tajawal ExtraBold"/>
              </a:rPr>
              <a:t> Python libraries</a:t>
            </a:r>
            <a:r>
              <a:rPr b="0" i="0" lang="en-US" sz="1600" u="none" cap="none" strike="noStrike">
                <a:solidFill>
                  <a:srgbClr val="0A1F61"/>
                </a:solidFill>
                <a:latin typeface="Tajawal ExtraBold"/>
                <a:ea typeface="Tajawal ExtraBold"/>
                <a:cs typeface="Tajawal ExtraBold"/>
                <a:sym typeface="Tajawal ExtraBold"/>
              </a:rPr>
              <a:t> of previously written code—whether modules from the built-in standard library that ships with Python or packages from third-party distributions that you download and install—that already know how to speak the network protocol that you want to use.</a:t>
            </a:r>
            <a:endParaRPr/>
          </a:p>
          <a:p>
            <a:pPr indent="0" lvl="0" marL="0" marR="0" rtl="0" algn="l">
              <a:spcBef>
                <a:spcPts val="0"/>
              </a:spcBef>
              <a:spcAft>
                <a:spcPts val="0"/>
              </a:spcAft>
              <a:buNone/>
            </a:pPr>
            <a:r>
              <a:t/>
            </a:r>
            <a:endParaRPr sz="2000">
              <a:solidFill>
                <a:schemeClr val="dk1"/>
              </a:solidFill>
              <a:latin typeface="Calibri"/>
              <a:ea typeface="Calibri"/>
              <a:cs typeface="Calibri"/>
              <a:sym typeface="Calibri"/>
            </a:endParaRPr>
          </a:p>
          <a:p>
            <a:pPr indent="0" lvl="0" marL="0" marR="0" rtl="0" algn="l">
              <a:spcBef>
                <a:spcPts val="0"/>
              </a:spcBef>
              <a:spcAft>
                <a:spcPts val="0"/>
              </a:spcAft>
              <a:buNone/>
            </a:pPr>
            <a:r>
              <a:t/>
            </a:r>
            <a:endParaRPr b="1" sz="2000">
              <a:solidFill>
                <a:srgbClr val="0A1F61"/>
              </a:solidFill>
              <a:latin typeface="Tajawal ExtraBold"/>
              <a:ea typeface="Tajawal ExtraBold"/>
              <a:cs typeface="Tajawal ExtraBold"/>
              <a:sym typeface="Tajawal ExtraBold"/>
            </a:endParaRPr>
          </a:p>
        </p:txBody>
      </p:sp>
      <p:sp>
        <p:nvSpPr>
          <p:cNvPr id="115" name="Google Shape;115;p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9" name="Shape 119"/>
        <p:cNvGrpSpPr/>
        <p:nvPr/>
      </p:nvGrpSpPr>
      <p:grpSpPr>
        <a:xfrm>
          <a:off x="0" y="0"/>
          <a:ext cx="0" cy="0"/>
          <a:chOff x="0" y="0"/>
          <a:chExt cx="0" cy="0"/>
        </a:xfrm>
      </p:grpSpPr>
      <p:pic>
        <p:nvPicPr>
          <p:cNvPr id="120" name="Google Shape;120;p4"/>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121" name="Google Shape;121;p4"/>
          <p:cNvPicPr preferRelativeResize="0"/>
          <p:nvPr/>
        </p:nvPicPr>
        <p:blipFill rotWithShape="1">
          <a:blip r:embed="rId4">
            <a:alphaModFix/>
          </a:blip>
          <a:srcRect b="0" l="0" r="0" t="0"/>
          <a:stretch/>
        </p:blipFill>
        <p:spPr>
          <a:xfrm>
            <a:off x="2482052" y="6336607"/>
            <a:ext cx="9902229" cy="204838"/>
          </a:xfrm>
          <a:prstGeom prst="rect">
            <a:avLst/>
          </a:prstGeom>
          <a:noFill/>
          <a:ln>
            <a:noFill/>
          </a:ln>
        </p:spPr>
      </p:pic>
      <p:pic>
        <p:nvPicPr>
          <p:cNvPr id="122" name="Google Shape;122;p4"/>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123" name="Google Shape;123;p4"/>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124" name="Google Shape;124;p4"/>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125" name="Google Shape;125;p4"/>
          <p:cNvSpPr txBox="1"/>
          <p:nvPr/>
        </p:nvSpPr>
        <p:spPr>
          <a:xfrm>
            <a:off x="2482052" y="610824"/>
            <a:ext cx="6188823"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So …</a:t>
            </a:r>
            <a:endParaRPr sz="2800">
              <a:solidFill>
                <a:schemeClr val="lt1"/>
              </a:solidFill>
              <a:latin typeface="Tajawal Medium"/>
              <a:ea typeface="Tajawal Medium"/>
              <a:cs typeface="Tajawal Medium"/>
              <a:sym typeface="Tajawal Medium"/>
            </a:endParaRPr>
          </a:p>
        </p:txBody>
      </p:sp>
      <p:sp>
        <p:nvSpPr>
          <p:cNvPr id="126" name="Google Shape;126;p4"/>
          <p:cNvSpPr txBox="1"/>
          <p:nvPr/>
        </p:nvSpPr>
        <p:spPr>
          <a:xfrm>
            <a:off x="277625" y="236724"/>
            <a:ext cx="1473480"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Module</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1</a:t>
            </a:r>
            <a:endParaRPr/>
          </a:p>
        </p:txBody>
      </p:sp>
      <p:sp>
        <p:nvSpPr>
          <p:cNvPr id="127" name="Google Shape;127;p4"/>
          <p:cNvSpPr/>
          <p:nvPr/>
        </p:nvSpPr>
        <p:spPr>
          <a:xfrm>
            <a:off x="651740" y="1610200"/>
            <a:ext cx="11219132" cy="323165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chemeClr val="dk1"/>
                </a:solidFill>
                <a:latin typeface="Calibri"/>
                <a:ea typeface="Calibri"/>
                <a:cs typeface="Calibri"/>
                <a:sym typeface="Calibri"/>
              </a:rPr>
              <a:t> </a:t>
            </a:r>
            <a:endParaRPr sz="2000">
              <a:solidFill>
                <a:schemeClr val="dk1"/>
              </a:solidFill>
              <a:latin typeface="Calibri"/>
              <a:ea typeface="Calibri"/>
              <a:cs typeface="Calibri"/>
              <a:sym typeface="Calibri"/>
            </a:endParaRPr>
          </a:p>
          <a:p>
            <a:pPr indent="0" lvl="0" marL="0" marR="0" rtl="0" algn="l">
              <a:spcBef>
                <a:spcPts val="0"/>
              </a:spcBef>
              <a:spcAft>
                <a:spcPts val="0"/>
              </a:spcAft>
              <a:buNone/>
            </a:pPr>
            <a:r>
              <a:rPr b="1" lang="en-US" sz="2000">
                <a:solidFill>
                  <a:srgbClr val="0A1F61"/>
                </a:solidFill>
                <a:latin typeface="Tajawal ExtraBold"/>
                <a:ea typeface="Tajawal ExtraBold"/>
                <a:cs typeface="Tajawal ExtraBold"/>
                <a:sym typeface="Tajawal ExtraBold"/>
              </a:rPr>
              <a:t>The major purposes of this course are:</a:t>
            </a:r>
            <a:endParaRPr/>
          </a:p>
          <a:p>
            <a:pPr indent="-342900" lvl="3" marL="1714500" marR="0" rtl="0" algn="just">
              <a:spcBef>
                <a:spcPts val="0"/>
              </a:spcBef>
              <a:spcAft>
                <a:spcPts val="0"/>
              </a:spcAft>
              <a:buClr>
                <a:srgbClr val="0A1F61"/>
              </a:buClr>
              <a:buSzPts val="1800"/>
              <a:buFont typeface="Calibri"/>
              <a:buAutoNum type="arabicPeriod"/>
            </a:pPr>
            <a:r>
              <a:rPr b="0" i="0" lang="en-US" sz="1800" u="none" cap="none" strike="noStrike">
                <a:solidFill>
                  <a:srgbClr val="0A1F61"/>
                </a:solidFill>
                <a:latin typeface="Tajawal ExtraBold"/>
                <a:ea typeface="Tajawal ExtraBold"/>
                <a:cs typeface="Tajawal ExtraBold"/>
                <a:sym typeface="Tajawal ExtraBold"/>
              </a:rPr>
              <a:t>Introduce you to several key networking libraries available for Python.</a:t>
            </a:r>
            <a:endParaRPr/>
          </a:p>
          <a:p>
            <a:pPr indent="-342900" lvl="3" marL="1714500" marR="0" rtl="0" algn="just">
              <a:spcBef>
                <a:spcPts val="0"/>
              </a:spcBef>
              <a:spcAft>
                <a:spcPts val="0"/>
              </a:spcAft>
              <a:buClr>
                <a:srgbClr val="0A1F61"/>
              </a:buClr>
              <a:buSzPts val="1800"/>
              <a:buFont typeface="Calibri"/>
              <a:buAutoNum type="arabicPeriod"/>
            </a:pPr>
            <a:r>
              <a:rPr b="0" i="0" lang="en-US" sz="1800" u="none" cap="none" strike="noStrike">
                <a:solidFill>
                  <a:srgbClr val="0A1F61"/>
                </a:solidFill>
                <a:latin typeface="Tajawal ExtraBold"/>
                <a:ea typeface="Tajawal ExtraBold"/>
                <a:cs typeface="Tajawal ExtraBold"/>
                <a:sym typeface="Tajawal ExtraBold"/>
              </a:rPr>
              <a:t>Teaching you about the lower-level network services on which those libraries (point.1) are built.</a:t>
            </a:r>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just">
              <a:spcBef>
                <a:spcPts val="0"/>
              </a:spcBef>
              <a:spcAft>
                <a:spcPts val="0"/>
              </a:spcAft>
              <a:buNone/>
            </a:pPr>
            <a:r>
              <a:rPr b="1" lang="en-US" sz="2000">
                <a:solidFill>
                  <a:srgbClr val="0A1F61"/>
                </a:solidFill>
                <a:latin typeface="Tajawal ExtraBold"/>
                <a:ea typeface="Tajawal ExtraBold"/>
                <a:cs typeface="Tajawal ExtraBold"/>
                <a:sym typeface="Tajawal ExtraBold"/>
              </a:rPr>
              <a:t>Benefits: </a:t>
            </a:r>
            <a:r>
              <a:rPr lang="en-US" sz="1800">
                <a:solidFill>
                  <a:srgbClr val="0A1F61"/>
                </a:solidFill>
                <a:latin typeface="Tajawal ExtraBold"/>
                <a:ea typeface="Tajawal ExtraBold"/>
                <a:cs typeface="Tajawal ExtraBold"/>
                <a:sym typeface="Tajawal ExtraBold"/>
              </a:rPr>
              <a:t>Knowing the lower-level material is useful: </a:t>
            </a:r>
            <a:endParaRPr/>
          </a:p>
          <a:p>
            <a:pPr indent="-342900" lvl="3" marL="1714500" marR="0" rtl="0" algn="just">
              <a:spcBef>
                <a:spcPts val="0"/>
              </a:spcBef>
              <a:spcAft>
                <a:spcPts val="0"/>
              </a:spcAft>
              <a:buClr>
                <a:srgbClr val="0A1F61"/>
              </a:buClr>
              <a:buSzPts val="1800"/>
              <a:buFont typeface="Calibri"/>
              <a:buAutoNum type="arabicPeriod"/>
            </a:pPr>
            <a:r>
              <a:rPr b="0" i="0" lang="en-US" sz="1800" u="none" cap="none" strike="noStrike">
                <a:solidFill>
                  <a:srgbClr val="0A1F61"/>
                </a:solidFill>
                <a:latin typeface="Tajawal ExtraBold"/>
                <a:ea typeface="Tajawal ExtraBold"/>
                <a:cs typeface="Tajawal ExtraBold"/>
                <a:sym typeface="Tajawal ExtraBold"/>
              </a:rPr>
              <a:t>understand how the libraries work. </a:t>
            </a:r>
            <a:endParaRPr/>
          </a:p>
          <a:p>
            <a:pPr indent="-342900" lvl="3" marL="1714500" marR="0" rtl="0" algn="just">
              <a:spcBef>
                <a:spcPts val="0"/>
              </a:spcBef>
              <a:spcAft>
                <a:spcPts val="0"/>
              </a:spcAft>
              <a:buClr>
                <a:srgbClr val="0A1F61"/>
              </a:buClr>
              <a:buSzPts val="1800"/>
              <a:buFont typeface="Calibri"/>
              <a:buAutoNum type="arabicPeriod"/>
            </a:pPr>
            <a:r>
              <a:rPr b="0" i="0" lang="en-US" sz="1800" u="none" cap="none" strike="noStrike">
                <a:solidFill>
                  <a:srgbClr val="0A1F61"/>
                </a:solidFill>
                <a:latin typeface="Tajawal ExtraBold"/>
                <a:ea typeface="Tajawal ExtraBold"/>
                <a:cs typeface="Tajawal ExtraBold"/>
                <a:sym typeface="Tajawal ExtraBold"/>
              </a:rPr>
              <a:t>will understand what is happening when something at a lower level goes wrong</a:t>
            </a:r>
            <a:r>
              <a:rPr b="0" i="0" lang="en-US" sz="1600" u="none" cap="none" strike="noStrike">
                <a:solidFill>
                  <a:srgbClr val="0A1F61"/>
                </a:solidFill>
                <a:latin typeface="Tajawal ExtraBold"/>
                <a:ea typeface="Tajawal ExtraBold"/>
                <a:cs typeface="Tajawal ExtraBold"/>
                <a:sym typeface="Tajawal ExtraBold"/>
              </a:rPr>
              <a:t>.</a:t>
            </a:r>
            <a:endParaRPr b="0" i="0" sz="1600" u="none" cap="none" strike="noStrike">
              <a:solidFill>
                <a:srgbClr val="0A1F61"/>
              </a:solidFill>
              <a:latin typeface="Tajawal ExtraBold"/>
              <a:ea typeface="Tajawal ExtraBold"/>
              <a:cs typeface="Tajawal ExtraBold"/>
              <a:sym typeface="Tajawal ExtraBold"/>
            </a:endParaRPr>
          </a:p>
        </p:txBody>
      </p:sp>
      <p:sp>
        <p:nvSpPr>
          <p:cNvPr id="128" name="Google Shape;128;p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2" name="Shape 132"/>
        <p:cNvGrpSpPr/>
        <p:nvPr/>
      </p:nvGrpSpPr>
      <p:grpSpPr>
        <a:xfrm>
          <a:off x="0" y="0"/>
          <a:ext cx="0" cy="0"/>
          <a:chOff x="0" y="0"/>
          <a:chExt cx="0" cy="0"/>
        </a:xfrm>
      </p:grpSpPr>
      <p:sp>
        <p:nvSpPr>
          <p:cNvPr id="133" name="Google Shape;133;p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pic>
        <p:nvPicPr>
          <p:cNvPr id="134" name="Google Shape;134;p5"/>
          <p:cNvPicPr preferRelativeResize="0"/>
          <p:nvPr/>
        </p:nvPicPr>
        <p:blipFill rotWithShape="1">
          <a:blip r:embed="rId3">
            <a:alphaModFix/>
          </a:blip>
          <a:srcRect b="0" l="0" r="0" t="0"/>
          <a:stretch/>
        </p:blipFill>
        <p:spPr>
          <a:xfrm>
            <a:off x="-442527" y="-91745"/>
            <a:ext cx="13077053" cy="704149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8" name="Shape 138"/>
        <p:cNvGrpSpPr/>
        <p:nvPr/>
      </p:nvGrpSpPr>
      <p:grpSpPr>
        <a:xfrm>
          <a:off x="0" y="0"/>
          <a:ext cx="0" cy="0"/>
          <a:chOff x="0" y="0"/>
          <a:chExt cx="0" cy="0"/>
        </a:xfrm>
      </p:grpSpPr>
      <p:pic>
        <p:nvPicPr>
          <p:cNvPr id="139" name="Google Shape;139;p6"/>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140" name="Google Shape;140;p6"/>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141" name="Google Shape;141;p6"/>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142" name="Google Shape;142;p6"/>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143" name="Google Shape;143;p6"/>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144" name="Google Shape;144;p6"/>
          <p:cNvSpPr txBox="1"/>
          <p:nvPr/>
        </p:nvSpPr>
        <p:spPr>
          <a:xfrm>
            <a:off x="1981636" y="584434"/>
            <a:ext cx="6188823"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Outlines</a:t>
            </a:r>
            <a:endParaRPr sz="2800">
              <a:solidFill>
                <a:srgbClr val="FF9518"/>
              </a:solidFill>
              <a:latin typeface="Tajawal Medium"/>
              <a:ea typeface="Tajawal Medium"/>
              <a:cs typeface="Tajawal Medium"/>
              <a:sym typeface="Tajawal Medium"/>
            </a:endParaRPr>
          </a:p>
        </p:txBody>
      </p:sp>
      <p:sp>
        <p:nvSpPr>
          <p:cNvPr id="145" name="Google Shape;145;p6"/>
          <p:cNvSpPr txBox="1"/>
          <p:nvPr/>
        </p:nvSpPr>
        <p:spPr>
          <a:xfrm>
            <a:off x="300868" y="236724"/>
            <a:ext cx="1473480"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Module</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1</a:t>
            </a:r>
            <a:endParaRPr sz="2800">
              <a:solidFill>
                <a:schemeClr val="lt1"/>
              </a:solidFill>
              <a:latin typeface="Tajawal Medium"/>
              <a:ea typeface="Tajawal Medium"/>
              <a:cs typeface="Tajawal Medium"/>
              <a:sym typeface="Tajawal Medium"/>
            </a:endParaRPr>
          </a:p>
        </p:txBody>
      </p:sp>
      <p:sp>
        <p:nvSpPr>
          <p:cNvPr id="146" name="Google Shape;146;p6"/>
          <p:cNvSpPr txBox="1"/>
          <p:nvPr/>
        </p:nvSpPr>
        <p:spPr>
          <a:xfrm>
            <a:off x="436728" y="1741853"/>
            <a:ext cx="11635947" cy="567847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700">
                <a:solidFill>
                  <a:srgbClr val="0A1F61"/>
                </a:solidFill>
                <a:latin typeface="Tajawal ExtraBold"/>
                <a:ea typeface="Tajawal ExtraBold"/>
                <a:cs typeface="Tajawal ExtraBold"/>
                <a:sym typeface="Tajawal ExtraBold"/>
              </a:rPr>
              <a:t>Module 1(Computer Networks Fundamentals)</a:t>
            </a:r>
            <a:endParaRPr/>
          </a:p>
          <a:p>
            <a:pPr indent="-342900" lvl="5" marL="2628900" marR="0" rtl="0" algn="l">
              <a:spcBef>
                <a:spcPts val="0"/>
              </a:spcBef>
              <a:spcAft>
                <a:spcPts val="0"/>
              </a:spcAft>
              <a:buClr>
                <a:srgbClr val="0A1F61"/>
              </a:buClr>
              <a:buSzPts val="1700"/>
              <a:buFont typeface="Calibri"/>
              <a:buAutoNum type="arabicPeriod"/>
            </a:pPr>
            <a:r>
              <a:rPr b="0" i="0" lang="en-US" sz="1700" u="none" cap="none" strike="noStrike">
                <a:solidFill>
                  <a:srgbClr val="0A1F61"/>
                </a:solidFill>
                <a:latin typeface="Tajawal ExtraBold"/>
                <a:ea typeface="Tajawal ExtraBold"/>
                <a:cs typeface="Tajawal ExtraBold"/>
                <a:sym typeface="Tajawal ExtraBold"/>
              </a:rPr>
              <a:t>Definition of computer networks, communication</a:t>
            </a:r>
            <a:endParaRPr/>
          </a:p>
          <a:p>
            <a:pPr indent="-342900" lvl="5" marL="2628900" marR="0" rtl="0" algn="l">
              <a:spcBef>
                <a:spcPts val="0"/>
              </a:spcBef>
              <a:spcAft>
                <a:spcPts val="0"/>
              </a:spcAft>
              <a:buClr>
                <a:srgbClr val="0A1F61"/>
              </a:buClr>
              <a:buSzPts val="1700"/>
              <a:buFont typeface="Calibri"/>
              <a:buAutoNum type="arabicPeriod"/>
            </a:pPr>
            <a:r>
              <a:rPr b="0" i="0" lang="en-US" sz="1700" u="none" cap="none" strike="noStrike">
                <a:solidFill>
                  <a:srgbClr val="0A1F61"/>
                </a:solidFill>
                <a:latin typeface="Tajawal ExtraBold"/>
                <a:ea typeface="Tajawal ExtraBold"/>
                <a:cs typeface="Tajawal ExtraBold"/>
                <a:sym typeface="Tajawal ExtraBold"/>
              </a:rPr>
              <a:t>Importance of computer networks</a:t>
            </a:r>
            <a:endParaRPr/>
          </a:p>
          <a:p>
            <a:pPr indent="-342900" lvl="5" marL="2628900" marR="0" rtl="0" algn="l">
              <a:spcBef>
                <a:spcPts val="0"/>
              </a:spcBef>
              <a:spcAft>
                <a:spcPts val="0"/>
              </a:spcAft>
              <a:buClr>
                <a:srgbClr val="0A1F61"/>
              </a:buClr>
              <a:buSzPts val="1700"/>
              <a:buFont typeface="Calibri"/>
              <a:buAutoNum type="arabicPeriod"/>
            </a:pPr>
            <a:r>
              <a:rPr b="0" i="0" lang="en-US" sz="1700" u="none" cap="none" strike="noStrike">
                <a:solidFill>
                  <a:srgbClr val="0A1F61"/>
                </a:solidFill>
                <a:latin typeface="Tajawal ExtraBold"/>
                <a:ea typeface="Tajawal ExtraBold"/>
                <a:cs typeface="Tajawal ExtraBold"/>
                <a:sym typeface="Tajawal ExtraBold"/>
              </a:rPr>
              <a:t>Computer networks classifications(types, architectures, topologies, communications technology)</a:t>
            </a:r>
            <a:endParaRPr/>
          </a:p>
          <a:p>
            <a:pPr indent="-342900" lvl="5" marL="2628900" marR="0" rtl="0" algn="l">
              <a:spcBef>
                <a:spcPts val="0"/>
              </a:spcBef>
              <a:spcAft>
                <a:spcPts val="0"/>
              </a:spcAft>
              <a:buClr>
                <a:srgbClr val="0A1F61"/>
              </a:buClr>
              <a:buSzPts val="1700"/>
              <a:buFont typeface="Calibri"/>
              <a:buAutoNum type="arabicPeriod"/>
            </a:pPr>
            <a:r>
              <a:rPr b="0" i="0" lang="en-US" sz="1700" u="none" cap="none" strike="noStrike">
                <a:solidFill>
                  <a:srgbClr val="0A1F61"/>
                </a:solidFill>
                <a:latin typeface="Tajawal ExtraBold"/>
                <a:ea typeface="Tajawal ExtraBold"/>
                <a:cs typeface="Tajawal ExtraBold"/>
                <a:sym typeface="Tajawal ExtraBold"/>
              </a:rPr>
              <a:t>OSI model and communication through an internet</a:t>
            </a:r>
            <a:endParaRPr/>
          </a:p>
          <a:p>
            <a:pPr indent="-342900" lvl="5" marL="2628900" marR="0" rtl="0" algn="l">
              <a:spcBef>
                <a:spcPts val="0"/>
              </a:spcBef>
              <a:spcAft>
                <a:spcPts val="0"/>
              </a:spcAft>
              <a:buClr>
                <a:srgbClr val="0A1F61"/>
              </a:buClr>
              <a:buSzPts val="1700"/>
              <a:buFont typeface="Calibri"/>
              <a:buAutoNum type="arabicPeriod"/>
            </a:pPr>
            <a:r>
              <a:rPr b="0" i="0" lang="en-US" sz="1700" u="none" cap="none" strike="noStrike">
                <a:solidFill>
                  <a:srgbClr val="0A1F61"/>
                </a:solidFill>
                <a:latin typeface="Tajawal ExtraBold"/>
                <a:ea typeface="Tajawal ExtraBold"/>
                <a:cs typeface="Tajawal ExtraBold"/>
                <a:sym typeface="Tajawal ExtraBold"/>
              </a:rPr>
              <a:t>Mapping between OSI model and TCP/IP model</a:t>
            </a:r>
            <a:endParaRPr/>
          </a:p>
          <a:p>
            <a:pPr indent="-342900" lvl="5" marL="2628900" marR="0" rtl="0" algn="l">
              <a:spcBef>
                <a:spcPts val="0"/>
              </a:spcBef>
              <a:spcAft>
                <a:spcPts val="0"/>
              </a:spcAft>
              <a:buClr>
                <a:srgbClr val="0A1F61"/>
              </a:buClr>
              <a:buSzPts val="1700"/>
              <a:buFont typeface="Calibri"/>
              <a:buAutoNum type="arabicPeriod"/>
            </a:pPr>
            <a:r>
              <a:rPr b="0" i="0" lang="en-US" sz="1700" u="none" cap="none" strike="noStrike">
                <a:solidFill>
                  <a:srgbClr val="0A1F61"/>
                </a:solidFill>
                <a:latin typeface="Tajawal ExtraBold"/>
                <a:ea typeface="Tajawal ExtraBold"/>
                <a:cs typeface="Tajawal ExtraBold"/>
                <a:sym typeface="Tajawal ExtraBold"/>
              </a:rPr>
              <a:t>Data encapsulation and decapsulation</a:t>
            </a:r>
            <a:endParaRPr b="0" i="0" sz="1700" u="none" cap="none" strike="noStrike">
              <a:solidFill>
                <a:srgbClr val="0A1F61"/>
              </a:solidFill>
              <a:latin typeface="Tajawal ExtraBold"/>
              <a:ea typeface="Tajawal ExtraBold"/>
              <a:cs typeface="Tajawal ExtraBold"/>
              <a:sym typeface="Tajawal ExtraBold"/>
            </a:endParaRPr>
          </a:p>
          <a:p>
            <a:pPr indent="-342900" lvl="5" marL="2628900" marR="0" rtl="0" algn="l">
              <a:spcBef>
                <a:spcPts val="0"/>
              </a:spcBef>
              <a:spcAft>
                <a:spcPts val="0"/>
              </a:spcAft>
              <a:buClr>
                <a:srgbClr val="0A1F61"/>
              </a:buClr>
              <a:buSzPts val="1700"/>
              <a:buFont typeface="Calibri"/>
              <a:buAutoNum type="arabicPeriod"/>
            </a:pPr>
            <a:r>
              <a:rPr b="0" i="0" lang="en-US" sz="1700" u="none" cap="none" strike="noStrike">
                <a:solidFill>
                  <a:srgbClr val="0A1F61"/>
                </a:solidFill>
                <a:latin typeface="Tajawal ExtraBold"/>
                <a:ea typeface="Tajawal ExtraBold"/>
                <a:cs typeface="Tajawal ExtraBold"/>
                <a:sym typeface="Tajawal ExtraBold"/>
              </a:rPr>
              <a:t>Network protocol (TCP, UDP)</a:t>
            </a:r>
            <a:endParaRPr/>
          </a:p>
          <a:p>
            <a:pPr indent="-342900" lvl="5" marL="2628900" marR="0" rtl="0" algn="l">
              <a:spcBef>
                <a:spcPts val="0"/>
              </a:spcBef>
              <a:spcAft>
                <a:spcPts val="0"/>
              </a:spcAft>
              <a:buClr>
                <a:srgbClr val="0A1F61"/>
              </a:buClr>
              <a:buSzPts val="1700"/>
              <a:buFont typeface="Calibri"/>
              <a:buAutoNum type="arabicPeriod"/>
            </a:pPr>
            <a:r>
              <a:rPr b="0" i="0" lang="en-US" sz="1700" u="none" cap="none" strike="noStrike">
                <a:solidFill>
                  <a:srgbClr val="0A1F61"/>
                </a:solidFill>
                <a:latin typeface="Tajawal ExtraBold"/>
                <a:ea typeface="Tajawal ExtraBold"/>
                <a:cs typeface="Tajawal ExtraBold"/>
                <a:sym typeface="Tajawal ExtraBold"/>
              </a:rPr>
              <a:t>Routing, Routing table, Routing protocols</a:t>
            </a:r>
            <a:endParaRPr/>
          </a:p>
          <a:p>
            <a:pPr indent="-342900" lvl="5" marL="2628900" marR="0" rtl="0" algn="l">
              <a:spcBef>
                <a:spcPts val="0"/>
              </a:spcBef>
              <a:spcAft>
                <a:spcPts val="0"/>
              </a:spcAft>
              <a:buClr>
                <a:srgbClr val="0A1F61"/>
              </a:buClr>
              <a:buSzPts val="1700"/>
              <a:buFont typeface="Calibri"/>
              <a:buAutoNum type="arabicPeriod"/>
            </a:pPr>
            <a:r>
              <a:rPr b="0" i="0" lang="en-US" sz="1700" u="none" cap="none" strike="noStrike">
                <a:solidFill>
                  <a:srgbClr val="0A1F61"/>
                </a:solidFill>
                <a:latin typeface="Tajawal ExtraBold"/>
                <a:ea typeface="Tajawal ExtraBold"/>
                <a:cs typeface="Tajawal ExtraBold"/>
                <a:sym typeface="Tajawal ExtraBold"/>
              </a:rPr>
              <a:t>Middleboxes</a:t>
            </a:r>
            <a:endParaRPr b="0" i="0" sz="1700" u="none" cap="none" strike="noStrike">
              <a:solidFill>
                <a:srgbClr val="0A1F61"/>
              </a:solidFill>
              <a:latin typeface="Tajawal ExtraBold"/>
              <a:ea typeface="Tajawal ExtraBold"/>
              <a:cs typeface="Tajawal ExtraBold"/>
              <a:sym typeface="Tajawal ExtraBold"/>
            </a:endParaRPr>
          </a:p>
          <a:p>
            <a:pPr indent="-342900" lvl="5" marL="2628900" marR="0" rtl="0" algn="l">
              <a:spcBef>
                <a:spcPts val="0"/>
              </a:spcBef>
              <a:spcAft>
                <a:spcPts val="0"/>
              </a:spcAft>
              <a:buClr>
                <a:srgbClr val="0A1F61"/>
              </a:buClr>
              <a:buSzPts val="1700"/>
              <a:buFont typeface="Calibri"/>
              <a:buAutoNum type="arabicPeriod"/>
            </a:pPr>
            <a:r>
              <a:rPr b="0" i="0" lang="en-US" sz="1700" u="none" cap="none" strike="noStrike">
                <a:solidFill>
                  <a:srgbClr val="0A1F61"/>
                </a:solidFill>
                <a:latin typeface="Tajawal ExtraBold"/>
                <a:ea typeface="Tajawal ExtraBold"/>
                <a:cs typeface="Tajawal ExtraBold"/>
                <a:sym typeface="Tajawal ExtraBold"/>
              </a:rPr>
              <a:t>Throughput, Bandwidth, QoS, Bottleneck</a:t>
            </a:r>
            <a:endParaRPr/>
          </a:p>
          <a:p>
            <a:pPr indent="-342900" lvl="5" marL="2628900" marR="0" rtl="0" algn="l">
              <a:spcBef>
                <a:spcPts val="0"/>
              </a:spcBef>
              <a:spcAft>
                <a:spcPts val="0"/>
              </a:spcAft>
              <a:buClr>
                <a:srgbClr val="0A1F61"/>
              </a:buClr>
              <a:buSzPts val="1700"/>
              <a:buFont typeface="Calibri"/>
              <a:buAutoNum type="arabicPeriod"/>
            </a:pPr>
            <a:r>
              <a:rPr b="0" i="0" lang="en-US" sz="1700" u="none" cap="none" strike="noStrike">
                <a:solidFill>
                  <a:srgbClr val="0A1F61"/>
                </a:solidFill>
                <a:latin typeface="Tajawal ExtraBold"/>
                <a:ea typeface="Tajawal ExtraBold"/>
                <a:cs typeface="Tajawal ExtraBold"/>
                <a:sym typeface="Tajawal ExtraBold"/>
              </a:rPr>
              <a:t>Wireless networks (Technologies, types) </a:t>
            </a:r>
            <a:endParaRPr/>
          </a:p>
          <a:p>
            <a:pPr indent="-342900" lvl="5" marL="2628900" marR="0" rtl="0" algn="l">
              <a:spcBef>
                <a:spcPts val="0"/>
              </a:spcBef>
              <a:spcAft>
                <a:spcPts val="0"/>
              </a:spcAft>
              <a:buClr>
                <a:srgbClr val="0A1F61"/>
              </a:buClr>
              <a:buSzPts val="1700"/>
              <a:buFont typeface="Calibri"/>
              <a:buAutoNum type="arabicPeriod"/>
            </a:pPr>
            <a:r>
              <a:rPr b="0" i="0" lang="en-US" sz="1700" u="none" cap="none" strike="noStrike">
                <a:solidFill>
                  <a:srgbClr val="0A1F61"/>
                </a:solidFill>
                <a:latin typeface="Tajawal ExtraBold"/>
                <a:ea typeface="Tajawal ExtraBold"/>
                <a:cs typeface="Tajawal ExtraBold"/>
                <a:sym typeface="Tajawal ExtraBold"/>
              </a:rPr>
              <a:t>IEEE</a:t>
            </a:r>
            <a:endParaRPr/>
          </a:p>
          <a:p>
            <a:pPr indent="-342900" lvl="5" marL="2628900" marR="0" rtl="0" algn="l">
              <a:spcBef>
                <a:spcPts val="0"/>
              </a:spcBef>
              <a:spcAft>
                <a:spcPts val="0"/>
              </a:spcAft>
              <a:buClr>
                <a:srgbClr val="0A1F61"/>
              </a:buClr>
              <a:buSzPts val="1700"/>
              <a:buFont typeface="Calibri"/>
              <a:buAutoNum type="arabicPeriod"/>
            </a:pPr>
            <a:r>
              <a:rPr b="0" i="0" lang="en-US" sz="1700" u="none" cap="none" strike="noStrike">
                <a:solidFill>
                  <a:srgbClr val="0A1F61"/>
                </a:solidFill>
                <a:latin typeface="Tajawal ExtraBold"/>
                <a:ea typeface="Tajawal ExtraBold"/>
                <a:cs typeface="Tajawal ExtraBold"/>
                <a:sym typeface="Tajawal ExtraBold"/>
              </a:rPr>
              <a:t>Useful Windows Networking Commands</a:t>
            </a:r>
            <a:endParaRPr b="0" i="0" sz="1700" u="none" cap="none" strike="noStrike">
              <a:solidFill>
                <a:srgbClr val="0A1F61"/>
              </a:solidFill>
              <a:latin typeface="Tajawal ExtraBold"/>
              <a:ea typeface="Tajawal ExtraBold"/>
              <a:cs typeface="Tajawal ExtraBold"/>
              <a:sym typeface="Tajawal ExtraBold"/>
            </a:endParaRPr>
          </a:p>
          <a:p>
            <a:pPr indent="-215900" lvl="1" marL="800100" marR="0" rtl="0" algn="l">
              <a:spcBef>
                <a:spcPts val="0"/>
              </a:spcBef>
              <a:spcAft>
                <a:spcPts val="0"/>
              </a:spcAft>
              <a:buClr>
                <a:schemeClr val="dk1"/>
              </a:buClr>
              <a:buSzPts val="2000"/>
              <a:buFont typeface="Calibri"/>
              <a:buNone/>
            </a:pPr>
            <a:r>
              <a:t/>
            </a:r>
            <a:endParaRPr b="0" i="0" sz="2000" u="none" cap="none" strike="noStrike">
              <a:solidFill>
                <a:srgbClr val="0A1F61"/>
              </a:solidFill>
              <a:latin typeface="Tajawal ExtraBold"/>
              <a:ea typeface="Tajawal ExtraBold"/>
              <a:cs typeface="Tajawal ExtraBold"/>
              <a:sym typeface="Tajawal ExtraBold"/>
            </a:endParaRPr>
          </a:p>
          <a:p>
            <a:pPr indent="-215900" lvl="1" marL="800100" marR="0" rtl="0" algn="l">
              <a:spcBef>
                <a:spcPts val="0"/>
              </a:spcBef>
              <a:spcAft>
                <a:spcPts val="0"/>
              </a:spcAft>
              <a:buClr>
                <a:schemeClr val="dk1"/>
              </a:buClr>
              <a:buSzPts val="2000"/>
              <a:buFont typeface="Calibri"/>
              <a:buNone/>
            </a:pPr>
            <a:r>
              <a:t/>
            </a:r>
            <a:endParaRPr b="0" i="0" sz="2000" u="none" cap="none" strike="noStrike">
              <a:solidFill>
                <a:srgbClr val="0A1F61"/>
              </a:solidFill>
              <a:latin typeface="Tajawal ExtraBold"/>
              <a:ea typeface="Tajawal ExtraBold"/>
              <a:cs typeface="Tajawal ExtraBold"/>
              <a:sym typeface="Tajawal ExtraBold"/>
            </a:endParaRPr>
          </a:p>
          <a:p>
            <a:pPr indent="-215900" lvl="1" marL="800100" marR="0" rtl="0" algn="l">
              <a:spcBef>
                <a:spcPts val="0"/>
              </a:spcBef>
              <a:spcAft>
                <a:spcPts val="0"/>
              </a:spcAft>
              <a:buClr>
                <a:schemeClr val="dk1"/>
              </a:buClr>
              <a:buSzPts val="2000"/>
              <a:buFont typeface="Calibri"/>
              <a:buNone/>
            </a:pPr>
            <a:r>
              <a:t/>
            </a:r>
            <a:endParaRPr b="0" i="0" sz="2000" u="none" cap="none" strike="noStrike">
              <a:solidFill>
                <a:srgbClr val="0A1F61"/>
              </a:solidFill>
              <a:latin typeface="Tajawal ExtraBold"/>
              <a:ea typeface="Tajawal ExtraBold"/>
              <a:cs typeface="Tajawal ExtraBold"/>
              <a:sym typeface="Tajawal ExtraBold"/>
            </a:endParaRPr>
          </a:p>
          <a:p>
            <a:pPr indent="-241300" lvl="1" marL="800100" marR="0" rtl="0" algn="l">
              <a:spcBef>
                <a:spcPts val="0"/>
              </a:spcBef>
              <a:spcAft>
                <a:spcPts val="0"/>
              </a:spcAft>
              <a:buClr>
                <a:schemeClr val="dk1"/>
              </a:buClr>
              <a:buSzPts val="1600"/>
              <a:buFont typeface="Calibri"/>
              <a:buNone/>
            </a:pPr>
            <a:r>
              <a:t/>
            </a:r>
            <a:endParaRPr b="0" i="0" sz="1600" u="none" cap="none" strike="noStrike">
              <a:solidFill>
                <a:srgbClr val="0A1F61"/>
              </a:solidFill>
              <a:latin typeface="Tajawal ExtraBold"/>
              <a:ea typeface="Tajawal ExtraBold"/>
              <a:cs typeface="Tajawal ExtraBold"/>
              <a:sym typeface="Tajawal ExtraBold"/>
            </a:endParaRPr>
          </a:p>
          <a:p>
            <a:pPr indent="-254000" lvl="1" marL="800100" marR="0" rtl="0" algn="l">
              <a:spcBef>
                <a:spcPts val="0"/>
              </a:spcBef>
              <a:spcAft>
                <a:spcPts val="0"/>
              </a:spcAft>
              <a:buClr>
                <a:schemeClr val="dk1"/>
              </a:buClr>
              <a:buSzPts val="1400"/>
              <a:buFont typeface="Calibri"/>
              <a:buNone/>
            </a:pPr>
            <a:r>
              <a:t/>
            </a:r>
            <a:endParaRPr b="0" i="0" sz="1400" u="none" cap="none" strike="noStrike">
              <a:solidFill>
                <a:srgbClr val="0A1F61"/>
              </a:solidFill>
              <a:latin typeface="Tajawal ExtraBold"/>
              <a:ea typeface="Tajawal ExtraBold"/>
              <a:cs typeface="Tajawal ExtraBold"/>
              <a:sym typeface="Tajawal ExtraBold"/>
            </a:endParaRPr>
          </a:p>
          <a:p>
            <a:pPr indent="-228600" lvl="0" marL="34290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147" name="Google Shape;147;p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1" name="Shape 151"/>
        <p:cNvGrpSpPr/>
        <p:nvPr/>
      </p:nvGrpSpPr>
      <p:grpSpPr>
        <a:xfrm>
          <a:off x="0" y="0"/>
          <a:ext cx="0" cy="0"/>
          <a:chOff x="0" y="0"/>
          <a:chExt cx="0" cy="0"/>
        </a:xfrm>
      </p:grpSpPr>
      <p:pic>
        <p:nvPicPr>
          <p:cNvPr id="152" name="Google Shape;152;p7"/>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153" name="Google Shape;153;p7"/>
          <p:cNvPicPr preferRelativeResize="0"/>
          <p:nvPr/>
        </p:nvPicPr>
        <p:blipFill rotWithShape="1">
          <a:blip r:embed="rId4">
            <a:alphaModFix/>
          </a:blip>
          <a:srcRect b="0" l="0" r="0" t="0"/>
          <a:stretch/>
        </p:blipFill>
        <p:spPr>
          <a:xfrm>
            <a:off x="2482052" y="6336607"/>
            <a:ext cx="9902229" cy="204838"/>
          </a:xfrm>
          <a:prstGeom prst="rect">
            <a:avLst/>
          </a:prstGeom>
          <a:noFill/>
          <a:ln>
            <a:noFill/>
          </a:ln>
        </p:spPr>
      </p:pic>
      <p:pic>
        <p:nvPicPr>
          <p:cNvPr id="154" name="Google Shape;154;p7"/>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155" name="Google Shape;155;p7"/>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156" name="Google Shape;156;p7"/>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157" name="Google Shape;157;p7"/>
          <p:cNvSpPr txBox="1"/>
          <p:nvPr/>
        </p:nvSpPr>
        <p:spPr>
          <a:xfrm>
            <a:off x="2482052" y="610824"/>
            <a:ext cx="680890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Definition of computer networks</a:t>
            </a:r>
            <a:endParaRPr sz="2800">
              <a:solidFill>
                <a:schemeClr val="lt1"/>
              </a:solidFill>
              <a:latin typeface="Tajawal Medium"/>
              <a:ea typeface="Tajawal Medium"/>
              <a:cs typeface="Tajawal Medium"/>
              <a:sym typeface="Tajawal Medium"/>
            </a:endParaRPr>
          </a:p>
        </p:txBody>
      </p:sp>
      <p:sp>
        <p:nvSpPr>
          <p:cNvPr id="158" name="Google Shape;158;p7"/>
          <p:cNvSpPr txBox="1"/>
          <p:nvPr/>
        </p:nvSpPr>
        <p:spPr>
          <a:xfrm>
            <a:off x="277625" y="236724"/>
            <a:ext cx="1473480"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Module</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1</a:t>
            </a:r>
            <a:endParaRPr/>
          </a:p>
        </p:txBody>
      </p:sp>
      <p:pic>
        <p:nvPicPr>
          <p:cNvPr id="159" name="Google Shape;159;p7"/>
          <p:cNvPicPr preferRelativeResize="0"/>
          <p:nvPr/>
        </p:nvPicPr>
        <p:blipFill rotWithShape="1">
          <a:blip r:embed="rId7">
            <a:alphaModFix/>
          </a:blip>
          <a:srcRect b="0" l="0" r="0" t="0"/>
          <a:stretch/>
        </p:blipFill>
        <p:spPr>
          <a:xfrm>
            <a:off x="6920345" y="1472841"/>
            <a:ext cx="5002400" cy="4387610"/>
          </a:xfrm>
          <a:prstGeom prst="rect">
            <a:avLst/>
          </a:prstGeom>
          <a:noFill/>
          <a:ln>
            <a:noFill/>
          </a:ln>
          <a:effectLst>
            <a:outerShdw blurRad="292100" rotWithShape="0" algn="tl" dir="2700000" dist="139700">
              <a:srgbClr val="333333">
                <a:alpha val="64705"/>
              </a:srgbClr>
            </a:outerShdw>
          </a:effectLst>
        </p:spPr>
      </p:pic>
      <p:pic>
        <p:nvPicPr>
          <p:cNvPr id="160" name="Google Shape;160;p7"/>
          <p:cNvPicPr preferRelativeResize="0"/>
          <p:nvPr/>
        </p:nvPicPr>
        <p:blipFill rotWithShape="1">
          <a:blip r:embed="rId8">
            <a:alphaModFix/>
          </a:blip>
          <a:srcRect b="0" l="0" r="0" t="0"/>
          <a:stretch/>
        </p:blipFill>
        <p:spPr>
          <a:xfrm>
            <a:off x="119648" y="1550205"/>
            <a:ext cx="6800697" cy="4310246"/>
          </a:xfrm>
          <a:prstGeom prst="rect">
            <a:avLst/>
          </a:prstGeom>
          <a:noFill/>
          <a:ln>
            <a:noFill/>
          </a:ln>
        </p:spPr>
      </p:pic>
      <p:sp>
        <p:nvSpPr>
          <p:cNvPr id="161" name="Google Shape;161;p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5" name="Shape 165"/>
        <p:cNvGrpSpPr/>
        <p:nvPr/>
      </p:nvGrpSpPr>
      <p:grpSpPr>
        <a:xfrm>
          <a:off x="0" y="0"/>
          <a:ext cx="0" cy="0"/>
          <a:chOff x="0" y="0"/>
          <a:chExt cx="0" cy="0"/>
        </a:xfrm>
      </p:grpSpPr>
      <p:pic>
        <p:nvPicPr>
          <p:cNvPr id="166" name="Google Shape;166;p8"/>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167" name="Google Shape;167;p8"/>
          <p:cNvPicPr preferRelativeResize="0"/>
          <p:nvPr/>
        </p:nvPicPr>
        <p:blipFill rotWithShape="1">
          <a:blip r:embed="rId4">
            <a:alphaModFix/>
          </a:blip>
          <a:srcRect b="0" l="0" r="0" t="0"/>
          <a:stretch/>
        </p:blipFill>
        <p:spPr>
          <a:xfrm>
            <a:off x="2482052" y="6336607"/>
            <a:ext cx="9902229" cy="204838"/>
          </a:xfrm>
          <a:prstGeom prst="rect">
            <a:avLst/>
          </a:prstGeom>
          <a:noFill/>
          <a:ln>
            <a:noFill/>
          </a:ln>
        </p:spPr>
      </p:pic>
      <p:pic>
        <p:nvPicPr>
          <p:cNvPr id="168" name="Google Shape;168;p8"/>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169" name="Google Shape;169;p8"/>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170" name="Google Shape;170;p8"/>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171" name="Google Shape;171;p8"/>
          <p:cNvSpPr txBox="1"/>
          <p:nvPr/>
        </p:nvSpPr>
        <p:spPr>
          <a:xfrm>
            <a:off x="2482052" y="610824"/>
            <a:ext cx="680890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Definition of communication</a:t>
            </a:r>
            <a:endParaRPr sz="2800">
              <a:solidFill>
                <a:schemeClr val="lt1"/>
              </a:solidFill>
              <a:latin typeface="Tajawal Medium"/>
              <a:ea typeface="Tajawal Medium"/>
              <a:cs typeface="Tajawal Medium"/>
              <a:sym typeface="Tajawal Medium"/>
            </a:endParaRPr>
          </a:p>
        </p:txBody>
      </p:sp>
      <p:sp>
        <p:nvSpPr>
          <p:cNvPr id="172" name="Google Shape;172;p8"/>
          <p:cNvSpPr txBox="1"/>
          <p:nvPr/>
        </p:nvSpPr>
        <p:spPr>
          <a:xfrm>
            <a:off x="277625" y="236724"/>
            <a:ext cx="1473480"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Module</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1</a:t>
            </a:r>
            <a:endParaRPr/>
          </a:p>
        </p:txBody>
      </p:sp>
      <p:pic>
        <p:nvPicPr>
          <p:cNvPr id="173" name="Google Shape;173;p8"/>
          <p:cNvPicPr preferRelativeResize="0"/>
          <p:nvPr/>
        </p:nvPicPr>
        <p:blipFill rotWithShape="1">
          <a:blip r:embed="rId7">
            <a:alphaModFix/>
          </a:blip>
          <a:srcRect b="0" l="0" r="0" t="0"/>
          <a:stretch/>
        </p:blipFill>
        <p:spPr>
          <a:xfrm>
            <a:off x="2132144" y="1610200"/>
            <a:ext cx="8599521" cy="4581797"/>
          </a:xfrm>
          <a:prstGeom prst="rect">
            <a:avLst/>
          </a:prstGeom>
          <a:noFill/>
          <a:ln>
            <a:noFill/>
          </a:ln>
          <a:effectLst>
            <a:outerShdw blurRad="292100" rotWithShape="0" algn="tl" dir="2700000" dist="139700">
              <a:srgbClr val="333333">
                <a:alpha val="64705"/>
              </a:srgbClr>
            </a:outerShdw>
          </a:effectLst>
        </p:spPr>
      </p:pic>
      <p:sp>
        <p:nvSpPr>
          <p:cNvPr id="174" name="Google Shape;174;p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8" name="Shape 178"/>
        <p:cNvGrpSpPr/>
        <p:nvPr/>
      </p:nvGrpSpPr>
      <p:grpSpPr>
        <a:xfrm>
          <a:off x="0" y="0"/>
          <a:ext cx="0" cy="0"/>
          <a:chOff x="0" y="0"/>
          <a:chExt cx="0" cy="0"/>
        </a:xfrm>
      </p:grpSpPr>
      <p:pic>
        <p:nvPicPr>
          <p:cNvPr id="179" name="Google Shape;179;p9"/>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180" name="Google Shape;180;p9"/>
          <p:cNvPicPr preferRelativeResize="0"/>
          <p:nvPr/>
        </p:nvPicPr>
        <p:blipFill rotWithShape="1">
          <a:blip r:embed="rId4">
            <a:alphaModFix/>
          </a:blip>
          <a:srcRect b="0" l="0" r="0" t="0"/>
          <a:stretch/>
        </p:blipFill>
        <p:spPr>
          <a:xfrm>
            <a:off x="2482052" y="6336607"/>
            <a:ext cx="9902229" cy="204838"/>
          </a:xfrm>
          <a:prstGeom prst="rect">
            <a:avLst/>
          </a:prstGeom>
          <a:noFill/>
          <a:ln>
            <a:noFill/>
          </a:ln>
        </p:spPr>
      </p:pic>
      <p:pic>
        <p:nvPicPr>
          <p:cNvPr id="181" name="Google Shape;181;p9"/>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182" name="Google Shape;182;p9"/>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183" name="Google Shape;183;p9"/>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184" name="Google Shape;184;p9"/>
          <p:cNvSpPr txBox="1"/>
          <p:nvPr/>
        </p:nvSpPr>
        <p:spPr>
          <a:xfrm>
            <a:off x="2317346" y="607459"/>
            <a:ext cx="680890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Importance of computer networks</a:t>
            </a:r>
            <a:endParaRPr sz="2800">
              <a:solidFill>
                <a:schemeClr val="lt1"/>
              </a:solidFill>
              <a:latin typeface="Tajawal Medium"/>
              <a:ea typeface="Tajawal Medium"/>
              <a:cs typeface="Tajawal Medium"/>
              <a:sym typeface="Tajawal Medium"/>
            </a:endParaRPr>
          </a:p>
        </p:txBody>
      </p:sp>
      <p:sp>
        <p:nvSpPr>
          <p:cNvPr id="185" name="Google Shape;185;p9"/>
          <p:cNvSpPr txBox="1"/>
          <p:nvPr/>
        </p:nvSpPr>
        <p:spPr>
          <a:xfrm>
            <a:off x="277625" y="236724"/>
            <a:ext cx="1473480"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Module</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1</a:t>
            </a:r>
            <a:endParaRPr/>
          </a:p>
        </p:txBody>
      </p:sp>
      <p:pic>
        <p:nvPicPr>
          <p:cNvPr id="186" name="Google Shape;186;p9"/>
          <p:cNvPicPr preferRelativeResize="0"/>
          <p:nvPr/>
        </p:nvPicPr>
        <p:blipFill rotWithShape="1">
          <a:blip r:embed="rId7">
            <a:alphaModFix/>
          </a:blip>
          <a:srcRect b="0" l="0" r="0" t="0"/>
          <a:stretch/>
        </p:blipFill>
        <p:spPr>
          <a:xfrm>
            <a:off x="2482052" y="1532051"/>
            <a:ext cx="7988760" cy="4525031"/>
          </a:xfrm>
          <a:prstGeom prst="rect">
            <a:avLst/>
          </a:prstGeom>
          <a:noFill/>
          <a:ln>
            <a:noFill/>
          </a:ln>
          <a:effectLst>
            <a:outerShdw blurRad="292100" rotWithShape="0" algn="tl" dir="2700000" dist="139700">
              <a:srgbClr val="333333">
                <a:alpha val="64705"/>
              </a:srgbClr>
            </a:outerShdw>
          </a:effectLst>
        </p:spPr>
      </p:pic>
      <p:sp>
        <p:nvSpPr>
          <p:cNvPr id="187" name="Google Shape;187;p9"/>
          <p:cNvSpPr txBox="1"/>
          <p:nvPr/>
        </p:nvSpPr>
        <p:spPr>
          <a:xfrm>
            <a:off x="1996040" y="1544884"/>
            <a:ext cx="502238" cy="4524315"/>
          </a:xfrm>
          <a:prstGeom prst="rect">
            <a:avLst/>
          </a:prstGeom>
          <a:solidFill>
            <a:schemeClr val="lt1"/>
          </a:solidFill>
          <a:ln cap="flat" cmpd="sng" w="12700">
            <a:solidFill>
              <a:schemeClr val="accent2"/>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200">
                <a:solidFill>
                  <a:schemeClr val="dk1"/>
                </a:solidFill>
                <a:latin typeface="Calibri"/>
                <a:ea typeface="Calibri"/>
                <a:cs typeface="Calibri"/>
                <a:sym typeface="Calibri"/>
              </a:rPr>
              <a:t>1.</a:t>
            </a:r>
            <a:endParaRPr/>
          </a:p>
          <a:p>
            <a:pPr indent="0" lvl="0" marL="0" marR="0" rtl="0" algn="l">
              <a:spcBef>
                <a:spcPts val="0"/>
              </a:spcBef>
              <a:spcAft>
                <a:spcPts val="0"/>
              </a:spcAft>
              <a:buNone/>
            </a:pPr>
            <a:r>
              <a:rPr b="1" lang="en-US" sz="3200">
                <a:solidFill>
                  <a:schemeClr val="dk1"/>
                </a:solidFill>
                <a:latin typeface="Calibri"/>
                <a:ea typeface="Calibri"/>
                <a:cs typeface="Calibri"/>
                <a:sym typeface="Calibri"/>
              </a:rPr>
              <a:t>2.</a:t>
            </a:r>
            <a:endParaRPr/>
          </a:p>
          <a:p>
            <a:pPr indent="0" lvl="0" marL="0" marR="0" rtl="0" algn="l">
              <a:spcBef>
                <a:spcPts val="0"/>
              </a:spcBef>
              <a:spcAft>
                <a:spcPts val="0"/>
              </a:spcAft>
              <a:buNone/>
            </a:pPr>
            <a:r>
              <a:rPr b="1" lang="en-US" sz="3200">
                <a:solidFill>
                  <a:schemeClr val="dk1"/>
                </a:solidFill>
                <a:latin typeface="Calibri"/>
                <a:ea typeface="Calibri"/>
                <a:cs typeface="Calibri"/>
                <a:sym typeface="Calibri"/>
              </a:rPr>
              <a:t>3.</a:t>
            </a:r>
            <a:endParaRPr/>
          </a:p>
          <a:p>
            <a:pPr indent="0" lvl="0" marL="0" marR="0" rtl="0" algn="l">
              <a:spcBef>
                <a:spcPts val="0"/>
              </a:spcBef>
              <a:spcAft>
                <a:spcPts val="0"/>
              </a:spcAft>
              <a:buNone/>
            </a:pPr>
            <a:r>
              <a:rPr b="1" lang="en-US" sz="3200">
                <a:solidFill>
                  <a:schemeClr val="dk1"/>
                </a:solidFill>
                <a:latin typeface="Calibri"/>
                <a:ea typeface="Calibri"/>
                <a:cs typeface="Calibri"/>
                <a:sym typeface="Calibri"/>
              </a:rPr>
              <a:t>4.</a:t>
            </a:r>
            <a:endParaRPr/>
          </a:p>
          <a:p>
            <a:pPr indent="0" lvl="0" marL="0" marR="0" rtl="0" algn="l">
              <a:spcBef>
                <a:spcPts val="0"/>
              </a:spcBef>
              <a:spcAft>
                <a:spcPts val="0"/>
              </a:spcAft>
              <a:buNone/>
            </a:pPr>
            <a:r>
              <a:rPr b="1" lang="en-US" sz="3200">
                <a:solidFill>
                  <a:schemeClr val="dk1"/>
                </a:solidFill>
                <a:latin typeface="Calibri"/>
                <a:ea typeface="Calibri"/>
                <a:cs typeface="Calibri"/>
                <a:sym typeface="Calibri"/>
              </a:rPr>
              <a:t>5.</a:t>
            </a:r>
            <a:endParaRPr/>
          </a:p>
          <a:p>
            <a:pPr indent="0" lvl="0" marL="0" marR="0" rtl="0" algn="l">
              <a:spcBef>
                <a:spcPts val="0"/>
              </a:spcBef>
              <a:spcAft>
                <a:spcPts val="0"/>
              </a:spcAft>
              <a:buNone/>
            </a:pPr>
            <a:r>
              <a:rPr b="1" lang="en-US" sz="3200">
                <a:solidFill>
                  <a:schemeClr val="dk1"/>
                </a:solidFill>
                <a:latin typeface="Calibri"/>
                <a:ea typeface="Calibri"/>
                <a:cs typeface="Calibri"/>
                <a:sym typeface="Calibri"/>
              </a:rPr>
              <a:t>6.</a:t>
            </a:r>
            <a:endParaRPr/>
          </a:p>
          <a:p>
            <a:pPr indent="0" lvl="0" marL="0" marR="0" rtl="0" algn="l">
              <a:spcBef>
                <a:spcPts val="0"/>
              </a:spcBef>
              <a:spcAft>
                <a:spcPts val="0"/>
              </a:spcAft>
              <a:buNone/>
            </a:pPr>
            <a:r>
              <a:t/>
            </a:r>
            <a:endParaRPr b="1" sz="3200">
              <a:solidFill>
                <a:schemeClr val="dk1"/>
              </a:solidFill>
              <a:latin typeface="Calibri"/>
              <a:ea typeface="Calibri"/>
              <a:cs typeface="Calibri"/>
              <a:sym typeface="Calibri"/>
            </a:endParaRPr>
          </a:p>
          <a:p>
            <a:pPr indent="0" lvl="0" marL="0" marR="0" rtl="0" algn="l">
              <a:spcBef>
                <a:spcPts val="0"/>
              </a:spcBef>
              <a:spcAft>
                <a:spcPts val="0"/>
              </a:spcAft>
              <a:buNone/>
            </a:pPr>
            <a:r>
              <a:rPr b="1" lang="en-US" sz="3200">
                <a:solidFill>
                  <a:schemeClr val="dk1"/>
                </a:solidFill>
                <a:latin typeface="Calibri"/>
                <a:ea typeface="Calibri"/>
                <a:cs typeface="Calibri"/>
                <a:sym typeface="Calibri"/>
              </a:rPr>
              <a:t>7.</a:t>
            </a:r>
            <a:endParaRPr/>
          </a:p>
          <a:p>
            <a:pPr indent="0" lvl="0" marL="0" marR="0" rtl="0" algn="l">
              <a:spcBef>
                <a:spcPts val="0"/>
              </a:spcBef>
              <a:spcAft>
                <a:spcPts val="0"/>
              </a:spcAft>
              <a:buNone/>
            </a:pPr>
            <a:r>
              <a:t/>
            </a:r>
            <a:endParaRPr b="1" sz="3200">
              <a:solidFill>
                <a:schemeClr val="dk1"/>
              </a:solidFill>
              <a:latin typeface="Calibri"/>
              <a:ea typeface="Calibri"/>
              <a:cs typeface="Calibri"/>
              <a:sym typeface="Calibri"/>
            </a:endParaRPr>
          </a:p>
        </p:txBody>
      </p:sp>
      <p:sp>
        <p:nvSpPr>
          <p:cNvPr id="188" name="Google Shape;188;p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2" name="Shape 192"/>
        <p:cNvGrpSpPr/>
        <p:nvPr/>
      </p:nvGrpSpPr>
      <p:grpSpPr>
        <a:xfrm>
          <a:off x="0" y="0"/>
          <a:ext cx="0" cy="0"/>
          <a:chOff x="0" y="0"/>
          <a:chExt cx="0" cy="0"/>
        </a:xfrm>
      </p:grpSpPr>
      <p:pic>
        <p:nvPicPr>
          <p:cNvPr id="193" name="Google Shape;193;p10"/>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194" name="Google Shape;194;p10"/>
          <p:cNvPicPr preferRelativeResize="0"/>
          <p:nvPr/>
        </p:nvPicPr>
        <p:blipFill rotWithShape="1">
          <a:blip r:embed="rId4">
            <a:alphaModFix/>
          </a:blip>
          <a:srcRect b="0" l="0" r="0" t="0"/>
          <a:stretch/>
        </p:blipFill>
        <p:spPr>
          <a:xfrm>
            <a:off x="2482052" y="6336607"/>
            <a:ext cx="9902229" cy="204838"/>
          </a:xfrm>
          <a:prstGeom prst="rect">
            <a:avLst/>
          </a:prstGeom>
          <a:noFill/>
          <a:ln>
            <a:noFill/>
          </a:ln>
        </p:spPr>
      </p:pic>
      <p:pic>
        <p:nvPicPr>
          <p:cNvPr id="195" name="Google Shape;195;p10"/>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196" name="Google Shape;196;p10"/>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197" name="Google Shape;197;p10"/>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198" name="Google Shape;198;p10"/>
          <p:cNvSpPr txBox="1"/>
          <p:nvPr/>
        </p:nvSpPr>
        <p:spPr>
          <a:xfrm>
            <a:off x="1995154" y="667611"/>
            <a:ext cx="7429911"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Computer networks classifications</a:t>
            </a:r>
            <a:endParaRPr sz="2800">
              <a:solidFill>
                <a:schemeClr val="lt1"/>
              </a:solidFill>
              <a:latin typeface="Tajawal Medium"/>
              <a:ea typeface="Tajawal Medium"/>
              <a:cs typeface="Tajawal Medium"/>
              <a:sym typeface="Tajawal Medium"/>
            </a:endParaRPr>
          </a:p>
        </p:txBody>
      </p:sp>
      <p:sp>
        <p:nvSpPr>
          <p:cNvPr id="199" name="Google Shape;199;p10"/>
          <p:cNvSpPr txBox="1"/>
          <p:nvPr/>
        </p:nvSpPr>
        <p:spPr>
          <a:xfrm>
            <a:off x="277625" y="236724"/>
            <a:ext cx="1473480"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Module</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1</a:t>
            </a:r>
            <a:endParaRPr/>
          </a:p>
        </p:txBody>
      </p:sp>
      <p:pic>
        <p:nvPicPr>
          <p:cNvPr id="200" name="Google Shape;200;p10"/>
          <p:cNvPicPr preferRelativeResize="0"/>
          <p:nvPr/>
        </p:nvPicPr>
        <p:blipFill rotWithShape="1">
          <a:blip r:embed="rId7">
            <a:alphaModFix/>
          </a:blip>
          <a:srcRect b="0" l="0" r="0" t="0"/>
          <a:stretch/>
        </p:blipFill>
        <p:spPr>
          <a:xfrm>
            <a:off x="2015777" y="1356682"/>
            <a:ext cx="8640239" cy="4865625"/>
          </a:xfrm>
          <a:prstGeom prst="rect">
            <a:avLst/>
          </a:prstGeom>
          <a:noFill/>
          <a:ln>
            <a:noFill/>
          </a:ln>
          <a:effectLst>
            <a:outerShdw blurRad="292100" rotWithShape="0" algn="tl" dir="2700000" dist="139700">
              <a:srgbClr val="333333">
                <a:alpha val="64705"/>
              </a:srgbClr>
            </a:outerShdw>
          </a:effectLst>
        </p:spPr>
      </p:pic>
      <p:sp>
        <p:nvSpPr>
          <p:cNvPr id="201" name="Google Shape;201;p1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5" name="Shape 205"/>
        <p:cNvGrpSpPr/>
        <p:nvPr/>
      </p:nvGrpSpPr>
      <p:grpSpPr>
        <a:xfrm>
          <a:off x="0" y="0"/>
          <a:ext cx="0" cy="0"/>
          <a:chOff x="0" y="0"/>
          <a:chExt cx="0" cy="0"/>
        </a:xfrm>
      </p:grpSpPr>
      <p:pic>
        <p:nvPicPr>
          <p:cNvPr id="206" name="Google Shape;206;p11"/>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207" name="Google Shape;207;p11"/>
          <p:cNvPicPr preferRelativeResize="0"/>
          <p:nvPr/>
        </p:nvPicPr>
        <p:blipFill rotWithShape="1">
          <a:blip r:embed="rId4">
            <a:alphaModFix/>
          </a:blip>
          <a:srcRect b="0" l="0" r="0" t="0"/>
          <a:stretch/>
        </p:blipFill>
        <p:spPr>
          <a:xfrm>
            <a:off x="2482052" y="6336607"/>
            <a:ext cx="9902229" cy="204838"/>
          </a:xfrm>
          <a:prstGeom prst="rect">
            <a:avLst/>
          </a:prstGeom>
          <a:noFill/>
          <a:ln>
            <a:noFill/>
          </a:ln>
        </p:spPr>
      </p:pic>
      <p:pic>
        <p:nvPicPr>
          <p:cNvPr id="208" name="Google Shape;208;p11"/>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209" name="Google Shape;209;p11"/>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210" name="Google Shape;210;p11"/>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211" name="Google Shape;211;p11"/>
          <p:cNvSpPr txBox="1"/>
          <p:nvPr/>
        </p:nvSpPr>
        <p:spPr>
          <a:xfrm>
            <a:off x="1995154" y="667611"/>
            <a:ext cx="7429911"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Computer networks types</a:t>
            </a:r>
            <a:endParaRPr sz="2800">
              <a:solidFill>
                <a:schemeClr val="lt1"/>
              </a:solidFill>
              <a:latin typeface="Tajawal Medium"/>
              <a:ea typeface="Tajawal Medium"/>
              <a:cs typeface="Tajawal Medium"/>
              <a:sym typeface="Tajawal Medium"/>
            </a:endParaRPr>
          </a:p>
        </p:txBody>
      </p:sp>
      <p:sp>
        <p:nvSpPr>
          <p:cNvPr id="212" name="Google Shape;212;p11"/>
          <p:cNvSpPr txBox="1"/>
          <p:nvPr/>
        </p:nvSpPr>
        <p:spPr>
          <a:xfrm>
            <a:off x="277625" y="236724"/>
            <a:ext cx="1473480"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Module</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1</a:t>
            </a:r>
            <a:endParaRPr/>
          </a:p>
        </p:txBody>
      </p:sp>
      <p:pic>
        <p:nvPicPr>
          <p:cNvPr id="213" name="Google Shape;213;p11"/>
          <p:cNvPicPr preferRelativeResize="0"/>
          <p:nvPr/>
        </p:nvPicPr>
        <p:blipFill rotWithShape="1">
          <a:blip r:embed="rId7">
            <a:alphaModFix/>
          </a:blip>
          <a:srcRect b="0" l="0" r="0" t="0"/>
          <a:stretch/>
        </p:blipFill>
        <p:spPr>
          <a:xfrm>
            <a:off x="1915892" y="1610200"/>
            <a:ext cx="8371504" cy="4330406"/>
          </a:xfrm>
          <a:prstGeom prst="rect">
            <a:avLst/>
          </a:prstGeom>
          <a:noFill/>
          <a:ln>
            <a:noFill/>
          </a:ln>
          <a:effectLst>
            <a:outerShdw blurRad="292100" rotWithShape="0" algn="tl" dir="2700000" dist="139700">
              <a:srgbClr val="333333">
                <a:alpha val="64705"/>
              </a:srgbClr>
            </a:outerShdw>
          </a:effectLst>
        </p:spPr>
      </p:pic>
      <p:sp>
        <p:nvSpPr>
          <p:cNvPr id="214" name="Google Shape;214;p1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8" name="Shape 218"/>
        <p:cNvGrpSpPr/>
        <p:nvPr/>
      </p:nvGrpSpPr>
      <p:grpSpPr>
        <a:xfrm>
          <a:off x="0" y="0"/>
          <a:ext cx="0" cy="0"/>
          <a:chOff x="0" y="0"/>
          <a:chExt cx="0" cy="0"/>
        </a:xfrm>
      </p:grpSpPr>
      <p:pic>
        <p:nvPicPr>
          <p:cNvPr id="219" name="Google Shape;219;p12"/>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220" name="Google Shape;220;p12"/>
          <p:cNvPicPr preferRelativeResize="0"/>
          <p:nvPr/>
        </p:nvPicPr>
        <p:blipFill rotWithShape="1">
          <a:blip r:embed="rId4">
            <a:alphaModFix/>
          </a:blip>
          <a:srcRect b="0" l="0" r="0" t="0"/>
          <a:stretch/>
        </p:blipFill>
        <p:spPr>
          <a:xfrm>
            <a:off x="2482052" y="6336607"/>
            <a:ext cx="9902229" cy="204838"/>
          </a:xfrm>
          <a:prstGeom prst="rect">
            <a:avLst/>
          </a:prstGeom>
          <a:noFill/>
          <a:ln>
            <a:noFill/>
          </a:ln>
        </p:spPr>
      </p:pic>
      <p:pic>
        <p:nvPicPr>
          <p:cNvPr id="221" name="Google Shape;221;p12"/>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222" name="Google Shape;222;p12"/>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223" name="Google Shape;223;p12"/>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224" name="Google Shape;224;p12"/>
          <p:cNvSpPr txBox="1"/>
          <p:nvPr/>
        </p:nvSpPr>
        <p:spPr>
          <a:xfrm>
            <a:off x="1751105" y="446408"/>
            <a:ext cx="7429911"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Differences between Computer networks types</a:t>
            </a:r>
            <a:endParaRPr sz="2800">
              <a:solidFill>
                <a:schemeClr val="lt1"/>
              </a:solidFill>
              <a:latin typeface="Tajawal Medium"/>
              <a:ea typeface="Tajawal Medium"/>
              <a:cs typeface="Tajawal Medium"/>
              <a:sym typeface="Tajawal Medium"/>
            </a:endParaRPr>
          </a:p>
        </p:txBody>
      </p:sp>
      <p:sp>
        <p:nvSpPr>
          <p:cNvPr id="225" name="Google Shape;225;p12"/>
          <p:cNvSpPr txBox="1"/>
          <p:nvPr/>
        </p:nvSpPr>
        <p:spPr>
          <a:xfrm>
            <a:off x="277625" y="236724"/>
            <a:ext cx="1473480"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Module</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1</a:t>
            </a:r>
            <a:endParaRPr/>
          </a:p>
        </p:txBody>
      </p:sp>
      <p:pic>
        <p:nvPicPr>
          <p:cNvPr id="226" name="Google Shape;226;p12"/>
          <p:cNvPicPr preferRelativeResize="0"/>
          <p:nvPr/>
        </p:nvPicPr>
        <p:blipFill rotWithShape="1">
          <a:blip r:embed="rId7">
            <a:alphaModFix/>
          </a:blip>
          <a:srcRect b="0" l="0" r="0" t="0"/>
          <a:stretch/>
        </p:blipFill>
        <p:spPr>
          <a:xfrm>
            <a:off x="651739" y="1640680"/>
            <a:ext cx="11292333" cy="3848835"/>
          </a:xfrm>
          <a:prstGeom prst="rect">
            <a:avLst/>
          </a:prstGeom>
          <a:noFill/>
          <a:ln>
            <a:noFill/>
          </a:ln>
          <a:effectLst>
            <a:outerShdw blurRad="292100" rotWithShape="0" algn="tl" dir="2700000" dist="139700">
              <a:srgbClr val="333333">
                <a:alpha val="64705"/>
              </a:srgbClr>
            </a:outerShdw>
          </a:effectLst>
        </p:spPr>
      </p:pic>
      <p:sp>
        <p:nvSpPr>
          <p:cNvPr id="227" name="Google Shape;227;p1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1" name="Shape 231"/>
        <p:cNvGrpSpPr/>
        <p:nvPr/>
      </p:nvGrpSpPr>
      <p:grpSpPr>
        <a:xfrm>
          <a:off x="0" y="0"/>
          <a:ext cx="0" cy="0"/>
          <a:chOff x="0" y="0"/>
          <a:chExt cx="0" cy="0"/>
        </a:xfrm>
      </p:grpSpPr>
      <p:pic>
        <p:nvPicPr>
          <p:cNvPr id="232" name="Google Shape;232;p13"/>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233" name="Google Shape;233;p13"/>
          <p:cNvPicPr preferRelativeResize="0"/>
          <p:nvPr/>
        </p:nvPicPr>
        <p:blipFill rotWithShape="1">
          <a:blip r:embed="rId4">
            <a:alphaModFix/>
          </a:blip>
          <a:srcRect b="0" l="0" r="0" t="0"/>
          <a:stretch/>
        </p:blipFill>
        <p:spPr>
          <a:xfrm>
            <a:off x="2482052" y="6336607"/>
            <a:ext cx="9902229" cy="204838"/>
          </a:xfrm>
          <a:prstGeom prst="rect">
            <a:avLst/>
          </a:prstGeom>
          <a:noFill/>
          <a:ln>
            <a:noFill/>
          </a:ln>
        </p:spPr>
      </p:pic>
      <p:pic>
        <p:nvPicPr>
          <p:cNvPr id="234" name="Google Shape;234;p13"/>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235" name="Google Shape;235;p13"/>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236" name="Google Shape;236;p13"/>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237" name="Google Shape;237;p13"/>
          <p:cNvSpPr txBox="1"/>
          <p:nvPr/>
        </p:nvSpPr>
        <p:spPr>
          <a:xfrm>
            <a:off x="1995154" y="667611"/>
            <a:ext cx="7429911"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Computer networks architectures</a:t>
            </a:r>
            <a:endParaRPr sz="2800">
              <a:solidFill>
                <a:schemeClr val="lt1"/>
              </a:solidFill>
              <a:latin typeface="Tajawal Medium"/>
              <a:ea typeface="Tajawal Medium"/>
              <a:cs typeface="Tajawal Medium"/>
              <a:sym typeface="Tajawal Medium"/>
            </a:endParaRPr>
          </a:p>
        </p:txBody>
      </p:sp>
      <p:sp>
        <p:nvSpPr>
          <p:cNvPr id="238" name="Google Shape;238;p13"/>
          <p:cNvSpPr txBox="1"/>
          <p:nvPr/>
        </p:nvSpPr>
        <p:spPr>
          <a:xfrm>
            <a:off x="277625" y="236724"/>
            <a:ext cx="1473480"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Module</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1</a:t>
            </a:r>
            <a:endParaRPr/>
          </a:p>
        </p:txBody>
      </p:sp>
      <p:pic>
        <p:nvPicPr>
          <p:cNvPr id="239" name="Google Shape;239;p13"/>
          <p:cNvPicPr preferRelativeResize="0"/>
          <p:nvPr/>
        </p:nvPicPr>
        <p:blipFill rotWithShape="1">
          <a:blip r:embed="rId7">
            <a:alphaModFix/>
          </a:blip>
          <a:srcRect b="0" l="0" r="0" t="0"/>
          <a:stretch/>
        </p:blipFill>
        <p:spPr>
          <a:xfrm>
            <a:off x="1614672" y="1666648"/>
            <a:ext cx="8973944" cy="3785882"/>
          </a:xfrm>
          <a:prstGeom prst="rect">
            <a:avLst/>
          </a:prstGeom>
          <a:noFill/>
          <a:ln>
            <a:noFill/>
          </a:ln>
          <a:effectLst>
            <a:outerShdw blurRad="292100" rotWithShape="0" algn="tl" dir="2700000" dist="139700">
              <a:srgbClr val="333333">
                <a:alpha val="64705"/>
              </a:srgbClr>
            </a:outerShdw>
          </a:effectLst>
        </p:spPr>
      </p:pic>
      <p:sp>
        <p:nvSpPr>
          <p:cNvPr id="240" name="Google Shape;240;p1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4" name="Shape 244"/>
        <p:cNvGrpSpPr/>
        <p:nvPr/>
      </p:nvGrpSpPr>
      <p:grpSpPr>
        <a:xfrm>
          <a:off x="0" y="0"/>
          <a:ext cx="0" cy="0"/>
          <a:chOff x="0" y="0"/>
          <a:chExt cx="0" cy="0"/>
        </a:xfrm>
      </p:grpSpPr>
      <p:pic>
        <p:nvPicPr>
          <p:cNvPr id="245" name="Google Shape;245;p14"/>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246" name="Google Shape;246;p14"/>
          <p:cNvPicPr preferRelativeResize="0"/>
          <p:nvPr/>
        </p:nvPicPr>
        <p:blipFill rotWithShape="1">
          <a:blip r:embed="rId4">
            <a:alphaModFix/>
          </a:blip>
          <a:srcRect b="0" l="0" r="0" t="0"/>
          <a:stretch/>
        </p:blipFill>
        <p:spPr>
          <a:xfrm>
            <a:off x="2482052" y="6336607"/>
            <a:ext cx="9902229" cy="204838"/>
          </a:xfrm>
          <a:prstGeom prst="rect">
            <a:avLst/>
          </a:prstGeom>
          <a:noFill/>
          <a:ln>
            <a:noFill/>
          </a:ln>
        </p:spPr>
      </p:pic>
      <p:pic>
        <p:nvPicPr>
          <p:cNvPr id="247" name="Google Shape;247;p14"/>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248" name="Google Shape;248;p14"/>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249" name="Google Shape;249;p14"/>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250" name="Google Shape;250;p14"/>
          <p:cNvSpPr txBox="1"/>
          <p:nvPr/>
        </p:nvSpPr>
        <p:spPr>
          <a:xfrm>
            <a:off x="1014365" y="446408"/>
            <a:ext cx="9005355"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Differences between </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the two architectures</a:t>
            </a:r>
            <a:endParaRPr sz="2800">
              <a:solidFill>
                <a:schemeClr val="lt1"/>
              </a:solidFill>
              <a:latin typeface="Tajawal Medium"/>
              <a:ea typeface="Tajawal Medium"/>
              <a:cs typeface="Tajawal Medium"/>
              <a:sym typeface="Tajawal Medium"/>
            </a:endParaRPr>
          </a:p>
        </p:txBody>
      </p:sp>
      <p:sp>
        <p:nvSpPr>
          <p:cNvPr id="251" name="Google Shape;251;p14"/>
          <p:cNvSpPr txBox="1"/>
          <p:nvPr/>
        </p:nvSpPr>
        <p:spPr>
          <a:xfrm>
            <a:off x="277625" y="236724"/>
            <a:ext cx="1473480"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Module</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1</a:t>
            </a:r>
            <a:endParaRPr/>
          </a:p>
        </p:txBody>
      </p:sp>
      <p:pic>
        <p:nvPicPr>
          <p:cNvPr id="252" name="Google Shape;252;p14"/>
          <p:cNvPicPr preferRelativeResize="0"/>
          <p:nvPr/>
        </p:nvPicPr>
        <p:blipFill rotWithShape="1">
          <a:blip r:embed="rId7">
            <a:alphaModFix/>
          </a:blip>
          <a:srcRect b="0" l="0" r="0" t="0"/>
          <a:stretch/>
        </p:blipFill>
        <p:spPr>
          <a:xfrm>
            <a:off x="1874165" y="1438988"/>
            <a:ext cx="8070195" cy="4241203"/>
          </a:xfrm>
          <a:prstGeom prst="rect">
            <a:avLst/>
          </a:prstGeom>
          <a:noFill/>
          <a:ln>
            <a:noFill/>
          </a:ln>
          <a:effectLst>
            <a:outerShdw blurRad="292100" rotWithShape="0" algn="tl" dir="2700000" dist="139700">
              <a:srgbClr val="333333">
                <a:alpha val="64705"/>
              </a:srgbClr>
            </a:outerShdw>
          </a:effectLst>
        </p:spPr>
      </p:pic>
      <p:sp>
        <p:nvSpPr>
          <p:cNvPr id="253" name="Google Shape;253;p1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7" name="Shape 257"/>
        <p:cNvGrpSpPr/>
        <p:nvPr/>
      </p:nvGrpSpPr>
      <p:grpSpPr>
        <a:xfrm>
          <a:off x="0" y="0"/>
          <a:ext cx="0" cy="0"/>
          <a:chOff x="0" y="0"/>
          <a:chExt cx="0" cy="0"/>
        </a:xfrm>
      </p:grpSpPr>
      <p:pic>
        <p:nvPicPr>
          <p:cNvPr id="258" name="Google Shape;258;p15"/>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259" name="Google Shape;259;p15"/>
          <p:cNvPicPr preferRelativeResize="0"/>
          <p:nvPr/>
        </p:nvPicPr>
        <p:blipFill rotWithShape="1">
          <a:blip r:embed="rId4">
            <a:alphaModFix/>
          </a:blip>
          <a:srcRect b="0" l="0" r="0" t="0"/>
          <a:stretch/>
        </p:blipFill>
        <p:spPr>
          <a:xfrm>
            <a:off x="2482052" y="6336607"/>
            <a:ext cx="9902229" cy="204838"/>
          </a:xfrm>
          <a:prstGeom prst="rect">
            <a:avLst/>
          </a:prstGeom>
          <a:noFill/>
          <a:ln>
            <a:noFill/>
          </a:ln>
        </p:spPr>
      </p:pic>
      <p:pic>
        <p:nvPicPr>
          <p:cNvPr id="260" name="Google Shape;260;p15"/>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261" name="Google Shape;261;p15"/>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262" name="Google Shape;262;p15"/>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263" name="Google Shape;263;p15"/>
          <p:cNvSpPr txBox="1"/>
          <p:nvPr/>
        </p:nvSpPr>
        <p:spPr>
          <a:xfrm>
            <a:off x="1014364" y="543490"/>
            <a:ext cx="900535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Computer networks topologies</a:t>
            </a:r>
            <a:endParaRPr sz="2800">
              <a:solidFill>
                <a:schemeClr val="lt1"/>
              </a:solidFill>
              <a:latin typeface="Tajawal Medium"/>
              <a:ea typeface="Tajawal Medium"/>
              <a:cs typeface="Tajawal Medium"/>
              <a:sym typeface="Tajawal Medium"/>
            </a:endParaRPr>
          </a:p>
        </p:txBody>
      </p:sp>
      <p:sp>
        <p:nvSpPr>
          <p:cNvPr id="264" name="Google Shape;264;p15"/>
          <p:cNvSpPr txBox="1"/>
          <p:nvPr/>
        </p:nvSpPr>
        <p:spPr>
          <a:xfrm>
            <a:off x="277625" y="236724"/>
            <a:ext cx="1473480"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Module</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1</a:t>
            </a:r>
            <a:endParaRPr/>
          </a:p>
        </p:txBody>
      </p:sp>
      <p:pic>
        <p:nvPicPr>
          <p:cNvPr id="265" name="Google Shape;265;p15"/>
          <p:cNvPicPr preferRelativeResize="0"/>
          <p:nvPr/>
        </p:nvPicPr>
        <p:blipFill rotWithShape="1">
          <a:blip r:embed="rId7">
            <a:alphaModFix/>
          </a:blip>
          <a:srcRect b="0" l="0" r="0" t="0"/>
          <a:stretch/>
        </p:blipFill>
        <p:spPr>
          <a:xfrm>
            <a:off x="7124272" y="1629476"/>
            <a:ext cx="4601586" cy="4440178"/>
          </a:xfrm>
          <a:prstGeom prst="rect">
            <a:avLst/>
          </a:prstGeom>
          <a:noFill/>
          <a:ln>
            <a:noFill/>
          </a:ln>
          <a:effectLst>
            <a:outerShdw blurRad="292100" rotWithShape="0" algn="tl" dir="2700000" dist="139700">
              <a:srgbClr val="333333">
                <a:alpha val="64705"/>
              </a:srgbClr>
            </a:outerShdw>
          </a:effectLst>
        </p:spPr>
      </p:pic>
      <p:sp>
        <p:nvSpPr>
          <p:cNvPr id="266" name="Google Shape;266;p15"/>
          <p:cNvSpPr txBox="1"/>
          <p:nvPr/>
        </p:nvSpPr>
        <p:spPr>
          <a:xfrm>
            <a:off x="9846582" y="1635728"/>
            <a:ext cx="706582"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800">
                <a:solidFill>
                  <a:schemeClr val="dk1"/>
                </a:solidFill>
                <a:latin typeface="Calibri"/>
                <a:ea typeface="Calibri"/>
                <a:cs typeface="Calibri"/>
                <a:sym typeface="Calibri"/>
              </a:rPr>
              <a:t>Ring</a:t>
            </a:r>
            <a:endParaRPr b="1" sz="1800">
              <a:solidFill>
                <a:schemeClr val="dk1"/>
              </a:solidFill>
              <a:latin typeface="Calibri"/>
              <a:ea typeface="Calibri"/>
              <a:cs typeface="Calibri"/>
              <a:sym typeface="Calibri"/>
            </a:endParaRPr>
          </a:p>
        </p:txBody>
      </p:sp>
      <p:sp>
        <p:nvSpPr>
          <p:cNvPr id="267" name="Google Shape;267;p15"/>
          <p:cNvSpPr txBox="1"/>
          <p:nvPr/>
        </p:nvSpPr>
        <p:spPr>
          <a:xfrm>
            <a:off x="7756813" y="1584506"/>
            <a:ext cx="803564"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800">
                <a:solidFill>
                  <a:schemeClr val="dk1"/>
                </a:solidFill>
                <a:latin typeface="Calibri"/>
                <a:ea typeface="Calibri"/>
                <a:cs typeface="Calibri"/>
                <a:sym typeface="Calibri"/>
              </a:rPr>
              <a:t>Star</a:t>
            </a:r>
            <a:endParaRPr b="1" sz="1800">
              <a:solidFill>
                <a:schemeClr val="dk1"/>
              </a:solidFill>
              <a:latin typeface="Calibri"/>
              <a:ea typeface="Calibri"/>
              <a:cs typeface="Calibri"/>
              <a:sym typeface="Calibri"/>
            </a:endParaRPr>
          </a:p>
        </p:txBody>
      </p:sp>
      <p:sp>
        <p:nvSpPr>
          <p:cNvPr id="268" name="Google Shape;268;p15"/>
          <p:cNvSpPr txBox="1"/>
          <p:nvPr/>
        </p:nvSpPr>
        <p:spPr>
          <a:xfrm>
            <a:off x="9106410" y="5767196"/>
            <a:ext cx="637309"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800">
                <a:solidFill>
                  <a:schemeClr val="dk1"/>
                </a:solidFill>
                <a:latin typeface="Calibri"/>
                <a:ea typeface="Calibri"/>
                <a:cs typeface="Calibri"/>
                <a:sym typeface="Calibri"/>
              </a:rPr>
              <a:t>Bus</a:t>
            </a:r>
            <a:endParaRPr b="1" sz="1800">
              <a:solidFill>
                <a:schemeClr val="dk1"/>
              </a:solidFill>
              <a:latin typeface="Calibri"/>
              <a:ea typeface="Calibri"/>
              <a:cs typeface="Calibri"/>
              <a:sym typeface="Calibri"/>
            </a:endParaRPr>
          </a:p>
        </p:txBody>
      </p:sp>
      <p:pic>
        <p:nvPicPr>
          <p:cNvPr id="269" name="Google Shape;269;p15"/>
          <p:cNvPicPr preferRelativeResize="0"/>
          <p:nvPr/>
        </p:nvPicPr>
        <p:blipFill rotWithShape="1">
          <a:blip r:embed="rId8">
            <a:alphaModFix/>
          </a:blip>
          <a:srcRect b="0" l="0" r="0" t="0"/>
          <a:stretch/>
        </p:blipFill>
        <p:spPr>
          <a:xfrm>
            <a:off x="398551" y="2108011"/>
            <a:ext cx="6457784" cy="2903156"/>
          </a:xfrm>
          <a:prstGeom prst="rect">
            <a:avLst/>
          </a:prstGeom>
          <a:noFill/>
          <a:ln>
            <a:noFill/>
          </a:ln>
          <a:effectLst>
            <a:outerShdw blurRad="292100" rotWithShape="0" algn="tl" dir="2700000" dist="139700">
              <a:srgbClr val="333333">
                <a:alpha val="64705"/>
              </a:srgbClr>
            </a:outerShdw>
          </a:effectLst>
        </p:spPr>
      </p:pic>
      <p:sp>
        <p:nvSpPr>
          <p:cNvPr id="270" name="Google Shape;270;p1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4" name="Shape 274"/>
        <p:cNvGrpSpPr/>
        <p:nvPr/>
      </p:nvGrpSpPr>
      <p:grpSpPr>
        <a:xfrm>
          <a:off x="0" y="0"/>
          <a:ext cx="0" cy="0"/>
          <a:chOff x="0" y="0"/>
          <a:chExt cx="0" cy="0"/>
        </a:xfrm>
      </p:grpSpPr>
      <p:pic>
        <p:nvPicPr>
          <p:cNvPr id="275" name="Google Shape;275;p16"/>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276" name="Google Shape;276;p16"/>
          <p:cNvPicPr preferRelativeResize="0"/>
          <p:nvPr/>
        </p:nvPicPr>
        <p:blipFill rotWithShape="1">
          <a:blip r:embed="rId4">
            <a:alphaModFix/>
          </a:blip>
          <a:srcRect b="0" l="0" r="0" t="0"/>
          <a:stretch/>
        </p:blipFill>
        <p:spPr>
          <a:xfrm>
            <a:off x="2482052" y="6336607"/>
            <a:ext cx="9902229" cy="204838"/>
          </a:xfrm>
          <a:prstGeom prst="rect">
            <a:avLst/>
          </a:prstGeom>
          <a:noFill/>
          <a:ln>
            <a:noFill/>
          </a:ln>
        </p:spPr>
      </p:pic>
      <p:pic>
        <p:nvPicPr>
          <p:cNvPr id="277" name="Google Shape;277;p16"/>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278" name="Google Shape;278;p16"/>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279" name="Google Shape;279;p16"/>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280" name="Google Shape;280;p16"/>
          <p:cNvSpPr txBox="1"/>
          <p:nvPr/>
        </p:nvSpPr>
        <p:spPr>
          <a:xfrm>
            <a:off x="805371" y="388724"/>
            <a:ext cx="9005355"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Computer networks</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 communications technology</a:t>
            </a:r>
            <a:endParaRPr sz="2800">
              <a:solidFill>
                <a:schemeClr val="lt1"/>
              </a:solidFill>
              <a:latin typeface="Tajawal Medium"/>
              <a:ea typeface="Tajawal Medium"/>
              <a:cs typeface="Tajawal Medium"/>
              <a:sym typeface="Tajawal Medium"/>
            </a:endParaRPr>
          </a:p>
        </p:txBody>
      </p:sp>
      <p:sp>
        <p:nvSpPr>
          <p:cNvPr id="281" name="Google Shape;281;p16"/>
          <p:cNvSpPr txBox="1"/>
          <p:nvPr/>
        </p:nvSpPr>
        <p:spPr>
          <a:xfrm>
            <a:off x="277625" y="236724"/>
            <a:ext cx="1473480"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Module</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1</a:t>
            </a:r>
            <a:endParaRPr/>
          </a:p>
        </p:txBody>
      </p:sp>
      <p:pic>
        <p:nvPicPr>
          <p:cNvPr id="282" name="Google Shape;282;p16"/>
          <p:cNvPicPr preferRelativeResize="0"/>
          <p:nvPr/>
        </p:nvPicPr>
        <p:blipFill rotWithShape="1">
          <a:blip r:embed="rId7">
            <a:alphaModFix/>
          </a:blip>
          <a:srcRect b="0" l="0" r="0" t="0"/>
          <a:stretch/>
        </p:blipFill>
        <p:spPr>
          <a:xfrm>
            <a:off x="979789" y="2336198"/>
            <a:ext cx="5240695" cy="2753412"/>
          </a:xfrm>
          <a:prstGeom prst="rect">
            <a:avLst/>
          </a:prstGeom>
          <a:noFill/>
          <a:ln>
            <a:noFill/>
          </a:ln>
          <a:effectLst>
            <a:outerShdw blurRad="292100" rotWithShape="0" algn="tl" dir="2700000" dist="139700">
              <a:srgbClr val="333333">
                <a:alpha val="64705"/>
              </a:srgbClr>
            </a:outerShdw>
          </a:effectLst>
        </p:spPr>
      </p:pic>
      <p:pic>
        <p:nvPicPr>
          <p:cNvPr id="283" name="Google Shape;283;p16"/>
          <p:cNvPicPr preferRelativeResize="0"/>
          <p:nvPr/>
        </p:nvPicPr>
        <p:blipFill rotWithShape="1">
          <a:blip r:embed="rId8">
            <a:alphaModFix/>
          </a:blip>
          <a:srcRect b="0" l="0" r="0" t="0"/>
          <a:stretch/>
        </p:blipFill>
        <p:spPr>
          <a:xfrm>
            <a:off x="6743700" y="1342831"/>
            <a:ext cx="4636950" cy="4870092"/>
          </a:xfrm>
          <a:prstGeom prst="rect">
            <a:avLst/>
          </a:prstGeom>
          <a:noFill/>
          <a:ln>
            <a:noFill/>
          </a:ln>
          <a:effectLst>
            <a:outerShdw blurRad="292100" rotWithShape="0" algn="tl" dir="2700000" dist="139700">
              <a:srgbClr val="333333">
                <a:alpha val="64705"/>
              </a:srgbClr>
            </a:outerShdw>
          </a:effectLst>
        </p:spPr>
      </p:pic>
      <p:sp>
        <p:nvSpPr>
          <p:cNvPr id="284" name="Google Shape;284;p1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9" name="Shape 289"/>
        <p:cNvGrpSpPr/>
        <p:nvPr/>
      </p:nvGrpSpPr>
      <p:grpSpPr>
        <a:xfrm>
          <a:off x="0" y="0"/>
          <a:ext cx="0" cy="0"/>
          <a:chOff x="0" y="0"/>
          <a:chExt cx="0" cy="0"/>
        </a:xfrm>
      </p:grpSpPr>
      <p:pic>
        <p:nvPicPr>
          <p:cNvPr id="290" name="Google Shape;290;p17"/>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291" name="Google Shape;291;p17"/>
          <p:cNvPicPr preferRelativeResize="0"/>
          <p:nvPr/>
        </p:nvPicPr>
        <p:blipFill rotWithShape="1">
          <a:blip r:embed="rId4">
            <a:alphaModFix/>
          </a:blip>
          <a:srcRect b="0" l="0" r="0" t="0"/>
          <a:stretch/>
        </p:blipFill>
        <p:spPr>
          <a:xfrm>
            <a:off x="2482052" y="6336607"/>
            <a:ext cx="9902229" cy="204838"/>
          </a:xfrm>
          <a:prstGeom prst="rect">
            <a:avLst/>
          </a:prstGeom>
          <a:noFill/>
          <a:ln>
            <a:noFill/>
          </a:ln>
        </p:spPr>
      </p:pic>
      <p:pic>
        <p:nvPicPr>
          <p:cNvPr id="292" name="Google Shape;292;p17"/>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293" name="Google Shape;293;p17"/>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294" name="Google Shape;294;p17"/>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295" name="Google Shape;295;p17"/>
          <p:cNvSpPr txBox="1"/>
          <p:nvPr/>
        </p:nvSpPr>
        <p:spPr>
          <a:xfrm>
            <a:off x="805371" y="643623"/>
            <a:ext cx="900535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OSI model</a:t>
            </a:r>
            <a:endParaRPr sz="2800">
              <a:solidFill>
                <a:schemeClr val="lt1"/>
              </a:solidFill>
              <a:latin typeface="Tajawal Medium"/>
              <a:ea typeface="Tajawal Medium"/>
              <a:cs typeface="Tajawal Medium"/>
              <a:sym typeface="Tajawal Medium"/>
            </a:endParaRPr>
          </a:p>
        </p:txBody>
      </p:sp>
      <p:sp>
        <p:nvSpPr>
          <p:cNvPr id="296" name="Google Shape;296;p17"/>
          <p:cNvSpPr txBox="1"/>
          <p:nvPr/>
        </p:nvSpPr>
        <p:spPr>
          <a:xfrm>
            <a:off x="277625" y="236724"/>
            <a:ext cx="1473480"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Module</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1</a:t>
            </a:r>
            <a:endParaRPr/>
          </a:p>
        </p:txBody>
      </p:sp>
      <p:sp>
        <p:nvSpPr>
          <p:cNvPr id="297" name="Google Shape;297;p17"/>
          <p:cNvSpPr/>
          <p:nvPr/>
        </p:nvSpPr>
        <p:spPr>
          <a:xfrm>
            <a:off x="803024" y="1640982"/>
            <a:ext cx="11084176" cy="4585871"/>
          </a:xfrm>
          <a:prstGeom prst="rect">
            <a:avLst/>
          </a:prstGeom>
          <a:noFill/>
          <a:ln>
            <a:noFill/>
          </a:ln>
        </p:spPr>
        <p:txBody>
          <a:bodyPr anchorCtr="0" anchor="t" bIns="45700" lIns="91425" spcFirstLastPara="1" rIns="91425" wrap="square" tIns="45700">
            <a:spAutoFit/>
          </a:bodyPr>
          <a:lstStyle/>
          <a:p>
            <a:pPr indent="0" lvl="0" marL="0" marR="0" rtl="0" algn="l">
              <a:lnSpc>
                <a:spcPct val="200000"/>
              </a:lnSpc>
              <a:spcBef>
                <a:spcPts val="0"/>
              </a:spcBef>
              <a:spcAft>
                <a:spcPts val="0"/>
              </a:spcAft>
              <a:buNone/>
            </a:pPr>
            <a:r>
              <a:rPr b="1" lang="en-US" sz="2000">
                <a:solidFill>
                  <a:srgbClr val="0A1F61"/>
                </a:solidFill>
                <a:latin typeface="Tajawal ExtraBold"/>
                <a:ea typeface="Tajawal ExtraBold"/>
                <a:cs typeface="Tajawal ExtraBold"/>
                <a:sym typeface="Tajawal ExtraBold"/>
              </a:rPr>
              <a:t>The OSI Model (Open Systems Interconnection Model)</a:t>
            </a:r>
            <a:endParaRPr/>
          </a:p>
          <a:p>
            <a:pPr indent="-285750" lvl="2" marL="1200150" marR="0" rtl="0" algn="just">
              <a:lnSpc>
                <a:spcPct val="200000"/>
              </a:lnSpc>
              <a:spcBef>
                <a:spcPts val="0"/>
              </a:spcBef>
              <a:spcAft>
                <a:spcPts val="0"/>
              </a:spcAft>
              <a:buClr>
                <a:srgbClr val="0A1F61"/>
              </a:buClr>
              <a:buSzPts val="1600"/>
              <a:buFont typeface="Noto Sans Symbols"/>
              <a:buChar char="▪"/>
            </a:pPr>
            <a:r>
              <a:rPr b="0" i="0" lang="en-US" sz="1600" u="none" cap="none" strike="noStrike">
                <a:solidFill>
                  <a:srgbClr val="0A1F61"/>
                </a:solidFill>
                <a:latin typeface="Tajawal ExtraBold"/>
                <a:ea typeface="Tajawal ExtraBold"/>
                <a:cs typeface="Tajawal ExtraBold"/>
                <a:sym typeface="Tajawal ExtraBold"/>
              </a:rPr>
              <a:t>Was published in 1984 by the International Organization for Standardization (ISO).</a:t>
            </a:r>
            <a:endParaRPr/>
          </a:p>
          <a:p>
            <a:pPr indent="-285750" lvl="2" marL="1200150" marR="0" rtl="0" algn="just">
              <a:lnSpc>
                <a:spcPct val="200000"/>
              </a:lnSpc>
              <a:spcBef>
                <a:spcPts val="0"/>
              </a:spcBef>
              <a:spcAft>
                <a:spcPts val="0"/>
              </a:spcAft>
              <a:buClr>
                <a:srgbClr val="0A1F61"/>
              </a:buClr>
              <a:buSzPts val="1600"/>
              <a:buFont typeface="Noto Sans Symbols"/>
              <a:buChar char="▪"/>
            </a:pPr>
            <a:r>
              <a:rPr b="0" i="0" lang="en-US" sz="1600" u="none" cap="none" strike="noStrike">
                <a:solidFill>
                  <a:srgbClr val="0A1F61"/>
                </a:solidFill>
                <a:latin typeface="Tajawal ExtraBold"/>
                <a:ea typeface="Tajawal ExtraBold"/>
                <a:cs typeface="Tajawal ExtraBold"/>
                <a:sym typeface="Tajawal ExtraBold"/>
              </a:rPr>
              <a:t>Conceptual framework used to describe the functions of a networking system (universal set of rules and </a:t>
            </a:r>
            <a:r>
              <a:rPr b="1" i="1" lang="en-US" sz="1600" u="none" cap="none" strike="noStrike">
                <a:solidFill>
                  <a:srgbClr val="0A1F61"/>
                </a:solidFill>
                <a:latin typeface="Tajawal ExtraBold"/>
                <a:ea typeface="Tajawal ExtraBold"/>
                <a:cs typeface="Tajawal ExtraBold"/>
                <a:sym typeface="Tajawal ExtraBold"/>
              </a:rPr>
              <a:t>protocols</a:t>
            </a:r>
            <a:r>
              <a:rPr b="0" i="0" lang="en-US" sz="1600" u="none" cap="none" strike="noStrike">
                <a:solidFill>
                  <a:srgbClr val="0A1F61"/>
                </a:solidFill>
                <a:latin typeface="Tajawal ExtraBold"/>
                <a:ea typeface="Tajawal ExtraBold"/>
                <a:cs typeface="Tajawal ExtraBold"/>
                <a:sym typeface="Tajawal ExtraBold"/>
              </a:rPr>
              <a:t> and requirements in order to support compatibility between different products and software). </a:t>
            </a:r>
            <a:endParaRPr/>
          </a:p>
          <a:p>
            <a:pPr indent="-285750" lvl="2" marL="1200150" marR="0" rtl="0" algn="just">
              <a:lnSpc>
                <a:spcPct val="200000"/>
              </a:lnSpc>
              <a:spcBef>
                <a:spcPts val="0"/>
              </a:spcBef>
              <a:spcAft>
                <a:spcPts val="0"/>
              </a:spcAft>
              <a:buClr>
                <a:srgbClr val="0A1F61"/>
              </a:buClr>
              <a:buSzPts val="1600"/>
              <a:buFont typeface="Noto Sans Symbols"/>
              <a:buChar char="▪"/>
            </a:pPr>
            <a:r>
              <a:rPr b="0" i="0" lang="en-US" sz="1600" u="none" cap="none" strike="noStrike">
                <a:solidFill>
                  <a:srgbClr val="0A1F61"/>
                </a:solidFill>
                <a:latin typeface="Tajawal ExtraBold"/>
                <a:ea typeface="Tajawal ExtraBold"/>
                <a:cs typeface="Tajawal ExtraBold"/>
                <a:sym typeface="Tajawal ExtraBold"/>
              </a:rPr>
              <a:t>In the OSI reference model, the communications between a computing system are split into seven different abstraction layers.</a:t>
            </a:r>
            <a:endParaRPr b="0" i="0" sz="1600" u="none" cap="none" strike="noStrike">
              <a:solidFill>
                <a:srgbClr val="0A1F61"/>
              </a:solidFill>
              <a:latin typeface="Tajawal ExtraBold"/>
              <a:ea typeface="Tajawal ExtraBold"/>
              <a:cs typeface="Tajawal ExtraBold"/>
              <a:sym typeface="Tajawal ExtraBold"/>
            </a:endParaRPr>
          </a:p>
          <a:p>
            <a:pPr indent="-285750" lvl="2" marL="1200150" marR="0" rtl="0" algn="just">
              <a:lnSpc>
                <a:spcPct val="200000"/>
              </a:lnSpc>
              <a:spcBef>
                <a:spcPts val="0"/>
              </a:spcBef>
              <a:spcAft>
                <a:spcPts val="0"/>
              </a:spcAft>
              <a:buClr>
                <a:srgbClr val="0A1F61"/>
              </a:buClr>
              <a:buSzPts val="1600"/>
              <a:buFont typeface="Noto Sans Symbols"/>
              <a:buChar char="▪"/>
            </a:pPr>
            <a:r>
              <a:rPr b="0" i="0" lang="en-US" sz="1600" u="none" cap="none" strike="noStrike">
                <a:solidFill>
                  <a:srgbClr val="0A1F61"/>
                </a:solidFill>
                <a:latin typeface="Tajawal ExtraBold"/>
                <a:ea typeface="Tajawal ExtraBold"/>
                <a:cs typeface="Tajawal ExtraBold"/>
                <a:sym typeface="Tajawal ExtraBold"/>
              </a:rPr>
              <a:t>Still used today as a means to describe Network Architecture.</a:t>
            </a:r>
            <a:endParaRPr/>
          </a:p>
        </p:txBody>
      </p:sp>
      <p:sp>
        <p:nvSpPr>
          <p:cNvPr id="298" name="Google Shape;298;p1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2" name="Shape 302"/>
        <p:cNvGrpSpPr/>
        <p:nvPr/>
      </p:nvGrpSpPr>
      <p:grpSpPr>
        <a:xfrm>
          <a:off x="0" y="0"/>
          <a:ext cx="0" cy="0"/>
          <a:chOff x="0" y="0"/>
          <a:chExt cx="0" cy="0"/>
        </a:xfrm>
      </p:grpSpPr>
      <p:pic>
        <p:nvPicPr>
          <p:cNvPr id="303" name="Google Shape;303;p18"/>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304" name="Google Shape;304;p18"/>
          <p:cNvPicPr preferRelativeResize="0"/>
          <p:nvPr/>
        </p:nvPicPr>
        <p:blipFill rotWithShape="1">
          <a:blip r:embed="rId4">
            <a:alphaModFix/>
          </a:blip>
          <a:srcRect b="0" l="0" r="0" t="0"/>
          <a:stretch/>
        </p:blipFill>
        <p:spPr>
          <a:xfrm>
            <a:off x="2482052" y="6336607"/>
            <a:ext cx="9902229" cy="204838"/>
          </a:xfrm>
          <a:prstGeom prst="rect">
            <a:avLst/>
          </a:prstGeom>
          <a:noFill/>
          <a:ln>
            <a:noFill/>
          </a:ln>
        </p:spPr>
      </p:pic>
      <p:pic>
        <p:nvPicPr>
          <p:cNvPr id="305" name="Google Shape;305;p18"/>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306" name="Google Shape;306;p18"/>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307" name="Google Shape;307;p18"/>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308" name="Google Shape;308;p18"/>
          <p:cNvSpPr txBox="1"/>
          <p:nvPr/>
        </p:nvSpPr>
        <p:spPr>
          <a:xfrm>
            <a:off x="805371" y="643623"/>
            <a:ext cx="900535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Network Protocol</a:t>
            </a:r>
            <a:endParaRPr sz="2800">
              <a:solidFill>
                <a:schemeClr val="lt1"/>
              </a:solidFill>
              <a:latin typeface="Tajawal Medium"/>
              <a:ea typeface="Tajawal Medium"/>
              <a:cs typeface="Tajawal Medium"/>
              <a:sym typeface="Tajawal Medium"/>
            </a:endParaRPr>
          </a:p>
        </p:txBody>
      </p:sp>
      <p:sp>
        <p:nvSpPr>
          <p:cNvPr id="309" name="Google Shape;309;p18"/>
          <p:cNvSpPr txBox="1"/>
          <p:nvPr/>
        </p:nvSpPr>
        <p:spPr>
          <a:xfrm>
            <a:off x="277625" y="236724"/>
            <a:ext cx="1473480"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Module</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1</a:t>
            </a:r>
            <a:endParaRPr/>
          </a:p>
        </p:txBody>
      </p:sp>
      <p:sp>
        <p:nvSpPr>
          <p:cNvPr id="310" name="Google Shape;310;p18"/>
          <p:cNvSpPr/>
          <p:nvPr/>
        </p:nvSpPr>
        <p:spPr>
          <a:xfrm>
            <a:off x="1159329" y="1558736"/>
            <a:ext cx="10597241" cy="4093428"/>
          </a:xfrm>
          <a:prstGeom prst="rect">
            <a:avLst/>
          </a:prstGeom>
          <a:noFill/>
          <a:ln>
            <a:noFill/>
          </a:ln>
        </p:spPr>
        <p:txBody>
          <a:bodyPr anchorCtr="0" anchor="t" bIns="45700" lIns="91425" spcFirstLastPara="1" rIns="91425" wrap="square" tIns="45700">
            <a:spAutoFit/>
          </a:bodyPr>
          <a:lstStyle/>
          <a:p>
            <a:pPr indent="0" lvl="0" marL="0" marR="0" rtl="0" algn="just">
              <a:lnSpc>
                <a:spcPct val="200000"/>
              </a:lnSpc>
              <a:spcBef>
                <a:spcPts val="0"/>
              </a:spcBef>
              <a:spcAft>
                <a:spcPts val="0"/>
              </a:spcAft>
              <a:buNone/>
            </a:pPr>
            <a:r>
              <a:rPr b="1" lang="en-US" sz="2000">
                <a:solidFill>
                  <a:srgbClr val="0A1F61"/>
                </a:solidFill>
                <a:latin typeface="Tajawal ExtraBold"/>
                <a:ea typeface="Tajawal ExtraBold"/>
                <a:cs typeface="Tajawal ExtraBold"/>
                <a:sym typeface="Tajawal ExtraBold"/>
              </a:rPr>
              <a:t>What is a Network Protocol? </a:t>
            </a:r>
            <a:endParaRPr b="1" sz="2000">
              <a:solidFill>
                <a:srgbClr val="0A1F61"/>
              </a:solidFill>
              <a:latin typeface="Tajawal ExtraBold"/>
              <a:ea typeface="Tajawal ExtraBold"/>
              <a:cs typeface="Tajawal ExtraBold"/>
              <a:sym typeface="Tajawal ExtraBold"/>
            </a:endParaRPr>
          </a:p>
          <a:p>
            <a:pPr indent="0" lvl="0" marL="0" marR="0" rtl="0" algn="just">
              <a:lnSpc>
                <a:spcPct val="200000"/>
              </a:lnSpc>
              <a:spcBef>
                <a:spcPts val="0"/>
              </a:spcBef>
              <a:spcAft>
                <a:spcPts val="0"/>
              </a:spcAft>
              <a:buNone/>
            </a:pPr>
            <a:r>
              <a:rPr lang="en-US" sz="1400">
                <a:solidFill>
                  <a:srgbClr val="0A1F61"/>
                </a:solidFill>
                <a:latin typeface="Tajawal ExtraBold"/>
                <a:ea typeface="Tajawal ExtraBold"/>
                <a:cs typeface="Tajawal ExtraBold"/>
                <a:sym typeface="Tajawal ExtraBold"/>
              </a:rPr>
              <a:t>	</a:t>
            </a:r>
            <a:r>
              <a:rPr lang="en-US" sz="1600">
                <a:solidFill>
                  <a:srgbClr val="0A1F61"/>
                </a:solidFill>
                <a:latin typeface="Tajawal ExtraBold"/>
                <a:ea typeface="Tajawal ExtraBold"/>
                <a:cs typeface="Tajawal ExtraBold"/>
                <a:sym typeface="Tajawal ExtraBold"/>
              </a:rPr>
              <a:t>Set of rules that governs the communications between computers on a network. These rules include guidelines that regulate the following characteristics of a network:</a:t>
            </a:r>
            <a:endParaRPr/>
          </a:p>
          <a:p>
            <a:pPr indent="-342900" lvl="2" marL="1257300" marR="0" rtl="0" algn="just">
              <a:lnSpc>
                <a:spcPct val="200000"/>
              </a:lnSpc>
              <a:spcBef>
                <a:spcPts val="0"/>
              </a:spcBef>
              <a:spcAft>
                <a:spcPts val="0"/>
              </a:spcAft>
              <a:buClr>
                <a:srgbClr val="0A1F61"/>
              </a:buClr>
              <a:buSzPts val="1600"/>
              <a:buFont typeface="Calibri"/>
              <a:buAutoNum type="arabicPeriod"/>
            </a:pPr>
            <a:r>
              <a:rPr b="0" i="0" lang="en-US" sz="1600" u="none" cap="none" strike="noStrike">
                <a:solidFill>
                  <a:srgbClr val="0A1F61"/>
                </a:solidFill>
                <a:latin typeface="Tajawal ExtraBold"/>
                <a:ea typeface="Tajawal ExtraBold"/>
                <a:cs typeface="Tajawal ExtraBold"/>
                <a:sym typeface="Tajawal ExtraBold"/>
              </a:rPr>
              <a:t>Access method</a:t>
            </a:r>
            <a:endParaRPr/>
          </a:p>
          <a:p>
            <a:pPr indent="-342900" lvl="2" marL="1257300" marR="0" rtl="0" algn="just">
              <a:lnSpc>
                <a:spcPct val="200000"/>
              </a:lnSpc>
              <a:spcBef>
                <a:spcPts val="0"/>
              </a:spcBef>
              <a:spcAft>
                <a:spcPts val="0"/>
              </a:spcAft>
              <a:buClr>
                <a:srgbClr val="0A1F61"/>
              </a:buClr>
              <a:buSzPts val="1600"/>
              <a:buFont typeface="Calibri"/>
              <a:buAutoNum type="arabicPeriod"/>
            </a:pPr>
            <a:r>
              <a:rPr b="0" i="0" lang="en-US" sz="1600" u="none" cap="none" strike="noStrike">
                <a:solidFill>
                  <a:srgbClr val="0A1F61"/>
                </a:solidFill>
                <a:latin typeface="Tajawal ExtraBold"/>
                <a:ea typeface="Tajawal ExtraBold"/>
                <a:cs typeface="Tajawal ExtraBold"/>
                <a:sym typeface="Tajawal ExtraBold"/>
              </a:rPr>
              <a:t>Allowed physical topologies</a:t>
            </a:r>
            <a:endParaRPr/>
          </a:p>
          <a:p>
            <a:pPr indent="-342900" lvl="2" marL="1257300" marR="0" rtl="0" algn="just">
              <a:lnSpc>
                <a:spcPct val="200000"/>
              </a:lnSpc>
              <a:spcBef>
                <a:spcPts val="0"/>
              </a:spcBef>
              <a:spcAft>
                <a:spcPts val="0"/>
              </a:spcAft>
              <a:buClr>
                <a:srgbClr val="0A1F61"/>
              </a:buClr>
              <a:buSzPts val="1600"/>
              <a:buFont typeface="Calibri"/>
              <a:buAutoNum type="arabicPeriod"/>
            </a:pPr>
            <a:r>
              <a:rPr b="0" i="0" lang="en-US" sz="1600" u="none" cap="none" strike="noStrike">
                <a:solidFill>
                  <a:srgbClr val="0A1F61"/>
                </a:solidFill>
                <a:latin typeface="Tajawal ExtraBold"/>
                <a:ea typeface="Tajawal ExtraBold"/>
                <a:cs typeface="Tajawal ExtraBold"/>
                <a:sym typeface="Tajawal ExtraBold"/>
              </a:rPr>
              <a:t>Types of cabling</a:t>
            </a:r>
            <a:endParaRPr/>
          </a:p>
          <a:p>
            <a:pPr indent="-342900" lvl="2" marL="1257300" marR="0" rtl="0" algn="just">
              <a:lnSpc>
                <a:spcPct val="200000"/>
              </a:lnSpc>
              <a:spcBef>
                <a:spcPts val="0"/>
              </a:spcBef>
              <a:spcAft>
                <a:spcPts val="0"/>
              </a:spcAft>
              <a:buClr>
                <a:srgbClr val="0A1F61"/>
              </a:buClr>
              <a:buSzPts val="1600"/>
              <a:buFont typeface="Calibri"/>
              <a:buAutoNum type="arabicPeriod"/>
            </a:pPr>
            <a:r>
              <a:rPr b="0" i="0" lang="en-US" sz="1600" u="none" cap="none" strike="noStrike">
                <a:solidFill>
                  <a:srgbClr val="0A1F61"/>
                </a:solidFill>
                <a:latin typeface="Tajawal ExtraBold"/>
                <a:ea typeface="Tajawal ExtraBold"/>
                <a:cs typeface="Tajawal ExtraBold"/>
                <a:sym typeface="Tajawal ExtraBold"/>
              </a:rPr>
              <a:t>Speed of data transfer.</a:t>
            </a:r>
            <a:endParaRPr/>
          </a:p>
        </p:txBody>
      </p:sp>
      <p:sp>
        <p:nvSpPr>
          <p:cNvPr id="311" name="Google Shape;311;p1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5" name="Shape 315"/>
        <p:cNvGrpSpPr/>
        <p:nvPr/>
      </p:nvGrpSpPr>
      <p:grpSpPr>
        <a:xfrm>
          <a:off x="0" y="0"/>
          <a:ext cx="0" cy="0"/>
          <a:chOff x="0" y="0"/>
          <a:chExt cx="0" cy="0"/>
        </a:xfrm>
      </p:grpSpPr>
      <p:pic>
        <p:nvPicPr>
          <p:cNvPr id="316" name="Google Shape;316;p19"/>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317" name="Google Shape;317;p19"/>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318" name="Google Shape;318;p19"/>
          <p:cNvPicPr preferRelativeResize="0"/>
          <p:nvPr/>
        </p:nvPicPr>
        <p:blipFill rotWithShape="1">
          <a:blip r:embed="rId4">
            <a:alphaModFix/>
          </a:blip>
          <a:srcRect b="0" l="0" r="0" t="0"/>
          <a:stretch/>
        </p:blipFill>
        <p:spPr>
          <a:xfrm>
            <a:off x="12072675" y="2204822"/>
            <a:ext cx="238650" cy="2709534"/>
          </a:xfrm>
          <a:prstGeom prst="rect">
            <a:avLst/>
          </a:prstGeom>
          <a:noFill/>
          <a:ln>
            <a:noFill/>
          </a:ln>
        </p:spPr>
      </p:pic>
      <p:sp>
        <p:nvSpPr>
          <p:cNvPr id="319" name="Google Shape;319;p19"/>
          <p:cNvSpPr txBox="1"/>
          <p:nvPr/>
        </p:nvSpPr>
        <p:spPr>
          <a:xfrm>
            <a:off x="805371" y="643623"/>
            <a:ext cx="900535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OSI model</a:t>
            </a:r>
            <a:endParaRPr sz="2800">
              <a:solidFill>
                <a:schemeClr val="lt1"/>
              </a:solidFill>
              <a:latin typeface="Tajawal Medium"/>
              <a:ea typeface="Tajawal Medium"/>
              <a:cs typeface="Tajawal Medium"/>
              <a:sym typeface="Tajawal Medium"/>
            </a:endParaRPr>
          </a:p>
        </p:txBody>
      </p:sp>
      <p:sp>
        <p:nvSpPr>
          <p:cNvPr id="320" name="Google Shape;320;p19"/>
          <p:cNvSpPr txBox="1"/>
          <p:nvPr/>
        </p:nvSpPr>
        <p:spPr>
          <a:xfrm>
            <a:off x="277625" y="236724"/>
            <a:ext cx="1473480"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Module</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1</a:t>
            </a:r>
            <a:endParaRPr/>
          </a:p>
        </p:txBody>
      </p:sp>
      <p:pic>
        <p:nvPicPr>
          <p:cNvPr id="321" name="Google Shape;321;p19"/>
          <p:cNvPicPr preferRelativeResize="0"/>
          <p:nvPr/>
        </p:nvPicPr>
        <p:blipFill rotWithShape="1">
          <a:blip r:embed="rId5">
            <a:alphaModFix/>
          </a:blip>
          <a:srcRect b="0" l="0" r="0" t="0"/>
          <a:stretch/>
        </p:blipFill>
        <p:spPr>
          <a:xfrm>
            <a:off x="3077108" y="0"/>
            <a:ext cx="7272475" cy="6858000"/>
          </a:xfrm>
          <a:prstGeom prst="rect">
            <a:avLst/>
          </a:prstGeom>
          <a:noFill/>
          <a:ln>
            <a:noFill/>
          </a:ln>
          <a:effectLst>
            <a:outerShdw blurRad="292100" rotWithShape="0" algn="tl" dir="2700000" dist="139700">
              <a:srgbClr val="333333">
                <a:alpha val="64705"/>
              </a:srgbClr>
            </a:outerShdw>
          </a:effectLst>
        </p:spPr>
      </p:pic>
      <p:sp>
        <p:nvSpPr>
          <p:cNvPr id="322" name="Google Shape;322;p19"/>
          <p:cNvSpPr txBox="1"/>
          <p:nvPr/>
        </p:nvSpPr>
        <p:spPr>
          <a:xfrm rot="-5400000">
            <a:off x="584717" y="1941465"/>
            <a:ext cx="3959718" cy="615553"/>
          </a:xfrm>
          <a:prstGeom prst="rect">
            <a:avLst/>
          </a:prstGeom>
          <a:solidFill>
            <a:schemeClr val="lt1"/>
          </a:solidFill>
          <a:ln>
            <a:noFill/>
          </a:ln>
          <a:effectLst>
            <a:outerShdw blurRad="44450" algn="ctr" dir="5400000" dist="27940">
              <a:srgbClr val="000000">
                <a:alpha val="31764"/>
              </a:srgbClr>
            </a:outerShdw>
          </a:effectLst>
        </p:spPr>
        <p:txBody>
          <a:bodyPr anchorCtr="0" anchor="t" bIns="45700" lIns="91425" spcFirstLastPara="1" rIns="91425" wrap="square" tIns="45700">
            <a:spAutoFit/>
          </a:bodyPr>
          <a:lstStyle/>
          <a:p>
            <a:pPr indent="0" lvl="1" marL="457200" marR="0" rtl="0" algn="ctr">
              <a:spcBef>
                <a:spcPts val="0"/>
              </a:spcBef>
              <a:spcAft>
                <a:spcPts val="0"/>
              </a:spcAft>
              <a:buNone/>
            </a:pPr>
            <a:r>
              <a:rPr b="0" i="0" lang="en-US" sz="2800" u="none" cap="none" strike="noStrike">
                <a:solidFill>
                  <a:schemeClr val="dk1"/>
                </a:solidFill>
                <a:latin typeface="Calibri"/>
                <a:ea typeface="Calibri"/>
                <a:cs typeface="Calibri"/>
                <a:sym typeface="Calibri"/>
              </a:rPr>
              <a:t>Host  Layers</a:t>
            </a:r>
            <a:endParaRPr b="0" i="0" sz="2800" u="none" cap="none" strike="noStrike">
              <a:solidFill>
                <a:schemeClr val="dk1"/>
              </a:solidFill>
              <a:latin typeface="Calibri"/>
              <a:ea typeface="Calibri"/>
              <a:cs typeface="Calibri"/>
              <a:sym typeface="Calibri"/>
            </a:endParaRPr>
          </a:p>
        </p:txBody>
      </p:sp>
      <p:sp>
        <p:nvSpPr>
          <p:cNvPr id="323" name="Google Shape;323;p19"/>
          <p:cNvSpPr txBox="1"/>
          <p:nvPr/>
        </p:nvSpPr>
        <p:spPr>
          <a:xfrm rot="-5400000">
            <a:off x="1238776" y="5227609"/>
            <a:ext cx="2645229" cy="615553"/>
          </a:xfrm>
          <a:prstGeom prst="rect">
            <a:avLst/>
          </a:prstGeom>
          <a:solidFill>
            <a:schemeClr val="lt1"/>
          </a:solidFill>
          <a:ln>
            <a:noFill/>
          </a:ln>
          <a:effectLst>
            <a:outerShdw blurRad="44450" algn="ctr" dir="5400000" dist="27940">
              <a:srgbClr val="000000">
                <a:alpha val="31764"/>
              </a:srgbClr>
            </a:outerShdw>
          </a:effectLst>
        </p:spPr>
        <p:txBody>
          <a:bodyPr anchorCtr="0" anchor="b" bIns="45700" lIns="91425" spcFirstLastPara="1" rIns="91425" wrap="square" tIns="45700">
            <a:spAutoFit/>
          </a:bodyPr>
          <a:lstStyle/>
          <a:p>
            <a:pPr indent="0" lvl="1" marL="457200" marR="0" rtl="0" algn="l">
              <a:spcBef>
                <a:spcPts val="0"/>
              </a:spcBef>
              <a:spcAft>
                <a:spcPts val="0"/>
              </a:spcAft>
              <a:buNone/>
            </a:pPr>
            <a:r>
              <a:rPr b="0" i="0" lang="en-US" sz="2800" u="none" cap="none" strike="noStrike">
                <a:solidFill>
                  <a:schemeClr val="dk1"/>
                </a:solidFill>
                <a:latin typeface="Calibri"/>
                <a:ea typeface="Calibri"/>
                <a:cs typeface="Calibri"/>
                <a:sym typeface="Calibri"/>
              </a:rPr>
              <a:t>Media  Layers                                 </a:t>
            </a:r>
            <a:endParaRPr b="0" i="0" sz="2800" u="none" cap="none" strike="noStrike">
              <a:solidFill>
                <a:schemeClr val="dk1"/>
              </a:solidFill>
              <a:latin typeface="Calibri"/>
              <a:ea typeface="Calibri"/>
              <a:cs typeface="Calibri"/>
              <a:sym typeface="Calibri"/>
            </a:endParaRPr>
          </a:p>
        </p:txBody>
      </p:sp>
      <p:sp>
        <p:nvSpPr>
          <p:cNvPr id="324" name="Google Shape;324;p1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8" name="Shape 328"/>
        <p:cNvGrpSpPr/>
        <p:nvPr/>
      </p:nvGrpSpPr>
      <p:grpSpPr>
        <a:xfrm>
          <a:off x="0" y="0"/>
          <a:ext cx="0" cy="0"/>
          <a:chOff x="0" y="0"/>
          <a:chExt cx="0" cy="0"/>
        </a:xfrm>
      </p:grpSpPr>
      <p:pic>
        <p:nvPicPr>
          <p:cNvPr id="329" name="Google Shape;329;p20"/>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330" name="Google Shape;330;p20"/>
          <p:cNvPicPr preferRelativeResize="0"/>
          <p:nvPr/>
        </p:nvPicPr>
        <p:blipFill rotWithShape="1">
          <a:blip r:embed="rId4">
            <a:alphaModFix/>
          </a:blip>
          <a:srcRect b="0" l="0" r="0" t="0"/>
          <a:stretch/>
        </p:blipFill>
        <p:spPr>
          <a:xfrm>
            <a:off x="2482052" y="6336607"/>
            <a:ext cx="9902229" cy="204838"/>
          </a:xfrm>
          <a:prstGeom prst="rect">
            <a:avLst/>
          </a:prstGeom>
          <a:noFill/>
          <a:ln>
            <a:noFill/>
          </a:ln>
        </p:spPr>
      </p:pic>
      <p:pic>
        <p:nvPicPr>
          <p:cNvPr id="331" name="Google Shape;331;p20"/>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332" name="Google Shape;332;p20"/>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333" name="Google Shape;333;p20"/>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334" name="Google Shape;334;p20"/>
          <p:cNvSpPr txBox="1"/>
          <p:nvPr/>
        </p:nvSpPr>
        <p:spPr>
          <a:xfrm>
            <a:off x="1014365" y="417047"/>
            <a:ext cx="9005355"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Hidden layer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(transmission layer)</a:t>
            </a:r>
            <a:endParaRPr sz="2800">
              <a:solidFill>
                <a:schemeClr val="lt1"/>
              </a:solidFill>
              <a:latin typeface="Tajawal Medium"/>
              <a:ea typeface="Tajawal Medium"/>
              <a:cs typeface="Tajawal Medium"/>
              <a:sym typeface="Tajawal Medium"/>
            </a:endParaRPr>
          </a:p>
        </p:txBody>
      </p:sp>
      <p:sp>
        <p:nvSpPr>
          <p:cNvPr id="335" name="Google Shape;335;p20"/>
          <p:cNvSpPr txBox="1"/>
          <p:nvPr/>
        </p:nvSpPr>
        <p:spPr>
          <a:xfrm>
            <a:off x="277625" y="236724"/>
            <a:ext cx="1473480"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Module</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1</a:t>
            </a:r>
            <a:endParaRPr/>
          </a:p>
        </p:txBody>
      </p:sp>
      <p:sp>
        <p:nvSpPr>
          <p:cNvPr id="336" name="Google Shape;336;p20"/>
          <p:cNvSpPr txBox="1"/>
          <p:nvPr/>
        </p:nvSpPr>
        <p:spPr>
          <a:xfrm>
            <a:off x="1874165" y="5269933"/>
            <a:ext cx="8108027" cy="1015663"/>
          </a:xfrm>
          <a:prstGeom prst="rect">
            <a:avLst/>
          </a:prstGeom>
          <a:noFill/>
          <a:ln>
            <a:noFill/>
          </a:ln>
        </p:spPr>
        <p:txBody>
          <a:bodyPr anchorCtr="0" anchor="t" bIns="45700" lIns="91425" spcFirstLastPara="1" rIns="91425" wrap="square" tIns="45700">
            <a:spAutoFit/>
          </a:bodyPr>
          <a:lstStyle/>
          <a:p>
            <a:pPr indent="0" lvl="2" marL="914400" marR="0" rtl="0" algn="ctr">
              <a:lnSpc>
                <a:spcPct val="200000"/>
              </a:lnSpc>
              <a:spcBef>
                <a:spcPts val="0"/>
              </a:spcBef>
              <a:spcAft>
                <a:spcPts val="0"/>
              </a:spcAft>
              <a:buNone/>
            </a:pPr>
            <a:r>
              <a:rPr b="1" i="0" lang="en-US" sz="1600" u="none" cap="none" strike="noStrike">
                <a:solidFill>
                  <a:srgbClr val="0A1F61"/>
                </a:solidFill>
                <a:latin typeface="Tajawal ExtraBold"/>
                <a:ea typeface="Tajawal ExtraBold"/>
                <a:cs typeface="Tajawal ExtraBold"/>
                <a:sym typeface="Tajawal ExtraBold"/>
              </a:rPr>
              <a:t>Note: </a:t>
            </a:r>
            <a:r>
              <a:rPr b="0" i="0" lang="en-US" sz="1600" u="none" cap="none" strike="noStrike">
                <a:solidFill>
                  <a:srgbClr val="0A1F61"/>
                </a:solidFill>
                <a:latin typeface="Tajawal ExtraBold"/>
                <a:ea typeface="Tajawal ExtraBold"/>
                <a:cs typeface="Tajawal ExtraBold"/>
                <a:sym typeface="Tajawal ExtraBold"/>
              </a:rPr>
              <a:t>Transmission Media is another hidden layer under the Physical Layer</a:t>
            </a:r>
            <a:endParaRPr/>
          </a:p>
        </p:txBody>
      </p:sp>
      <p:pic>
        <p:nvPicPr>
          <p:cNvPr id="337" name="Google Shape;337;p20"/>
          <p:cNvPicPr preferRelativeResize="0"/>
          <p:nvPr/>
        </p:nvPicPr>
        <p:blipFill rotWithShape="1">
          <a:blip r:embed="rId7">
            <a:alphaModFix/>
          </a:blip>
          <a:srcRect b="0" l="0" r="0" t="0"/>
          <a:stretch/>
        </p:blipFill>
        <p:spPr>
          <a:xfrm>
            <a:off x="2784143" y="2027247"/>
            <a:ext cx="6155140" cy="3075662"/>
          </a:xfrm>
          <a:prstGeom prst="rect">
            <a:avLst/>
          </a:prstGeom>
          <a:noFill/>
          <a:ln>
            <a:noFill/>
          </a:ln>
          <a:effectLst>
            <a:outerShdw blurRad="292100" rotWithShape="0" algn="tl" dir="2700000" dist="139700">
              <a:srgbClr val="333333">
                <a:alpha val="64705"/>
              </a:srgbClr>
            </a:outerShdw>
          </a:effectLst>
        </p:spPr>
      </p:pic>
      <p:sp>
        <p:nvSpPr>
          <p:cNvPr id="338" name="Google Shape;338;p2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2" name="Shape 342"/>
        <p:cNvGrpSpPr/>
        <p:nvPr/>
      </p:nvGrpSpPr>
      <p:grpSpPr>
        <a:xfrm>
          <a:off x="0" y="0"/>
          <a:ext cx="0" cy="0"/>
          <a:chOff x="0" y="0"/>
          <a:chExt cx="0" cy="0"/>
        </a:xfrm>
      </p:grpSpPr>
      <p:pic>
        <p:nvPicPr>
          <p:cNvPr id="343" name="Google Shape;343;p21"/>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344" name="Google Shape;344;p21"/>
          <p:cNvPicPr preferRelativeResize="0"/>
          <p:nvPr/>
        </p:nvPicPr>
        <p:blipFill rotWithShape="1">
          <a:blip r:embed="rId4">
            <a:alphaModFix/>
          </a:blip>
          <a:srcRect b="0" l="0" r="0" t="0"/>
          <a:stretch/>
        </p:blipFill>
        <p:spPr>
          <a:xfrm>
            <a:off x="2482052" y="6336607"/>
            <a:ext cx="9902229" cy="204838"/>
          </a:xfrm>
          <a:prstGeom prst="rect">
            <a:avLst/>
          </a:prstGeom>
          <a:noFill/>
          <a:ln>
            <a:noFill/>
          </a:ln>
        </p:spPr>
      </p:pic>
      <p:pic>
        <p:nvPicPr>
          <p:cNvPr id="345" name="Google Shape;345;p21"/>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346" name="Google Shape;346;p21"/>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347" name="Google Shape;347;p21"/>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348" name="Google Shape;348;p21"/>
          <p:cNvSpPr txBox="1"/>
          <p:nvPr/>
        </p:nvSpPr>
        <p:spPr>
          <a:xfrm>
            <a:off x="920468" y="408204"/>
            <a:ext cx="9005355"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Communication through </a:t>
            </a:r>
            <a:endParaRPr sz="2800">
              <a:solidFill>
                <a:schemeClr val="lt1"/>
              </a:solidFill>
              <a:latin typeface="Tajawal Medium"/>
              <a:ea typeface="Tajawal Medium"/>
              <a:cs typeface="Tajawal Medium"/>
              <a:sym typeface="Tajawal Medium"/>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an internet</a:t>
            </a:r>
            <a:endParaRPr/>
          </a:p>
        </p:txBody>
      </p:sp>
      <p:sp>
        <p:nvSpPr>
          <p:cNvPr id="349" name="Google Shape;349;p21"/>
          <p:cNvSpPr txBox="1"/>
          <p:nvPr/>
        </p:nvSpPr>
        <p:spPr>
          <a:xfrm>
            <a:off x="277625" y="236724"/>
            <a:ext cx="1473480"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Module</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1</a:t>
            </a:r>
            <a:endParaRPr/>
          </a:p>
        </p:txBody>
      </p:sp>
      <p:pic>
        <p:nvPicPr>
          <p:cNvPr id="350" name="Google Shape;350;p21"/>
          <p:cNvPicPr preferRelativeResize="0"/>
          <p:nvPr/>
        </p:nvPicPr>
        <p:blipFill rotWithShape="1">
          <a:blip r:embed="rId7">
            <a:alphaModFix/>
          </a:blip>
          <a:srcRect b="0" l="0" r="0" t="0"/>
          <a:stretch/>
        </p:blipFill>
        <p:spPr>
          <a:xfrm>
            <a:off x="265332" y="1727092"/>
            <a:ext cx="5600700" cy="3664991"/>
          </a:xfrm>
          <a:prstGeom prst="rect">
            <a:avLst/>
          </a:prstGeom>
          <a:noFill/>
          <a:ln>
            <a:noFill/>
          </a:ln>
          <a:effectLst>
            <a:outerShdw blurRad="292100" rotWithShape="0" algn="tl" dir="2700000" dist="139700">
              <a:srgbClr val="333333">
                <a:alpha val="64705"/>
              </a:srgbClr>
            </a:outerShdw>
          </a:effectLst>
        </p:spPr>
      </p:pic>
      <p:pic>
        <p:nvPicPr>
          <p:cNvPr id="351" name="Google Shape;351;p21"/>
          <p:cNvPicPr preferRelativeResize="0"/>
          <p:nvPr/>
        </p:nvPicPr>
        <p:blipFill rotWithShape="1">
          <a:blip r:embed="rId8">
            <a:alphaModFix/>
          </a:blip>
          <a:srcRect b="0" l="0" r="0" t="0"/>
          <a:stretch/>
        </p:blipFill>
        <p:spPr>
          <a:xfrm>
            <a:off x="6337257" y="1727093"/>
            <a:ext cx="5600700" cy="3664991"/>
          </a:xfrm>
          <a:prstGeom prst="rect">
            <a:avLst/>
          </a:prstGeom>
          <a:noFill/>
          <a:ln>
            <a:noFill/>
          </a:ln>
          <a:effectLst>
            <a:outerShdw blurRad="292100" rotWithShape="0" algn="tl" dir="2700000" dist="139700">
              <a:srgbClr val="333333">
                <a:alpha val="64705"/>
              </a:srgbClr>
            </a:outerShdw>
          </a:effectLst>
        </p:spPr>
      </p:pic>
      <p:sp>
        <p:nvSpPr>
          <p:cNvPr id="352" name="Google Shape;352;p21"/>
          <p:cNvSpPr txBox="1"/>
          <p:nvPr/>
        </p:nvSpPr>
        <p:spPr>
          <a:xfrm>
            <a:off x="2941050" y="5756865"/>
            <a:ext cx="6792413" cy="338554"/>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600">
                <a:solidFill>
                  <a:srgbClr val="0A1F61"/>
                </a:solidFill>
                <a:latin typeface="Tajawal ExtraBold"/>
                <a:ea typeface="Tajawal ExtraBold"/>
                <a:cs typeface="Tajawal ExtraBold"/>
                <a:sym typeface="Tajawal ExtraBold"/>
              </a:rPr>
              <a:t>Remember: </a:t>
            </a:r>
            <a:r>
              <a:rPr lang="en-US" sz="1600">
                <a:solidFill>
                  <a:srgbClr val="0A1F61"/>
                </a:solidFill>
                <a:latin typeface="Tajawal ExtraBold"/>
                <a:ea typeface="Tajawal ExtraBold"/>
                <a:cs typeface="Tajawal ExtraBold"/>
                <a:sym typeface="Tajawal ExtraBold"/>
              </a:rPr>
              <a:t>switches devices do not change data objects</a:t>
            </a:r>
            <a:endParaRPr sz="1600">
              <a:solidFill>
                <a:srgbClr val="0A1F61"/>
              </a:solidFill>
              <a:latin typeface="Tajawal ExtraBold"/>
              <a:ea typeface="Tajawal ExtraBold"/>
              <a:cs typeface="Tajawal ExtraBold"/>
              <a:sym typeface="Tajawal ExtraBold"/>
            </a:endParaRPr>
          </a:p>
        </p:txBody>
      </p:sp>
      <p:sp>
        <p:nvSpPr>
          <p:cNvPr id="353" name="Google Shape;353;p2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7" name="Shape 357"/>
        <p:cNvGrpSpPr/>
        <p:nvPr/>
      </p:nvGrpSpPr>
      <p:grpSpPr>
        <a:xfrm>
          <a:off x="0" y="0"/>
          <a:ext cx="0" cy="0"/>
          <a:chOff x="0" y="0"/>
          <a:chExt cx="0" cy="0"/>
        </a:xfrm>
      </p:grpSpPr>
      <p:pic>
        <p:nvPicPr>
          <p:cNvPr id="358" name="Google Shape;358;p22"/>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359" name="Google Shape;359;p22"/>
          <p:cNvPicPr preferRelativeResize="0"/>
          <p:nvPr/>
        </p:nvPicPr>
        <p:blipFill rotWithShape="1">
          <a:blip r:embed="rId4">
            <a:alphaModFix/>
          </a:blip>
          <a:srcRect b="0" l="0" r="0" t="0"/>
          <a:stretch/>
        </p:blipFill>
        <p:spPr>
          <a:xfrm>
            <a:off x="2482052" y="6336607"/>
            <a:ext cx="9902229" cy="204838"/>
          </a:xfrm>
          <a:prstGeom prst="rect">
            <a:avLst/>
          </a:prstGeom>
          <a:noFill/>
          <a:ln>
            <a:noFill/>
          </a:ln>
        </p:spPr>
      </p:pic>
      <p:pic>
        <p:nvPicPr>
          <p:cNvPr id="360" name="Google Shape;360;p22"/>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361" name="Google Shape;361;p22"/>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362" name="Google Shape;362;p22"/>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363" name="Google Shape;363;p22"/>
          <p:cNvSpPr txBox="1"/>
          <p:nvPr/>
        </p:nvSpPr>
        <p:spPr>
          <a:xfrm>
            <a:off x="1014365" y="417047"/>
            <a:ext cx="9005355"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logical mapping between </a:t>
            </a:r>
            <a:endParaRPr sz="2800">
              <a:solidFill>
                <a:schemeClr val="lt1"/>
              </a:solidFill>
              <a:latin typeface="Tajawal Medium"/>
              <a:ea typeface="Tajawal Medium"/>
              <a:cs typeface="Tajawal Medium"/>
              <a:sym typeface="Tajawal Medium"/>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OSI model and TCP/IP model</a:t>
            </a:r>
            <a:endParaRPr sz="2800">
              <a:solidFill>
                <a:schemeClr val="lt1"/>
              </a:solidFill>
              <a:latin typeface="Tajawal Medium"/>
              <a:ea typeface="Tajawal Medium"/>
              <a:cs typeface="Tajawal Medium"/>
              <a:sym typeface="Tajawal Medium"/>
            </a:endParaRPr>
          </a:p>
        </p:txBody>
      </p:sp>
      <p:sp>
        <p:nvSpPr>
          <p:cNvPr id="364" name="Google Shape;364;p22"/>
          <p:cNvSpPr txBox="1"/>
          <p:nvPr/>
        </p:nvSpPr>
        <p:spPr>
          <a:xfrm>
            <a:off x="277625" y="236724"/>
            <a:ext cx="1473480"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Module</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1</a:t>
            </a:r>
            <a:endParaRPr/>
          </a:p>
        </p:txBody>
      </p:sp>
      <p:pic>
        <p:nvPicPr>
          <p:cNvPr id="365" name="Google Shape;365;p22"/>
          <p:cNvPicPr preferRelativeResize="0"/>
          <p:nvPr/>
        </p:nvPicPr>
        <p:blipFill rotWithShape="1">
          <a:blip r:embed="rId7">
            <a:alphaModFix/>
          </a:blip>
          <a:srcRect b="0" l="0" r="0" t="0"/>
          <a:stretch/>
        </p:blipFill>
        <p:spPr>
          <a:xfrm>
            <a:off x="2037937" y="1663920"/>
            <a:ext cx="9267844" cy="4433641"/>
          </a:xfrm>
          <a:prstGeom prst="rect">
            <a:avLst/>
          </a:prstGeom>
          <a:noFill/>
          <a:ln>
            <a:noFill/>
          </a:ln>
          <a:effectLst>
            <a:outerShdw blurRad="292100" rotWithShape="0" algn="tl" dir="2700000" dist="139700">
              <a:srgbClr val="333333">
                <a:alpha val="64705"/>
              </a:srgbClr>
            </a:outerShdw>
          </a:effectLst>
        </p:spPr>
      </p:pic>
      <p:sp>
        <p:nvSpPr>
          <p:cNvPr id="366" name="Google Shape;366;p2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0" name="Shape 370"/>
        <p:cNvGrpSpPr/>
        <p:nvPr/>
      </p:nvGrpSpPr>
      <p:grpSpPr>
        <a:xfrm>
          <a:off x="0" y="0"/>
          <a:ext cx="0" cy="0"/>
          <a:chOff x="0" y="0"/>
          <a:chExt cx="0" cy="0"/>
        </a:xfrm>
      </p:grpSpPr>
      <p:pic>
        <p:nvPicPr>
          <p:cNvPr id="371" name="Google Shape;371;p23"/>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372" name="Google Shape;372;p23"/>
          <p:cNvPicPr preferRelativeResize="0"/>
          <p:nvPr/>
        </p:nvPicPr>
        <p:blipFill rotWithShape="1">
          <a:blip r:embed="rId4">
            <a:alphaModFix/>
          </a:blip>
          <a:srcRect b="0" l="0" r="0" t="0"/>
          <a:stretch/>
        </p:blipFill>
        <p:spPr>
          <a:xfrm>
            <a:off x="2482052" y="6336607"/>
            <a:ext cx="9902229" cy="204838"/>
          </a:xfrm>
          <a:prstGeom prst="rect">
            <a:avLst/>
          </a:prstGeom>
          <a:noFill/>
          <a:ln>
            <a:noFill/>
          </a:ln>
        </p:spPr>
      </p:pic>
      <p:pic>
        <p:nvPicPr>
          <p:cNvPr id="373" name="Google Shape;373;p23"/>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374" name="Google Shape;374;p23"/>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375" name="Google Shape;375;p23"/>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376" name="Google Shape;376;p23"/>
          <p:cNvSpPr txBox="1"/>
          <p:nvPr/>
        </p:nvSpPr>
        <p:spPr>
          <a:xfrm>
            <a:off x="1014365" y="564008"/>
            <a:ext cx="900535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Data Encapsulation</a:t>
            </a:r>
            <a:endParaRPr sz="2800">
              <a:solidFill>
                <a:schemeClr val="lt1"/>
              </a:solidFill>
              <a:latin typeface="Tajawal Medium"/>
              <a:ea typeface="Tajawal Medium"/>
              <a:cs typeface="Tajawal Medium"/>
              <a:sym typeface="Tajawal Medium"/>
            </a:endParaRPr>
          </a:p>
        </p:txBody>
      </p:sp>
      <p:sp>
        <p:nvSpPr>
          <p:cNvPr id="377" name="Google Shape;377;p23"/>
          <p:cNvSpPr txBox="1"/>
          <p:nvPr/>
        </p:nvSpPr>
        <p:spPr>
          <a:xfrm>
            <a:off x="277625" y="236724"/>
            <a:ext cx="1473480"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Module</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1</a:t>
            </a:r>
            <a:endParaRPr/>
          </a:p>
        </p:txBody>
      </p:sp>
      <p:pic>
        <p:nvPicPr>
          <p:cNvPr id="378" name="Google Shape;378;p23"/>
          <p:cNvPicPr preferRelativeResize="0"/>
          <p:nvPr/>
        </p:nvPicPr>
        <p:blipFill rotWithShape="1">
          <a:blip r:embed="rId7">
            <a:alphaModFix/>
          </a:blip>
          <a:srcRect b="0" l="0" r="0" t="0"/>
          <a:stretch/>
        </p:blipFill>
        <p:spPr>
          <a:xfrm>
            <a:off x="2512003" y="1610200"/>
            <a:ext cx="7749278" cy="4541173"/>
          </a:xfrm>
          <a:prstGeom prst="rect">
            <a:avLst/>
          </a:prstGeom>
          <a:noFill/>
          <a:ln>
            <a:noFill/>
          </a:ln>
          <a:effectLst>
            <a:outerShdw blurRad="292100" rotWithShape="0" algn="tl" dir="2700000" dist="139700">
              <a:srgbClr val="333333">
                <a:alpha val="64705"/>
              </a:srgbClr>
            </a:outerShdw>
          </a:effectLst>
        </p:spPr>
      </p:pic>
      <p:sp>
        <p:nvSpPr>
          <p:cNvPr id="379" name="Google Shape;379;p23"/>
          <p:cNvSpPr txBox="1"/>
          <p:nvPr/>
        </p:nvSpPr>
        <p:spPr>
          <a:xfrm>
            <a:off x="10195814" y="3654555"/>
            <a:ext cx="1224643"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1800">
                <a:solidFill>
                  <a:schemeClr val="dk1"/>
                </a:solidFill>
                <a:latin typeface="Calibri"/>
                <a:ea typeface="Calibri"/>
                <a:cs typeface="Calibri"/>
                <a:sym typeface="Calibri"/>
              </a:rPr>
              <a:t>Segment</a:t>
            </a:r>
            <a:endParaRPr i="1" sz="1800">
              <a:solidFill>
                <a:schemeClr val="dk1"/>
              </a:solidFill>
              <a:latin typeface="Calibri"/>
              <a:ea typeface="Calibri"/>
              <a:cs typeface="Calibri"/>
              <a:sym typeface="Calibri"/>
            </a:endParaRPr>
          </a:p>
        </p:txBody>
      </p:sp>
      <p:sp>
        <p:nvSpPr>
          <p:cNvPr id="380" name="Google Shape;380;p23"/>
          <p:cNvSpPr txBox="1"/>
          <p:nvPr/>
        </p:nvSpPr>
        <p:spPr>
          <a:xfrm>
            <a:off x="10195813" y="4083787"/>
            <a:ext cx="1224643"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1800">
                <a:solidFill>
                  <a:schemeClr val="dk1"/>
                </a:solidFill>
                <a:latin typeface="Calibri"/>
                <a:ea typeface="Calibri"/>
                <a:cs typeface="Calibri"/>
                <a:sym typeface="Calibri"/>
              </a:rPr>
              <a:t>packet</a:t>
            </a:r>
            <a:endParaRPr sz="1800">
              <a:solidFill>
                <a:schemeClr val="dk1"/>
              </a:solidFill>
              <a:latin typeface="Calibri"/>
              <a:ea typeface="Calibri"/>
              <a:cs typeface="Calibri"/>
              <a:sym typeface="Calibri"/>
            </a:endParaRPr>
          </a:p>
        </p:txBody>
      </p:sp>
      <p:sp>
        <p:nvSpPr>
          <p:cNvPr id="381" name="Google Shape;381;p23"/>
          <p:cNvSpPr txBox="1"/>
          <p:nvPr/>
        </p:nvSpPr>
        <p:spPr>
          <a:xfrm>
            <a:off x="10195813" y="4575516"/>
            <a:ext cx="1224643"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1800">
                <a:solidFill>
                  <a:schemeClr val="dk1"/>
                </a:solidFill>
                <a:latin typeface="Calibri"/>
                <a:ea typeface="Calibri"/>
                <a:cs typeface="Calibri"/>
                <a:sym typeface="Calibri"/>
              </a:rPr>
              <a:t>frame</a:t>
            </a:r>
            <a:endParaRPr sz="1800">
              <a:solidFill>
                <a:schemeClr val="dk1"/>
              </a:solidFill>
              <a:latin typeface="Calibri"/>
              <a:ea typeface="Calibri"/>
              <a:cs typeface="Calibri"/>
              <a:sym typeface="Calibri"/>
            </a:endParaRPr>
          </a:p>
        </p:txBody>
      </p:sp>
      <p:sp>
        <p:nvSpPr>
          <p:cNvPr id="382" name="Google Shape;382;p2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6" name="Shape 386"/>
        <p:cNvGrpSpPr/>
        <p:nvPr/>
      </p:nvGrpSpPr>
      <p:grpSpPr>
        <a:xfrm>
          <a:off x="0" y="0"/>
          <a:ext cx="0" cy="0"/>
          <a:chOff x="0" y="0"/>
          <a:chExt cx="0" cy="0"/>
        </a:xfrm>
      </p:grpSpPr>
      <p:pic>
        <p:nvPicPr>
          <p:cNvPr id="387" name="Google Shape;387;p24"/>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388" name="Google Shape;388;p24"/>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389" name="Google Shape;389;p24"/>
          <p:cNvPicPr preferRelativeResize="0"/>
          <p:nvPr/>
        </p:nvPicPr>
        <p:blipFill rotWithShape="1">
          <a:blip r:embed="rId4">
            <a:alphaModFix/>
          </a:blip>
          <a:srcRect b="0" l="0" r="0" t="0"/>
          <a:stretch/>
        </p:blipFill>
        <p:spPr>
          <a:xfrm>
            <a:off x="12072675" y="2204822"/>
            <a:ext cx="238650" cy="2709534"/>
          </a:xfrm>
          <a:prstGeom prst="rect">
            <a:avLst/>
          </a:prstGeom>
          <a:noFill/>
          <a:ln>
            <a:noFill/>
          </a:ln>
        </p:spPr>
      </p:pic>
      <p:pic>
        <p:nvPicPr>
          <p:cNvPr id="390" name="Google Shape;390;p24"/>
          <p:cNvPicPr preferRelativeResize="0"/>
          <p:nvPr/>
        </p:nvPicPr>
        <p:blipFill rotWithShape="1">
          <a:blip r:embed="rId5">
            <a:alphaModFix/>
          </a:blip>
          <a:srcRect b="0" l="0" r="0" t="0"/>
          <a:stretch/>
        </p:blipFill>
        <p:spPr>
          <a:xfrm>
            <a:off x="-108036" y="0"/>
            <a:ext cx="9533101" cy="1610200"/>
          </a:xfrm>
          <a:prstGeom prst="rect">
            <a:avLst/>
          </a:prstGeom>
          <a:noFill/>
          <a:ln>
            <a:noFill/>
          </a:ln>
        </p:spPr>
      </p:pic>
      <p:sp>
        <p:nvSpPr>
          <p:cNvPr id="391" name="Google Shape;391;p24"/>
          <p:cNvSpPr txBox="1"/>
          <p:nvPr/>
        </p:nvSpPr>
        <p:spPr>
          <a:xfrm>
            <a:off x="1108815" y="446409"/>
            <a:ext cx="9005355"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Encapsulation headers</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(TCP vs UDP)</a:t>
            </a:r>
            <a:endParaRPr/>
          </a:p>
        </p:txBody>
      </p:sp>
      <p:sp>
        <p:nvSpPr>
          <p:cNvPr id="392" name="Google Shape;392;p24"/>
          <p:cNvSpPr txBox="1"/>
          <p:nvPr/>
        </p:nvSpPr>
        <p:spPr>
          <a:xfrm>
            <a:off x="277625" y="236724"/>
            <a:ext cx="1473480"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Module</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1</a:t>
            </a:r>
            <a:endParaRPr/>
          </a:p>
        </p:txBody>
      </p:sp>
      <p:pic>
        <p:nvPicPr>
          <p:cNvPr id="393" name="Google Shape;393;p24"/>
          <p:cNvPicPr preferRelativeResize="0"/>
          <p:nvPr/>
        </p:nvPicPr>
        <p:blipFill rotWithShape="1">
          <a:blip r:embed="rId6">
            <a:alphaModFix/>
          </a:blip>
          <a:srcRect b="0" l="0" r="0" t="0"/>
          <a:stretch/>
        </p:blipFill>
        <p:spPr>
          <a:xfrm>
            <a:off x="4735534" y="1372379"/>
            <a:ext cx="7147259" cy="5246766"/>
          </a:xfrm>
          <a:prstGeom prst="rect">
            <a:avLst/>
          </a:prstGeom>
          <a:noFill/>
          <a:ln>
            <a:noFill/>
          </a:ln>
          <a:effectLst>
            <a:outerShdw blurRad="292100" rotWithShape="0" algn="tl" dir="2700000" dist="139700">
              <a:srgbClr val="333333">
                <a:alpha val="64705"/>
              </a:srgbClr>
            </a:outerShdw>
          </a:effectLst>
        </p:spPr>
      </p:pic>
      <p:pic>
        <p:nvPicPr>
          <p:cNvPr id="394" name="Google Shape;394;p24"/>
          <p:cNvPicPr preferRelativeResize="0"/>
          <p:nvPr/>
        </p:nvPicPr>
        <p:blipFill rotWithShape="1">
          <a:blip r:embed="rId7">
            <a:alphaModFix/>
          </a:blip>
          <a:srcRect b="0" l="0" r="0" t="0"/>
          <a:stretch/>
        </p:blipFill>
        <p:spPr>
          <a:xfrm>
            <a:off x="277625" y="2144938"/>
            <a:ext cx="4268027" cy="3300575"/>
          </a:xfrm>
          <a:prstGeom prst="rect">
            <a:avLst/>
          </a:prstGeom>
          <a:noFill/>
          <a:ln>
            <a:noFill/>
          </a:ln>
          <a:effectLst>
            <a:outerShdw blurRad="292100" rotWithShape="0" algn="tl" dir="2700000" dist="139700">
              <a:srgbClr val="333333">
                <a:alpha val="64705"/>
              </a:srgbClr>
            </a:outerShdw>
          </a:effectLst>
        </p:spPr>
      </p:pic>
      <p:sp>
        <p:nvSpPr>
          <p:cNvPr id="395" name="Google Shape;395;p2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396" name="Google Shape;396;p24"/>
          <p:cNvSpPr/>
          <p:nvPr/>
        </p:nvSpPr>
        <p:spPr>
          <a:xfrm>
            <a:off x="7080198" y="4349804"/>
            <a:ext cx="3033972"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800">
                <a:solidFill>
                  <a:schemeClr val="dk1"/>
                </a:solidFill>
                <a:latin typeface="Calibri"/>
                <a:ea typeface="Calibri"/>
                <a:cs typeface="Calibri"/>
                <a:sym typeface="Calibri"/>
              </a:rPr>
              <a:t>Transmission Control Protocol</a:t>
            </a:r>
            <a:endParaRPr b="1" sz="1800">
              <a:solidFill>
                <a:schemeClr val="dk1"/>
              </a:solidFill>
              <a:latin typeface="Calibri"/>
              <a:ea typeface="Calibri"/>
              <a:cs typeface="Calibri"/>
              <a:sym typeface="Calibri"/>
            </a:endParaRPr>
          </a:p>
        </p:txBody>
      </p:sp>
      <p:sp>
        <p:nvSpPr>
          <p:cNvPr id="397" name="Google Shape;397;p24"/>
          <p:cNvSpPr/>
          <p:nvPr/>
        </p:nvSpPr>
        <p:spPr>
          <a:xfrm>
            <a:off x="7593544" y="6485644"/>
            <a:ext cx="2520626"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Calibri"/>
                <a:ea typeface="Calibri"/>
                <a:cs typeface="Calibri"/>
                <a:sym typeface="Calibri"/>
              </a:rPr>
              <a:t> </a:t>
            </a:r>
            <a:r>
              <a:rPr b="1" lang="en-US" sz="1800">
                <a:solidFill>
                  <a:schemeClr val="dk1"/>
                </a:solidFill>
                <a:latin typeface="Calibri"/>
                <a:ea typeface="Calibri"/>
                <a:cs typeface="Calibri"/>
                <a:sym typeface="Calibri"/>
              </a:rPr>
              <a:t>User Datagram Protocol</a:t>
            </a:r>
            <a:endParaRPr sz="1800">
              <a:solidFill>
                <a:schemeClr val="dk1"/>
              </a:solidFill>
              <a:latin typeface="Calibri"/>
              <a:ea typeface="Calibri"/>
              <a:cs typeface="Calibri"/>
              <a:sym typeface="Calibri"/>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1" name="Shape 401"/>
        <p:cNvGrpSpPr/>
        <p:nvPr/>
      </p:nvGrpSpPr>
      <p:grpSpPr>
        <a:xfrm>
          <a:off x="0" y="0"/>
          <a:ext cx="0" cy="0"/>
          <a:chOff x="0" y="0"/>
          <a:chExt cx="0" cy="0"/>
        </a:xfrm>
      </p:grpSpPr>
      <p:pic>
        <p:nvPicPr>
          <p:cNvPr id="402" name="Google Shape;402;p25"/>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403" name="Google Shape;403;p25"/>
          <p:cNvPicPr preferRelativeResize="0"/>
          <p:nvPr/>
        </p:nvPicPr>
        <p:blipFill rotWithShape="1">
          <a:blip r:embed="rId4">
            <a:alphaModFix/>
          </a:blip>
          <a:srcRect b="0" l="0" r="0" t="0"/>
          <a:stretch/>
        </p:blipFill>
        <p:spPr>
          <a:xfrm>
            <a:off x="2482052" y="6336607"/>
            <a:ext cx="9902229" cy="204838"/>
          </a:xfrm>
          <a:prstGeom prst="rect">
            <a:avLst/>
          </a:prstGeom>
          <a:noFill/>
          <a:ln>
            <a:noFill/>
          </a:ln>
        </p:spPr>
      </p:pic>
      <p:pic>
        <p:nvPicPr>
          <p:cNvPr id="404" name="Google Shape;404;p25"/>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405" name="Google Shape;405;p25"/>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406" name="Google Shape;406;p25"/>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407" name="Google Shape;407;p25"/>
          <p:cNvSpPr txBox="1"/>
          <p:nvPr/>
        </p:nvSpPr>
        <p:spPr>
          <a:xfrm>
            <a:off x="918831" y="641661"/>
            <a:ext cx="900535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TCP/UDP protocols</a:t>
            </a:r>
            <a:endParaRPr sz="2800">
              <a:solidFill>
                <a:schemeClr val="lt1"/>
              </a:solidFill>
              <a:latin typeface="Tajawal Medium"/>
              <a:ea typeface="Tajawal Medium"/>
              <a:cs typeface="Tajawal Medium"/>
              <a:sym typeface="Tajawal Medium"/>
            </a:endParaRPr>
          </a:p>
        </p:txBody>
      </p:sp>
      <p:sp>
        <p:nvSpPr>
          <p:cNvPr id="408" name="Google Shape;408;p25"/>
          <p:cNvSpPr txBox="1"/>
          <p:nvPr/>
        </p:nvSpPr>
        <p:spPr>
          <a:xfrm>
            <a:off x="277625" y="236724"/>
            <a:ext cx="1473480"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Module</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1</a:t>
            </a:r>
            <a:endParaRPr/>
          </a:p>
        </p:txBody>
      </p:sp>
      <p:pic>
        <p:nvPicPr>
          <p:cNvPr id="409" name="Google Shape;409;p25"/>
          <p:cNvPicPr preferRelativeResize="0"/>
          <p:nvPr/>
        </p:nvPicPr>
        <p:blipFill rotWithShape="1">
          <a:blip r:embed="rId7">
            <a:alphaModFix/>
          </a:blip>
          <a:srcRect b="0" l="0" r="0" t="0"/>
          <a:stretch/>
        </p:blipFill>
        <p:spPr>
          <a:xfrm>
            <a:off x="6191144" y="1986359"/>
            <a:ext cx="5621725" cy="3304156"/>
          </a:xfrm>
          <a:prstGeom prst="rect">
            <a:avLst/>
          </a:prstGeom>
          <a:noFill/>
          <a:ln>
            <a:noFill/>
          </a:ln>
          <a:effectLst>
            <a:outerShdw blurRad="292100" rotWithShape="0" algn="tl" dir="2700000" dist="139700">
              <a:srgbClr val="333333">
                <a:alpha val="64705"/>
              </a:srgbClr>
            </a:outerShdw>
          </a:effectLst>
        </p:spPr>
      </p:pic>
      <p:pic>
        <p:nvPicPr>
          <p:cNvPr id="410" name="Google Shape;410;p25"/>
          <p:cNvPicPr preferRelativeResize="0"/>
          <p:nvPr/>
        </p:nvPicPr>
        <p:blipFill rotWithShape="1">
          <a:blip r:embed="rId8">
            <a:alphaModFix/>
          </a:blip>
          <a:srcRect b="0" l="0" r="0" t="0"/>
          <a:stretch/>
        </p:blipFill>
        <p:spPr>
          <a:xfrm>
            <a:off x="253446" y="1687927"/>
            <a:ext cx="5800725" cy="3743325"/>
          </a:xfrm>
          <a:prstGeom prst="rect">
            <a:avLst/>
          </a:prstGeom>
          <a:noFill/>
          <a:ln>
            <a:noFill/>
          </a:ln>
          <a:effectLst>
            <a:outerShdw blurRad="292100" rotWithShape="0" algn="tl" dir="2700000" dist="139700">
              <a:srgbClr val="333333">
                <a:alpha val="64705"/>
              </a:srgbClr>
            </a:outerShdw>
          </a:effectLst>
        </p:spPr>
      </p:pic>
      <p:sp>
        <p:nvSpPr>
          <p:cNvPr id="411" name="Google Shape;411;p25"/>
          <p:cNvSpPr/>
          <p:nvPr/>
        </p:nvSpPr>
        <p:spPr>
          <a:xfrm>
            <a:off x="3153808" y="5140734"/>
            <a:ext cx="2839239" cy="3231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500">
                <a:solidFill>
                  <a:srgbClr val="0A1F61"/>
                </a:solidFill>
                <a:latin typeface="Tajawal ExtraBold"/>
                <a:ea typeface="Tajawal ExtraBold"/>
                <a:cs typeface="Tajawal ExtraBold"/>
                <a:sym typeface="Tajawal ExtraBold"/>
              </a:rPr>
              <a:t>TCP three-way handshake</a:t>
            </a:r>
            <a:endParaRPr/>
          </a:p>
        </p:txBody>
      </p:sp>
      <p:sp>
        <p:nvSpPr>
          <p:cNvPr id="412" name="Google Shape;412;p2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6" name="Shape 416"/>
        <p:cNvGrpSpPr/>
        <p:nvPr/>
      </p:nvGrpSpPr>
      <p:grpSpPr>
        <a:xfrm>
          <a:off x="0" y="0"/>
          <a:ext cx="0" cy="0"/>
          <a:chOff x="0" y="0"/>
          <a:chExt cx="0" cy="0"/>
        </a:xfrm>
      </p:grpSpPr>
      <p:pic>
        <p:nvPicPr>
          <p:cNvPr id="417" name="Google Shape;417;p26"/>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418" name="Google Shape;418;p26"/>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419" name="Google Shape;419;p26"/>
          <p:cNvPicPr preferRelativeResize="0"/>
          <p:nvPr/>
        </p:nvPicPr>
        <p:blipFill rotWithShape="1">
          <a:blip r:embed="rId4">
            <a:alphaModFix/>
          </a:blip>
          <a:srcRect b="0" l="0" r="0" t="0"/>
          <a:stretch/>
        </p:blipFill>
        <p:spPr>
          <a:xfrm>
            <a:off x="12072675" y="2204822"/>
            <a:ext cx="238650" cy="2709534"/>
          </a:xfrm>
          <a:prstGeom prst="rect">
            <a:avLst/>
          </a:prstGeom>
          <a:noFill/>
          <a:ln>
            <a:noFill/>
          </a:ln>
        </p:spPr>
      </p:pic>
      <p:pic>
        <p:nvPicPr>
          <p:cNvPr id="420" name="Google Shape;420;p26"/>
          <p:cNvPicPr preferRelativeResize="0"/>
          <p:nvPr/>
        </p:nvPicPr>
        <p:blipFill rotWithShape="1">
          <a:blip r:embed="rId5">
            <a:alphaModFix/>
          </a:blip>
          <a:srcRect b="0" l="0" r="0" t="0"/>
          <a:stretch/>
        </p:blipFill>
        <p:spPr>
          <a:xfrm>
            <a:off x="-108036" y="0"/>
            <a:ext cx="9533101" cy="1610200"/>
          </a:xfrm>
          <a:prstGeom prst="rect">
            <a:avLst/>
          </a:prstGeom>
          <a:noFill/>
          <a:ln>
            <a:noFill/>
          </a:ln>
        </p:spPr>
      </p:pic>
      <p:sp>
        <p:nvSpPr>
          <p:cNvPr id="421" name="Google Shape;421;p26"/>
          <p:cNvSpPr txBox="1"/>
          <p:nvPr/>
        </p:nvSpPr>
        <p:spPr>
          <a:xfrm>
            <a:off x="1014365" y="452167"/>
            <a:ext cx="9005355"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Encapsulation headers(IP)</a:t>
            </a:r>
            <a:endParaRPr/>
          </a:p>
          <a:p>
            <a:pPr indent="0" lvl="0" marL="0" marR="0" rtl="0" algn="ctr">
              <a:spcBef>
                <a:spcPts val="0"/>
              </a:spcBef>
              <a:spcAft>
                <a:spcPts val="0"/>
              </a:spcAft>
              <a:buNone/>
            </a:pPr>
            <a:r>
              <a:rPr lang="en-US" sz="2000">
                <a:solidFill>
                  <a:schemeClr val="lt1"/>
                </a:solidFill>
                <a:latin typeface="Tajawal Medium"/>
                <a:ea typeface="Tajawal Medium"/>
                <a:cs typeface="Tajawal Medium"/>
                <a:sym typeface="Tajawal Medium"/>
              </a:rPr>
              <a:t>Internet protocol</a:t>
            </a:r>
            <a:endParaRPr sz="2000">
              <a:solidFill>
                <a:schemeClr val="lt1"/>
              </a:solidFill>
              <a:latin typeface="Tajawal Medium"/>
              <a:ea typeface="Tajawal Medium"/>
              <a:cs typeface="Tajawal Medium"/>
              <a:sym typeface="Tajawal Medium"/>
            </a:endParaRPr>
          </a:p>
        </p:txBody>
      </p:sp>
      <p:sp>
        <p:nvSpPr>
          <p:cNvPr id="422" name="Google Shape;422;p26"/>
          <p:cNvSpPr txBox="1"/>
          <p:nvPr/>
        </p:nvSpPr>
        <p:spPr>
          <a:xfrm>
            <a:off x="277625" y="236724"/>
            <a:ext cx="1473480"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Module</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1</a:t>
            </a:r>
            <a:endParaRPr/>
          </a:p>
        </p:txBody>
      </p:sp>
      <p:pic>
        <p:nvPicPr>
          <p:cNvPr id="423" name="Google Shape;423;p26"/>
          <p:cNvPicPr preferRelativeResize="0"/>
          <p:nvPr/>
        </p:nvPicPr>
        <p:blipFill rotWithShape="1">
          <a:blip r:embed="rId6">
            <a:alphaModFix/>
          </a:blip>
          <a:srcRect b="0" l="0" r="0" t="0"/>
          <a:stretch/>
        </p:blipFill>
        <p:spPr>
          <a:xfrm>
            <a:off x="2272219" y="3106861"/>
            <a:ext cx="9451208" cy="3362053"/>
          </a:xfrm>
          <a:prstGeom prst="rect">
            <a:avLst/>
          </a:prstGeom>
          <a:noFill/>
          <a:ln>
            <a:noFill/>
          </a:ln>
          <a:effectLst>
            <a:outerShdw blurRad="292100" rotWithShape="0" algn="tl" dir="2700000" dist="139700">
              <a:srgbClr val="333333">
                <a:alpha val="64705"/>
              </a:srgbClr>
            </a:outerShdw>
          </a:effectLst>
        </p:spPr>
      </p:pic>
      <p:sp>
        <p:nvSpPr>
          <p:cNvPr id="424" name="Google Shape;424;p26"/>
          <p:cNvSpPr txBox="1"/>
          <p:nvPr/>
        </p:nvSpPr>
        <p:spPr>
          <a:xfrm>
            <a:off x="277625" y="1650530"/>
            <a:ext cx="11636871" cy="1354217"/>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1600">
                <a:solidFill>
                  <a:srgbClr val="0A1F61"/>
                </a:solidFill>
                <a:latin typeface="Tajawal ExtraBold"/>
                <a:ea typeface="Tajawal ExtraBold"/>
                <a:cs typeface="Tajawal ExtraBold"/>
                <a:sym typeface="Tajawal ExtraBold"/>
              </a:rPr>
              <a:t>Method that governs </a:t>
            </a:r>
            <a:r>
              <a:rPr b="1" lang="en-US" sz="1600" u="sng">
                <a:solidFill>
                  <a:srgbClr val="0A1F61"/>
                </a:solidFill>
                <a:latin typeface="Tajawal ExtraBold"/>
                <a:ea typeface="Tajawal ExtraBold"/>
                <a:cs typeface="Tajawal ExtraBold"/>
                <a:sym typeface="Tajawal ExtraBold"/>
              </a:rPr>
              <a:t>how</a:t>
            </a:r>
            <a:r>
              <a:rPr lang="en-US" sz="1600">
                <a:solidFill>
                  <a:srgbClr val="0A1F61"/>
                </a:solidFill>
                <a:latin typeface="Tajawal ExtraBold"/>
                <a:ea typeface="Tajawal ExtraBold"/>
                <a:cs typeface="Tajawal ExtraBold"/>
                <a:sym typeface="Tajawal ExtraBold"/>
              </a:rPr>
              <a:t> computers share data across the Internet. </a:t>
            </a:r>
            <a:endParaRPr sz="1600">
              <a:solidFill>
                <a:srgbClr val="0A1F61"/>
              </a:solidFill>
              <a:latin typeface="Tajawal ExtraBold"/>
              <a:ea typeface="Tajawal ExtraBold"/>
              <a:cs typeface="Tajawal ExtraBold"/>
              <a:sym typeface="Tajawal ExtraBold"/>
            </a:endParaRPr>
          </a:p>
          <a:p>
            <a:pPr indent="0" lvl="0" marL="0" marR="0" rtl="0" algn="just">
              <a:spcBef>
                <a:spcPts val="0"/>
              </a:spcBef>
              <a:spcAft>
                <a:spcPts val="0"/>
              </a:spcAft>
              <a:buNone/>
            </a:pPr>
            <a:r>
              <a:rPr lang="en-US" sz="1600">
                <a:solidFill>
                  <a:srgbClr val="0A1F61"/>
                </a:solidFill>
                <a:latin typeface="Tajawal ExtraBold"/>
                <a:ea typeface="Tajawal ExtraBold"/>
                <a:cs typeface="Tajawal ExtraBold"/>
                <a:sym typeface="Tajawal ExtraBold"/>
              </a:rPr>
              <a:t>		</a:t>
            </a:r>
            <a:endParaRPr/>
          </a:p>
          <a:p>
            <a:pPr indent="0" lvl="0" marL="0" marR="0" rtl="0" algn="just">
              <a:spcBef>
                <a:spcPts val="0"/>
              </a:spcBef>
              <a:spcAft>
                <a:spcPts val="0"/>
              </a:spcAft>
              <a:buNone/>
            </a:pPr>
            <a:r>
              <a:rPr lang="en-US" sz="1600">
                <a:solidFill>
                  <a:srgbClr val="0A1F61"/>
                </a:solidFill>
                <a:latin typeface="Tajawal ExtraBold"/>
                <a:ea typeface="Tajawal ExtraBold"/>
                <a:cs typeface="Tajawal ExtraBold"/>
                <a:sym typeface="Tajawal ExtraBold"/>
              </a:rPr>
              <a:t>	When one computer sends data, such as an email or a web form, its message gets parsed into small packets that contain the sending computer's Internet address, the receiving computer's address, and part of the message(</a:t>
            </a:r>
            <a:r>
              <a:rPr b="1" i="1" lang="en-US" sz="1800">
                <a:solidFill>
                  <a:schemeClr val="dk1"/>
                </a:solidFill>
                <a:latin typeface="Calibri"/>
                <a:ea typeface="Calibri"/>
                <a:cs typeface="Calibri"/>
                <a:sym typeface="Calibri"/>
              </a:rPr>
              <a:t>packet</a:t>
            </a:r>
            <a:r>
              <a:rPr lang="en-US" sz="1600">
                <a:solidFill>
                  <a:srgbClr val="0A1F61"/>
                </a:solidFill>
                <a:latin typeface="Tajawal ExtraBold"/>
                <a:ea typeface="Tajawal ExtraBold"/>
                <a:cs typeface="Tajawal ExtraBold"/>
                <a:sym typeface="Tajawal ExtraBold"/>
              </a:rPr>
              <a:t>).</a:t>
            </a:r>
            <a:endParaRPr sz="1600">
              <a:solidFill>
                <a:srgbClr val="0A1F61"/>
              </a:solidFill>
              <a:latin typeface="Tajawal ExtraBold"/>
              <a:ea typeface="Tajawal ExtraBold"/>
              <a:cs typeface="Tajawal ExtraBold"/>
              <a:sym typeface="Tajawal ExtraBold"/>
            </a:endParaRPr>
          </a:p>
        </p:txBody>
      </p:sp>
      <p:sp>
        <p:nvSpPr>
          <p:cNvPr id="425" name="Google Shape;425;p2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9" name="Shape 429"/>
        <p:cNvGrpSpPr/>
        <p:nvPr/>
      </p:nvGrpSpPr>
      <p:grpSpPr>
        <a:xfrm>
          <a:off x="0" y="0"/>
          <a:ext cx="0" cy="0"/>
          <a:chOff x="0" y="0"/>
          <a:chExt cx="0" cy="0"/>
        </a:xfrm>
      </p:grpSpPr>
      <p:pic>
        <p:nvPicPr>
          <p:cNvPr id="430" name="Google Shape;430;p27"/>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431" name="Google Shape;431;p27"/>
          <p:cNvPicPr preferRelativeResize="0"/>
          <p:nvPr/>
        </p:nvPicPr>
        <p:blipFill rotWithShape="1">
          <a:blip r:embed="rId4">
            <a:alphaModFix/>
          </a:blip>
          <a:srcRect b="0" l="0" r="0" t="0"/>
          <a:stretch/>
        </p:blipFill>
        <p:spPr>
          <a:xfrm>
            <a:off x="2482052" y="6336607"/>
            <a:ext cx="9902229" cy="204838"/>
          </a:xfrm>
          <a:prstGeom prst="rect">
            <a:avLst/>
          </a:prstGeom>
          <a:noFill/>
          <a:ln>
            <a:noFill/>
          </a:ln>
        </p:spPr>
      </p:pic>
      <p:pic>
        <p:nvPicPr>
          <p:cNvPr id="432" name="Google Shape;432;p27"/>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433" name="Google Shape;433;p27"/>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434" name="Google Shape;434;p27"/>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435" name="Google Shape;435;p27"/>
          <p:cNvSpPr txBox="1"/>
          <p:nvPr/>
        </p:nvSpPr>
        <p:spPr>
          <a:xfrm>
            <a:off x="1014365" y="649061"/>
            <a:ext cx="900535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Data Encapsulation</a:t>
            </a:r>
            <a:endParaRPr/>
          </a:p>
        </p:txBody>
      </p:sp>
      <p:sp>
        <p:nvSpPr>
          <p:cNvPr id="436" name="Google Shape;436;p27"/>
          <p:cNvSpPr txBox="1"/>
          <p:nvPr/>
        </p:nvSpPr>
        <p:spPr>
          <a:xfrm>
            <a:off x="277625" y="236724"/>
            <a:ext cx="1473480"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Module</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1</a:t>
            </a:r>
            <a:endParaRPr/>
          </a:p>
        </p:txBody>
      </p:sp>
      <p:sp>
        <p:nvSpPr>
          <p:cNvPr id="437" name="Google Shape;437;p27"/>
          <p:cNvSpPr/>
          <p:nvPr/>
        </p:nvSpPr>
        <p:spPr>
          <a:xfrm>
            <a:off x="876299" y="1846924"/>
            <a:ext cx="10700657" cy="1200329"/>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1800">
                <a:solidFill>
                  <a:srgbClr val="0A1F61"/>
                </a:solidFill>
                <a:latin typeface="Tajawal ExtraBold"/>
                <a:ea typeface="Tajawal ExtraBold"/>
                <a:cs typeface="Tajawal ExtraBold"/>
                <a:sym typeface="Tajawal ExtraBold"/>
              </a:rPr>
              <a:t>OSI uses a more generic term to refer to messages, rather than frame, packet, and segment. OSI uses the term </a:t>
            </a:r>
            <a:r>
              <a:rPr b="1" i="1" lang="en-US" sz="1800">
                <a:solidFill>
                  <a:srgbClr val="0A1F61"/>
                </a:solidFill>
                <a:latin typeface="Tajawal ExtraBold"/>
                <a:ea typeface="Tajawal ExtraBold"/>
                <a:cs typeface="Tajawal ExtraBold"/>
                <a:sym typeface="Tajawal ExtraBold"/>
              </a:rPr>
              <a:t>protocol data unit (PDU)</a:t>
            </a:r>
            <a:r>
              <a:rPr lang="en-US" sz="1800">
                <a:solidFill>
                  <a:srgbClr val="0A1F61"/>
                </a:solidFill>
                <a:latin typeface="Tajawal ExtraBold"/>
                <a:ea typeface="Tajawal ExtraBold"/>
                <a:cs typeface="Tajawal ExtraBold"/>
                <a:sym typeface="Tajawal ExtraBold"/>
              </a:rPr>
              <a:t>. A PDU represents the bits that include the headers and trailers for that layer, as well as the encapsulated data.</a:t>
            </a:r>
            <a:endParaRPr/>
          </a:p>
        </p:txBody>
      </p:sp>
      <p:sp>
        <p:nvSpPr>
          <p:cNvPr id="438" name="Google Shape;438;p27"/>
          <p:cNvSpPr/>
          <p:nvPr/>
        </p:nvSpPr>
        <p:spPr>
          <a:xfrm>
            <a:off x="1014365" y="3169674"/>
            <a:ext cx="5680350" cy="2308324"/>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i="1" lang="en-US" sz="1800">
                <a:solidFill>
                  <a:srgbClr val="FFC000"/>
                </a:solidFill>
                <a:latin typeface="Arial"/>
                <a:ea typeface="Arial"/>
                <a:cs typeface="Arial"/>
                <a:sym typeface="Arial"/>
              </a:rPr>
              <a:t>For example:</a:t>
            </a:r>
            <a:r>
              <a:rPr lang="en-US" sz="1800">
                <a:solidFill>
                  <a:srgbClr val="000000"/>
                </a:solidFill>
                <a:latin typeface="Montserrat"/>
                <a:ea typeface="Montserrat"/>
                <a:cs typeface="Montserrat"/>
                <a:sym typeface="Montserrat"/>
              </a:rPr>
              <a:t> </a:t>
            </a:r>
            <a:r>
              <a:rPr lang="en-US" sz="1800">
                <a:solidFill>
                  <a:srgbClr val="0A1F61"/>
                </a:solidFill>
                <a:latin typeface="Tajawal ExtraBold"/>
                <a:ea typeface="Tajawal ExtraBold"/>
                <a:cs typeface="Tajawal ExtraBold"/>
                <a:sym typeface="Tajawal ExtraBold"/>
              </a:rPr>
              <a:t>A TCP segment of data using OSI terminology, is a PDU, more specifically a layer 4 PDU (abbreviated L4PDU) because TCP is Layer 4 protocol in the OSI model. In general, OSI refers to the layer x PDU </a:t>
            </a:r>
            <a:r>
              <a:rPr b="1" lang="en-US" sz="1800">
                <a:solidFill>
                  <a:srgbClr val="0A1F61"/>
                </a:solidFill>
                <a:latin typeface="Tajawal ExtraBold"/>
                <a:ea typeface="Tajawal ExtraBold"/>
                <a:cs typeface="Tajawal ExtraBold"/>
                <a:sym typeface="Tajawal ExtraBold"/>
              </a:rPr>
              <a:t>(LxPDU)</a:t>
            </a:r>
            <a:r>
              <a:rPr lang="en-US" sz="1800">
                <a:solidFill>
                  <a:srgbClr val="0A1F61"/>
                </a:solidFill>
                <a:latin typeface="Tajawal ExtraBold"/>
                <a:ea typeface="Tajawal ExtraBold"/>
                <a:cs typeface="Tajawal ExtraBold"/>
                <a:sym typeface="Tajawal ExtraBold"/>
              </a:rPr>
              <a:t>, with x referring to the number of the layer.</a:t>
            </a:r>
            <a:endParaRPr/>
          </a:p>
        </p:txBody>
      </p:sp>
      <p:pic>
        <p:nvPicPr>
          <p:cNvPr id="439" name="Google Shape;439;p27"/>
          <p:cNvPicPr preferRelativeResize="0"/>
          <p:nvPr/>
        </p:nvPicPr>
        <p:blipFill rotWithShape="1">
          <a:blip r:embed="rId7">
            <a:alphaModFix/>
          </a:blip>
          <a:srcRect b="0" l="0" r="0" t="0"/>
          <a:stretch/>
        </p:blipFill>
        <p:spPr>
          <a:xfrm>
            <a:off x="6942574" y="3208504"/>
            <a:ext cx="4882241" cy="3128103"/>
          </a:xfrm>
          <a:prstGeom prst="rect">
            <a:avLst/>
          </a:prstGeom>
          <a:noFill/>
          <a:ln>
            <a:noFill/>
          </a:ln>
          <a:effectLst>
            <a:outerShdw blurRad="292100" rotWithShape="0" algn="tl" dir="2700000" dist="139700">
              <a:srgbClr val="333333">
                <a:alpha val="64705"/>
              </a:srgbClr>
            </a:outerShdw>
          </a:effectLst>
        </p:spPr>
      </p:pic>
      <p:sp>
        <p:nvSpPr>
          <p:cNvPr id="440" name="Google Shape;440;p2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4" name="Shape 444"/>
        <p:cNvGrpSpPr/>
        <p:nvPr/>
      </p:nvGrpSpPr>
      <p:grpSpPr>
        <a:xfrm>
          <a:off x="0" y="0"/>
          <a:ext cx="0" cy="0"/>
          <a:chOff x="0" y="0"/>
          <a:chExt cx="0" cy="0"/>
        </a:xfrm>
      </p:grpSpPr>
      <p:pic>
        <p:nvPicPr>
          <p:cNvPr id="445" name="Google Shape;445;p28"/>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446" name="Google Shape;446;p28"/>
          <p:cNvPicPr preferRelativeResize="0"/>
          <p:nvPr/>
        </p:nvPicPr>
        <p:blipFill rotWithShape="1">
          <a:blip r:embed="rId4">
            <a:alphaModFix/>
          </a:blip>
          <a:srcRect b="0" l="0" r="0" t="0"/>
          <a:stretch/>
        </p:blipFill>
        <p:spPr>
          <a:xfrm>
            <a:off x="2482052" y="6336607"/>
            <a:ext cx="9902229" cy="204838"/>
          </a:xfrm>
          <a:prstGeom prst="rect">
            <a:avLst/>
          </a:prstGeom>
          <a:noFill/>
          <a:ln>
            <a:noFill/>
          </a:ln>
        </p:spPr>
      </p:pic>
      <p:pic>
        <p:nvPicPr>
          <p:cNvPr id="447" name="Google Shape;447;p28"/>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448" name="Google Shape;448;p28"/>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449" name="Google Shape;449;p28"/>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450" name="Google Shape;450;p28"/>
          <p:cNvSpPr txBox="1"/>
          <p:nvPr/>
        </p:nvSpPr>
        <p:spPr>
          <a:xfrm>
            <a:off x="1014365" y="388724"/>
            <a:ext cx="9005355"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Encapsulation – Decapsulation</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comparison</a:t>
            </a:r>
            <a:endParaRPr sz="2800">
              <a:solidFill>
                <a:schemeClr val="lt1"/>
              </a:solidFill>
              <a:latin typeface="Tajawal Medium"/>
              <a:ea typeface="Tajawal Medium"/>
              <a:cs typeface="Tajawal Medium"/>
              <a:sym typeface="Tajawal Medium"/>
            </a:endParaRPr>
          </a:p>
        </p:txBody>
      </p:sp>
      <p:sp>
        <p:nvSpPr>
          <p:cNvPr id="451" name="Google Shape;451;p28"/>
          <p:cNvSpPr txBox="1"/>
          <p:nvPr/>
        </p:nvSpPr>
        <p:spPr>
          <a:xfrm>
            <a:off x="277625" y="236724"/>
            <a:ext cx="1473480"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Module</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1</a:t>
            </a:r>
            <a:endParaRPr/>
          </a:p>
        </p:txBody>
      </p:sp>
      <p:pic>
        <p:nvPicPr>
          <p:cNvPr id="452" name="Google Shape;452;p28"/>
          <p:cNvPicPr preferRelativeResize="0"/>
          <p:nvPr/>
        </p:nvPicPr>
        <p:blipFill rotWithShape="1">
          <a:blip r:embed="rId7">
            <a:alphaModFix/>
          </a:blip>
          <a:srcRect b="0" l="0" r="0" t="0"/>
          <a:stretch/>
        </p:blipFill>
        <p:spPr>
          <a:xfrm>
            <a:off x="1462014" y="2027392"/>
            <a:ext cx="9083660" cy="3214218"/>
          </a:xfrm>
          <a:prstGeom prst="rect">
            <a:avLst/>
          </a:prstGeom>
          <a:noFill/>
          <a:ln>
            <a:noFill/>
          </a:ln>
          <a:effectLst>
            <a:outerShdw blurRad="292100" rotWithShape="0" algn="tl" dir="2700000" dist="139700">
              <a:srgbClr val="333333">
                <a:alpha val="64705"/>
              </a:srgbClr>
            </a:outerShdw>
          </a:effectLst>
        </p:spPr>
      </p:pic>
      <p:sp>
        <p:nvSpPr>
          <p:cNvPr id="453" name="Google Shape;453;p2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7" name="Shape 457"/>
        <p:cNvGrpSpPr/>
        <p:nvPr/>
      </p:nvGrpSpPr>
      <p:grpSpPr>
        <a:xfrm>
          <a:off x="0" y="0"/>
          <a:ext cx="0" cy="0"/>
          <a:chOff x="0" y="0"/>
          <a:chExt cx="0" cy="0"/>
        </a:xfrm>
      </p:grpSpPr>
      <p:pic>
        <p:nvPicPr>
          <p:cNvPr id="458" name="Google Shape;458;p29"/>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459" name="Google Shape;459;p29"/>
          <p:cNvPicPr preferRelativeResize="0"/>
          <p:nvPr/>
        </p:nvPicPr>
        <p:blipFill rotWithShape="1">
          <a:blip r:embed="rId4">
            <a:alphaModFix/>
          </a:blip>
          <a:srcRect b="0" l="0" r="0" t="0"/>
          <a:stretch/>
        </p:blipFill>
        <p:spPr>
          <a:xfrm>
            <a:off x="2482052" y="6336607"/>
            <a:ext cx="9902229" cy="204838"/>
          </a:xfrm>
          <a:prstGeom prst="rect">
            <a:avLst/>
          </a:prstGeom>
          <a:noFill/>
          <a:ln>
            <a:noFill/>
          </a:ln>
        </p:spPr>
      </p:pic>
      <p:pic>
        <p:nvPicPr>
          <p:cNvPr id="460" name="Google Shape;460;p29"/>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461" name="Google Shape;461;p29"/>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462" name="Google Shape;462;p29"/>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463" name="Google Shape;463;p29"/>
          <p:cNvSpPr txBox="1"/>
          <p:nvPr/>
        </p:nvSpPr>
        <p:spPr>
          <a:xfrm>
            <a:off x="920466" y="543490"/>
            <a:ext cx="900535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Routing</a:t>
            </a:r>
            <a:endParaRPr sz="2800">
              <a:solidFill>
                <a:schemeClr val="lt1"/>
              </a:solidFill>
              <a:latin typeface="Tajawal Medium"/>
              <a:ea typeface="Tajawal Medium"/>
              <a:cs typeface="Tajawal Medium"/>
              <a:sym typeface="Tajawal Medium"/>
            </a:endParaRPr>
          </a:p>
        </p:txBody>
      </p:sp>
      <p:sp>
        <p:nvSpPr>
          <p:cNvPr id="464" name="Google Shape;464;p29"/>
          <p:cNvSpPr txBox="1"/>
          <p:nvPr/>
        </p:nvSpPr>
        <p:spPr>
          <a:xfrm>
            <a:off x="277625" y="236724"/>
            <a:ext cx="1473480"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Module</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1</a:t>
            </a:r>
            <a:endParaRPr/>
          </a:p>
        </p:txBody>
      </p:sp>
      <p:pic>
        <p:nvPicPr>
          <p:cNvPr id="465" name="Google Shape;465;p29"/>
          <p:cNvPicPr preferRelativeResize="0"/>
          <p:nvPr/>
        </p:nvPicPr>
        <p:blipFill rotWithShape="1">
          <a:blip r:embed="rId7">
            <a:alphaModFix/>
          </a:blip>
          <a:srcRect b="0" l="0" r="0" t="0"/>
          <a:stretch/>
        </p:blipFill>
        <p:spPr>
          <a:xfrm>
            <a:off x="2114233" y="3335771"/>
            <a:ext cx="9718376" cy="2885148"/>
          </a:xfrm>
          <a:prstGeom prst="rect">
            <a:avLst/>
          </a:prstGeom>
          <a:noFill/>
          <a:ln>
            <a:noFill/>
          </a:ln>
          <a:effectLst>
            <a:outerShdw blurRad="292100" rotWithShape="0" algn="tl" dir="2700000" dist="139700">
              <a:srgbClr val="333333">
                <a:alpha val="64705"/>
              </a:srgbClr>
            </a:outerShdw>
          </a:effectLst>
        </p:spPr>
      </p:pic>
      <p:sp>
        <p:nvSpPr>
          <p:cNvPr id="466" name="Google Shape;466;p29"/>
          <p:cNvSpPr txBox="1"/>
          <p:nvPr/>
        </p:nvSpPr>
        <p:spPr>
          <a:xfrm>
            <a:off x="386146" y="1734321"/>
            <a:ext cx="11446462" cy="1477328"/>
          </a:xfrm>
          <a:prstGeom prst="rect">
            <a:avLst/>
          </a:prstGeom>
          <a:noFill/>
          <a:ln>
            <a:noFill/>
          </a:ln>
        </p:spPr>
        <p:txBody>
          <a:bodyPr anchorCtr="0" anchor="t" bIns="45700" lIns="91425" spcFirstLastPara="1" rIns="91425" wrap="square" tIns="45700">
            <a:spAutoFit/>
          </a:bodyPr>
          <a:lstStyle/>
          <a:p>
            <a:pPr indent="-285750" lvl="0" marL="285750" marR="0" rtl="0" algn="just">
              <a:spcBef>
                <a:spcPts val="0"/>
              </a:spcBef>
              <a:spcAft>
                <a:spcPts val="0"/>
              </a:spcAft>
              <a:buClr>
                <a:srgbClr val="0A1F61"/>
              </a:buClr>
              <a:buSzPts val="1500"/>
              <a:buFont typeface="Noto Sans Symbols"/>
              <a:buChar char="▪"/>
            </a:pPr>
            <a:r>
              <a:rPr lang="en-US" sz="1500">
                <a:solidFill>
                  <a:srgbClr val="0A1F61"/>
                </a:solidFill>
                <a:latin typeface="Tajawal ExtraBold"/>
                <a:ea typeface="Tajawal ExtraBold"/>
                <a:cs typeface="Tajawal ExtraBold"/>
                <a:sym typeface="Tajawal ExtraBold"/>
              </a:rPr>
              <a:t>Process of </a:t>
            </a:r>
            <a:r>
              <a:rPr b="1" lang="en-US" sz="1500" u="sng">
                <a:solidFill>
                  <a:srgbClr val="0A1F61"/>
                </a:solidFill>
                <a:latin typeface="Tajawal ExtraBold"/>
                <a:ea typeface="Tajawal ExtraBold"/>
                <a:cs typeface="Tajawal ExtraBold"/>
                <a:sym typeface="Tajawal ExtraBold"/>
              </a:rPr>
              <a:t>selecting a path </a:t>
            </a:r>
            <a:r>
              <a:rPr lang="en-US" sz="1500">
                <a:solidFill>
                  <a:srgbClr val="0A1F61"/>
                </a:solidFill>
                <a:latin typeface="Tajawal ExtraBold"/>
                <a:ea typeface="Tajawal ExtraBold"/>
                <a:cs typeface="Tajawal ExtraBold"/>
                <a:sym typeface="Tajawal ExtraBold"/>
              </a:rPr>
              <a:t>across one or more networks. The principles of routing can apply to any type of network, from telephone networks to public transportation. </a:t>
            </a:r>
            <a:endParaRPr sz="1500">
              <a:solidFill>
                <a:srgbClr val="0A1F61"/>
              </a:solidFill>
              <a:latin typeface="Tajawal ExtraBold"/>
              <a:ea typeface="Tajawal ExtraBold"/>
              <a:cs typeface="Tajawal ExtraBold"/>
              <a:sym typeface="Tajawal ExtraBold"/>
            </a:endParaRPr>
          </a:p>
          <a:p>
            <a:pPr indent="-190500" lvl="0" marL="285750" marR="0" rtl="0" algn="just">
              <a:spcBef>
                <a:spcPts val="0"/>
              </a:spcBef>
              <a:spcAft>
                <a:spcPts val="0"/>
              </a:spcAft>
              <a:buClr>
                <a:schemeClr val="dk1"/>
              </a:buClr>
              <a:buSzPts val="1500"/>
              <a:buFont typeface="Noto Sans Symbols"/>
              <a:buNone/>
            </a:pPr>
            <a:r>
              <a:t/>
            </a:r>
            <a:endParaRPr sz="1500">
              <a:solidFill>
                <a:srgbClr val="0A1F61"/>
              </a:solidFill>
              <a:latin typeface="Tajawal ExtraBold"/>
              <a:ea typeface="Tajawal ExtraBold"/>
              <a:cs typeface="Tajawal ExtraBold"/>
              <a:sym typeface="Tajawal ExtraBold"/>
            </a:endParaRPr>
          </a:p>
          <a:p>
            <a:pPr indent="-285750" lvl="0" marL="285750" marR="0" rtl="0" algn="just">
              <a:spcBef>
                <a:spcPts val="0"/>
              </a:spcBef>
              <a:spcAft>
                <a:spcPts val="0"/>
              </a:spcAft>
              <a:buClr>
                <a:srgbClr val="0A1F61"/>
              </a:buClr>
              <a:buSzPts val="1500"/>
              <a:buFont typeface="Noto Sans Symbols"/>
              <a:buChar char="▪"/>
            </a:pPr>
            <a:r>
              <a:rPr lang="en-US" sz="1500">
                <a:solidFill>
                  <a:srgbClr val="0A1F61"/>
                </a:solidFill>
                <a:latin typeface="Tajawal ExtraBold"/>
                <a:ea typeface="Tajawal ExtraBold"/>
                <a:cs typeface="Tajawal ExtraBold"/>
                <a:sym typeface="Tajawal ExtraBold"/>
              </a:rPr>
              <a:t>In packet-switching networks, such as the Internet, routing selects the paths for Internet Protocol (IP) packets to travel from their origin to their destination. These Internet routing decisions are made by specialized pieces of network hardware called routers.</a:t>
            </a:r>
            <a:endParaRPr/>
          </a:p>
        </p:txBody>
      </p:sp>
      <p:sp>
        <p:nvSpPr>
          <p:cNvPr id="467" name="Google Shape;467;p2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468" name="Google Shape;468;p29"/>
          <p:cNvSpPr txBox="1"/>
          <p:nvPr/>
        </p:nvSpPr>
        <p:spPr>
          <a:xfrm>
            <a:off x="1198612" y="3879260"/>
            <a:ext cx="859809"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chemeClr val="dk1"/>
                </a:solidFill>
                <a:latin typeface="Calibri"/>
                <a:ea typeface="Calibri"/>
                <a:cs typeface="Calibri"/>
                <a:sym typeface="Calibri"/>
              </a:rPr>
              <a:t>UDP</a:t>
            </a:r>
            <a:endParaRPr b="1" sz="1800">
              <a:solidFill>
                <a:schemeClr val="dk1"/>
              </a:solidFill>
              <a:latin typeface="Calibri"/>
              <a:ea typeface="Calibri"/>
              <a:cs typeface="Calibri"/>
              <a:sym typeface="Calibri"/>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2" name="Shape 472"/>
        <p:cNvGrpSpPr/>
        <p:nvPr/>
      </p:nvGrpSpPr>
      <p:grpSpPr>
        <a:xfrm>
          <a:off x="0" y="0"/>
          <a:ext cx="0" cy="0"/>
          <a:chOff x="0" y="0"/>
          <a:chExt cx="0" cy="0"/>
        </a:xfrm>
      </p:grpSpPr>
      <p:pic>
        <p:nvPicPr>
          <p:cNvPr id="473" name="Google Shape;473;p30"/>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474" name="Google Shape;474;p30"/>
          <p:cNvPicPr preferRelativeResize="0"/>
          <p:nvPr/>
        </p:nvPicPr>
        <p:blipFill rotWithShape="1">
          <a:blip r:embed="rId4">
            <a:alphaModFix/>
          </a:blip>
          <a:srcRect b="0" l="0" r="0" t="0"/>
          <a:stretch/>
        </p:blipFill>
        <p:spPr>
          <a:xfrm>
            <a:off x="2482052" y="6336607"/>
            <a:ext cx="9902229" cy="204838"/>
          </a:xfrm>
          <a:prstGeom prst="rect">
            <a:avLst/>
          </a:prstGeom>
          <a:noFill/>
          <a:ln>
            <a:noFill/>
          </a:ln>
        </p:spPr>
      </p:pic>
      <p:pic>
        <p:nvPicPr>
          <p:cNvPr id="475" name="Google Shape;475;p30"/>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476" name="Google Shape;476;p30"/>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477" name="Google Shape;477;p30"/>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478" name="Google Shape;478;p30"/>
          <p:cNvSpPr txBox="1"/>
          <p:nvPr/>
        </p:nvSpPr>
        <p:spPr>
          <a:xfrm>
            <a:off x="805371" y="543490"/>
            <a:ext cx="900535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Routing Table</a:t>
            </a:r>
            <a:endParaRPr sz="2800">
              <a:solidFill>
                <a:schemeClr val="lt1"/>
              </a:solidFill>
              <a:latin typeface="Tajawal Medium"/>
              <a:ea typeface="Tajawal Medium"/>
              <a:cs typeface="Tajawal Medium"/>
              <a:sym typeface="Tajawal Medium"/>
            </a:endParaRPr>
          </a:p>
        </p:txBody>
      </p:sp>
      <p:sp>
        <p:nvSpPr>
          <p:cNvPr id="479" name="Google Shape;479;p30"/>
          <p:cNvSpPr txBox="1"/>
          <p:nvPr/>
        </p:nvSpPr>
        <p:spPr>
          <a:xfrm>
            <a:off x="277625" y="236724"/>
            <a:ext cx="1473480"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Module</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1</a:t>
            </a:r>
            <a:endParaRPr/>
          </a:p>
        </p:txBody>
      </p:sp>
      <p:pic>
        <p:nvPicPr>
          <p:cNvPr id="480" name="Google Shape;480;p30"/>
          <p:cNvPicPr preferRelativeResize="0"/>
          <p:nvPr/>
        </p:nvPicPr>
        <p:blipFill rotWithShape="1">
          <a:blip r:embed="rId7">
            <a:alphaModFix/>
          </a:blip>
          <a:srcRect b="0" l="0" r="0" t="0"/>
          <a:stretch/>
        </p:blipFill>
        <p:spPr>
          <a:xfrm>
            <a:off x="1874165" y="1388060"/>
            <a:ext cx="9123640" cy="4778739"/>
          </a:xfrm>
          <a:prstGeom prst="rect">
            <a:avLst/>
          </a:prstGeom>
          <a:noFill/>
          <a:ln>
            <a:noFill/>
          </a:ln>
          <a:effectLst>
            <a:outerShdw blurRad="292100" rotWithShape="0" algn="tl" dir="2700000" dist="139700">
              <a:srgbClr val="333333">
                <a:alpha val="64705"/>
              </a:srgbClr>
            </a:outerShdw>
          </a:effectLst>
        </p:spPr>
      </p:pic>
      <p:sp>
        <p:nvSpPr>
          <p:cNvPr id="481" name="Google Shape;481;p3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5" name="Shape 485"/>
        <p:cNvGrpSpPr/>
        <p:nvPr/>
      </p:nvGrpSpPr>
      <p:grpSpPr>
        <a:xfrm>
          <a:off x="0" y="0"/>
          <a:ext cx="0" cy="0"/>
          <a:chOff x="0" y="0"/>
          <a:chExt cx="0" cy="0"/>
        </a:xfrm>
      </p:grpSpPr>
      <p:pic>
        <p:nvPicPr>
          <p:cNvPr id="486" name="Google Shape;486;p31"/>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487" name="Google Shape;487;p31"/>
          <p:cNvPicPr preferRelativeResize="0"/>
          <p:nvPr/>
        </p:nvPicPr>
        <p:blipFill rotWithShape="1">
          <a:blip r:embed="rId4">
            <a:alphaModFix/>
          </a:blip>
          <a:srcRect b="0" l="0" r="0" t="0"/>
          <a:stretch/>
        </p:blipFill>
        <p:spPr>
          <a:xfrm>
            <a:off x="2482052" y="6336607"/>
            <a:ext cx="9902229" cy="204838"/>
          </a:xfrm>
          <a:prstGeom prst="rect">
            <a:avLst/>
          </a:prstGeom>
          <a:noFill/>
          <a:ln>
            <a:noFill/>
          </a:ln>
        </p:spPr>
      </p:pic>
      <p:pic>
        <p:nvPicPr>
          <p:cNvPr id="488" name="Google Shape;488;p31"/>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489" name="Google Shape;489;p31"/>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490" name="Google Shape;490;p31"/>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491" name="Google Shape;491;p31"/>
          <p:cNvSpPr txBox="1"/>
          <p:nvPr/>
        </p:nvSpPr>
        <p:spPr>
          <a:xfrm>
            <a:off x="805371" y="446408"/>
            <a:ext cx="9005355"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Routing Protocols</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Comparison</a:t>
            </a:r>
            <a:endParaRPr sz="2800">
              <a:solidFill>
                <a:schemeClr val="lt1"/>
              </a:solidFill>
              <a:latin typeface="Tajawal Medium"/>
              <a:ea typeface="Tajawal Medium"/>
              <a:cs typeface="Tajawal Medium"/>
              <a:sym typeface="Tajawal Medium"/>
            </a:endParaRPr>
          </a:p>
        </p:txBody>
      </p:sp>
      <p:sp>
        <p:nvSpPr>
          <p:cNvPr id="492" name="Google Shape;492;p31"/>
          <p:cNvSpPr txBox="1"/>
          <p:nvPr/>
        </p:nvSpPr>
        <p:spPr>
          <a:xfrm>
            <a:off x="277625" y="236724"/>
            <a:ext cx="1473480"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Module</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1</a:t>
            </a:r>
            <a:endParaRPr/>
          </a:p>
        </p:txBody>
      </p:sp>
      <p:pic>
        <p:nvPicPr>
          <p:cNvPr id="493" name="Google Shape;493;p31"/>
          <p:cNvPicPr preferRelativeResize="0"/>
          <p:nvPr/>
        </p:nvPicPr>
        <p:blipFill rotWithShape="1">
          <a:blip r:embed="rId7">
            <a:alphaModFix/>
          </a:blip>
          <a:srcRect b="0" l="0" r="0" t="0"/>
          <a:stretch/>
        </p:blipFill>
        <p:spPr>
          <a:xfrm>
            <a:off x="236953" y="1660576"/>
            <a:ext cx="11729383" cy="3848403"/>
          </a:xfrm>
          <a:prstGeom prst="rect">
            <a:avLst/>
          </a:prstGeom>
          <a:noFill/>
          <a:ln>
            <a:noFill/>
          </a:ln>
          <a:effectLst>
            <a:outerShdw blurRad="292100" rotWithShape="0" algn="tl" dir="2700000" dist="139700">
              <a:srgbClr val="333333">
                <a:alpha val="64705"/>
              </a:srgbClr>
            </a:outerShdw>
          </a:effectLst>
        </p:spPr>
      </p:pic>
      <p:sp>
        <p:nvSpPr>
          <p:cNvPr id="494" name="Google Shape;494;p3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98" name="Shape 498"/>
        <p:cNvGrpSpPr/>
        <p:nvPr/>
      </p:nvGrpSpPr>
      <p:grpSpPr>
        <a:xfrm>
          <a:off x="0" y="0"/>
          <a:ext cx="0" cy="0"/>
          <a:chOff x="0" y="0"/>
          <a:chExt cx="0" cy="0"/>
        </a:xfrm>
      </p:grpSpPr>
      <p:pic>
        <p:nvPicPr>
          <p:cNvPr id="499" name="Google Shape;499;p32"/>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500" name="Google Shape;500;p32"/>
          <p:cNvPicPr preferRelativeResize="0"/>
          <p:nvPr/>
        </p:nvPicPr>
        <p:blipFill rotWithShape="1">
          <a:blip r:embed="rId4">
            <a:alphaModFix/>
          </a:blip>
          <a:srcRect b="0" l="0" r="0" t="0"/>
          <a:stretch/>
        </p:blipFill>
        <p:spPr>
          <a:xfrm>
            <a:off x="2482052" y="6336607"/>
            <a:ext cx="9902229" cy="204838"/>
          </a:xfrm>
          <a:prstGeom prst="rect">
            <a:avLst/>
          </a:prstGeom>
          <a:noFill/>
          <a:ln>
            <a:noFill/>
          </a:ln>
        </p:spPr>
      </p:pic>
      <p:pic>
        <p:nvPicPr>
          <p:cNvPr id="501" name="Google Shape;501;p32"/>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502" name="Google Shape;502;p32"/>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503" name="Google Shape;503;p32"/>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504" name="Google Shape;504;p32"/>
          <p:cNvSpPr txBox="1"/>
          <p:nvPr/>
        </p:nvSpPr>
        <p:spPr>
          <a:xfrm>
            <a:off x="853777" y="615686"/>
            <a:ext cx="900535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Middleboxes</a:t>
            </a:r>
            <a:endParaRPr sz="2800">
              <a:solidFill>
                <a:schemeClr val="lt1"/>
              </a:solidFill>
              <a:latin typeface="Tajawal Medium"/>
              <a:ea typeface="Tajawal Medium"/>
              <a:cs typeface="Tajawal Medium"/>
              <a:sym typeface="Tajawal Medium"/>
            </a:endParaRPr>
          </a:p>
        </p:txBody>
      </p:sp>
      <p:sp>
        <p:nvSpPr>
          <p:cNvPr id="505" name="Google Shape;505;p32"/>
          <p:cNvSpPr txBox="1"/>
          <p:nvPr/>
        </p:nvSpPr>
        <p:spPr>
          <a:xfrm>
            <a:off x="277625" y="236724"/>
            <a:ext cx="1473480"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Module</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1</a:t>
            </a:r>
            <a:endParaRPr/>
          </a:p>
        </p:txBody>
      </p:sp>
      <p:sp>
        <p:nvSpPr>
          <p:cNvPr id="506" name="Google Shape;506;p32"/>
          <p:cNvSpPr txBox="1"/>
          <p:nvPr/>
        </p:nvSpPr>
        <p:spPr>
          <a:xfrm>
            <a:off x="518616" y="1836190"/>
            <a:ext cx="11381444" cy="954107"/>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2000">
                <a:solidFill>
                  <a:srgbClr val="0A1F61"/>
                </a:solidFill>
                <a:latin typeface="Tajawal ExtraBold"/>
                <a:ea typeface="Tajawal ExtraBold"/>
                <a:cs typeface="Tajawal ExtraBold"/>
                <a:sym typeface="Tajawal ExtraBold"/>
              </a:rPr>
              <a:t>Middlebox</a:t>
            </a:r>
            <a:r>
              <a:rPr lang="en-US" sz="1800">
                <a:solidFill>
                  <a:srgbClr val="0A1F61"/>
                </a:solidFill>
                <a:latin typeface="Tajawal ExtraBold"/>
                <a:ea typeface="Tajawal ExtraBold"/>
                <a:cs typeface="Tajawal ExtraBold"/>
                <a:sym typeface="Tajawal ExtraBold"/>
              </a:rPr>
              <a:t> is defined as any intermediary device performing functions other than the normal, standard functions of an IP router on the datagram path between a source host and destination host.</a:t>
            </a:r>
            <a:endParaRPr sz="1800">
              <a:solidFill>
                <a:srgbClr val="0A1F61"/>
              </a:solidFill>
              <a:latin typeface="Tajawal ExtraBold"/>
              <a:ea typeface="Tajawal ExtraBold"/>
              <a:cs typeface="Tajawal ExtraBold"/>
              <a:sym typeface="Tajawal ExtraBold"/>
            </a:endParaRPr>
          </a:p>
        </p:txBody>
      </p:sp>
      <p:pic>
        <p:nvPicPr>
          <p:cNvPr id="507" name="Google Shape;507;p32"/>
          <p:cNvPicPr preferRelativeResize="0"/>
          <p:nvPr/>
        </p:nvPicPr>
        <p:blipFill rotWithShape="1">
          <a:blip r:embed="rId7">
            <a:alphaModFix/>
          </a:blip>
          <a:srcRect b="0" l="0" r="0" t="0"/>
          <a:stretch/>
        </p:blipFill>
        <p:spPr>
          <a:xfrm>
            <a:off x="6168178" y="2800464"/>
            <a:ext cx="5731881" cy="3375060"/>
          </a:xfrm>
          <a:prstGeom prst="rect">
            <a:avLst/>
          </a:prstGeom>
          <a:noFill/>
          <a:ln>
            <a:noFill/>
          </a:ln>
          <a:effectLst>
            <a:outerShdw blurRad="292100" rotWithShape="0" algn="tl" dir="2700000" dist="139700">
              <a:srgbClr val="333333">
                <a:alpha val="64705"/>
              </a:srgbClr>
            </a:outerShdw>
          </a:effectLst>
        </p:spPr>
      </p:pic>
      <p:pic>
        <p:nvPicPr>
          <p:cNvPr id="508" name="Google Shape;508;p32"/>
          <p:cNvPicPr preferRelativeResize="0"/>
          <p:nvPr/>
        </p:nvPicPr>
        <p:blipFill rotWithShape="1">
          <a:blip r:embed="rId8">
            <a:alphaModFix/>
          </a:blip>
          <a:srcRect b="0" l="0" r="0" t="0"/>
          <a:stretch/>
        </p:blipFill>
        <p:spPr>
          <a:xfrm>
            <a:off x="303230" y="2969770"/>
            <a:ext cx="5629275" cy="2485964"/>
          </a:xfrm>
          <a:prstGeom prst="rect">
            <a:avLst/>
          </a:prstGeom>
          <a:noFill/>
          <a:ln>
            <a:noFill/>
          </a:ln>
          <a:effectLst>
            <a:outerShdw blurRad="292100" rotWithShape="0" algn="tl" dir="2700000" dist="139700">
              <a:srgbClr val="333333">
                <a:alpha val="64705"/>
              </a:srgbClr>
            </a:outerShdw>
          </a:effectLst>
        </p:spPr>
      </p:pic>
      <p:sp>
        <p:nvSpPr>
          <p:cNvPr id="509" name="Google Shape;509;p3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3" name="Shape 513"/>
        <p:cNvGrpSpPr/>
        <p:nvPr/>
      </p:nvGrpSpPr>
      <p:grpSpPr>
        <a:xfrm>
          <a:off x="0" y="0"/>
          <a:ext cx="0" cy="0"/>
          <a:chOff x="0" y="0"/>
          <a:chExt cx="0" cy="0"/>
        </a:xfrm>
      </p:grpSpPr>
      <p:pic>
        <p:nvPicPr>
          <p:cNvPr id="514" name="Google Shape;514;p33"/>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515" name="Google Shape;515;p33"/>
          <p:cNvPicPr preferRelativeResize="0"/>
          <p:nvPr/>
        </p:nvPicPr>
        <p:blipFill rotWithShape="1">
          <a:blip r:embed="rId4">
            <a:alphaModFix/>
          </a:blip>
          <a:srcRect b="0" l="0" r="0" t="0"/>
          <a:stretch/>
        </p:blipFill>
        <p:spPr>
          <a:xfrm>
            <a:off x="2482052" y="6336607"/>
            <a:ext cx="9902229" cy="204838"/>
          </a:xfrm>
          <a:prstGeom prst="rect">
            <a:avLst/>
          </a:prstGeom>
          <a:noFill/>
          <a:ln>
            <a:noFill/>
          </a:ln>
        </p:spPr>
      </p:pic>
      <p:pic>
        <p:nvPicPr>
          <p:cNvPr id="516" name="Google Shape;516;p33"/>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517" name="Google Shape;517;p33"/>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518" name="Google Shape;518;p33"/>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519" name="Google Shape;519;p33"/>
          <p:cNvSpPr txBox="1"/>
          <p:nvPr/>
        </p:nvSpPr>
        <p:spPr>
          <a:xfrm>
            <a:off x="1014365" y="615686"/>
            <a:ext cx="900535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Throughput &amp; Bandwidth</a:t>
            </a:r>
            <a:endParaRPr sz="2800">
              <a:solidFill>
                <a:schemeClr val="lt1"/>
              </a:solidFill>
              <a:latin typeface="Tajawal Medium"/>
              <a:ea typeface="Tajawal Medium"/>
              <a:cs typeface="Tajawal Medium"/>
              <a:sym typeface="Tajawal Medium"/>
            </a:endParaRPr>
          </a:p>
        </p:txBody>
      </p:sp>
      <p:sp>
        <p:nvSpPr>
          <p:cNvPr id="520" name="Google Shape;520;p33"/>
          <p:cNvSpPr txBox="1"/>
          <p:nvPr/>
        </p:nvSpPr>
        <p:spPr>
          <a:xfrm>
            <a:off x="277625" y="236724"/>
            <a:ext cx="1473480"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Module</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1</a:t>
            </a:r>
            <a:endParaRPr/>
          </a:p>
        </p:txBody>
      </p:sp>
      <p:sp>
        <p:nvSpPr>
          <p:cNvPr id="521" name="Google Shape;521;p33"/>
          <p:cNvSpPr txBox="1"/>
          <p:nvPr/>
        </p:nvSpPr>
        <p:spPr>
          <a:xfrm>
            <a:off x="410955" y="1681992"/>
            <a:ext cx="11530836" cy="2554545"/>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2000">
                <a:solidFill>
                  <a:srgbClr val="0A1F61"/>
                </a:solidFill>
                <a:latin typeface="Tajawal ExtraBold"/>
                <a:ea typeface="Tajawal ExtraBold"/>
                <a:cs typeface="Tajawal ExtraBold"/>
                <a:sym typeface="Tajawal ExtraBold"/>
              </a:rPr>
              <a:t>Throughput</a:t>
            </a:r>
            <a:r>
              <a:rPr lang="en-US" sz="1500">
                <a:solidFill>
                  <a:srgbClr val="0A1F61"/>
                </a:solidFill>
                <a:latin typeface="Tajawal ExtraBold"/>
                <a:ea typeface="Tajawal ExtraBold"/>
                <a:cs typeface="Tajawal ExtraBold"/>
                <a:sym typeface="Tajawal ExtraBold"/>
              </a:rPr>
              <a:t> tells you how many packets arrive at their destinations successfully at any given time. For the most part, throughput capacity is measured in bits per second, but it can also be measured in data per second. </a:t>
            </a:r>
            <a:endParaRPr/>
          </a:p>
          <a:p>
            <a:pPr indent="0" lvl="0" marL="0" marR="0" rtl="0" algn="just">
              <a:spcBef>
                <a:spcPts val="0"/>
              </a:spcBef>
              <a:spcAft>
                <a:spcPts val="0"/>
              </a:spcAft>
              <a:buNone/>
            </a:pPr>
            <a:r>
              <a:t/>
            </a:r>
            <a:endParaRPr sz="1500">
              <a:solidFill>
                <a:srgbClr val="0A1F61"/>
              </a:solidFill>
              <a:latin typeface="Tajawal ExtraBold"/>
              <a:ea typeface="Tajawal ExtraBold"/>
              <a:cs typeface="Tajawal ExtraBold"/>
              <a:sym typeface="Tajawal ExtraBold"/>
            </a:endParaRPr>
          </a:p>
          <a:p>
            <a:pPr indent="0" lvl="0" marL="0" marR="0" rtl="0" algn="just">
              <a:spcBef>
                <a:spcPts val="0"/>
              </a:spcBef>
              <a:spcAft>
                <a:spcPts val="0"/>
              </a:spcAft>
              <a:buNone/>
            </a:pPr>
            <a:r>
              <a:rPr b="1" lang="en-US" sz="2000">
                <a:solidFill>
                  <a:srgbClr val="0A1F61"/>
                </a:solidFill>
                <a:latin typeface="Tajawal ExtraBold"/>
                <a:ea typeface="Tajawal ExtraBold"/>
                <a:cs typeface="Tajawal ExtraBold"/>
                <a:sym typeface="Tajawal ExtraBold"/>
              </a:rPr>
              <a:t>Bandwidth</a:t>
            </a:r>
            <a:r>
              <a:rPr lang="en-US" sz="1500">
                <a:solidFill>
                  <a:srgbClr val="0A1F61"/>
                </a:solidFill>
                <a:latin typeface="Tajawal ExtraBold"/>
                <a:ea typeface="Tajawal ExtraBold"/>
                <a:cs typeface="Tajawal ExtraBold"/>
                <a:sym typeface="Tajawal ExtraBold"/>
              </a:rPr>
              <a:t> tells you how much data could theoretically be transferred from a source at any given time. Bandwidth is measured in bits, megabits, or gigabits per second. </a:t>
            </a:r>
            <a:endParaRPr sz="1500">
              <a:solidFill>
                <a:srgbClr val="0A1F61"/>
              </a:solidFill>
              <a:latin typeface="Tajawal ExtraBold"/>
              <a:ea typeface="Tajawal ExtraBold"/>
              <a:cs typeface="Tajawal ExtraBold"/>
              <a:sym typeface="Tajawal ExtraBold"/>
            </a:endParaRPr>
          </a:p>
          <a:p>
            <a:pPr indent="0" lvl="0" marL="0" marR="0" rtl="0" algn="just">
              <a:spcBef>
                <a:spcPts val="0"/>
              </a:spcBef>
              <a:spcAft>
                <a:spcPts val="0"/>
              </a:spcAft>
              <a:buNone/>
            </a:pPr>
            <a:r>
              <a:t/>
            </a:r>
            <a:endParaRPr sz="1500">
              <a:solidFill>
                <a:srgbClr val="0A1F61"/>
              </a:solidFill>
              <a:latin typeface="Tajawal ExtraBold"/>
              <a:ea typeface="Tajawal ExtraBold"/>
              <a:cs typeface="Tajawal ExtraBold"/>
              <a:sym typeface="Tajawal ExtraBold"/>
            </a:endParaRPr>
          </a:p>
          <a:p>
            <a:pPr indent="0" lvl="2" marL="914400" marR="0" rtl="0" algn="just">
              <a:spcBef>
                <a:spcPts val="0"/>
              </a:spcBef>
              <a:spcAft>
                <a:spcPts val="0"/>
              </a:spcAft>
              <a:buNone/>
            </a:pPr>
            <a:r>
              <a:rPr b="0" i="0" lang="en-US" sz="1500" u="none" cap="none" strike="noStrike">
                <a:solidFill>
                  <a:srgbClr val="0A1F61"/>
                </a:solidFill>
                <a:latin typeface="Tajawal ExtraBold"/>
                <a:ea typeface="Tajawal ExtraBold"/>
                <a:cs typeface="Tajawal ExtraBold"/>
                <a:sym typeface="Tajawal ExtraBold"/>
              </a:rPr>
              <a:t>It’s important to remember high bandwidth doesn’t necessarily equal high network performance. Substantial bandwidth won’t matter if data throughput is still being dragged down by </a:t>
            </a:r>
            <a:r>
              <a:rPr b="1" i="1" lang="en-US" sz="1500" u="none" cap="none" strike="noStrike">
                <a:solidFill>
                  <a:srgbClr val="0A1F61"/>
                </a:solidFill>
                <a:latin typeface="Tajawal ExtraBold"/>
                <a:ea typeface="Tajawal ExtraBold"/>
                <a:cs typeface="Tajawal ExtraBold"/>
                <a:sym typeface="Tajawal ExtraBold"/>
              </a:rPr>
              <a:t>latency</a:t>
            </a:r>
            <a:r>
              <a:rPr b="0" i="0" lang="en-US" sz="1500" u="none" cap="none" strike="noStrike">
                <a:solidFill>
                  <a:srgbClr val="0A1F61"/>
                </a:solidFill>
                <a:latin typeface="Tajawal ExtraBold"/>
                <a:ea typeface="Tajawal ExtraBold"/>
                <a:cs typeface="Tajawal ExtraBold"/>
                <a:sym typeface="Tajawal ExtraBold"/>
              </a:rPr>
              <a:t>, </a:t>
            </a:r>
            <a:r>
              <a:rPr b="1" i="1" lang="en-US" sz="1500" u="none" cap="none" strike="noStrike">
                <a:solidFill>
                  <a:srgbClr val="0A1F61"/>
                </a:solidFill>
                <a:latin typeface="Tajawal ExtraBold"/>
                <a:ea typeface="Tajawal ExtraBold"/>
                <a:cs typeface="Tajawal ExtraBold"/>
                <a:sym typeface="Tajawal ExtraBold"/>
              </a:rPr>
              <a:t>jitter</a:t>
            </a:r>
            <a:r>
              <a:rPr b="0" i="0" lang="en-US" sz="1500" u="none" cap="none" strike="noStrike">
                <a:solidFill>
                  <a:srgbClr val="0A1F61"/>
                </a:solidFill>
                <a:latin typeface="Tajawal ExtraBold"/>
                <a:ea typeface="Tajawal ExtraBold"/>
                <a:cs typeface="Tajawal ExtraBold"/>
                <a:sym typeface="Tajawal ExtraBold"/>
              </a:rPr>
              <a:t>, or </a:t>
            </a:r>
            <a:r>
              <a:rPr b="1" i="1" lang="en-US" sz="1500" u="none" cap="none" strike="noStrike">
                <a:solidFill>
                  <a:srgbClr val="0A1F61"/>
                </a:solidFill>
                <a:latin typeface="Tajawal ExtraBold"/>
                <a:ea typeface="Tajawal ExtraBold"/>
                <a:cs typeface="Tajawal ExtraBold"/>
                <a:sym typeface="Tajawal ExtraBold"/>
              </a:rPr>
              <a:t>packet loss</a:t>
            </a:r>
            <a:r>
              <a:rPr b="0" i="0" lang="en-US" sz="1500" u="none" cap="none" strike="noStrike">
                <a:solidFill>
                  <a:srgbClr val="0A1F61"/>
                </a:solidFill>
                <a:latin typeface="Tajawal ExtraBold"/>
                <a:ea typeface="Tajawal ExtraBold"/>
                <a:cs typeface="Tajawal ExtraBold"/>
                <a:sym typeface="Tajawal ExtraBold"/>
              </a:rPr>
              <a:t>.</a:t>
            </a:r>
            <a:endParaRPr b="0" i="0" sz="1500" u="none" cap="none" strike="noStrike">
              <a:solidFill>
                <a:srgbClr val="0A1F61"/>
              </a:solidFill>
              <a:latin typeface="Tajawal ExtraBold"/>
              <a:ea typeface="Tajawal ExtraBold"/>
              <a:cs typeface="Tajawal ExtraBold"/>
              <a:sym typeface="Tajawal ExtraBold"/>
            </a:endParaRPr>
          </a:p>
        </p:txBody>
      </p:sp>
      <p:pic>
        <p:nvPicPr>
          <p:cNvPr id="522" name="Google Shape;522;p33"/>
          <p:cNvPicPr preferRelativeResize="0"/>
          <p:nvPr/>
        </p:nvPicPr>
        <p:blipFill rotWithShape="1">
          <a:blip r:embed="rId7">
            <a:alphaModFix/>
          </a:blip>
          <a:srcRect b="0" l="0" r="0" t="0"/>
          <a:stretch/>
        </p:blipFill>
        <p:spPr>
          <a:xfrm>
            <a:off x="2795665" y="4357402"/>
            <a:ext cx="6629400" cy="1861661"/>
          </a:xfrm>
          <a:prstGeom prst="rect">
            <a:avLst/>
          </a:prstGeom>
          <a:noFill/>
          <a:ln>
            <a:noFill/>
          </a:ln>
          <a:effectLst>
            <a:outerShdw blurRad="292100" rotWithShape="0" algn="tl" dir="2700000" dist="139700">
              <a:srgbClr val="333333">
                <a:alpha val="64705"/>
              </a:srgbClr>
            </a:outerShdw>
          </a:effectLst>
        </p:spPr>
      </p:pic>
      <p:sp>
        <p:nvSpPr>
          <p:cNvPr id="523" name="Google Shape;523;p3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7" name="Shape 527"/>
        <p:cNvGrpSpPr/>
        <p:nvPr/>
      </p:nvGrpSpPr>
      <p:grpSpPr>
        <a:xfrm>
          <a:off x="0" y="0"/>
          <a:ext cx="0" cy="0"/>
          <a:chOff x="0" y="0"/>
          <a:chExt cx="0" cy="0"/>
        </a:xfrm>
      </p:grpSpPr>
      <p:pic>
        <p:nvPicPr>
          <p:cNvPr id="528" name="Google Shape;528;p34"/>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529" name="Google Shape;529;p34"/>
          <p:cNvPicPr preferRelativeResize="0"/>
          <p:nvPr/>
        </p:nvPicPr>
        <p:blipFill rotWithShape="1">
          <a:blip r:embed="rId4">
            <a:alphaModFix/>
          </a:blip>
          <a:srcRect b="0" l="0" r="0" t="0"/>
          <a:stretch/>
        </p:blipFill>
        <p:spPr>
          <a:xfrm>
            <a:off x="2482052" y="6336607"/>
            <a:ext cx="9902229" cy="204838"/>
          </a:xfrm>
          <a:prstGeom prst="rect">
            <a:avLst/>
          </a:prstGeom>
          <a:noFill/>
          <a:ln>
            <a:noFill/>
          </a:ln>
        </p:spPr>
      </p:pic>
      <p:pic>
        <p:nvPicPr>
          <p:cNvPr id="530" name="Google Shape;530;p34"/>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531" name="Google Shape;531;p34"/>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532" name="Google Shape;532;p34"/>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533" name="Google Shape;533;p34"/>
          <p:cNvSpPr txBox="1"/>
          <p:nvPr/>
        </p:nvSpPr>
        <p:spPr>
          <a:xfrm>
            <a:off x="805371" y="615686"/>
            <a:ext cx="900535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Throughput &amp; Bandwidth</a:t>
            </a:r>
            <a:endParaRPr sz="2800">
              <a:solidFill>
                <a:schemeClr val="lt1"/>
              </a:solidFill>
              <a:latin typeface="Tajawal Medium"/>
              <a:ea typeface="Tajawal Medium"/>
              <a:cs typeface="Tajawal Medium"/>
              <a:sym typeface="Tajawal Medium"/>
            </a:endParaRPr>
          </a:p>
        </p:txBody>
      </p:sp>
      <p:sp>
        <p:nvSpPr>
          <p:cNvPr id="534" name="Google Shape;534;p34"/>
          <p:cNvSpPr txBox="1"/>
          <p:nvPr/>
        </p:nvSpPr>
        <p:spPr>
          <a:xfrm>
            <a:off x="277625" y="236724"/>
            <a:ext cx="1473480"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Module</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1</a:t>
            </a:r>
            <a:endParaRPr/>
          </a:p>
        </p:txBody>
      </p:sp>
      <p:pic>
        <p:nvPicPr>
          <p:cNvPr id="535" name="Google Shape;535;p34"/>
          <p:cNvPicPr preferRelativeResize="0"/>
          <p:nvPr/>
        </p:nvPicPr>
        <p:blipFill rotWithShape="1">
          <a:blip r:embed="rId7">
            <a:alphaModFix/>
          </a:blip>
          <a:srcRect b="0" l="0" r="0" t="0"/>
          <a:stretch/>
        </p:blipFill>
        <p:spPr>
          <a:xfrm>
            <a:off x="651740" y="2319188"/>
            <a:ext cx="11320384" cy="2837136"/>
          </a:xfrm>
          <a:prstGeom prst="roundRect">
            <a:avLst>
              <a:gd fmla="val 8594" name="adj"/>
            </a:avLst>
          </a:prstGeom>
          <a:solidFill>
            <a:srgbClr val="ECECEC"/>
          </a:solidFill>
          <a:ln>
            <a:noFill/>
          </a:ln>
          <a:effectLst>
            <a:reflection blurRad="0" dir="5400000" dist="5000" endA="0" endPos="28000" kx="0" rotWithShape="0" algn="bl" stA="38000" stPos="0" sy="-100000" ky="0"/>
          </a:effectLst>
        </p:spPr>
      </p:pic>
      <p:pic>
        <p:nvPicPr>
          <p:cNvPr id="536" name="Google Shape;536;p34"/>
          <p:cNvPicPr preferRelativeResize="0"/>
          <p:nvPr/>
        </p:nvPicPr>
        <p:blipFill rotWithShape="1">
          <a:blip r:embed="rId8">
            <a:alphaModFix/>
          </a:blip>
          <a:srcRect b="0" l="0" r="0" t="0"/>
          <a:stretch/>
        </p:blipFill>
        <p:spPr>
          <a:xfrm>
            <a:off x="6114734" y="1948499"/>
            <a:ext cx="5676932" cy="3495141"/>
          </a:xfrm>
          <a:prstGeom prst="rect">
            <a:avLst/>
          </a:prstGeom>
          <a:noFill/>
          <a:ln>
            <a:noFill/>
          </a:ln>
          <a:effectLst>
            <a:outerShdw blurRad="292100" rotWithShape="0" algn="tl" dir="2700000" dist="139700">
              <a:srgbClr val="333333">
                <a:alpha val="64705"/>
              </a:srgbClr>
            </a:outerShdw>
          </a:effectLst>
        </p:spPr>
      </p:pic>
      <p:sp>
        <p:nvSpPr>
          <p:cNvPr id="537" name="Google Shape;537;p3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41" name="Shape 541"/>
        <p:cNvGrpSpPr/>
        <p:nvPr/>
      </p:nvGrpSpPr>
      <p:grpSpPr>
        <a:xfrm>
          <a:off x="0" y="0"/>
          <a:ext cx="0" cy="0"/>
          <a:chOff x="0" y="0"/>
          <a:chExt cx="0" cy="0"/>
        </a:xfrm>
      </p:grpSpPr>
      <p:pic>
        <p:nvPicPr>
          <p:cNvPr id="542" name="Google Shape;542;p35"/>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543" name="Google Shape;543;p35"/>
          <p:cNvPicPr preferRelativeResize="0"/>
          <p:nvPr/>
        </p:nvPicPr>
        <p:blipFill rotWithShape="1">
          <a:blip r:embed="rId4">
            <a:alphaModFix/>
          </a:blip>
          <a:srcRect b="0" l="0" r="0" t="0"/>
          <a:stretch/>
        </p:blipFill>
        <p:spPr>
          <a:xfrm>
            <a:off x="2482052" y="6336607"/>
            <a:ext cx="9902229" cy="204838"/>
          </a:xfrm>
          <a:prstGeom prst="rect">
            <a:avLst/>
          </a:prstGeom>
          <a:noFill/>
          <a:ln>
            <a:noFill/>
          </a:ln>
        </p:spPr>
      </p:pic>
      <p:pic>
        <p:nvPicPr>
          <p:cNvPr id="544" name="Google Shape;544;p35"/>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545" name="Google Shape;545;p35"/>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546" name="Google Shape;546;p35"/>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547" name="Google Shape;547;p35"/>
          <p:cNvSpPr txBox="1"/>
          <p:nvPr/>
        </p:nvSpPr>
        <p:spPr>
          <a:xfrm>
            <a:off x="1014365" y="615686"/>
            <a:ext cx="900535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Quality-of-Service(QoS)</a:t>
            </a:r>
            <a:endParaRPr sz="2800">
              <a:solidFill>
                <a:schemeClr val="lt1"/>
              </a:solidFill>
              <a:latin typeface="Tajawal Medium"/>
              <a:ea typeface="Tajawal Medium"/>
              <a:cs typeface="Tajawal Medium"/>
              <a:sym typeface="Tajawal Medium"/>
            </a:endParaRPr>
          </a:p>
        </p:txBody>
      </p:sp>
      <p:sp>
        <p:nvSpPr>
          <p:cNvPr id="548" name="Google Shape;548;p35"/>
          <p:cNvSpPr txBox="1"/>
          <p:nvPr/>
        </p:nvSpPr>
        <p:spPr>
          <a:xfrm>
            <a:off x="277625" y="236724"/>
            <a:ext cx="1473480"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Module</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1</a:t>
            </a:r>
            <a:endParaRPr/>
          </a:p>
        </p:txBody>
      </p:sp>
      <p:sp>
        <p:nvSpPr>
          <p:cNvPr id="549" name="Google Shape;549;p35"/>
          <p:cNvSpPr txBox="1"/>
          <p:nvPr/>
        </p:nvSpPr>
        <p:spPr>
          <a:xfrm>
            <a:off x="593081" y="1904768"/>
            <a:ext cx="5659151" cy="3431709"/>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b="1" lang="en-US" sz="1800">
                <a:solidFill>
                  <a:srgbClr val="0A1F61"/>
                </a:solidFill>
                <a:latin typeface="Tajawal ExtraBold"/>
                <a:ea typeface="Tajawal ExtraBold"/>
                <a:cs typeface="Tajawal ExtraBold"/>
                <a:sym typeface="Tajawal ExtraBold"/>
              </a:rPr>
              <a:t>Quality of Service (QoS) </a:t>
            </a:r>
            <a:endParaRPr sz="1600">
              <a:solidFill>
                <a:srgbClr val="0A1F61"/>
              </a:solidFill>
              <a:latin typeface="Tajawal ExtraBold"/>
              <a:ea typeface="Tajawal ExtraBold"/>
              <a:cs typeface="Tajawal ExtraBold"/>
              <a:sym typeface="Tajawal ExtraBold"/>
            </a:endParaRPr>
          </a:p>
          <a:p>
            <a:pPr indent="0" lvl="0" marL="0" marR="0" rtl="0" algn="just">
              <a:lnSpc>
                <a:spcPct val="150000"/>
              </a:lnSpc>
              <a:spcBef>
                <a:spcPts val="0"/>
              </a:spcBef>
              <a:spcAft>
                <a:spcPts val="0"/>
              </a:spcAft>
              <a:buNone/>
            </a:pPr>
            <a:r>
              <a:rPr lang="en-US" sz="1600">
                <a:solidFill>
                  <a:srgbClr val="0A1F61"/>
                </a:solidFill>
                <a:latin typeface="Tajawal ExtraBold"/>
                <a:ea typeface="Tajawal ExtraBold"/>
                <a:cs typeface="Tajawal ExtraBold"/>
                <a:sym typeface="Tajawal ExtraBold"/>
              </a:rPr>
              <a:t>	</a:t>
            </a:r>
            <a:r>
              <a:rPr lang="en-US" sz="1600" u="sng">
                <a:solidFill>
                  <a:srgbClr val="0A1F61"/>
                </a:solidFill>
                <a:latin typeface="Tajawal ExtraBold"/>
                <a:ea typeface="Tajawal ExtraBold"/>
                <a:cs typeface="Tajawal ExtraBold"/>
                <a:sym typeface="Tajawal ExtraBold"/>
              </a:rPr>
              <a:t>set of technologies </a:t>
            </a:r>
            <a:r>
              <a:rPr lang="en-US" sz="1600">
                <a:solidFill>
                  <a:srgbClr val="0A1F61"/>
                </a:solidFill>
                <a:latin typeface="Tajawal ExtraBold"/>
                <a:ea typeface="Tajawal ExtraBold"/>
                <a:cs typeface="Tajawal ExtraBold"/>
                <a:sym typeface="Tajawal ExtraBold"/>
              </a:rPr>
              <a:t>that work on a network to guarantee its ability to dependably run high-priority applications and traffic under limited network capacity. QoS technologies accomplish this by providing differentiated handling and capacity allocation to specific flows in network traffic.</a:t>
            </a:r>
            <a:endParaRPr/>
          </a:p>
        </p:txBody>
      </p:sp>
      <p:pic>
        <p:nvPicPr>
          <p:cNvPr id="550" name="Google Shape;550;p35"/>
          <p:cNvPicPr preferRelativeResize="0"/>
          <p:nvPr/>
        </p:nvPicPr>
        <p:blipFill rotWithShape="1">
          <a:blip r:embed="rId7">
            <a:alphaModFix/>
          </a:blip>
          <a:srcRect b="0" l="0" r="0" t="0"/>
          <a:stretch/>
        </p:blipFill>
        <p:spPr>
          <a:xfrm>
            <a:off x="6714699" y="1824220"/>
            <a:ext cx="5240740" cy="3470737"/>
          </a:xfrm>
          <a:prstGeom prst="rect">
            <a:avLst/>
          </a:prstGeom>
          <a:noFill/>
          <a:ln>
            <a:noFill/>
          </a:ln>
          <a:effectLst>
            <a:outerShdw blurRad="292100" rotWithShape="0" algn="tl" dir="2700000" dist="139700">
              <a:srgbClr val="333333">
                <a:alpha val="64705"/>
              </a:srgbClr>
            </a:outerShdw>
          </a:effectLst>
        </p:spPr>
      </p:pic>
      <p:sp>
        <p:nvSpPr>
          <p:cNvPr id="551" name="Google Shape;551;p3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5" name="Shape 555"/>
        <p:cNvGrpSpPr/>
        <p:nvPr/>
      </p:nvGrpSpPr>
      <p:grpSpPr>
        <a:xfrm>
          <a:off x="0" y="0"/>
          <a:ext cx="0" cy="0"/>
          <a:chOff x="0" y="0"/>
          <a:chExt cx="0" cy="0"/>
        </a:xfrm>
      </p:grpSpPr>
      <p:pic>
        <p:nvPicPr>
          <p:cNvPr id="556" name="Google Shape;556;p36"/>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557" name="Google Shape;557;p36"/>
          <p:cNvPicPr preferRelativeResize="0"/>
          <p:nvPr/>
        </p:nvPicPr>
        <p:blipFill rotWithShape="1">
          <a:blip r:embed="rId4">
            <a:alphaModFix/>
          </a:blip>
          <a:srcRect b="0" l="0" r="0" t="0"/>
          <a:stretch/>
        </p:blipFill>
        <p:spPr>
          <a:xfrm>
            <a:off x="2482052" y="6336607"/>
            <a:ext cx="9902229" cy="204838"/>
          </a:xfrm>
          <a:prstGeom prst="rect">
            <a:avLst/>
          </a:prstGeom>
          <a:noFill/>
          <a:ln>
            <a:noFill/>
          </a:ln>
        </p:spPr>
      </p:pic>
      <p:pic>
        <p:nvPicPr>
          <p:cNvPr id="558" name="Google Shape;558;p36"/>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559" name="Google Shape;559;p36"/>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560" name="Google Shape;560;p36"/>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561" name="Google Shape;561;p36"/>
          <p:cNvSpPr txBox="1"/>
          <p:nvPr/>
        </p:nvSpPr>
        <p:spPr>
          <a:xfrm>
            <a:off x="805371" y="615686"/>
            <a:ext cx="900535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Bottleneck</a:t>
            </a:r>
            <a:endParaRPr sz="2800">
              <a:solidFill>
                <a:schemeClr val="lt1"/>
              </a:solidFill>
              <a:latin typeface="Tajawal Medium"/>
              <a:ea typeface="Tajawal Medium"/>
              <a:cs typeface="Tajawal Medium"/>
              <a:sym typeface="Tajawal Medium"/>
            </a:endParaRPr>
          </a:p>
        </p:txBody>
      </p:sp>
      <p:sp>
        <p:nvSpPr>
          <p:cNvPr id="562" name="Google Shape;562;p36"/>
          <p:cNvSpPr txBox="1"/>
          <p:nvPr/>
        </p:nvSpPr>
        <p:spPr>
          <a:xfrm>
            <a:off x="277625" y="236724"/>
            <a:ext cx="1473480"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Module</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1</a:t>
            </a:r>
            <a:endParaRPr/>
          </a:p>
        </p:txBody>
      </p:sp>
      <p:sp>
        <p:nvSpPr>
          <p:cNvPr id="563" name="Google Shape;563;p36"/>
          <p:cNvSpPr txBox="1"/>
          <p:nvPr/>
        </p:nvSpPr>
        <p:spPr>
          <a:xfrm>
            <a:off x="651741" y="1704431"/>
            <a:ext cx="11194516" cy="1231106"/>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2000">
                <a:solidFill>
                  <a:srgbClr val="0A1F61"/>
                </a:solidFill>
                <a:latin typeface="Tajawal ExtraBold"/>
                <a:ea typeface="Tajawal ExtraBold"/>
                <a:cs typeface="Tajawal ExtraBold"/>
                <a:sym typeface="Tajawal ExtraBold"/>
              </a:rPr>
              <a:t>Bottleneck, </a:t>
            </a:r>
            <a:r>
              <a:rPr lang="en-US" sz="1800">
                <a:solidFill>
                  <a:srgbClr val="0A1F61"/>
                </a:solidFill>
                <a:latin typeface="Tajawal ExtraBold"/>
                <a:ea typeface="Tajawal ExtraBold"/>
                <a:cs typeface="Tajawal ExtraBold"/>
                <a:sym typeface="Tajawal ExtraBold"/>
              </a:rPr>
              <a:t>in a communications context, is a point in the enterprise where the </a:t>
            </a:r>
            <a:r>
              <a:rPr lang="en-US" sz="1800" u="sng">
                <a:solidFill>
                  <a:srgbClr val="0A1F61"/>
                </a:solidFill>
                <a:latin typeface="Tajawal ExtraBold"/>
                <a:ea typeface="Tajawal ExtraBold"/>
                <a:cs typeface="Tajawal ExtraBold"/>
                <a:sym typeface="Tajawal ExtraBold"/>
              </a:rPr>
              <a:t>flow of data is impaired or stopped entirely</a:t>
            </a:r>
            <a:r>
              <a:rPr lang="en-US" sz="1800">
                <a:solidFill>
                  <a:srgbClr val="0A1F61"/>
                </a:solidFill>
                <a:latin typeface="Tajawal ExtraBold"/>
                <a:ea typeface="Tajawal ExtraBold"/>
                <a:cs typeface="Tajawal ExtraBold"/>
                <a:sym typeface="Tajawal ExtraBold"/>
              </a:rPr>
              <a:t>. Effectively, a bottleneck results when there is not enough data handling capacity to accommodate the current volume of traffic.</a:t>
            </a:r>
            <a:endParaRPr/>
          </a:p>
        </p:txBody>
      </p:sp>
      <p:pic>
        <p:nvPicPr>
          <p:cNvPr id="564" name="Google Shape;564;p36"/>
          <p:cNvPicPr preferRelativeResize="0"/>
          <p:nvPr/>
        </p:nvPicPr>
        <p:blipFill rotWithShape="1">
          <a:blip r:embed="rId7">
            <a:alphaModFix/>
          </a:blip>
          <a:srcRect b="0" l="0" r="0" t="0"/>
          <a:stretch/>
        </p:blipFill>
        <p:spPr>
          <a:xfrm>
            <a:off x="3244144" y="2975176"/>
            <a:ext cx="5715000" cy="3209925"/>
          </a:xfrm>
          <a:prstGeom prst="rect">
            <a:avLst/>
          </a:prstGeom>
          <a:noFill/>
          <a:ln>
            <a:noFill/>
          </a:ln>
          <a:effectLst>
            <a:outerShdw blurRad="292100" rotWithShape="0" algn="tl" dir="2700000" dist="139700">
              <a:srgbClr val="333333">
                <a:alpha val="64705"/>
              </a:srgbClr>
            </a:outerShdw>
          </a:effectLst>
        </p:spPr>
      </p:pic>
      <p:sp>
        <p:nvSpPr>
          <p:cNvPr id="565" name="Google Shape;565;p3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9" name="Shape 569"/>
        <p:cNvGrpSpPr/>
        <p:nvPr/>
      </p:nvGrpSpPr>
      <p:grpSpPr>
        <a:xfrm>
          <a:off x="0" y="0"/>
          <a:ext cx="0" cy="0"/>
          <a:chOff x="0" y="0"/>
          <a:chExt cx="0" cy="0"/>
        </a:xfrm>
      </p:grpSpPr>
      <p:pic>
        <p:nvPicPr>
          <p:cNvPr id="570" name="Google Shape;570;p37"/>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571" name="Google Shape;571;p37"/>
          <p:cNvPicPr preferRelativeResize="0"/>
          <p:nvPr/>
        </p:nvPicPr>
        <p:blipFill rotWithShape="1">
          <a:blip r:embed="rId4">
            <a:alphaModFix/>
          </a:blip>
          <a:srcRect b="0" l="0" r="0" t="0"/>
          <a:stretch/>
        </p:blipFill>
        <p:spPr>
          <a:xfrm>
            <a:off x="2482052" y="6336607"/>
            <a:ext cx="9902229" cy="204838"/>
          </a:xfrm>
          <a:prstGeom prst="rect">
            <a:avLst/>
          </a:prstGeom>
          <a:noFill/>
          <a:ln>
            <a:noFill/>
          </a:ln>
        </p:spPr>
      </p:pic>
      <p:pic>
        <p:nvPicPr>
          <p:cNvPr id="572" name="Google Shape;572;p37"/>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573" name="Google Shape;573;p37"/>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574" name="Google Shape;574;p37"/>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575" name="Google Shape;575;p37"/>
          <p:cNvSpPr txBox="1"/>
          <p:nvPr/>
        </p:nvSpPr>
        <p:spPr>
          <a:xfrm>
            <a:off x="683521" y="593929"/>
            <a:ext cx="900535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Wireless Networks</a:t>
            </a:r>
            <a:endParaRPr sz="2800">
              <a:solidFill>
                <a:schemeClr val="lt1"/>
              </a:solidFill>
              <a:latin typeface="Tajawal Medium"/>
              <a:ea typeface="Tajawal Medium"/>
              <a:cs typeface="Tajawal Medium"/>
              <a:sym typeface="Tajawal Medium"/>
            </a:endParaRPr>
          </a:p>
        </p:txBody>
      </p:sp>
      <p:sp>
        <p:nvSpPr>
          <p:cNvPr id="576" name="Google Shape;576;p37"/>
          <p:cNvSpPr txBox="1"/>
          <p:nvPr/>
        </p:nvSpPr>
        <p:spPr>
          <a:xfrm>
            <a:off x="277625" y="236724"/>
            <a:ext cx="1473480"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Module</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1</a:t>
            </a:r>
            <a:endParaRPr/>
          </a:p>
        </p:txBody>
      </p:sp>
      <p:sp>
        <p:nvSpPr>
          <p:cNvPr id="577" name="Google Shape;577;p37"/>
          <p:cNvSpPr/>
          <p:nvPr/>
        </p:nvSpPr>
        <p:spPr>
          <a:xfrm>
            <a:off x="277625" y="1734321"/>
            <a:ext cx="6798326" cy="3724096"/>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2000">
                <a:solidFill>
                  <a:srgbClr val="0A1F61"/>
                </a:solidFill>
                <a:latin typeface="Tajawal ExtraBold"/>
                <a:ea typeface="Tajawal ExtraBold"/>
                <a:cs typeface="Tajawal ExtraBold"/>
                <a:sym typeface="Tajawal ExtraBold"/>
              </a:rPr>
              <a:t>Wireless network </a:t>
            </a:r>
            <a:r>
              <a:rPr lang="en-US" sz="1800">
                <a:solidFill>
                  <a:srgbClr val="0A1F61"/>
                </a:solidFill>
                <a:latin typeface="Tajawal ExtraBold"/>
                <a:ea typeface="Tajawal ExtraBold"/>
                <a:cs typeface="Tajawal ExtraBold"/>
                <a:sym typeface="Tajawal ExtraBold"/>
              </a:rPr>
              <a:t>is a computer network that uses wireless data connections between network nodes.</a:t>
            </a:r>
            <a:endParaRPr/>
          </a:p>
          <a:p>
            <a:pPr indent="0" lvl="1" marL="457200" marR="0" rtl="0" algn="just">
              <a:spcBef>
                <a:spcPts val="0"/>
              </a:spcBef>
              <a:spcAft>
                <a:spcPts val="0"/>
              </a:spcAft>
              <a:buNone/>
            </a:pPr>
            <a:r>
              <a:t/>
            </a:r>
            <a:endParaRPr b="0" i="0" sz="1800" u="none" cap="none" strike="noStrike">
              <a:solidFill>
                <a:srgbClr val="0A1F61"/>
              </a:solidFill>
              <a:latin typeface="Tajawal ExtraBold"/>
              <a:ea typeface="Tajawal ExtraBold"/>
              <a:cs typeface="Tajawal ExtraBold"/>
              <a:sym typeface="Tajawal ExtraBold"/>
            </a:endParaRPr>
          </a:p>
          <a:p>
            <a:pPr indent="-285750" lvl="1" marL="742950" marR="0" rtl="0" algn="just">
              <a:spcBef>
                <a:spcPts val="0"/>
              </a:spcBef>
              <a:spcAft>
                <a:spcPts val="0"/>
              </a:spcAft>
              <a:buClr>
                <a:srgbClr val="0A1F61"/>
              </a:buClr>
              <a:buSzPts val="1800"/>
              <a:buFont typeface="Noto Sans Symbols"/>
              <a:buChar char="▪"/>
            </a:pPr>
            <a:r>
              <a:rPr b="0" i="0" lang="en-US" sz="1800" u="none" cap="none" strike="noStrike">
                <a:solidFill>
                  <a:srgbClr val="0A1F61"/>
                </a:solidFill>
                <a:latin typeface="Tajawal ExtraBold"/>
                <a:ea typeface="Tajawal ExtraBold"/>
                <a:cs typeface="Tajawal ExtraBold"/>
                <a:sym typeface="Tajawal ExtraBold"/>
              </a:rPr>
              <a:t>Avoid the costly process of introducing cables into a building, or as a connection between various equipment locations.</a:t>
            </a:r>
            <a:endParaRPr/>
          </a:p>
          <a:p>
            <a:pPr indent="-171450" lvl="1" marL="742950" marR="0" rtl="0" algn="just">
              <a:spcBef>
                <a:spcPts val="0"/>
              </a:spcBef>
              <a:spcAft>
                <a:spcPts val="0"/>
              </a:spcAft>
              <a:buClr>
                <a:schemeClr val="dk1"/>
              </a:buClr>
              <a:buSzPts val="1800"/>
              <a:buFont typeface="Noto Sans Symbols"/>
              <a:buNone/>
            </a:pPr>
            <a:r>
              <a:t/>
            </a:r>
            <a:endParaRPr b="0" i="0" sz="1800" u="none" cap="none" strike="noStrike">
              <a:solidFill>
                <a:srgbClr val="0A1F61"/>
              </a:solidFill>
              <a:latin typeface="Tajawal ExtraBold"/>
              <a:ea typeface="Tajawal ExtraBold"/>
              <a:cs typeface="Tajawal ExtraBold"/>
              <a:sym typeface="Tajawal ExtraBold"/>
            </a:endParaRPr>
          </a:p>
          <a:p>
            <a:pPr indent="-285750" lvl="1" marL="742950" marR="0" rtl="0" algn="just">
              <a:spcBef>
                <a:spcPts val="0"/>
              </a:spcBef>
              <a:spcAft>
                <a:spcPts val="0"/>
              </a:spcAft>
              <a:buClr>
                <a:srgbClr val="0A1F61"/>
              </a:buClr>
              <a:buSzPts val="1800"/>
              <a:buFont typeface="Noto Sans Symbols"/>
              <a:buChar char="▪"/>
            </a:pPr>
            <a:r>
              <a:rPr b="0" i="0" lang="en-US" sz="1800" u="none" cap="none" strike="noStrike">
                <a:solidFill>
                  <a:srgbClr val="0A1F61"/>
                </a:solidFill>
                <a:latin typeface="Tajawal ExtraBold"/>
                <a:ea typeface="Tajawal ExtraBold"/>
                <a:cs typeface="Tajawal ExtraBold"/>
                <a:sym typeface="Tajawal ExtraBold"/>
              </a:rPr>
              <a:t>Admin telecommunications networks are generally implemented and administered using radio communication. This implementation takes place at the physical layer of the OSI model network structure.</a:t>
            </a:r>
            <a:endParaRPr b="0" i="0" sz="1800" u="none" cap="none" strike="noStrike">
              <a:solidFill>
                <a:srgbClr val="0A1F61"/>
              </a:solidFill>
              <a:latin typeface="Tajawal ExtraBold"/>
              <a:ea typeface="Tajawal ExtraBold"/>
              <a:cs typeface="Tajawal ExtraBold"/>
              <a:sym typeface="Tajawal ExtraBold"/>
            </a:endParaRPr>
          </a:p>
        </p:txBody>
      </p:sp>
      <p:pic>
        <p:nvPicPr>
          <p:cNvPr id="578" name="Google Shape;578;p37"/>
          <p:cNvPicPr preferRelativeResize="0"/>
          <p:nvPr/>
        </p:nvPicPr>
        <p:blipFill rotWithShape="1">
          <a:blip r:embed="rId7">
            <a:alphaModFix/>
          </a:blip>
          <a:srcRect b="0" l="0" r="0" t="0"/>
          <a:stretch/>
        </p:blipFill>
        <p:spPr>
          <a:xfrm>
            <a:off x="7746141" y="1394116"/>
            <a:ext cx="3974021" cy="2635547"/>
          </a:xfrm>
          <a:prstGeom prst="rect">
            <a:avLst/>
          </a:prstGeom>
          <a:noFill/>
          <a:ln>
            <a:noFill/>
          </a:ln>
          <a:effectLst>
            <a:outerShdw blurRad="292100" rotWithShape="0" algn="tl" dir="2700000" dist="139700">
              <a:srgbClr val="333333">
                <a:alpha val="64705"/>
              </a:srgbClr>
            </a:outerShdw>
          </a:effectLst>
        </p:spPr>
      </p:pic>
      <p:pic>
        <p:nvPicPr>
          <p:cNvPr id="579" name="Google Shape;579;p37"/>
          <p:cNvPicPr preferRelativeResize="0"/>
          <p:nvPr/>
        </p:nvPicPr>
        <p:blipFill rotWithShape="1">
          <a:blip r:embed="rId8">
            <a:alphaModFix/>
          </a:blip>
          <a:srcRect b="0" l="0" r="0" t="0"/>
          <a:stretch/>
        </p:blipFill>
        <p:spPr>
          <a:xfrm>
            <a:off x="8137027" y="4306630"/>
            <a:ext cx="3192247" cy="2011125"/>
          </a:xfrm>
          <a:prstGeom prst="rect">
            <a:avLst/>
          </a:prstGeom>
          <a:noFill/>
          <a:ln>
            <a:noFill/>
          </a:ln>
          <a:effectLst>
            <a:outerShdw blurRad="292100" rotWithShape="0" algn="tl" dir="2700000" dist="139700">
              <a:srgbClr val="333333">
                <a:alpha val="64705"/>
              </a:srgbClr>
            </a:outerShdw>
          </a:effectLst>
        </p:spPr>
      </p:pic>
      <p:sp>
        <p:nvSpPr>
          <p:cNvPr id="580" name="Google Shape;580;p3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4" name="Shape 584"/>
        <p:cNvGrpSpPr/>
        <p:nvPr/>
      </p:nvGrpSpPr>
      <p:grpSpPr>
        <a:xfrm>
          <a:off x="0" y="0"/>
          <a:ext cx="0" cy="0"/>
          <a:chOff x="0" y="0"/>
          <a:chExt cx="0" cy="0"/>
        </a:xfrm>
      </p:grpSpPr>
      <p:pic>
        <p:nvPicPr>
          <p:cNvPr id="585" name="Google Shape;585;p38"/>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586" name="Google Shape;586;p38"/>
          <p:cNvPicPr preferRelativeResize="0"/>
          <p:nvPr/>
        </p:nvPicPr>
        <p:blipFill rotWithShape="1">
          <a:blip r:embed="rId4">
            <a:alphaModFix/>
          </a:blip>
          <a:srcRect b="0" l="0" r="0" t="0"/>
          <a:stretch/>
        </p:blipFill>
        <p:spPr>
          <a:xfrm>
            <a:off x="2482052" y="6336607"/>
            <a:ext cx="9902229" cy="204838"/>
          </a:xfrm>
          <a:prstGeom prst="rect">
            <a:avLst/>
          </a:prstGeom>
          <a:noFill/>
          <a:ln>
            <a:noFill/>
          </a:ln>
        </p:spPr>
      </p:pic>
      <p:pic>
        <p:nvPicPr>
          <p:cNvPr id="587" name="Google Shape;587;p38"/>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588" name="Google Shape;588;p38"/>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589" name="Google Shape;589;p38"/>
          <p:cNvPicPr preferRelativeResize="0"/>
          <p:nvPr/>
        </p:nvPicPr>
        <p:blipFill rotWithShape="1">
          <a:blip r:embed="rId6">
            <a:alphaModFix/>
          </a:blip>
          <a:srcRect b="0" l="0" r="0" t="0"/>
          <a:stretch/>
        </p:blipFill>
        <p:spPr>
          <a:xfrm>
            <a:off x="-108035" y="0"/>
            <a:ext cx="7307374" cy="1610200"/>
          </a:xfrm>
          <a:prstGeom prst="rect">
            <a:avLst/>
          </a:prstGeom>
          <a:noFill/>
          <a:ln>
            <a:noFill/>
          </a:ln>
        </p:spPr>
      </p:pic>
      <p:sp>
        <p:nvSpPr>
          <p:cNvPr id="590" name="Google Shape;590;p38"/>
          <p:cNvSpPr txBox="1"/>
          <p:nvPr/>
        </p:nvSpPr>
        <p:spPr>
          <a:xfrm>
            <a:off x="-291909" y="414455"/>
            <a:ext cx="9005355"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Wireless Communication</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 technologies</a:t>
            </a:r>
            <a:endParaRPr sz="2800">
              <a:solidFill>
                <a:schemeClr val="lt1"/>
              </a:solidFill>
              <a:latin typeface="Tajawal Medium"/>
              <a:ea typeface="Tajawal Medium"/>
              <a:cs typeface="Tajawal Medium"/>
              <a:sym typeface="Tajawal Medium"/>
            </a:endParaRPr>
          </a:p>
        </p:txBody>
      </p:sp>
      <p:sp>
        <p:nvSpPr>
          <p:cNvPr id="591" name="Google Shape;591;p38"/>
          <p:cNvSpPr txBox="1"/>
          <p:nvPr/>
        </p:nvSpPr>
        <p:spPr>
          <a:xfrm>
            <a:off x="277625" y="236724"/>
            <a:ext cx="1473480"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Module</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1</a:t>
            </a:r>
            <a:endParaRPr/>
          </a:p>
        </p:txBody>
      </p:sp>
      <p:sp>
        <p:nvSpPr>
          <p:cNvPr id="592" name="Google Shape;592;p38"/>
          <p:cNvSpPr txBox="1"/>
          <p:nvPr/>
        </p:nvSpPr>
        <p:spPr>
          <a:xfrm>
            <a:off x="1014365" y="1966693"/>
            <a:ext cx="5970494" cy="3416320"/>
          </a:xfrm>
          <a:prstGeom prst="rect">
            <a:avLst/>
          </a:prstGeom>
          <a:noFill/>
          <a:ln>
            <a:noFill/>
          </a:ln>
        </p:spPr>
        <p:txBody>
          <a:bodyPr anchorCtr="0" anchor="t" bIns="45700" lIns="91425" spcFirstLastPara="1" rIns="91425" wrap="square" tIns="45700">
            <a:spAutoFit/>
          </a:bodyPr>
          <a:lstStyle/>
          <a:p>
            <a:pPr indent="-342900" lvl="0" marL="342900" marR="0" rtl="0" algn="l">
              <a:spcBef>
                <a:spcPts val="0"/>
              </a:spcBef>
              <a:spcAft>
                <a:spcPts val="0"/>
              </a:spcAft>
              <a:buClr>
                <a:srgbClr val="0A1F61"/>
              </a:buClr>
              <a:buSzPts val="1800"/>
              <a:buFont typeface="Calibri"/>
              <a:buAutoNum type="arabicPeriod"/>
            </a:pPr>
            <a:r>
              <a:rPr lang="en-US" sz="1800">
                <a:solidFill>
                  <a:srgbClr val="0A1F61"/>
                </a:solidFill>
                <a:latin typeface="Tajawal ExtraBold"/>
                <a:ea typeface="Tajawal ExtraBold"/>
                <a:cs typeface="Tajawal ExtraBold"/>
                <a:sym typeface="Tajawal ExtraBold"/>
              </a:rPr>
              <a:t>Satellite Communication</a:t>
            </a:r>
            <a:endParaRPr/>
          </a:p>
          <a:p>
            <a:pPr indent="-342900" lvl="0" marL="342900" marR="0" rtl="0" algn="l">
              <a:spcBef>
                <a:spcPts val="0"/>
              </a:spcBef>
              <a:spcAft>
                <a:spcPts val="0"/>
              </a:spcAft>
              <a:buClr>
                <a:srgbClr val="0A1F61"/>
              </a:buClr>
              <a:buSzPts val="1800"/>
              <a:buFont typeface="Calibri"/>
              <a:buAutoNum type="arabicPeriod"/>
            </a:pPr>
            <a:r>
              <a:rPr lang="en-US" sz="1800">
                <a:solidFill>
                  <a:srgbClr val="0A1F61"/>
                </a:solidFill>
                <a:latin typeface="Tajawal ExtraBold"/>
                <a:ea typeface="Tajawal ExtraBold"/>
                <a:cs typeface="Tajawal ExtraBold"/>
                <a:sym typeface="Tajawal ExtraBold"/>
              </a:rPr>
              <a:t>Infrared Communication</a:t>
            </a:r>
            <a:endParaRPr/>
          </a:p>
          <a:p>
            <a:pPr indent="-342900" lvl="0" marL="342900" marR="0" rtl="0" algn="l">
              <a:spcBef>
                <a:spcPts val="0"/>
              </a:spcBef>
              <a:spcAft>
                <a:spcPts val="0"/>
              </a:spcAft>
              <a:buClr>
                <a:srgbClr val="0A1F61"/>
              </a:buClr>
              <a:buSzPts val="1800"/>
              <a:buFont typeface="Calibri"/>
              <a:buAutoNum type="arabicPeriod"/>
            </a:pPr>
            <a:r>
              <a:rPr lang="en-US" sz="1800">
                <a:solidFill>
                  <a:srgbClr val="0A1F61"/>
                </a:solidFill>
                <a:latin typeface="Tajawal ExtraBold"/>
                <a:ea typeface="Tajawal ExtraBold"/>
                <a:cs typeface="Tajawal ExtraBold"/>
                <a:sym typeface="Tajawal ExtraBold"/>
              </a:rPr>
              <a:t>Broadcast Radio</a:t>
            </a:r>
            <a:endParaRPr/>
          </a:p>
          <a:p>
            <a:pPr indent="-342900" lvl="0" marL="342900" marR="0" rtl="0" algn="l">
              <a:spcBef>
                <a:spcPts val="0"/>
              </a:spcBef>
              <a:spcAft>
                <a:spcPts val="0"/>
              </a:spcAft>
              <a:buClr>
                <a:srgbClr val="0A1F61"/>
              </a:buClr>
              <a:buSzPts val="1800"/>
              <a:buFont typeface="Calibri"/>
              <a:buAutoNum type="arabicPeriod"/>
            </a:pPr>
            <a:r>
              <a:rPr lang="en-US" sz="1800">
                <a:solidFill>
                  <a:srgbClr val="0A1F61"/>
                </a:solidFill>
                <a:latin typeface="Tajawal ExtraBold"/>
                <a:ea typeface="Tajawal ExtraBold"/>
                <a:cs typeface="Tajawal ExtraBold"/>
                <a:sym typeface="Tajawal ExtraBold"/>
              </a:rPr>
              <a:t>Microwave Communication</a:t>
            </a:r>
            <a:endParaRPr/>
          </a:p>
          <a:p>
            <a:pPr indent="-342900" lvl="0" marL="342900" marR="0" rtl="0" algn="l">
              <a:spcBef>
                <a:spcPts val="0"/>
              </a:spcBef>
              <a:spcAft>
                <a:spcPts val="0"/>
              </a:spcAft>
              <a:buClr>
                <a:srgbClr val="0A1F61"/>
              </a:buClr>
              <a:buSzPts val="1800"/>
              <a:buFont typeface="Calibri"/>
              <a:buAutoNum type="arabicPeriod"/>
            </a:pPr>
            <a:r>
              <a:rPr lang="en-US" sz="1800">
                <a:solidFill>
                  <a:srgbClr val="0A1F61"/>
                </a:solidFill>
                <a:latin typeface="Tajawal ExtraBold"/>
                <a:ea typeface="Tajawal ExtraBold"/>
                <a:cs typeface="Tajawal ExtraBold"/>
                <a:sym typeface="Tajawal ExtraBold"/>
              </a:rPr>
              <a:t>Wi-Fi</a:t>
            </a:r>
            <a:endParaRPr/>
          </a:p>
          <a:p>
            <a:pPr indent="-342900" lvl="0" marL="342900" marR="0" rtl="0" algn="l">
              <a:spcBef>
                <a:spcPts val="0"/>
              </a:spcBef>
              <a:spcAft>
                <a:spcPts val="0"/>
              </a:spcAft>
              <a:buClr>
                <a:srgbClr val="0A1F61"/>
              </a:buClr>
              <a:buSzPts val="1800"/>
              <a:buFont typeface="Calibri"/>
              <a:buAutoNum type="arabicPeriod"/>
            </a:pPr>
            <a:r>
              <a:rPr lang="en-US" sz="1800">
                <a:solidFill>
                  <a:srgbClr val="0A1F61"/>
                </a:solidFill>
                <a:latin typeface="Tajawal ExtraBold"/>
                <a:ea typeface="Tajawal ExtraBold"/>
                <a:cs typeface="Tajawal ExtraBold"/>
                <a:sym typeface="Tajawal ExtraBold"/>
              </a:rPr>
              <a:t>Mobile Communication Systems</a:t>
            </a:r>
            <a:endParaRPr/>
          </a:p>
          <a:p>
            <a:pPr indent="-342900" lvl="0" marL="342900" marR="0" rtl="0" algn="l">
              <a:spcBef>
                <a:spcPts val="0"/>
              </a:spcBef>
              <a:spcAft>
                <a:spcPts val="0"/>
              </a:spcAft>
              <a:buClr>
                <a:srgbClr val="0A1F61"/>
              </a:buClr>
              <a:buSzPts val="1800"/>
              <a:buFont typeface="Calibri"/>
              <a:buAutoNum type="arabicPeriod"/>
            </a:pPr>
            <a:r>
              <a:rPr lang="en-US" sz="1800">
                <a:solidFill>
                  <a:srgbClr val="0A1F61"/>
                </a:solidFill>
                <a:latin typeface="Tajawal ExtraBold"/>
                <a:ea typeface="Tajawal ExtraBold"/>
                <a:cs typeface="Tajawal ExtraBold"/>
                <a:sym typeface="Tajawal ExtraBold"/>
              </a:rPr>
              <a:t>Bluetooth Technology</a:t>
            </a:r>
            <a:endParaRPr/>
          </a:p>
          <a:p>
            <a:pPr indent="-342900" lvl="0" marL="342900" marR="0" rtl="0" algn="l">
              <a:spcBef>
                <a:spcPts val="0"/>
              </a:spcBef>
              <a:spcAft>
                <a:spcPts val="0"/>
              </a:spcAft>
              <a:buClr>
                <a:srgbClr val="0A1F61"/>
              </a:buClr>
              <a:buSzPts val="1800"/>
              <a:buFont typeface="Calibri"/>
              <a:buAutoNum type="arabicPeriod"/>
            </a:pPr>
            <a:r>
              <a:rPr lang="en-US" sz="1800">
                <a:solidFill>
                  <a:srgbClr val="0A1F61"/>
                </a:solidFill>
                <a:latin typeface="Tajawal ExtraBold"/>
                <a:ea typeface="Tajawal ExtraBold"/>
                <a:cs typeface="Tajawal ExtraBold"/>
                <a:sym typeface="Tajawal ExtraBold"/>
              </a:rPr>
              <a:t>Global Positioning System (GPS)</a:t>
            </a:r>
            <a:endParaRPr/>
          </a:p>
          <a:p>
            <a:pPr indent="-342900" lvl="0" marL="342900" marR="0" rtl="0" algn="l">
              <a:spcBef>
                <a:spcPts val="0"/>
              </a:spcBef>
              <a:spcAft>
                <a:spcPts val="0"/>
              </a:spcAft>
              <a:buClr>
                <a:srgbClr val="0A1F61"/>
              </a:buClr>
              <a:buSzPts val="1800"/>
              <a:buFont typeface="Calibri"/>
              <a:buAutoNum type="arabicPeriod"/>
            </a:pPr>
            <a:r>
              <a:rPr lang="en-US" sz="1800">
                <a:solidFill>
                  <a:srgbClr val="0A1F61"/>
                </a:solidFill>
                <a:latin typeface="Tajawal ExtraBold"/>
                <a:ea typeface="Tajawal ExtraBold"/>
                <a:cs typeface="Tajawal ExtraBold"/>
                <a:sym typeface="Tajawal ExtraBold"/>
              </a:rPr>
              <a:t>Paging</a:t>
            </a:r>
            <a:endParaRPr/>
          </a:p>
          <a:p>
            <a:pPr indent="-342900" lvl="0" marL="342900" marR="0" rtl="0" algn="l">
              <a:spcBef>
                <a:spcPts val="0"/>
              </a:spcBef>
              <a:spcAft>
                <a:spcPts val="0"/>
              </a:spcAft>
              <a:buClr>
                <a:srgbClr val="0A1F61"/>
              </a:buClr>
              <a:buSzPts val="1800"/>
              <a:buFont typeface="Calibri"/>
              <a:buAutoNum type="arabicPeriod"/>
            </a:pPr>
            <a:r>
              <a:rPr lang="en-US" sz="1800">
                <a:solidFill>
                  <a:srgbClr val="0A1F61"/>
                </a:solidFill>
                <a:latin typeface="Tajawal ExtraBold"/>
                <a:ea typeface="Tajawal ExtraBold"/>
                <a:cs typeface="Tajawal ExtraBold"/>
                <a:sym typeface="Tajawal ExtraBold"/>
              </a:rPr>
              <a:t>Radar</a:t>
            </a:r>
            <a:endParaRPr/>
          </a:p>
          <a:p>
            <a:pPr indent="-342900" lvl="0" marL="342900" marR="0" rtl="0" algn="l">
              <a:spcBef>
                <a:spcPts val="0"/>
              </a:spcBef>
              <a:spcAft>
                <a:spcPts val="0"/>
              </a:spcAft>
              <a:buClr>
                <a:srgbClr val="0A1F61"/>
              </a:buClr>
              <a:buSzPts val="1800"/>
              <a:buFont typeface="Calibri"/>
              <a:buAutoNum type="arabicPeriod"/>
            </a:pPr>
            <a:r>
              <a:rPr lang="en-US" sz="1800">
                <a:solidFill>
                  <a:srgbClr val="0A1F61"/>
                </a:solidFill>
                <a:latin typeface="Tajawal ExtraBold"/>
                <a:ea typeface="Tajawal ExtraBold"/>
                <a:cs typeface="Tajawal ExtraBold"/>
                <a:sym typeface="Tajawal ExtraBold"/>
              </a:rPr>
              <a:t>Radio Frequency Identification (RFID)</a:t>
            </a:r>
            <a:endParaRPr/>
          </a:p>
          <a:p>
            <a:pPr indent="-228600" lvl="0" marL="342900" marR="0" rtl="0" algn="l">
              <a:spcBef>
                <a:spcPts val="0"/>
              </a:spcBef>
              <a:spcAft>
                <a:spcPts val="0"/>
              </a:spcAft>
              <a:buClr>
                <a:schemeClr val="dk1"/>
              </a:buClr>
              <a:buSzPts val="1800"/>
              <a:buFont typeface="Calibri"/>
              <a:buNone/>
            </a:pPr>
            <a:r>
              <a:t/>
            </a:r>
            <a:endParaRPr b="1" sz="1800">
              <a:solidFill>
                <a:schemeClr val="dk1"/>
              </a:solidFill>
              <a:latin typeface="Calibri"/>
              <a:ea typeface="Calibri"/>
              <a:cs typeface="Calibri"/>
              <a:sym typeface="Calibri"/>
            </a:endParaRPr>
          </a:p>
        </p:txBody>
      </p:sp>
      <p:pic>
        <p:nvPicPr>
          <p:cNvPr id="593" name="Google Shape;593;p38"/>
          <p:cNvPicPr preferRelativeResize="0"/>
          <p:nvPr/>
        </p:nvPicPr>
        <p:blipFill rotWithShape="1">
          <a:blip r:embed="rId7">
            <a:alphaModFix/>
          </a:blip>
          <a:srcRect b="0" l="0" r="0" t="0"/>
          <a:stretch/>
        </p:blipFill>
        <p:spPr>
          <a:xfrm>
            <a:off x="6815978" y="1528661"/>
            <a:ext cx="5053772" cy="3937601"/>
          </a:xfrm>
          <a:prstGeom prst="rect">
            <a:avLst/>
          </a:prstGeom>
          <a:noFill/>
          <a:ln>
            <a:noFill/>
          </a:ln>
          <a:effectLst>
            <a:outerShdw blurRad="292100" rotWithShape="0" algn="tl" dir="2700000" dist="139700">
              <a:srgbClr val="333333">
                <a:alpha val="64705"/>
              </a:srgbClr>
            </a:outerShdw>
          </a:effectLst>
        </p:spPr>
      </p:pic>
      <p:sp>
        <p:nvSpPr>
          <p:cNvPr id="594" name="Google Shape;594;p3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8" name="Shape 598"/>
        <p:cNvGrpSpPr/>
        <p:nvPr/>
      </p:nvGrpSpPr>
      <p:grpSpPr>
        <a:xfrm>
          <a:off x="0" y="0"/>
          <a:ext cx="0" cy="0"/>
          <a:chOff x="0" y="0"/>
          <a:chExt cx="0" cy="0"/>
        </a:xfrm>
      </p:grpSpPr>
      <p:pic>
        <p:nvPicPr>
          <p:cNvPr id="599" name="Google Shape;599;p39"/>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600" name="Google Shape;600;p39"/>
          <p:cNvPicPr preferRelativeResize="0"/>
          <p:nvPr/>
        </p:nvPicPr>
        <p:blipFill rotWithShape="1">
          <a:blip r:embed="rId4">
            <a:alphaModFix/>
          </a:blip>
          <a:srcRect b="0" l="0" r="0" t="0"/>
          <a:stretch/>
        </p:blipFill>
        <p:spPr>
          <a:xfrm>
            <a:off x="2482052" y="6336607"/>
            <a:ext cx="9902229" cy="204838"/>
          </a:xfrm>
          <a:prstGeom prst="rect">
            <a:avLst/>
          </a:prstGeom>
          <a:noFill/>
          <a:ln>
            <a:noFill/>
          </a:ln>
        </p:spPr>
      </p:pic>
      <p:pic>
        <p:nvPicPr>
          <p:cNvPr id="601" name="Google Shape;601;p39"/>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602" name="Google Shape;602;p39"/>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603" name="Google Shape;603;p39"/>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604" name="Google Shape;604;p39"/>
          <p:cNvSpPr txBox="1"/>
          <p:nvPr/>
        </p:nvSpPr>
        <p:spPr>
          <a:xfrm>
            <a:off x="2930488" y="572184"/>
            <a:ext cx="9005355"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ajawal Medium"/>
                <a:ea typeface="Tajawal Medium"/>
                <a:cs typeface="Tajawal Medium"/>
                <a:sym typeface="Tajawal Medium"/>
              </a:rPr>
              <a:t>Types of wireless networks</a:t>
            </a:r>
            <a:endParaRPr/>
          </a:p>
        </p:txBody>
      </p:sp>
      <p:sp>
        <p:nvSpPr>
          <p:cNvPr id="605" name="Google Shape;605;p39"/>
          <p:cNvSpPr txBox="1"/>
          <p:nvPr/>
        </p:nvSpPr>
        <p:spPr>
          <a:xfrm>
            <a:off x="277625" y="236724"/>
            <a:ext cx="1473480"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Module</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1</a:t>
            </a:r>
            <a:endParaRPr/>
          </a:p>
        </p:txBody>
      </p:sp>
      <p:sp>
        <p:nvSpPr>
          <p:cNvPr id="606" name="Google Shape;606;p39"/>
          <p:cNvSpPr/>
          <p:nvPr/>
        </p:nvSpPr>
        <p:spPr>
          <a:xfrm>
            <a:off x="2052230" y="1360713"/>
            <a:ext cx="6096000" cy="507831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rgbClr val="0A1F61"/>
                </a:solidFill>
                <a:latin typeface="Tajawal ExtraBold"/>
                <a:ea typeface="Tajawal ExtraBold"/>
                <a:cs typeface="Tajawal ExtraBold"/>
                <a:sym typeface="Tajawal ExtraBold"/>
              </a:rPr>
              <a:t>Wireless PAN</a:t>
            </a:r>
            <a:endParaRPr/>
          </a:p>
          <a:p>
            <a:pPr indent="0" lvl="0" marL="0" marR="0" rtl="0" algn="l">
              <a:spcBef>
                <a:spcPts val="0"/>
              </a:spcBef>
              <a:spcAft>
                <a:spcPts val="0"/>
              </a:spcAft>
              <a:buNone/>
            </a:pPr>
            <a:r>
              <a:t/>
            </a:r>
            <a:endParaRPr sz="1800">
              <a:solidFill>
                <a:srgbClr val="0A1F61"/>
              </a:solidFill>
              <a:latin typeface="Tajawal ExtraBold"/>
              <a:ea typeface="Tajawal ExtraBold"/>
              <a:cs typeface="Tajawal ExtraBold"/>
              <a:sym typeface="Tajawal ExtraBold"/>
            </a:endParaRPr>
          </a:p>
          <a:p>
            <a:pPr indent="0" lvl="0" marL="0" marR="0" rtl="0" algn="l">
              <a:spcBef>
                <a:spcPts val="0"/>
              </a:spcBef>
              <a:spcAft>
                <a:spcPts val="0"/>
              </a:spcAft>
              <a:buNone/>
            </a:pPr>
            <a:r>
              <a:rPr lang="en-US" sz="1800">
                <a:solidFill>
                  <a:srgbClr val="0A1F61"/>
                </a:solidFill>
                <a:latin typeface="Tajawal ExtraBold"/>
                <a:ea typeface="Tajawal ExtraBold"/>
                <a:cs typeface="Tajawal ExtraBold"/>
                <a:sym typeface="Tajawal ExtraBold"/>
              </a:rPr>
              <a:t>Wireless LAN</a:t>
            </a:r>
            <a:endParaRPr/>
          </a:p>
          <a:p>
            <a:pPr indent="0" lvl="0" marL="0" marR="0" rtl="0" algn="l">
              <a:spcBef>
                <a:spcPts val="0"/>
              </a:spcBef>
              <a:spcAft>
                <a:spcPts val="0"/>
              </a:spcAft>
              <a:buNone/>
            </a:pPr>
            <a:r>
              <a:t/>
            </a:r>
            <a:endParaRPr sz="1800">
              <a:solidFill>
                <a:srgbClr val="0A1F61"/>
              </a:solidFill>
              <a:latin typeface="Tajawal ExtraBold"/>
              <a:ea typeface="Tajawal ExtraBold"/>
              <a:cs typeface="Tajawal ExtraBold"/>
              <a:sym typeface="Tajawal ExtraBold"/>
            </a:endParaRPr>
          </a:p>
          <a:p>
            <a:pPr indent="0" lvl="0" marL="0" marR="0" rtl="0" algn="l">
              <a:spcBef>
                <a:spcPts val="0"/>
              </a:spcBef>
              <a:spcAft>
                <a:spcPts val="0"/>
              </a:spcAft>
              <a:buNone/>
            </a:pPr>
            <a:r>
              <a:rPr lang="en-US" sz="1800">
                <a:solidFill>
                  <a:srgbClr val="0A1F61"/>
                </a:solidFill>
                <a:latin typeface="Tajawal ExtraBold"/>
                <a:ea typeface="Tajawal ExtraBold"/>
                <a:cs typeface="Tajawal ExtraBold"/>
                <a:sym typeface="Tajawal ExtraBold"/>
              </a:rPr>
              <a:t>Wireless CAN</a:t>
            </a:r>
            <a:endParaRPr sz="1800">
              <a:solidFill>
                <a:srgbClr val="0A1F61"/>
              </a:solidFill>
              <a:latin typeface="Tajawal ExtraBold"/>
              <a:ea typeface="Tajawal ExtraBold"/>
              <a:cs typeface="Tajawal ExtraBold"/>
              <a:sym typeface="Tajawal ExtraBold"/>
            </a:endParaRPr>
          </a:p>
          <a:p>
            <a:pPr indent="0" lvl="0" marL="0" marR="0" rtl="0" algn="l">
              <a:spcBef>
                <a:spcPts val="0"/>
              </a:spcBef>
              <a:spcAft>
                <a:spcPts val="0"/>
              </a:spcAft>
              <a:buNone/>
            </a:pPr>
            <a:r>
              <a:t/>
            </a:r>
            <a:endParaRPr sz="1800">
              <a:solidFill>
                <a:srgbClr val="0A1F61"/>
              </a:solidFill>
              <a:latin typeface="Tajawal ExtraBold"/>
              <a:ea typeface="Tajawal ExtraBold"/>
              <a:cs typeface="Tajawal ExtraBold"/>
              <a:sym typeface="Tajawal ExtraBold"/>
            </a:endParaRPr>
          </a:p>
          <a:p>
            <a:pPr indent="0" lvl="0" marL="0" marR="0" rtl="0" algn="l">
              <a:spcBef>
                <a:spcPts val="0"/>
              </a:spcBef>
              <a:spcAft>
                <a:spcPts val="0"/>
              </a:spcAft>
              <a:buNone/>
            </a:pPr>
            <a:r>
              <a:rPr lang="en-US" sz="1800">
                <a:solidFill>
                  <a:srgbClr val="0A1F61"/>
                </a:solidFill>
                <a:latin typeface="Tajawal ExtraBold"/>
                <a:ea typeface="Tajawal ExtraBold"/>
                <a:cs typeface="Tajawal ExtraBold"/>
                <a:sym typeface="Tajawal ExtraBold"/>
              </a:rPr>
              <a:t>Wireless ad hoc network</a:t>
            </a:r>
            <a:endParaRPr/>
          </a:p>
          <a:p>
            <a:pPr indent="0" lvl="0" marL="0" marR="0" rtl="0" algn="l">
              <a:spcBef>
                <a:spcPts val="0"/>
              </a:spcBef>
              <a:spcAft>
                <a:spcPts val="0"/>
              </a:spcAft>
              <a:buNone/>
            </a:pPr>
            <a:r>
              <a:t/>
            </a:r>
            <a:endParaRPr sz="1800">
              <a:solidFill>
                <a:srgbClr val="0A1F61"/>
              </a:solidFill>
              <a:latin typeface="Tajawal ExtraBold"/>
              <a:ea typeface="Tajawal ExtraBold"/>
              <a:cs typeface="Tajawal ExtraBold"/>
              <a:sym typeface="Tajawal ExtraBold"/>
            </a:endParaRPr>
          </a:p>
          <a:p>
            <a:pPr indent="0" lvl="0" marL="0" marR="0" rtl="0" algn="l">
              <a:spcBef>
                <a:spcPts val="0"/>
              </a:spcBef>
              <a:spcAft>
                <a:spcPts val="0"/>
              </a:spcAft>
              <a:buNone/>
            </a:pPr>
            <a:r>
              <a:rPr lang="en-US" sz="1800">
                <a:solidFill>
                  <a:srgbClr val="0A1F61"/>
                </a:solidFill>
                <a:latin typeface="Tajawal ExtraBold"/>
                <a:ea typeface="Tajawal ExtraBold"/>
                <a:cs typeface="Tajawal ExtraBold"/>
                <a:sym typeface="Tajawal ExtraBold"/>
              </a:rPr>
              <a:t>Wireless MAN</a:t>
            </a:r>
            <a:endParaRPr/>
          </a:p>
          <a:p>
            <a:pPr indent="0" lvl="0" marL="0" marR="0" rtl="0" algn="l">
              <a:spcBef>
                <a:spcPts val="0"/>
              </a:spcBef>
              <a:spcAft>
                <a:spcPts val="0"/>
              </a:spcAft>
              <a:buNone/>
            </a:pPr>
            <a:r>
              <a:t/>
            </a:r>
            <a:endParaRPr sz="1800">
              <a:solidFill>
                <a:srgbClr val="0A1F61"/>
              </a:solidFill>
              <a:latin typeface="Tajawal ExtraBold"/>
              <a:ea typeface="Tajawal ExtraBold"/>
              <a:cs typeface="Tajawal ExtraBold"/>
              <a:sym typeface="Tajawal ExtraBold"/>
            </a:endParaRPr>
          </a:p>
          <a:p>
            <a:pPr indent="0" lvl="0" marL="0" marR="0" rtl="0" algn="l">
              <a:spcBef>
                <a:spcPts val="0"/>
              </a:spcBef>
              <a:spcAft>
                <a:spcPts val="0"/>
              </a:spcAft>
              <a:buNone/>
            </a:pPr>
            <a:r>
              <a:rPr lang="en-US" sz="1800">
                <a:solidFill>
                  <a:srgbClr val="0A1F61"/>
                </a:solidFill>
                <a:latin typeface="Tajawal ExtraBold"/>
                <a:ea typeface="Tajawal ExtraBold"/>
                <a:cs typeface="Tajawal ExtraBold"/>
                <a:sym typeface="Tajawal ExtraBold"/>
              </a:rPr>
              <a:t>Wireless WAN</a:t>
            </a:r>
            <a:endParaRPr/>
          </a:p>
          <a:p>
            <a:pPr indent="0" lvl="0" marL="0" marR="0" rtl="0" algn="l">
              <a:spcBef>
                <a:spcPts val="0"/>
              </a:spcBef>
              <a:spcAft>
                <a:spcPts val="0"/>
              </a:spcAft>
              <a:buNone/>
            </a:pPr>
            <a:r>
              <a:t/>
            </a:r>
            <a:endParaRPr sz="1800">
              <a:solidFill>
                <a:srgbClr val="0A1F61"/>
              </a:solidFill>
              <a:latin typeface="Tajawal ExtraBold"/>
              <a:ea typeface="Tajawal ExtraBold"/>
              <a:cs typeface="Tajawal ExtraBold"/>
              <a:sym typeface="Tajawal ExtraBold"/>
            </a:endParaRPr>
          </a:p>
          <a:p>
            <a:pPr indent="0" lvl="0" marL="0" marR="0" rtl="0" algn="l">
              <a:spcBef>
                <a:spcPts val="0"/>
              </a:spcBef>
              <a:spcAft>
                <a:spcPts val="0"/>
              </a:spcAft>
              <a:buNone/>
            </a:pPr>
            <a:r>
              <a:rPr lang="en-US" sz="1800">
                <a:solidFill>
                  <a:srgbClr val="0A1F61"/>
                </a:solidFill>
                <a:latin typeface="Tajawal ExtraBold"/>
                <a:ea typeface="Tajawal ExtraBold"/>
                <a:cs typeface="Tajawal ExtraBold"/>
                <a:sym typeface="Tajawal ExtraBold"/>
              </a:rPr>
              <a:t>Cellular network</a:t>
            </a:r>
            <a:endParaRPr/>
          </a:p>
          <a:p>
            <a:pPr indent="0" lvl="0" marL="0" marR="0" rtl="0" algn="l">
              <a:spcBef>
                <a:spcPts val="0"/>
              </a:spcBef>
              <a:spcAft>
                <a:spcPts val="0"/>
              </a:spcAft>
              <a:buNone/>
            </a:pPr>
            <a:r>
              <a:t/>
            </a:r>
            <a:endParaRPr sz="1800">
              <a:solidFill>
                <a:srgbClr val="0A1F61"/>
              </a:solidFill>
              <a:latin typeface="Tajawal ExtraBold"/>
              <a:ea typeface="Tajawal ExtraBold"/>
              <a:cs typeface="Tajawal ExtraBold"/>
              <a:sym typeface="Tajawal ExtraBold"/>
            </a:endParaRPr>
          </a:p>
          <a:p>
            <a:pPr indent="0" lvl="0" marL="0" marR="0" rtl="0" algn="l">
              <a:spcBef>
                <a:spcPts val="0"/>
              </a:spcBef>
              <a:spcAft>
                <a:spcPts val="0"/>
              </a:spcAft>
              <a:buNone/>
            </a:pPr>
            <a:r>
              <a:rPr lang="en-US" sz="1800">
                <a:solidFill>
                  <a:srgbClr val="0A1F61"/>
                </a:solidFill>
                <a:latin typeface="Tajawal ExtraBold"/>
                <a:ea typeface="Tajawal ExtraBold"/>
                <a:cs typeface="Tajawal ExtraBold"/>
                <a:sym typeface="Tajawal ExtraBold"/>
              </a:rPr>
              <a:t>Global area network</a:t>
            </a:r>
            <a:endParaRPr/>
          </a:p>
          <a:p>
            <a:pPr indent="0" lvl="0" marL="0" marR="0" rtl="0" algn="l">
              <a:spcBef>
                <a:spcPts val="0"/>
              </a:spcBef>
              <a:spcAft>
                <a:spcPts val="0"/>
              </a:spcAft>
              <a:buNone/>
            </a:pPr>
            <a:r>
              <a:t/>
            </a:r>
            <a:endParaRPr sz="1800">
              <a:solidFill>
                <a:srgbClr val="0A1F61"/>
              </a:solidFill>
              <a:latin typeface="Tajawal ExtraBold"/>
              <a:ea typeface="Tajawal ExtraBold"/>
              <a:cs typeface="Tajawal ExtraBold"/>
              <a:sym typeface="Tajawal ExtraBold"/>
            </a:endParaRPr>
          </a:p>
          <a:p>
            <a:pPr indent="0" lvl="0" marL="0" marR="0" rtl="0" algn="l">
              <a:spcBef>
                <a:spcPts val="0"/>
              </a:spcBef>
              <a:spcAft>
                <a:spcPts val="0"/>
              </a:spcAft>
              <a:buNone/>
            </a:pPr>
            <a:r>
              <a:rPr lang="en-US" sz="1800">
                <a:solidFill>
                  <a:srgbClr val="0A1F61"/>
                </a:solidFill>
                <a:latin typeface="Tajawal ExtraBold"/>
                <a:ea typeface="Tajawal ExtraBold"/>
                <a:cs typeface="Tajawal ExtraBold"/>
                <a:sym typeface="Tajawal ExtraBold"/>
              </a:rPr>
              <a:t>Space network</a:t>
            </a:r>
            <a:endParaRPr/>
          </a:p>
          <a:p>
            <a:pPr indent="0" lvl="0" marL="0" marR="0" rtl="0" algn="l">
              <a:spcBef>
                <a:spcPts val="0"/>
              </a:spcBef>
              <a:spcAft>
                <a:spcPts val="0"/>
              </a:spcAft>
              <a:buNone/>
            </a:pPr>
            <a:r>
              <a:t/>
            </a:r>
            <a:endParaRPr b="1" sz="1800">
              <a:solidFill>
                <a:schemeClr val="dk1"/>
              </a:solidFill>
              <a:latin typeface="Calibri"/>
              <a:ea typeface="Calibri"/>
              <a:cs typeface="Calibri"/>
              <a:sym typeface="Calibri"/>
            </a:endParaRPr>
          </a:p>
        </p:txBody>
      </p:sp>
      <p:pic>
        <p:nvPicPr>
          <p:cNvPr id="607" name="Google Shape;607;p39"/>
          <p:cNvPicPr preferRelativeResize="0"/>
          <p:nvPr/>
        </p:nvPicPr>
        <p:blipFill rotWithShape="1">
          <a:blip r:embed="rId7">
            <a:alphaModFix/>
          </a:blip>
          <a:srcRect b="0" l="0" r="0" t="0"/>
          <a:stretch/>
        </p:blipFill>
        <p:spPr>
          <a:xfrm>
            <a:off x="5404378" y="1769662"/>
            <a:ext cx="6364183" cy="3579853"/>
          </a:xfrm>
          <a:prstGeom prst="rect">
            <a:avLst/>
          </a:prstGeom>
          <a:noFill/>
          <a:ln>
            <a:noFill/>
          </a:ln>
          <a:effectLst>
            <a:outerShdw blurRad="292100" rotWithShape="0" algn="tl" dir="2700000" dist="139700">
              <a:srgbClr val="333333">
                <a:alpha val="64705"/>
              </a:srgbClr>
            </a:outerShdw>
          </a:effectLst>
        </p:spPr>
      </p:pic>
      <p:sp>
        <p:nvSpPr>
          <p:cNvPr id="608" name="Google Shape;608;p3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2" name="Shape 612"/>
        <p:cNvGrpSpPr/>
        <p:nvPr/>
      </p:nvGrpSpPr>
      <p:grpSpPr>
        <a:xfrm>
          <a:off x="0" y="0"/>
          <a:ext cx="0" cy="0"/>
          <a:chOff x="0" y="0"/>
          <a:chExt cx="0" cy="0"/>
        </a:xfrm>
      </p:grpSpPr>
      <p:pic>
        <p:nvPicPr>
          <p:cNvPr id="613" name="Google Shape;613;p40"/>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614" name="Google Shape;614;p40"/>
          <p:cNvPicPr preferRelativeResize="0"/>
          <p:nvPr/>
        </p:nvPicPr>
        <p:blipFill rotWithShape="1">
          <a:blip r:embed="rId4">
            <a:alphaModFix/>
          </a:blip>
          <a:srcRect b="0" l="0" r="0" t="0"/>
          <a:stretch/>
        </p:blipFill>
        <p:spPr>
          <a:xfrm>
            <a:off x="2482052" y="6336607"/>
            <a:ext cx="9902229" cy="204838"/>
          </a:xfrm>
          <a:prstGeom prst="rect">
            <a:avLst/>
          </a:prstGeom>
          <a:noFill/>
          <a:ln>
            <a:noFill/>
          </a:ln>
        </p:spPr>
      </p:pic>
      <p:pic>
        <p:nvPicPr>
          <p:cNvPr id="615" name="Google Shape;615;p40"/>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616" name="Google Shape;616;p40"/>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617" name="Google Shape;617;p40"/>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618" name="Google Shape;618;p40"/>
          <p:cNvSpPr txBox="1"/>
          <p:nvPr/>
        </p:nvSpPr>
        <p:spPr>
          <a:xfrm>
            <a:off x="1085408" y="415032"/>
            <a:ext cx="9005355"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Institute of Electrical </a:t>
            </a:r>
            <a:endParaRPr sz="2800">
              <a:solidFill>
                <a:schemeClr val="lt1"/>
              </a:solidFill>
              <a:latin typeface="Tajawal Medium"/>
              <a:ea typeface="Tajawal Medium"/>
              <a:cs typeface="Tajawal Medium"/>
              <a:sym typeface="Tajawal Medium"/>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and Electronics Engineers (IEEE)</a:t>
            </a:r>
            <a:endParaRPr/>
          </a:p>
        </p:txBody>
      </p:sp>
      <p:sp>
        <p:nvSpPr>
          <p:cNvPr id="619" name="Google Shape;619;p40"/>
          <p:cNvSpPr txBox="1"/>
          <p:nvPr/>
        </p:nvSpPr>
        <p:spPr>
          <a:xfrm>
            <a:off x="277625" y="236724"/>
            <a:ext cx="1473480"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Module</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1</a:t>
            </a:r>
            <a:endParaRPr/>
          </a:p>
        </p:txBody>
      </p:sp>
      <p:sp>
        <p:nvSpPr>
          <p:cNvPr id="620" name="Google Shape;620;p40"/>
          <p:cNvSpPr/>
          <p:nvPr/>
        </p:nvSpPr>
        <p:spPr>
          <a:xfrm>
            <a:off x="328310" y="1916966"/>
            <a:ext cx="6723654" cy="4278094"/>
          </a:xfrm>
          <a:prstGeom prst="rect">
            <a:avLst/>
          </a:prstGeom>
          <a:noFill/>
          <a:ln>
            <a:noFill/>
          </a:ln>
        </p:spPr>
        <p:txBody>
          <a:bodyPr anchorCtr="0" anchor="t" bIns="45700" lIns="91425" spcFirstLastPara="1" rIns="91425" wrap="square" tIns="45700">
            <a:spAutoFit/>
          </a:bodyPr>
          <a:lstStyle/>
          <a:p>
            <a:pPr indent="0" lvl="0" marL="0" marR="0" rtl="0" algn="just">
              <a:lnSpc>
                <a:spcPct val="200000"/>
              </a:lnSpc>
              <a:spcBef>
                <a:spcPts val="0"/>
              </a:spcBef>
              <a:spcAft>
                <a:spcPts val="0"/>
              </a:spcAft>
              <a:buNone/>
            </a:pPr>
            <a:r>
              <a:rPr b="1" lang="en-US" sz="1600">
                <a:solidFill>
                  <a:srgbClr val="0A1F61"/>
                </a:solidFill>
                <a:latin typeface="Tajawal ExtraBold"/>
                <a:ea typeface="Tajawal ExtraBold"/>
                <a:cs typeface="Tajawal ExtraBold"/>
                <a:sym typeface="Tajawal ExtraBold"/>
              </a:rPr>
              <a:t>What Does Institute of Electrical and Electronics Engineers (IEEE) Mean?</a:t>
            </a:r>
            <a:endParaRPr/>
          </a:p>
          <a:p>
            <a:pPr indent="0" lvl="0" marL="0" marR="0" rtl="0" algn="just">
              <a:lnSpc>
                <a:spcPct val="200000"/>
              </a:lnSpc>
              <a:spcBef>
                <a:spcPts val="0"/>
              </a:spcBef>
              <a:spcAft>
                <a:spcPts val="0"/>
              </a:spcAft>
              <a:buNone/>
            </a:pPr>
            <a:r>
              <a:rPr lang="en-US" sz="1600">
                <a:solidFill>
                  <a:srgbClr val="0A1F61"/>
                </a:solidFill>
                <a:latin typeface="Tajawal ExtraBold"/>
                <a:ea typeface="Tajawal ExtraBold"/>
                <a:cs typeface="Tajawal ExtraBold"/>
                <a:sym typeface="Tajawal ExtraBold"/>
              </a:rPr>
              <a:t>	The Institute of Electrical and Electronic Engineers (IEEE) is a global association and organization of professionals working toward the development, implementation and maintenance of technology-centered products and services.</a:t>
            </a:r>
            <a:endParaRPr/>
          </a:p>
          <a:p>
            <a:pPr indent="0" lvl="0" marL="0" marR="0" rtl="0" algn="just">
              <a:spcBef>
                <a:spcPts val="0"/>
              </a:spcBef>
              <a:spcAft>
                <a:spcPts val="0"/>
              </a:spcAft>
              <a:buNone/>
            </a:pPr>
            <a:r>
              <a:t/>
            </a:r>
            <a:endParaRPr b="1" sz="1600">
              <a:solidFill>
                <a:schemeClr val="dk1"/>
              </a:solidFill>
              <a:latin typeface="Calibri"/>
              <a:ea typeface="Calibri"/>
              <a:cs typeface="Calibri"/>
              <a:sym typeface="Calibri"/>
            </a:endParaRPr>
          </a:p>
          <a:p>
            <a:pPr indent="0" lvl="0" marL="0" marR="0" rtl="0" algn="just">
              <a:spcBef>
                <a:spcPts val="0"/>
              </a:spcBef>
              <a:spcAft>
                <a:spcPts val="0"/>
              </a:spcAft>
              <a:buNone/>
            </a:pPr>
            <a:r>
              <a:t/>
            </a:r>
            <a:endParaRPr b="1" sz="1600">
              <a:solidFill>
                <a:schemeClr val="dk1"/>
              </a:solidFill>
              <a:latin typeface="Calibri"/>
              <a:ea typeface="Calibri"/>
              <a:cs typeface="Calibri"/>
              <a:sym typeface="Calibri"/>
            </a:endParaRPr>
          </a:p>
          <a:p>
            <a:pPr indent="0" lvl="0" marL="0" marR="0" rtl="0" algn="just">
              <a:spcBef>
                <a:spcPts val="0"/>
              </a:spcBef>
              <a:spcAft>
                <a:spcPts val="0"/>
              </a:spcAft>
              <a:buNone/>
            </a:pPr>
            <a:r>
              <a:t/>
            </a:r>
            <a:endParaRPr b="1" sz="1600">
              <a:solidFill>
                <a:schemeClr val="dk1"/>
              </a:solidFill>
              <a:latin typeface="Calibri"/>
              <a:ea typeface="Calibri"/>
              <a:cs typeface="Calibri"/>
              <a:sym typeface="Calibri"/>
            </a:endParaRPr>
          </a:p>
        </p:txBody>
      </p:sp>
      <p:pic>
        <p:nvPicPr>
          <p:cNvPr id="621" name="Google Shape;621;p40"/>
          <p:cNvPicPr preferRelativeResize="0"/>
          <p:nvPr/>
        </p:nvPicPr>
        <p:blipFill rotWithShape="1">
          <a:blip r:embed="rId7">
            <a:alphaModFix/>
          </a:blip>
          <a:srcRect b="0" l="0" r="0" t="0"/>
          <a:stretch/>
        </p:blipFill>
        <p:spPr>
          <a:xfrm>
            <a:off x="7201893" y="1343546"/>
            <a:ext cx="4446343" cy="4937641"/>
          </a:xfrm>
          <a:prstGeom prst="rect">
            <a:avLst/>
          </a:prstGeom>
          <a:noFill/>
          <a:ln>
            <a:noFill/>
          </a:ln>
          <a:effectLst>
            <a:outerShdw blurRad="292100" rotWithShape="0" algn="tl" dir="2700000" dist="139700">
              <a:srgbClr val="333333">
                <a:alpha val="64705"/>
              </a:srgbClr>
            </a:outerShdw>
          </a:effectLst>
        </p:spPr>
      </p:pic>
      <p:sp>
        <p:nvSpPr>
          <p:cNvPr id="622" name="Google Shape;622;p4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6" name="Shape 626"/>
        <p:cNvGrpSpPr/>
        <p:nvPr/>
      </p:nvGrpSpPr>
      <p:grpSpPr>
        <a:xfrm>
          <a:off x="0" y="0"/>
          <a:ext cx="0" cy="0"/>
          <a:chOff x="0" y="0"/>
          <a:chExt cx="0" cy="0"/>
        </a:xfrm>
      </p:grpSpPr>
      <p:pic>
        <p:nvPicPr>
          <p:cNvPr id="627" name="Google Shape;627;p41"/>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628" name="Google Shape;628;p41"/>
          <p:cNvPicPr preferRelativeResize="0"/>
          <p:nvPr/>
        </p:nvPicPr>
        <p:blipFill rotWithShape="1">
          <a:blip r:embed="rId4">
            <a:alphaModFix/>
          </a:blip>
          <a:srcRect b="0" l="0" r="0" t="0"/>
          <a:stretch/>
        </p:blipFill>
        <p:spPr>
          <a:xfrm>
            <a:off x="2482052" y="6336607"/>
            <a:ext cx="9902229" cy="204838"/>
          </a:xfrm>
          <a:prstGeom prst="rect">
            <a:avLst/>
          </a:prstGeom>
          <a:noFill/>
          <a:ln>
            <a:noFill/>
          </a:ln>
        </p:spPr>
      </p:pic>
      <p:pic>
        <p:nvPicPr>
          <p:cNvPr id="629" name="Google Shape;629;p41"/>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630" name="Google Shape;630;p41"/>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631" name="Google Shape;631;p41"/>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632" name="Google Shape;632;p41"/>
          <p:cNvSpPr txBox="1"/>
          <p:nvPr/>
        </p:nvSpPr>
        <p:spPr>
          <a:xfrm>
            <a:off x="2482052" y="447534"/>
            <a:ext cx="6188823" cy="138499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16 Useful Windows Networking Commands You Should Know</a:t>
            </a:r>
            <a:endParaRPr/>
          </a:p>
          <a:p>
            <a:pPr indent="0" lvl="0" marL="0" marR="0" rtl="0" algn="l">
              <a:spcBef>
                <a:spcPts val="0"/>
              </a:spcBef>
              <a:spcAft>
                <a:spcPts val="0"/>
              </a:spcAft>
              <a:buNone/>
            </a:pPr>
            <a:r>
              <a:t/>
            </a:r>
            <a:endParaRPr sz="2800">
              <a:solidFill>
                <a:srgbClr val="FF9518"/>
              </a:solidFill>
              <a:latin typeface="Tajawal Medium"/>
              <a:ea typeface="Tajawal Medium"/>
              <a:cs typeface="Tajawal Medium"/>
              <a:sym typeface="Tajawal Medium"/>
            </a:endParaRPr>
          </a:p>
        </p:txBody>
      </p:sp>
      <p:sp>
        <p:nvSpPr>
          <p:cNvPr id="633" name="Google Shape;633;p41"/>
          <p:cNvSpPr txBox="1"/>
          <p:nvPr/>
        </p:nvSpPr>
        <p:spPr>
          <a:xfrm>
            <a:off x="277625" y="236724"/>
            <a:ext cx="1473480"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Module</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1</a:t>
            </a:r>
            <a:endParaRPr/>
          </a:p>
        </p:txBody>
      </p:sp>
      <p:graphicFrame>
        <p:nvGraphicFramePr>
          <p:cNvPr id="634" name="Google Shape;634;p41"/>
          <p:cNvGraphicFramePr/>
          <p:nvPr/>
        </p:nvGraphicFramePr>
        <p:xfrm>
          <a:off x="1874165" y="1430866"/>
          <a:ext cx="3000000" cy="3000000"/>
        </p:xfrm>
        <a:graphic>
          <a:graphicData uri="http://schemas.openxmlformats.org/drawingml/2006/table">
            <a:tbl>
              <a:tblPr bandRow="1" firstRow="1">
                <a:noFill/>
                <a:tableStyleId>{3D1FC673-4163-4B46-AE03-AD46134465CD}</a:tableStyleId>
              </a:tblPr>
              <a:tblGrid>
                <a:gridCol w="564225"/>
                <a:gridCol w="1371600"/>
                <a:gridCol w="8262675"/>
              </a:tblGrid>
              <a:tr h="370850">
                <a:tc gridSpan="2">
                  <a:txBody>
                    <a:bodyPr/>
                    <a:lstStyle/>
                    <a:p>
                      <a:pPr indent="0" lvl="0" marL="0" marR="0" rtl="0" algn="ctr">
                        <a:spcBef>
                          <a:spcPts val="0"/>
                        </a:spcBef>
                        <a:spcAft>
                          <a:spcPts val="0"/>
                        </a:spcAft>
                        <a:buNone/>
                      </a:pPr>
                      <a:r>
                        <a:rPr lang="en-US" sz="1800" u="none" cap="none" strike="noStrike"/>
                        <a:t>Command</a:t>
                      </a:r>
                      <a:endParaRPr sz="1800" u="none" cap="none" strike="noStrike"/>
                    </a:p>
                  </a:txBody>
                  <a:tcPr marT="45725" marB="45725" marR="91450" marL="91450"/>
                </a:tc>
                <a:tc hMerge="1"/>
                <a:tc>
                  <a:txBody>
                    <a:bodyPr/>
                    <a:lstStyle/>
                    <a:p>
                      <a:pPr indent="0" lvl="0" marL="0" marR="0" rtl="0" algn="ctr">
                        <a:spcBef>
                          <a:spcPts val="0"/>
                        </a:spcBef>
                        <a:spcAft>
                          <a:spcPts val="0"/>
                        </a:spcAft>
                        <a:buNone/>
                      </a:pPr>
                      <a:r>
                        <a:rPr lang="en-US" sz="1800" u="none" cap="none" strike="noStrike"/>
                        <a:t>Used For</a:t>
                      </a:r>
                      <a:endParaRPr sz="1800" u="none" cap="none" strike="noStrike"/>
                    </a:p>
                  </a:txBody>
                  <a:tcPr marT="45725" marB="45725" marR="91450" marL="91450"/>
                </a:tc>
              </a:tr>
              <a:tr h="370850">
                <a:tc>
                  <a:txBody>
                    <a:bodyPr/>
                    <a:lstStyle/>
                    <a:p>
                      <a:pPr indent="0" lvl="0" marL="0" marR="0" rtl="0" algn="ctr">
                        <a:spcBef>
                          <a:spcPts val="0"/>
                        </a:spcBef>
                        <a:spcAft>
                          <a:spcPts val="0"/>
                        </a:spcAft>
                        <a:buNone/>
                      </a:pPr>
                      <a:r>
                        <a:rPr b="1" lang="en-US" sz="1800" u="none" cap="none" strike="noStrike">
                          <a:solidFill>
                            <a:srgbClr val="0A1F61"/>
                          </a:solidFill>
                          <a:latin typeface="Tajawal ExtraBold"/>
                          <a:ea typeface="Tajawal ExtraBold"/>
                          <a:cs typeface="Tajawal ExtraBold"/>
                          <a:sym typeface="Tajawal ExtraBold"/>
                        </a:rPr>
                        <a:t>1</a:t>
                      </a:r>
                      <a:endParaRPr b="1" sz="1800" u="none" cap="none" strike="noStrike">
                        <a:solidFill>
                          <a:srgbClr val="0A1F61"/>
                        </a:solidFill>
                        <a:latin typeface="Tajawal ExtraBold"/>
                        <a:ea typeface="Tajawal ExtraBold"/>
                        <a:cs typeface="Tajawal ExtraBold"/>
                        <a:sym typeface="Tajawal ExtraBold"/>
                      </a:endParaRPr>
                    </a:p>
                  </a:txBody>
                  <a:tcPr marT="45725" marB="45725" marR="91450" marL="91450"/>
                </a:tc>
                <a:tc>
                  <a:txBody>
                    <a:bodyPr/>
                    <a:lstStyle/>
                    <a:p>
                      <a:pPr indent="0" lvl="0" marL="0" marR="0" rtl="0" algn="ctr">
                        <a:spcBef>
                          <a:spcPts val="0"/>
                        </a:spcBef>
                        <a:spcAft>
                          <a:spcPts val="0"/>
                        </a:spcAft>
                        <a:buNone/>
                      </a:pPr>
                      <a:r>
                        <a:rPr b="1" lang="en-US" sz="1800" u="none" cap="none" strike="noStrike">
                          <a:solidFill>
                            <a:srgbClr val="0A1F61"/>
                          </a:solidFill>
                          <a:latin typeface="Tajawal ExtraBold"/>
                          <a:ea typeface="Tajawal ExtraBold"/>
                          <a:cs typeface="Tajawal ExtraBold"/>
                          <a:sym typeface="Tajawal ExtraBold"/>
                        </a:rPr>
                        <a:t>PING</a:t>
                      </a:r>
                      <a:endParaRPr b="1" sz="1800" u="none" cap="none" strike="noStrike">
                        <a:solidFill>
                          <a:srgbClr val="0A1F61"/>
                        </a:solidFill>
                        <a:latin typeface="Tajawal ExtraBold"/>
                        <a:ea typeface="Tajawal ExtraBold"/>
                        <a:cs typeface="Tajawal ExtraBold"/>
                        <a:sym typeface="Tajawal ExtraBold"/>
                      </a:endParaRPr>
                    </a:p>
                  </a:txBody>
                  <a:tcPr marT="45725" marB="45725" marR="91450" marL="91450"/>
                </a:tc>
                <a:tc>
                  <a:txBody>
                    <a:bodyPr/>
                    <a:lstStyle/>
                    <a:p>
                      <a:pPr indent="0" lvl="0" marL="0" marR="0" rtl="0" algn="just">
                        <a:spcBef>
                          <a:spcPts val="0"/>
                        </a:spcBef>
                        <a:spcAft>
                          <a:spcPts val="0"/>
                        </a:spcAft>
                        <a:buNone/>
                      </a:pPr>
                      <a:r>
                        <a:rPr lang="en-US" sz="1500" u="none" cap="none" strike="noStrike">
                          <a:solidFill>
                            <a:srgbClr val="0A1F61"/>
                          </a:solidFill>
                          <a:latin typeface="Tajawal ExtraBold"/>
                          <a:ea typeface="Tajawal ExtraBold"/>
                          <a:cs typeface="Tajawal ExtraBold"/>
                          <a:sym typeface="Tajawal ExtraBold"/>
                        </a:rPr>
                        <a:t>Troubleshooting network connection issues. (test whether one network host is able to communicate with another)</a:t>
                      </a:r>
                      <a:endParaRPr sz="1500" u="none" cap="none" strike="noStrike">
                        <a:solidFill>
                          <a:srgbClr val="0A1F61"/>
                        </a:solidFill>
                        <a:latin typeface="Tajawal ExtraBold"/>
                        <a:ea typeface="Tajawal ExtraBold"/>
                        <a:cs typeface="Tajawal ExtraBold"/>
                        <a:sym typeface="Tajawal ExtraBold"/>
                      </a:endParaRPr>
                    </a:p>
                  </a:txBody>
                  <a:tcPr marT="45725" marB="45725" marR="91450" marL="91450"/>
                </a:tc>
              </a:tr>
              <a:tr h="370850">
                <a:tc>
                  <a:txBody>
                    <a:bodyPr/>
                    <a:lstStyle/>
                    <a:p>
                      <a:pPr indent="0" lvl="0" marL="0" marR="0" rtl="0" algn="ctr">
                        <a:spcBef>
                          <a:spcPts val="0"/>
                        </a:spcBef>
                        <a:spcAft>
                          <a:spcPts val="0"/>
                        </a:spcAft>
                        <a:buNone/>
                      </a:pPr>
                      <a:r>
                        <a:rPr b="1" lang="en-US" sz="1800" u="none" cap="none" strike="noStrike">
                          <a:solidFill>
                            <a:srgbClr val="0A1F61"/>
                          </a:solidFill>
                          <a:latin typeface="Tajawal ExtraBold"/>
                          <a:ea typeface="Tajawal ExtraBold"/>
                          <a:cs typeface="Tajawal ExtraBold"/>
                          <a:sym typeface="Tajawal ExtraBold"/>
                        </a:rPr>
                        <a:t>2</a:t>
                      </a:r>
                      <a:endParaRPr b="1" sz="1800" u="none" cap="none" strike="noStrike">
                        <a:solidFill>
                          <a:srgbClr val="0A1F61"/>
                        </a:solidFill>
                        <a:latin typeface="Tajawal ExtraBold"/>
                        <a:ea typeface="Tajawal ExtraBold"/>
                        <a:cs typeface="Tajawal ExtraBold"/>
                        <a:sym typeface="Tajawal ExtraBold"/>
                      </a:endParaRPr>
                    </a:p>
                  </a:txBody>
                  <a:tcPr marT="45725" marB="45725" marR="91450" marL="91450"/>
                </a:tc>
                <a:tc>
                  <a:txBody>
                    <a:bodyPr/>
                    <a:lstStyle/>
                    <a:p>
                      <a:pPr indent="0" lvl="0" marL="0" marR="0" rtl="0" algn="ctr">
                        <a:spcBef>
                          <a:spcPts val="0"/>
                        </a:spcBef>
                        <a:spcAft>
                          <a:spcPts val="0"/>
                        </a:spcAft>
                        <a:buNone/>
                      </a:pPr>
                      <a:r>
                        <a:rPr b="1" lang="en-US" sz="1800" u="none" cap="none" strike="noStrike">
                          <a:solidFill>
                            <a:srgbClr val="0A1F61"/>
                          </a:solidFill>
                          <a:latin typeface="Tajawal ExtraBold"/>
                          <a:ea typeface="Tajawal ExtraBold"/>
                          <a:cs typeface="Tajawal ExtraBold"/>
                          <a:sym typeface="Tajawal ExtraBold"/>
                        </a:rPr>
                        <a:t>IPCONFIG</a:t>
                      </a:r>
                      <a:endParaRPr b="1" sz="1800" u="none" cap="none" strike="noStrike">
                        <a:solidFill>
                          <a:srgbClr val="0A1F61"/>
                        </a:solidFill>
                        <a:latin typeface="Tajawal ExtraBold"/>
                        <a:ea typeface="Tajawal ExtraBold"/>
                        <a:cs typeface="Tajawal ExtraBold"/>
                        <a:sym typeface="Tajawal ExtraBold"/>
                      </a:endParaRPr>
                    </a:p>
                  </a:txBody>
                  <a:tcPr marT="45725" marB="45725" marR="91450" marL="91450"/>
                </a:tc>
                <a:tc>
                  <a:txBody>
                    <a:bodyPr/>
                    <a:lstStyle/>
                    <a:p>
                      <a:pPr indent="0" lvl="0" marL="0" marR="0" rtl="0" algn="l">
                        <a:spcBef>
                          <a:spcPts val="0"/>
                        </a:spcBef>
                        <a:spcAft>
                          <a:spcPts val="0"/>
                        </a:spcAft>
                        <a:buNone/>
                      </a:pPr>
                      <a:r>
                        <a:rPr lang="en-US" sz="1500" u="none" cap="none" strike="noStrike">
                          <a:solidFill>
                            <a:srgbClr val="0A1F61"/>
                          </a:solidFill>
                          <a:latin typeface="Tajawal ExtraBold"/>
                          <a:ea typeface="Tajawal ExtraBold"/>
                          <a:cs typeface="Tajawal ExtraBold"/>
                          <a:sym typeface="Tajawal ExtraBold"/>
                        </a:rPr>
                        <a:t>Quickly finding your IP address.</a:t>
                      </a:r>
                      <a:endParaRPr sz="1500">
                        <a:solidFill>
                          <a:srgbClr val="0A1F61"/>
                        </a:solidFill>
                        <a:latin typeface="Tajawal ExtraBold"/>
                        <a:ea typeface="Tajawal ExtraBold"/>
                        <a:cs typeface="Tajawal ExtraBold"/>
                        <a:sym typeface="Tajawal ExtraBold"/>
                      </a:endParaRPr>
                    </a:p>
                  </a:txBody>
                  <a:tcPr marT="45725" marB="45725" marR="91450" marL="91450"/>
                </a:tc>
              </a:tr>
              <a:tr h="370850">
                <a:tc>
                  <a:txBody>
                    <a:bodyPr/>
                    <a:lstStyle/>
                    <a:p>
                      <a:pPr indent="0" lvl="0" marL="0" marR="0" rtl="0" algn="ctr">
                        <a:spcBef>
                          <a:spcPts val="0"/>
                        </a:spcBef>
                        <a:spcAft>
                          <a:spcPts val="0"/>
                        </a:spcAft>
                        <a:buNone/>
                      </a:pPr>
                      <a:r>
                        <a:rPr b="1" lang="en-US" sz="1800">
                          <a:solidFill>
                            <a:srgbClr val="0A1F61"/>
                          </a:solidFill>
                          <a:latin typeface="Tajawal ExtraBold"/>
                          <a:ea typeface="Tajawal ExtraBold"/>
                          <a:cs typeface="Tajawal ExtraBold"/>
                          <a:sym typeface="Tajawal ExtraBold"/>
                        </a:rPr>
                        <a:t>3</a:t>
                      </a:r>
                      <a:endParaRPr b="1" sz="1800">
                        <a:solidFill>
                          <a:srgbClr val="0A1F61"/>
                        </a:solidFill>
                        <a:latin typeface="Tajawal ExtraBold"/>
                        <a:ea typeface="Tajawal ExtraBold"/>
                        <a:cs typeface="Tajawal ExtraBold"/>
                        <a:sym typeface="Tajawal ExtraBold"/>
                      </a:endParaRPr>
                    </a:p>
                  </a:txBody>
                  <a:tcPr marT="45725" marB="45725" marR="91450" marL="91450"/>
                </a:tc>
                <a:tc>
                  <a:txBody>
                    <a:bodyPr/>
                    <a:lstStyle/>
                    <a:p>
                      <a:pPr indent="0" lvl="0" marL="0" marR="0" rtl="0" algn="ctr">
                        <a:spcBef>
                          <a:spcPts val="0"/>
                        </a:spcBef>
                        <a:spcAft>
                          <a:spcPts val="0"/>
                        </a:spcAft>
                        <a:buNone/>
                      </a:pPr>
                      <a:r>
                        <a:rPr b="1" lang="en-US" sz="1800">
                          <a:solidFill>
                            <a:srgbClr val="0A1F61"/>
                          </a:solidFill>
                          <a:latin typeface="Tajawal ExtraBold"/>
                          <a:ea typeface="Tajawal ExtraBold"/>
                          <a:cs typeface="Tajawal ExtraBold"/>
                          <a:sym typeface="Tajawal ExtraBold"/>
                        </a:rPr>
                        <a:t>GETMAC</a:t>
                      </a:r>
                      <a:endParaRPr b="1" sz="1800">
                        <a:solidFill>
                          <a:srgbClr val="0A1F61"/>
                        </a:solidFill>
                        <a:latin typeface="Tajawal ExtraBold"/>
                        <a:ea typeface="Tajawal ExtraBold"/>
                        <a:cs typeface="Tajawal ExtraBold"/>
                        <a:sym typeface="Tajawal ExtraBold"/>
                      </a:endParaRPr>
                    </a:p>
                  </a:txBody>
                  <a:tcPr marT="45725" marB="45725" marR="91450" marL="91450"/>
                </a:tc>
                <a:tc>
                  <a:txBody>
                    <a:bodyPr/>
                    <a:lstStyle/>
                    <a:p>
                      <a:pPr indent="0" lvl="0" marL="0" marR="0" rtl="0" algn="l">
                        <a:spcBef>
                          <a:spcPts val="0"/>
                        </a:spcBef>
                        <a:spcAft>
                          <a:spcPts val="0"/>
                        </a:spcAft>
                        <a:buNone/>
                      </a:pPr>
                      <a:r>
                        <a:rPr lang="en-US" sz="1500">
                          <a:solidFill>
                            <a:srgbClr val="0A1F61"/>
                          </a:solidFill>
                          <a:latin typeface="Tajawal ExtraBold"/>
                          <a:ea typeface="Tajawal ExtraBold"/>
                          <a:cs typeface="Tajawal ExtraBold"/>
                          <a:sym typeface="Tajawal ExtraBold"/>
                        </a:rPr>
                        <a:t>Quickly finding your MAC address.</a:t>
                      </a:r>
                      <a:endParaRPr sz="1500">
                        <a:solidFill>
                          <a:srgbClr val="0A1F61"/>
                        </a:solidFill>
                        <a:latin typeface="Tajawal ExtraBold"/>
                        <a:ea typeface="Tajawal ExtraBold"/>
                        <a:cs typeface="Tajawal ExtraBold"/>
                        <a:sym typeface="Tajawal ExtraBold"/>
                      </a:endParaRPr>
                    </a:p>
                  </a:txBody>
                  <a:tcPr marT="45725" marB="45725" marR="91450" marL="91450"/>
                </a:tc>
              </a:tr>
              <a:tr h="370850">
                <a:tc>
                  <a:txBody>
                    <a:bodyPr/>
                    <a:lstStyle/>
                    <a:p>
                      <a:pPr indent="0" lvl="0" marL="0" marR="0" rtl="0" algn="ctr">
                        <a:spcBef>
                          <a:spcPts val="0"/>
                        </a:spcBef>
                        <a:spcAft>
                          <a:spcPts val="0"/>
                        </a:spcAft>
                        <a:buNone/>
                      </a:pPr>
                      <a:r>
                        <a:rPr b="1" lang="en-US" sz="1800">
                          <a:solidFill>
                            <a:srgbClr val="0A1F61"/>
                          </a:solidFill>
                          <a:latin typeface="Tajawal ExtraBold"/>
                          <a:ea typeface="Tajawal ExtraBold"/>
                          <a:cs typeface="Tajawal ExtraBold"/>
                          <a:sym typeface="Tajawal ExtraBold"/>
                        </a:rPr>
                        <a:t>4</a:t>
                      </a:r>
                      <a:endParaRPr b="1" sz="1800">
                        <a:solidFill>
                          <a:srgbClr val="0A1F61"/>
                        </a:solidFill>
                        <a:latin typeface="Tajawal ExtraBold"/>
                        <a:ea typeface="Tajawal ExtraBold"/>
                        <a:cs typeface="Tajawal ExtraBold"/>
                        <a:sym typeface="Tajawal ExtraBold"/>
                      </a:endParaRPr>
                    </a:p>
                  </a:txBody>
                  <a:tcPr marT="45725" marB="45725" marR="91450" marL="91450"/>
                </a:tc>
                <a:tc>
                  <a:txBody>
                    <a:bodyPr/>
                    <a:lstStyle/>
                    <a:p>
                      <a:pPr indent="0" lvl="0" marL="0" marR="0" rtl="0" algn="ctr">
                        <a:spcBef>
                          <a:spcPts val="0"/>
                        </a:spcBef>
                        <a:spcAft>
                          <a:spcPts val="0"/>
                        </a:spcAft>
                        <a:buNone/>
                      </a:pPr>
                      <a:r>
                        <a:rPr b="1" lang="en-US" sz="1800">
                          <a:solidFill>
                            <a:srgbClr val="0A1F61"/>
                          </a:solidFill>
                          <a:latin typeface="Tajawal ExtraBold"/>
                          <a:ea typeface="Tajawal ExtraBold"/>
                          <a:cs typeface="Tajawal ExtraBold"/>
                          <a:sym typeface="Tajawal ExtraBold"/>
                        </a:rPr>
                        <a:t>ARP</a:t>
                      </a:r>
                      <a:endParaRPr b="1" sz="1800">
                        <a:solidFill>
                          <a:srgbClr val="0A1F61"/>
                        </a:solidFill>
                        <a:latin typeface="Tajawal ExtraBold"/>
                        <a:ea typeface="Tajawal ExtraBold"/>
                        <a:cs typeface="Tajawal ExtraBold"/>
                        <a:sym typeface="Tajawal ExtraBold"/>
                      </a:endParaRPr>
                    </a:p>
                  </a:txBody>
                  <a:tcPr marT="45725" marB="45725" marR="91450" marL="91450"/>
                </a:tc>
                <a:tc>
                  <a:txBody>
                    <a:bodyPr/>
                    <a:lstStyle/>
                    <a:p>
                      <a:pPr indent="0" lvl="0" marL="0" marR="0" rtl="0" algn="just">
                        <a:spcBef>
                          <a:spcPts val="0"/>
                        </a:spcBef>
                        <a:spcAft>
                          <a:spcPts val="0"/>
                        </a:spcAft>
                        <a:buNone/>
                      </a:pPr>
                      <a:r>
                        <a:rPr lang="en-US" sz="1500">
                          <a:solidFill>
                            <a:srgbClr val="0A1F61"/>
                          </a:solidFill>
                          <a:latin typeface="Tajawal ExtraBold"/>
                          <a:ea typeface="Tajawal ExtraBold"/>
                          <a:cs typeface="Tajawal ExtraBold"/>
                          <a:sym typeface="Tajawal ExtraBold"/>
                        </a:rPr>
                        <a:t>Display and modify the Address Resolution Protocol cache; useful for resolving address resolution problems.</a:t>
                      </a:r>
                      <a:endParaRPr sz="1500">
                        <a:solidFill>
                          <a:srgbClr val="0A1F61"/>
                        </a:solidFill>
                        <a:latin typeface="Tajawal ExtraBold"/>
                        <a:ea typeface="Tajawal ExtraBold"/>
                        <a:cs typeface="Tajawal ExtraBold"/>
                        <a:sym typeface="Tajawal ExtraBold"/>
                      </a:endParaRPr>
                    </a:p>
                  </a:txBody>
                  <a:tcPr marT="45725" marB="45725" marR="91450" marL="91450"/>
                </a:tc>
              </a:tr>
              <a:tr h="228600">
                <a:tc>
                  <a:txBody>
                    <a:bodyPr/>
                    <a:lstStyle/>
                    <a:p>
                      <a:pPr indent="0" lvl="0" marL="0" marR="0" rtl="0" algn="ctr">
                        <a:spcBef>
                          <a:spcPts val="0"/>
                        </a:spcBef>
                        <a:spcAft>
                          <a:spcPts val="0"/>
                        </a:spcAft>
                        <a:buNone/>
                      </a:pPr>
                      <a:r>
                        <a:rPr b="1" lang="en-US" sz="1800">
                          <a:solidFill>
                            <a:srgbClr val="0A1F61"/>
                          </a:solidFill>
                          <a:latin typeface="Tajawal ExtraBold"/>
                          <a:ea typeface="Tajawal ExtraBold"/>
                          <a:cs typeface="Tajawal ExtraBold"/>
                          <a:sym typeface="Tajawal ExtraBold"/>
                        </a:rPr>
                        <a:t>5</a:t>
                      </a:r>
                      <a:endParaRPr b="1" sz="1800">
                        <a:solidFill>
                          <a:srgbClr val="0A1F61"/>
                        </a:solidFill>
                        <a:latin typeface="Tajawal ExtraBold"/>
                        <a:ea typeface="Tajawal ExtraBold"/>
                        <a:cs typeface="Tajawal ExtraBold"/>
                        <a:sym typeface="Tajawal ExtraBold"/>
                      </a:endParaRPr>
                    </a:p>
                  </a:txBody>
                  <a:tcPr marT="45725" marB="45725" marR="91450" marL="91450"/>
                </a:tc>
                <a:tc>
                  <a:txBody>
                    <a:bodyPr/>
                    <a:lstStyle/>
                    <a:p>
                      <a:pPr indent="0" lvl="0" marL="0" marR="0" rtl="0" algn="ctr">
                        <a:spcBef>
                          <a:spcPts val="0"/>
                        </a:spcBef>
                        <a:spcAft>
                          <a:spcPts val="0"/>
                        </a:spcAft>
                        <a:buNone/>
                      </a:pPr>
                      <a:r>
                        <a:rPr b="1" lang="en-US" sz="1800">
                          <a:solidFill>
                            <a:srgbClr val="0A1F61"/>
                          </a:solidFill>
                          <a:latin typeface="Tajawal ExtraBold"/>
                          <a:ea typeface="Tajawal ExtraBold"/>
                          <a:cs typeface="Tajawal ExtraBold"/>
                          <a:sym typeface="Tajawal ExtraBold"/>
                        </a:rPr>
                        <a:t>HOSTNAME</a:t>
                      </a:r>
                      <a:endParaRPr b="1" sz="1800">
                        <a:solidFill>
                          <a:srgbClr val="0A1F61"/>
                        </a:solidFill>
                        <a:latin typeface="Tajawal ExtraBold"/>
                        <a:ea typeface="Tajawal ExtraBold"/>
                        <a:cs typeface="Tajawal ExtraBold"/>
                        <a:sym typeface="Tajawal ExtraBold"/>
                      </a:endParaRPr>
                    </a:p>
                  </a:txBody>
                  <a:tcPr marT="45725" marB="45725" marR="91450" marL="91450"/>
                </a:tc>
                <a:tc>
                  <a:txBody>
                    <a:bodyPr/>
                    <a:lstStyle/>
                    <a:p>
                      <a:pPr indent="0" lvl="0" marL="0" marR="0" rtl="0" algn="l">
                        <a:lnSpc>
                          <a:spcPct val="100000"/>
                        </a:lnSpc>
                        <a:spcBef>
                          <a:spcPts val="0"/>
                        </a:spcBef>
                        <a:spcAft>
                          <a:spcPts val="0"/>
                        </a:spcAft>
                        <a:buClr>
                          <a:srgbClr val="0A1F61"/>
                        </a:buClr>
                        <a:buSzPts val="1500"/>
                        <a:buFont typeface="Tajawal ExtraBold"/>
                        <a:buNone/>
                      </a:pPr>
                      <a:r>
                        <a:rPr lang="en-US" sz="1500">
                          <a:solidFill>
                            <a:srgbClr val="0A1F61"/>
                          </a:solidFill>
                          <a:latin typeface="Tajawal ExtraBold"/>
                          <a:ea typeface="Tajawal ExtraBold"/>
                          <a:cs typeface="Tajawal ExtraBold"/>
                          <a:sym typeface="Tajawal ExtraBold"/>
                        </a:rPr>
                        <a:t>Quickly finding your hostname.</a:t>
                      </a:r>
                      <a:endParaRPr/>
                    </a:p>
                  </a:txBody>
                  <a:tcPr marT="45725" marB="45725" marR="91450" marL="91450"/>
                </a:tc>
              </a:tr>
              <a:tr h="370850">
                <a:tc>
                  <a:txBody>
                    <a:bodyPr/>
                    <a:lstStyle/>
                    <a:p>
                      <a:pPr indent="0" lvl="0" marL="0" marR="0" rtl="0" algn="ctr">
                        <a:spcBef>
                          <a:spcPts val="0"/>
                        </a:spcBef>
                        <a:spcAft>
                          <a:spcPts val="0"/>
                        </a:spcAft>
                        <a:buNone/>
                      </a:pPr>
                      <a:r>
                        <a:rPr b="1" lang="en-US" sz="1800">
                          <a:solidFill>
                            <a:srgbClr val="0A1F61"/>
                          </a:solidFill>
                          <a:latin typeface="Tajawal ExtraBold"/>
                          <a:ea typeface="Tajawal ExtraBold"/>
                          <a:cs typeface="Tajawal ExtraBold"/>
                          <a:sym typeface="Tajawal ExtraBold"/>
                        </a:rPr>
                        <a:t>6</a:t>
                      </a:r>
                      <a:endParaRPr b="1" sz="1800">
                        <a:solidFill>
                          <a:srgbClr val="0A1F61"/>
                        </a:solidFill>
                        <a:latin typeface="Tajawal ExtraBold"/>
                        <a:ea typeface="Tajawal ExtraBold"/>
                        <a:cs typeface="Tajawal ExtraBold"/>
                        <a:sym typeface="Tajawal ExtraBold"/>
                      </a:endParaRPr>
                    </a:p>
                  </a:txBody>
                  <a:tcPr marT="45725" marB="45725" marR="91450" marL="91450"/>
                </a:tc>
                <a:tc>
                  <a:txBody>
                    <a:bodyPr/>
                    <a:lstStyle/>
                    <a:p>
                      <a:pPr indent="0" lvl="0" marL="0" marR="0" rtl="0" algn="ctr">
                        <a:spcBef>
                          <a:spcPts val="0"/>
                        </a:spcBef>
                        <a:spcAft>
                          <a:spcPts val="0"/>
                        </a:spcAft>
                        <a:buNone/>
                      </a:pPr>
                      <a:r>
                        <a:rPr b="1" lang="en-US" sz="1800">
                          <a:solidFill>
                            <a:srgbClr val="0A1F61"/>
                          </a:solidFill>
                          <a:latin typeface="Tajawal ExtraBold"/>
                          <a:ea typeface="Tajawal ExtraBold"/>
                          <a:cs typeface="Tajawal ExtraBold"/>
                          <a:sym typeface="Tajawal ExtraBold"/>
                        </a:rPr>
                        <a:t>NSLOOKUP</a:t>
                      </a:r>
                      <a:endParaRPr b="1" sz="1800">
                        <a:solidFill>
                          <a:srgbClr val="0A1F61"/>
                        </a:solidFill>
                        <a:latin typeface="Tajawal ExtraBold"/>
                        <a:ea typeface="Tajawal ExtraBold"/>
                        <a:cs typeface="Tajawal ExtraBold"/>
                        <a:sym typeface="Tajawal ExtraBold"/>
                      </a:endParaRPr>
                    </a:p>
                  </a:txBody>
                  <a:tcPr marT="45725" marB="45725" marR="91450" marL="91450"/>
                </a:tc>
                <a:tc>
                  <a:txBody>
                    <a:bodyPr/>
                    <a:lstStyle/>
                    <a:p>
                      <a:pPr indent="0" lvl="0" marL="0" marR="0" rtl="0" algn="just">
                        <a:spcBef>
                          <a:spcPts val="0"/>
                        </a:spcBef>
                        <a:spcAft>
                          <a:spcPts val="0"/>
                        </a:spcAft>
                        <a:buNone/>
                      </a:pPr>
                      <a:r>
                        <a:rPr lang="en-US" sz="1500">
                          <a:solidFill>
                            <a:srgbClr val="0A1F61"/>
                          </a:solidFill>
                          <a:latin typeface="Tajawal ExtraBold"/>
                          <a:ea typeface="Tajawal ExtraBold"/>
                          <a:cs typeface="Tajawal ExtraBold"/>
                          <a:sym typeface="Tajawal ExtraBold"/>
                        </a:rPr>
                        <a:t>Find the IP address of a device, find the domain name of an IP address of your device’s DNS server and find mail servers for a domain.</a:t>
                      </a:r>
                      <a:endParaRPr sz="1500">
                        <a:solidFill>
                          <a:srgbClr val="0A1F61"/>
                        </a:solidFill>
                        <a:latin typeface="Tajawal ExtraBold"/>
                        <a:ea typeface="Tajawal ExtraBold"/>
                        <a:cs typeface="Tajawal ExtraBold"/>
                        <a:sym typeface="Tajawal ExtraBold"/>
                      </a:endParaRPr>
                    </a:p>
                  </a:txBody>
                  <a:tcPr marT="45725" marB="45725" marR="91450" marL="91450"/>
                </a:tc>
              </a:tr>
              <a:tr h="388175">
                <a:tc>
                  <a:txBody>
                    <a:bodyPr/>
                    <a:lstStyle/>
                    <a:p>
                      <a:pPr indent="0" lvl="0" marL="0" marR="0" rtl="0" algn="ctr">
                        <a:spcBef>
                          <a:spcPts val="0"/>
                        </a:spcBef>
                        <a:spcAft>
                          <a:spcPts val="0"/>
                        </a:spcAft>
                        <a:buNone/>
                      </a:pPr>
                      <a:r>
                        <a:rPr b="1" lang="en-US" sz="1800">
                          <a:solidFill>
                            <a:srgbClr val="0A1F61"/>
                          </a:solidFill>
                          <a:latin typeface="Tajawal ExtraBold"/>
                          <a:ea typeface="Tajawal ExtraBold"/>
                          <a:cs typeface="Tajawal ExtraBold"/>
                          <a:sym typeface="Tajawal ExtraBold"/>
                        </a:rPr>
                        <a:t>7</a:t>
                      </a:r>
                      <a:endParaRPr b="1" sz="1800">
                        <a:solidFill>
                          <a:srgbClr val="0A1F61"/>
                        </a:solidFill>
                        <a:latin typeface="Tajawal ExtraBold"/>
                        <a:ea typeface="Tajawal ExtraBold"/>
                        <a:cs typeface="Tajawal ExtraBold"/>
                        <a:sym typeface="Tajawal ExtraBold"/>
                      </a:endParaRPr>
                    </a:p>
                  </a:txBody>
                  <a:tcPr marT="45725" marB="45725" marR="91450" marL="91450"/>
                </a:tc>
                <a:tc>
                  <a:txBody>
                    <a:bodyPr/>
                    <a:lstStyle/>
                    <a:p>
                      <a:pPr indent="0" lvl="0" marL="0" marR="0" rtl="0" algn="ctr">
                        <a:lnSpc>
                          <a:spcPct val="100000"/>
                        </a:lnSpc>
                        <a:spcBef>
                          <a:spcPts val="0"/>
                        </a:spcBef>
                        <a:spcAft>
                          <a:spcPts val="0"/>
                        </a:spcAft>
                        <a:buClr>
                          <a:srgbClr val="0A1F61"/>
                        </a:buClr>
                        <a:buSzPts val="1800"/>
                        <a:buFont typeface="Tajawal ExtraBold"/>
                        <a:buNone/>
                      </a:pPr>
                      <a:r>
                        <a:rPr b="1" lang="en-US" sz="1800">
                          <a:solidFill>
                            <a:srgbClr val="0A1F61"/>
                          </a:solidFill>
                          <a:latin typeface="Tajawal ExtraBold"/>
                          <a:ea typeface="Tajawal ExtraBold"/>
                          <a:cs typeface="Tajawal ExtraBold"/>
                          <a:sym typeface="Tajawal ExtraBold"/>
                        </a:rPr>
                        <a:t>NBTSTAT</a:t>
                      </a:r>
                      <a:endParaRPr/>
                    </a:p>
                  </a:txBody>
                  <a:tcPr marT="45725" marB="45725" marR="91450" marL="91450"/>
                </a:tc>
                <a:tc>
                  <a:txBody>
                    <a:bodyPr/>
                    <a:lstStyle/>
                    <a:p>
                      <a:pPr indent="0" lvl="0" marL="0" marR="0" rtl="0" algn="l">
                        <a:spcBef>
                          <a:spcPts val="0"/>
                        </a:spcBef>
                        <a:spcAft>
                          <a:spcPts val="0"/>
                        </a:spcAft>
                        <a:buNone/>
                      </a:pPr>
                      <a:r>
                        <a:rPr lang="en-US" sz="1500">
                          <a:solidFill>
                            <a:srgbClr val="0A1F61"/>
                          </a:solidFill>
                          <a:latin typeface="Tajawal ExtraBold"/>
                          <a:ea typeface="Tajawal ExtraBold"/>
                          <a:cs typeface="Tajawal ExtraBold"/>
                          <a:sym typeface="Tajawal ExtraBold"/>
                        </a:rPr>
                        <a:t>Troubleshooting</a:t>
                      </a:r>
                      <a:r>
                        <a:rPr lang="en-US" sz="1500">
                          <a:solidFill>
                            <a:srgbClr val="0A1F61"/>
                          </a:solidFill>
                          <a:latin typeface="Tajawal ExtraBold"/>
                          <a:ea typeface="Tajawal ExtraBold"/>
                          <a:cs typeface="Tajawal ExtraBold"/>
                          <a:sym typeface="Tajawal ExtraBold"/>
                        </a:rPr>
                        <a:t> NetBIOS issues.</a:t>
                      </a:r>
                      <a:endParaRPr sz="1500">
                        <a:solidFill>
                          <a:srgbClr val="0A1F61"/>
                        </a:solidFill>
                        <a:latin typeface="Tajawal ExtraBold"/>
                        <a:ea typeface="Tajawal ExtraBold"/>
                        <a:cs typeface="Tajawal ExtraBold"/>
                        <a:sym typeface="Tajawal ExtraBold"/>
                      </a:endParaRPr>
                    </a:p>
                  </a:txBody>
                  <a:tcPr marT="45725" marB="45725" marR="91450" marL="91450"/>
                </a:tc>
              </a:tr>
              <a:tr h="388175">
                <a:tc>
                  <a:txBody>
                    <a:bodyPr/>
                    <a:lstStyle/>
                    <a:p>
                      <a:pPr indent="0" lvl="0" marL="0" marR="0" rtl="0" algn="ctr">
                        <a:spcBef>
                          <a:spcPts val="0"/>
                        </a:spcBef>
                        <a:spcAft>
                          <a:spcPts val="0"/>
                        </a:spcAft>
                        <a:buNone/>
                      </a:pPr>
                      <a:r>
                        <a:rPr b="1" lang="en-US" sz="1800">
                          <a:solidFill>
                            <a:srgbClr val="0A1F61"/>
                          </a:solidFill>
                          <a:latin typeface="Tajawal ExtraBold"/>
                          <a:ea typeface="Tajawal ExtraBold"/>
                          <a:cs typeface="Tajawal ExtraBold"/>
                          <a:sym typeface="Tajawal ExtraBold"/>
                        </a:rPr>
                        <a:t>8</a:t>
                      </a:r>
                      <a:endParaRPr b="1" sz="1800">
                        <a:solidFill>
                          <a:srgbClr val="0A1F61"/>
                        </a:solidFill>
                        <a:latin typeface="Tajawal ExtraBold"/>
                        <a:ea typeface="Tajawal ExtraBold"/>
                        <a:cs typeface="Tajawal ExtraBold"/>
                        <a:sym typeface="Tajawal ExtraBold"/>
                      </a:endParaRPr>
                    </a:p>
                  </a:txBody>
                  <a:tcPr marT="45725" marB="45725" marR="91450" marL="91450"/>
                </a:tc>
                <a:tc>
                  <a:txBody>
                    <a:bodyPr/>
                    <a:lstStyle/>
                    <a:p>
                      <a:pPr indent="0" lvl="0" marL="0" marR="0" rtl="0" algn="ctr">
                        <a:lnSpc>
                          <a:spcPct val="100000"/>
                        </a:lnSpc>
                        <a:spcBef>
                          <a:spcPts val="0"/>
                        </a:spcBef>
                        <a:spcAft>
                          <a:spcPts val="0"/>
                        </a:spcAft>
                        <a:buClr>
                          <a:srgbClr val="0A1F61"/>
                        </a:buClr>
                        <a:buSzPts val="1800"/>
                        <a:buFont typeface="Tajawal ExtraBold"/>
                        <a:buNone/>
                      </a:pPr>
                      <a:r>
                        <a:rPr b="1" lang="en-US" sz="1800">
                          <a:solidFill>
                            <a:srgbClr val="0A1F61"/>
                          </a:solidFill>
                          <a:latin typeface="Tajawal ExtraBold"/>
                          <a:ea typeface="Tajawal ExtraBold"/>
                          <a:cs typeface="Tajawal ExtraBold"/>
                          <a:sym typeface="Tajawal ExtraBold"/>
                        </a:rPr>
                        <a:t>Route</a:t>
                      </a:r>
                      <a:endParaRPr/>
                    </a:p>
                  </a:txBody>
                  <a:tcPr marT="45725" marB="45725" marR="91450" marL="91450"/>
                </a:tc>
                <a:tc>
                  <a:txBody>
                    <a:bodyPr/>
                    <a:lstStyle/>
                    <a:p>
                      <a:pPr indent="0" lvl="0" marL="0" marR="0" rtl="0" algn="just">
                        <a:spcBef>
                          <a:spcPts val="0"/>
                        </a:spcBef>
                        <a:spcAft>
                          <a:spcPts val="0"/>
                        </a:spcAft>
                        <a:buNone/>
                      </a:pPr>
                      <a:r>
                        <a:rPr lang="en-US" sz="1500">
                          <a:solidFill>
                            <a:srgbClr val="0A1F61"/>
                          </a:solidFill>
                          <a:latin typeface="Tajawal ExtraBold"/>
                          <a:ea typeface="Tajawal ExtraBold"/>
                          <a:cs typeface="Tajawal ExtraBold"/>
                          <a:sym typeface="Tajawal ExtraBold"/>
                        </a:rPr>
                        <a:t>Allow you to view the device’s routing tables. To do so, simply type Route Print.</a:t>
                      </a:r>
                      <a:endParaRPr sz="1500">
                        <a:solidFill>
                          <a:srgbClr val="0A1F61"/>
                        </a:solidFill>
                        <a:latin typeface="Tajawal ExtraBold"/>
                        <a:ea typeface="Tajawal ExtraBold"/>
                        <a:cs typeface="Tajawal ExtraBold"/>
                        <a:sym typeface="Tajawal ExtraBold"/>
                      </a:endParaRPr>
                    </a:p>
                  </a:txBody>
                  <a:tcPr marT="45725" marB="45725" marR="91450" marL="91450"/>
                </a:tc>
              </a:tr>
            </a:tbl>
          </a:graphicData>
        </a:graphic>
      </p:graphicFrame>
      <p:sp>
        <p:nvSpPr>
          <p:cNvPr id="635" name="Google Shape;635;p4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9" name="Shape 639"/>
        <p:cNvGrpSpPr/>
        <p:nvPr/>
      </p:nvGrpSpPr>
      <p:grpSpPr>
        <a:xfrm>
          <a:off x="0" y="0"/>
          <a:ext cx="0" cy="0"/>
          <a:chOff x="0" y="0"/>
          <a:chExt cx="0" cy="0"/>
        </a:xfrm>
      </p:grpSpPr>
      <p:pic>
        <p:nvPicPr>
          <p:cNvPr id="640" name="Google Shape;640;p42"/>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641" name="Google Shape;641;p42"/>
          <p:cNvPicPr preferRelativeResize="0"/>
          <p:nvPr/>
        </p:nvPicPr>
        <p:blipFill rotWithShape="1">
          <a:blip r:embed="rId4">
            <a:alphaModFix/>
          </a:blip>
          <a:srcRect b="0" l="0" r="0" t="0"/>
          <a:stretch/>
        </p:blipFill>
        <p:spPr>
          <a:xfrm>
            <a:off x="2409096" y="6187453"/>
            <a:ext cx="9902229" cy="204838"/>
          </a:xfrm>
          <a:prstGeom prst="rect">
            <a:avLst/>
          </a:prstGeom>
          <a:noFill/>
          <a:ln>
            <a:noFill/>
          </a:ln>
        </p:spPr>
      </p:pic>
      <p:pic>
        <p:nvPicPr>
          <p:cNvPr id="642" name="Google Shape;642;p42"/>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643" name="Google Shape;643;p42"/>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644" name="Google Shape;644;p42"/>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645" name="Google Shape;645;p42"/>
          <p:cNvSpPr txBox="1"/>
          <p:nvPr/>
        </p:nvSpPr>
        <p:spPr>
          <a:xfrm>
            <a:off x="2482052" y="447534"/>
            <a:ext cx="6188823" cy="138499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16 Useful Windows Networking Commands You Should Know</a:t>
            </a:r>
            <a:endParaRPr/>
          </a:p>
          <a:p>
            <a:pPr indent="0" lvl="0" marL="0" marR="0" rtl="0" algn="l">
              <a:spcBef>
                <a:spcPts val="0"/>
              </a:spcBef>
              <a:spcAft>
                <a:spcPts val="0"/>
              </a:spcAft>
              <a:buNone/>
            </a:pPr>
            <a:r>
              <a:t/>
            </a:r>
            <a:endParaRPr sz="2800">
              <a:solidFill>
                <a:srgbClr val="FF9518"/>
              </a:solidFill>
              <a:latin typeface="Tajawal Medium"/>
              <a:ea typeface="Tajawal Medium"/>
              <a:cs typeface="Tajawal Medium"/>
              <a:sym typeface="Tajawal Medium"/>
            </a:endParaRPr>
          </a:p>
        </p:txBody>
      </p:sp>
      <p:sp>
        <p:nvSpPr>
          <p:cNvPr id="646" name="Google Shape;646;p42"/>
          <p:cNvSpPr txBox="1"/>
          <p:nvPr/>
        </p:nvSpPr>
        <p:spPr>
          <a:xfrm>
            <a:off x="277625" y="236724"/>
            <a:ext cx="1473480"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Module</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1</a:t>
            </a:r>
            <a:endParaRPr/>
          </a:p>
        </p:txBody>
      </p:sp>
      <p:graphicFrame>
        <p:nvGraphicFramePr>
          <p:cNvPr id="647" name="Google Shape;647;p42"/>
          <p:cNvGraphicFramePr/>
          <p:nvPr/>
        </p:nvGraphicFramePr>
        <p:xfrm>
          <a:off x="1874165" y="1430866"/>
          <a:ext cx="3000000" cy="3000000"/>
        </p:xfrm>
        <a:graphic>
          <a:graphicData uri="http://schemas.openxmlformats.org/drawingml/2006/table">
            <a:tbl>
              <a:tblPr bandRow="1" firstRow="1">
                <a:noFill/>
                <a:tableStyleId>{3D1FC673-4163-4B46-AE03-AD46134465CD}</a:tableStyleId>
              </a:tblPr>
              <a:tblGrid>
                <a:gridCol w="564225"/>
                <a:gridCol w="1592675"/>
                <a:gridCol w="8041575"/>
              </a:tblGrid>
              <a:tr h="370850">
                <a:tc gridSpan="2">
                  <a:txBody>
                    <a:bodyPr/>
                    <a:lstStyle/>
                    <a:p>
                      <a:pPr indent="0" lvl="0" marL="0" marR="0" rtl="0" algn="ctr">
                        <a:spcBef>
                          <a:spcPts val="0"/>
                        </a:spcBef>
                        <a:spcAft>
                          <a:spcPts val="0"/>
                        </a:spcAft>
                        <a:buNone/>
                      </a:pPr>
                      <a:r>
                        <a:rPr lang="en-US" sz="1800"/>
                        <a:t>Command</a:t>
                      </a:r>
                      <a:endParaRPr sz="1800"/>
                    </a:p>
                  </a:txBody>
                  <a:tcPr marT="45725" marB="45725" marR="91450" marL="91450"/>
                </a:tc>
                <a:tc hMerge="1"/>
                <a:tc>
                  <a:txBody>
                    <a:bodyPr/>
                    <a:lstStyle/>
                    <a:p>
                      <a:pPr indent="0" lvl="0" marL="0" marR="0" rtl="0" algn="ctr">
                        <a:spcBef>
                          <a:spcPts val="0"/>
                        </a:spcBef>
                        <a:spcAft>
                          <a:spcPts val="0"/>
                        </a:spcAft>
                        <a:buNone/>
                      </a:pPr>
                      <a:r>
                        <a:rPr lang="en-US" sz="1800"/>
                        <a:t>Used For</a:t>
                      </a:r>
                      <a:endParaRPr sz="1800"/>
                    </a:p>
                  </a:txBody>
                  <a:tcPr marT="45725" marB="45725" marR="91450" marL="91450"/>
                </a:tc>
              </a:tr>
              <a:tr h="370850">
                <a:tc>
                  <a:txBody>
                    <a:bodyPr/>
                    <a:lstStyle/>
                    <a:p>
                      <a:pPr indent="0" lvl="0" marL="0" marR="0" rtl="0" algn="ctr">
                        <a:spcBef>
                          <a:spcPts val="0"/>
                        </a:spcBef>
                        <a:spcAft>
                          <a:spcPts val="0"/>
                        </a:spcAft>
                        <a:buNone/>
                      </a:pPr>
                      <a:r>
                        <a:rPr b="1" lang="en-US" sz="1800">
                          <a:solidFill>
                            <a:srgbClr val="0A1F61"/>
                          </a:solidFill>
                          <a:latin typeface="Tajawal ExtraBold"/>
                          <a:ea typeface="Tajawal ExtraBold"/>
                          <a:cs typeface="Tajawal ExtraBold"/>
                          <a:sym typeface="Tajawal ExtraBold"/>
                        </a:rPr>
                        <a:t>9</a:t>
                      </a:r>
                      <a:endParaRPr b="1" sz="1800">
                        <a:solidFill>
                          <a:srgbClr val="0A1F61"/>
                        </a:solidFill>
                        <a:latin typeface="Tajawal ExtraBold"/>
                        <a:ea typeface="Tajawal ExtraBold"/>
                        <a:cs typeface="Tajawal ExtraBold"/>
                        <a:sym typeface="Tajawal ExtraBold"/>
                      </a:endParaRPr>
                    </a:p>
                  </a:txBody>
                  <a:tcPr marT="45725" marB="45725" marR="91450" marL="91450"/>
                </a:tc>
                <a:tc>
                  <a:txBody>
                    <a:bodyPr/>
                    <a:lstStyle/>
                    <a:p>
                      <a:pPr indent="0" lvl="0" marL="0" marR="0" rtl="0" algn="ctr">
                        <a:lnSpc>
                          <a:spcPct val="100000"/>
                        </a:lnSpc>
                        <a:spcBef>
                          <a:spcPts val="0"/>
                        </a:spcBef>
                        <a:spcAft>
                          <a:spcPts val="0"/>
                        </a:spcAft>
                        <a:buClr>
                          <a:srgbClr val="0A1F61"/>
                        </a:buClr>
                        <a:buSzPts val="1800"/>
                        <a:buFont typeface="Tajawal ExtraBold"/>
                        <a:buNone/>
                      </a:pPr>
                      <a:r>
                        <a:rPr b="1" lang="en-US" sz="1800">
                          <a:solidFill>
                            <a:srgbClr val="0A1F61"/>
                          </a:solidFill>
                          <a:latin typeface="Tajawal ExtraBold"/>
                          <a:ea typeface="Tajawal ExtraBold"/>
                          <a:cs typeface="Tajawal ExtraBold"/>
                          <a:sym typeface="Tajawal ExtraBold"/>
                        </a:rPr>
                        <a:t>NET</a:t>
                      </a:r>
                      <a:endParaRPr/>
                    </a:p>
                  </a:txBody>
                  <a:tcPr marT="45725" marB="45725" marR="91450" marL="91450"/>
                </a:tc>
                <a:tc>
                  <a:txBody>
                    <a:bodyPr/>
                    <a:lstStyle/>
                    <a:p>
                      <a:pPr indent="0" lvl="0" marL="0" marR="0" rtl="0" algn="just">
                        <a:spcBef>
                          <a:spcPts val="0"/>
                        </a:spcBef>
                        <a:spcAft>
                          <a:spcPts val="0"/>
                        </a:spcAft>
                        <a:buNone/>
                      </a:pPr>
                      <a:r>
                        <a:rPr lang="en-US" sz="1500">
                          <a:solidFill>
                            <a:srgbClr val="0A1F61"/>
                          </a:solidFill>
                          <a:latin typeface="Tajawal ExtraBold"/>
                          <a:ea typeface="Tajawal ExtraBold"/>
                          <a:cs typeface="Tajawal ExtraBold"/>
                          <a:sym typeface="Tajawal ExtraBold"/>
                        </a:rPr>
                        <a:t>Displaying available Net switches. (accounts to set password and logon requirements, file to show a list of open files and sessions to list, or even disconnect, sessions on the network)</a:t>
                      </a:r>
                      <a:endParaRPr/>
                    </a:p>
                  </a:txBody>
                  <a:tcPr marT="45725" marB="45725" marR="91450" marL="91450"/>
                </a:tc>
              </a:tr>
              <a:tr h="370850">
                <a:tc>
                  <a:txBody>
                    <a:bodyPr/>
                    <a:lstStyle/>
                    <a:p>
                      <a:pPr indent="0" lvl="0" marL="0" marR="0" rtl="0" algn="ctr">
                        <a:spcBef>
                          <a:spcPts val="0"/>
                        </a:spcBef>
                        <a:spcAft>
                          <a:spcPts val="0"/>
                        </a:spcAft>
                        <a:buNone/>
                      </a:pPr>
                      <a:r>
                        <a:rPr b="1" lang="en-US" sz="1800">
                          <a:solidFill>
                            <a:srgbClr val="0A1F61"/>
                          </a:solidFill>
                          <a:latin typeface="Tajawal ExtraBold"/>
                          <a:ea typeface="Tajawal ExtraBold"/>
                          <a:cs typeface="Tajawal ExtraBold"/>
                          <a:sym typeface="Tajawal ExtraBold"/>
                        </a:rPr>
                        <a:t>10</a:t>
                      </a:r>
                      <a:endParaRPr b="1" sz="1800">
                        <a:solidFill>
                          <a:srgbClr val="0A1F61"/>
                        </a:solidFill>
                        <a:latin typeface="Tajawal ExtraBold"/>
                        <a:ea typeface="Tajawal ExtraBold"/>
                        <a:cs typeface="Tajawal ExtraBold"/>
                        <a:sym typeface="Tajawal ExtraBold"/>
                      </a:endParaRPr>
                    </a:p>
                  </a:txBody>
                  <a:tcPr marT="45725" marB="45725" marR="91450" marL="91450"/>
                </a:tc>
                <a:tc>
                  <a:txBody>
                    <a:bodyPr/>
                    <a:lstStyle/>
                    <a:p>
                      <a:pPr indent="0" lvl="0" marL="0" marR="0" rtl="0" algn="ctr">
                        <a:spcBef>
                          <a:spcPts val="0"/>
                        </a:spcBef>
                        <a:spcAft>
                          <a:spcPts val="0"/>
                        </a:spcAft>
                        <a:buNone/>
                      </a:pPr>
                      <a:r>
                        <a:rPr b="1" lang="en-US" sz="1800">
                          <a:solidFill>
                            <a:srgbClr val="0A1F61"/>
                          </a:solidFill>
                          <a:latin typeface="Tajawal ExtraBold"/>
                          <a:ea typeface="Tajawal ExtraBold"/>
                          <a:cs typeface="Tajawal ExtraBold"/>
                          <a:sym typeface="Tajawal ExtraBold"/>
                        </a:rPr>
                        <a:t>NETSTAT</a:t>
                      </a:r>
                      <a:endParaRPr b="1" sz="1800">
                        <a:solidFill>
                          <a:srgbClr val="0A1F61"/>
                        </a:solidFill>
                        <a:latin typeface="Tajawal ExtraBold"/>
                        <a:ea typeface="Tajawal ExtraBold"/>
                        <a:cs typeface="Tajawal ExtraBold"/>
                        <a:sym typeface="Tajawal ExtraBold"/>
                      </a:endParaRPr>
                    </a:p>
                  </a:txBody>
                  <a:tcPr marT="45725" marB="45725" marR="91450" marL="91450"/>
                </a:tc>
                <a:tc>
                  <a:txBody>
                    <a:bodyPr/>
                    <a:lstStyle/>
                    <a:p>
                      <a:pPr indent="0" lvl="0" marL="0" marR="0" rtl="0" algn="l">
                        <a:spcBef>
                          <a:spcPts val="0"/>
                        </a:spcBef>
                        <a:spcAft>
                          <a:spcPts val="0"/>
                        </a:spcAft>
                        <a:buNone/>
                      </a:pPr>
                      <a:r>
                        <a:rPr lang="en-US" sz="1500">
                          <a:solidFill>
                            <a:srgbClr val="0A1F61"/>
                          </a:solidFill>
                          <a:latin typeface="Tajawal ExtraBold"/>
                          <a:ea typeface="Tajawal ExtraBold"/>
                          <a:cs typeface="Tajawal ExtraBold"/>
                          <a:sym typeface="Tajawal ExtraBold"/>
                        </a:rPr>
                        <a:t>Displaying network statistics.</a:t>
                      </a:r>
                      <a:endParaRPr/>
                    </a:p>
                    <a:p>
                      <a:pPr indent="0" lvl="0" marL="0" marR="0" rtl="0" algn="l">
                        <a:spcBef>
                          <a:spcPts val="0"/>
                        </a:spcBef>
                        <a:spcAft>
                          <a:spcPts val="0"/>
                        </a:spcAft>
                        <a:buNone/>
                      </a:pPr>
                      <a:r>
                        <a:rPr lang="en-US" sz="1500">
                          <a:solidFill>
                            <a:srgbClr val="0A1F61"/>
                          </a:solidFill>
                          <a:latin typeface="Tajawal ExtraBold"/>
                          <a:ea typeface="Tajawal ExtraBold"/>
                          <a:cs typeface="Tajawal ExtraBold"/>
                          <a:sym typeface="Tajawal ExtraBold"/>
                        </a:rPr>
                        <a:t>NETSTAT [-a] [-b] [-e] [-f] [-n] [-o] [-p proto] [-r] [-s] [-x] [-t] [interval]</a:t>
                      </a:r>
                      <a:endParaRPr sz="1500">
                        <a:solidFill>
                          <a:srgbClr val="0A1F61"/>
                        </a:solidFill>
                        <a:latin typeface="Tajawal ExtraBold"/>
                        <a:ea typeface="Tajawal ExtraBold"/>
                        <a:cs typeface="Tajawal ExtraBold"/>
                        <a:sym typeface="Tajawal ExtraBold"/>
                      </a:endParaRPr>
                    </a:p>
                  </a:txBody>
                  <a:tcPr marT="45725" marB="45725" marR="91450" marL="91450"/>
                </a:tc>
              </a:tr>
              <a:tr h="370850">
                <a:tc>
                  <a:txBody>
                    <a:bodyPr/>
                    <a:lstStyle/>
                    <a:p>
                      <a:pPr indent="0" lvl="0" marL="0" marR="0" rtl="0" algn="ctr">
                        <a:spcBef>
                          <a:spcPts val="0"/>
                        </a:spcBef>
                        <a:spcAft>
                          <a:spcPts val="0"/>
                        </a:spcAft>
                        <a:buNone/>
                      </a:pPr>
                      <a:r>
                        <a:rPr b="1" lang="en-US" sz="1800">
                          <a:solidFill>
                            <a:srgbClr val="0A1F61"/>
                          </a:solidFill>
                          <a:latin typeface="Tajawal ExtraBold"/>
                          <a:ea typeface="Tajawal ExtraBold"/>
                          <a:cs typeface="Tajawal ExtraBold"/>
                          <a:sym typeface="Tajawal ExtraBold"/>
                        </a:rPr>
                        <a:t>11</a:t>
                      </a:r>
                      <a:endParaRPr b="1" sz="1800">
                        <a:solidFill>
                          <a:srgbClr val="0A1F61"/>
                        </a:solidFill>
                        <a:latin typeface="Tajawal ExtraBold"/>
                        <a:ea typeface="Tajawal ExtraBold"/>
                        <a:cs typeface="Tajawal ExtraBold"/>
                        <a:sym typeface="Tajawal ExtraBold"/>
                      </a:endParaRPr>
                    </a:p>
                  </a:txBody>
                  <a:tcPr marT="45725" marB="45725" marR="91450" marL="91450"/>
                </a:tc>
                <a:tc>
                  <a:txBody>
                    <a:bodyPr/>
                    <a:lstStyle/>
                    <a:p>
                      <a:pPr indent="0" lvl="0" marL="0" marR="0" rtl="0" algn="ctr">
                        <a:spcBef>
                          <a:spcPts val="0"/>
                        </a:spcBef>
                        <a:spcAft>
                          <a:spcPts val="0"/>
                        </a:spcAft>
                        <a:buNone/>
                      </a:pPr>
                      <a:r>
                        <a:rPr b="1" lang="en-US" sz="1800">
                          <a:solidFill>
                            <a:srgbClr val="0A1F61"/>
                          </a:solidFill>
                          <a:latin typeface="Tajawal ExtraBold"/>
                          <a:ea typeface="Tajawal ExtraBold"/>
                          <a:cs typeface="Tajawal ExtraBold"/>
                          <a:sym typeface="Tajawal ExtraBold"/>
                        </a:rPr>
                        <a:t>NETSH</a:t>
                      </a:r>
                      <a:endParaRPr b="1" sz="1800">
                        <a:solidFill>
                          <a:srgbClr val="0A1F61"/>
                        </a:solidFill>
                        <a:latin typeface="Tajawal ExtraBold"/>
                        <a:ea typeface="Tajawal ExtraBold"/>
                        <a:cs typeface="Tajawal ExtraBold"/>
                        <a:sym typeface="Tajawal ExtraBold"/>
                      </a:endParaRPr>
                    </a:p>
                  </a:txBody>
                  <a:tcPr marT="45725" marB="45725" marR="91450" marL="91450"/>
                </a:tc>
                <a:tc>
                  <a:txBody>
                    <a:bodyPr/>
                    <a:lstStyle/>
                    <a:p>
                      <a:pPr indent="0" lvl="0" marL="0" marR="0" rtl="0" algn="l">
                        <a:spcBef>
                          <a:spcPts val="0"/>
                        </a:spcBef>
                        <a:spcAft>
                          <a:spcPts val="0"/>
                        </a:spcAft>
                        <a:buNone/>
                      </a:pPr>
                      <a:r>
                        <a:rPr lang="en-US" sz="1500">
                          <a:solidFill>
                            <a:srgbClr val="0A1F61"/>
                          </a:solidFill>
                          <a:latin typeface="Tajawal ExtraBold"/>
                          <a:ea typeface="Tajawal ExtraBold"/>
                          <a:cs typeface="Tajawal ExtraBold"/>
                          <a:sym typeface="Tajawal ExtraBold"/>
                        </a:rPr>
                        <a:t>Displaying and configuring network adapters.</a:t>
                      </a:r>
                      <a:endParaRPr/>
                    </a:p>
                  </a:txBody>
                  <a:tcPr marT="45725" marB="45725" marR="91450" marL="91450"/>
                </a:tc>
              </a:tr>
              <a:tr h="370850">
                <a:tc>
                  <a:txBody>
                    <a:bodyPr/>
                    <a:lstStyle/>
                    <a:p>
                      <a:pPr indent="0" lvl="0" marL="0" marR="0" rtl="0" algn="ctr">
                        <a:spcBef>
                          <a:spcPts val="0"/>
                        </a:spcBef>
                        <a:spcAft>
                          <a:spcPts val="0"/>
                        </a:spcAft>
                        <a:buNone/>
                      </a:pPr>
                      <a:r>
                        <a:rPr b="1" lang="en-US" sz="1800">
                          <a:solidFill>
                            <a:srgbClr val="0A1F61"/>
                          </a:solidFill>
                          <a:latin typeface="Tajawal ExtraBold"/>
                          <a:ea typeface="Tajawal ExtraBold"/>
                          <a:cs typeface="Tajawal ExtraBold"/>
                          <a:sym typeface="Tajawal ExtraBold"/>
                        </a:rPr>
                        <a:t>12</a:t>
                      </a:r>
                      <a:endParaRPr b="1" sz="1800">
                        <a:solidFill>
                          <a:srgbClr val="0A1F61"/>
                        </a:solidFill>
                        <a:latin typeface="Tajawal ExtraBold"/>
                        <a:ea typeface="Tajawal ExtraBold"/>
                        <a:cs typeface="Tajawal ExtraBold"/>
                        <a:sym typeface="Tajawal ExtraBold"/>
                      </a:endParaRPr>
                    </a:p>
                  </a:txBody>
                  <a:tcPr marT="45725" marB="45725" marR="91450" marL="91450"/>
                </a:tc>
                <a:tc>
                  <a:txBody>
                    <a:bodyPr/>
                    <a:lstStyle/>
                    <a:p>
                      <a:pPr indent="0" lvl="0" marL="0" marR="0" rtl="0" algn="ctr">
                        <a:spcBef>
                          <a:spcPts val="0"/>
                        </a:spcBef>
                        <a:spcAft>
                          <a:spcPts val="0"/>
                        </a:spcAft>
                        <a:buNone/>
                      </a:pPr>
                      <a:r>
                        <a:rPr b="1" lang="en-US" sz="1800">
                          <a:solidFill>
                            <a:srgbClr val="0A1F61"/>
                          </a:solidFill>
                          <a:latin typeface="Tajawal ExtraBold"/>
                          <a:ea typeface="Tajawal ExtraBold"/>
                          <a:cs typeface="Tajawal ExtraBold"/>
                          <a:sym typeface="Tajawal ExtraBold"/>
                        </a:rPr>
                        <a:t>TASKKILL</a:t>
                      </a:r>
                      <a:endParaRPr b="1" sz="1800">
                        <a:solidFill>
                          <a:srgbClr val="0A1F61"/>
                        </a:solidFill>
                        <a:latin typeface="Tajawal ExtraBold"/>
                        <a:ea typeface="Tajawal ExtraBold"/>
                        <a:cs typeface="Tajawal ExtraBold"/>
                        <a:sym typeface="Tajawal ExtraBold"/>
                      </a:endParaRPr>
                    </a:p>
                  </a:txBody>
                  <a:tcPr marT="45725" marB="45725" marR="91450" marL="91450"/>
                </a:tc>
                <a:tc>
                  <a:txBody>
                    <a:bodyPr/>
                    <a:lstStyle/>
                    <a:p>
                      <a:pPr indent="0" lvl="0" marL="0" marR="0" rtl="0" algn="l">
                        <a:spcBef>
                          <a:spcPts val="0"/>
                        </a:spcBef>
                        <a:spcAft>
                          <a:spcPts val="0"/>
                        </a:spcAft>
                        <a:buNone/>
                      </a:pPr>
                      <a:r>
                        <a:rPr lang="en-US" sz="1500">
                          <a:solidFill>
                            <a:srgbClr val="0A1F61"/>
                          </a:solidFill>
                          <a:latin typeface="Tajawal ExtraBold"/>
                          <a:ea typeface="Tajawal ExtraBold"/>
                          <a:cs typeface="Tajawal ExtraBold"/>
                          <a:sym typeface="Tajawal ExtraBold"/>
                        </a:rPr>
                        <a:t>Ending processes.</a:t>
                      </a:r>
                      <a:endParaRPr/>
                    </a:p>
                  </a:txBody>
                  <a:tcPr marT="45725" marB="45725" marR="91450" marL="91450"/>
                </a:tc>
              </a:tr>
              <a:tr h="370850">
                <a:tc>
                  <a:txBody>
                    <a:bodyPr/>
                    <a:lstStyle/>
                    <a:p>
                      <a:pPr indent="0" lvl="0" marL="0" marR="0" rtl="0" algn="ctr">
                        <a:spcBef>
                          <a:spcPts val="0"/>
                        </a:spcBef>
                        <a:spcAft>
                          <a:spcPts val="0"/>
                        </a:spcAft>
                        <a:buNone/>
                      </a:pPr>
                      <a:r>
                        <a:rPr b="1" lang="en-US" sz="1800">
                          <a:solidFill>
                            <a:srgbClr val="0A1F61"/>
                          </a:solidFill>
                          <a:latin typeface="Tajawal ExtraBold"/>
                          <a:ea typeface="Tajawal ExtraBold"/>
                          <a:cs typeface="Tajawal ExtraBold"/>
                          <a:sym typeface="Tajawal ExtraBold"/>
                        </a:rPr>
                        <a:t>13</a:t>
                      </a:r>
                      <a:endParaRPr b="1" sz="1800">
                        <a:solidFill>
                          <a:srgbClr val="0A1F61"/>
                        </a:solidFill>
                        <a:latin typeface="Tajawal ExtraBold"/>
                        <a:ea typeface="Tajawal ExtraBold"/>
                        <a:cs typeface="Tajawal ExtraBold"/>
                        <a:sym typeface="Tajawal ExtraBold"/>
                      </a:endParaRPr>
                    </a:p>
                  </a:txBody>
                  <a:tcPr marT="45725" marB="45725" marR="91450" marL="91450"/>
                </a:tc>
                <a:tc>
                  <a:txBody>
                    <a:bodyPr/>
                    <a:lstStyle/>
                    <a:p>
                      <a:pPr indent="0" lvl="0" marL="0" marR="0" rtl="0" algn="ctr">
                        <a:spcBef>
                          <a:spcPts val="0"/>
                        </a:spcBef>
                        <a:spcAft>
                          <a:spcPts val="0"/>
                        </a:spcAft>
                        <a:buNone/>
                      </a:pPr>
                      <a:r>
                        <a:rPr b="1" lang="en-US" sz="1800">
                          <a:solidFill>
                            <a:srgbClr val="0A1F61"/>
                          </a:solidFill>
                          <a:latin typeface="Tajawal ExtraBold"/>
                          <a:ea typeface="Tajawal ExtraBold"/>
                          <a:cs typeface="Tajawal ExtraBold"/>
                          <a:sym typeface="Tajawal ExtraBold"/>
                        </a:rPr>
                        <a:t>TRACERT</a:t>
                      </a:r>
                      <a:endParaRPr b="1" sz="1800">
                        <a:solidFill>
                          <a:srgbClr val="0A1F61"/>
                        </a:solidFill>
                        <a:latin typeface="Tajawal ExtraBold"/>
                        <a:ea typeface="Tajawal ExtraBold"/>
                        <a:cs typeface="Tajawal ExtraBold"/>
                        <a:sym typeface="Tajawal ExtraBold"/>
                      </a:endParaRPr>
                    </a:p>
                  </a:txBody>
                  <a:tcPr marT="45725" marB="45725" marR="91450" marL="91450"/>
                </a:tc>
                <a:tc>
                  <a:txBody>
                    <a:bodyPr/>
                    <a:lstStyle/>
                    <a:p>
                      <a:pPr indent="0" lvl="0" marL="0" marR="0" rtl="0" algn="just">
                        <a:spcBef>
                          <a:spcPts val="0"/>
                        </a:spcBef>
                        <a:spcAft>
                          <a:spcPts val="0"/>
                        </a:spcAft>
                        <a:buNone/>
                      </a:pPr>
                      <a:r>
                        <a:rPr lang="en-US" sz="1500">
                          <a:solidFill>
                            <a:srgbClr val="0A1F61"/>
                          </a:solidFill>
                          <a:latin typeface="Tajawal ExtraBold"/>
                          <a:ea typeface="Tajawal ExtraBold"/>
                          <a:cs typeface="Tajawal ExtraBold"/>
                          <a:sym typeface="Tajawal ExtraBold"/>
                        </a:rPr>
                        <a:t>Trace the route a packet takes before reaching its destination, and see information on each “hop” along the route.</a:t>
                      </a:r>
                      <a:endParaRPr sz="1500">
                        <a:solidFill>
                          <a:srgbClr val="0A1F61"/>
                        </a:solidFill>
                        <a:latin typeface="Tajawal ExtraBold"/>
                        <a:ea typeface="Tajawal ExtraBold"/>
                        <a:cs typeface="Tajawal ExtraBold"/>
                        <a:sym typeface="Tajawal ExtraBold"/>
                      </a:endParaRPr>
                    </a:p>
                  </a:txBody>
                  <a:tcPr marT="45725" marB="45725" marR="91450" marL="91450"/>
                </a:tc>
              </a:tr>
              <a:tr h="370850">
                <a:tc>
                  <a:txBody>
                    <a:bodyPr/>
                    <a:lstStyle/>
                    <a:p>
                      <a:pPr indent="0" lvl="0" marL="0" marR="0" rtl="0" algn="ctr">
                        <a:spcBef>
                          <a:spcPts val="0"/>
                        </a:spcBef>
                        <a:spcAft>
                          <a:spcPts val="0"/>
                        </a:spcAft>
                        <a:buNone/>
                      </a:pPr>
                      <a:r>
                        <a:rPr b="1" lang="en-US" sz="1800">
                          <a:solidFill>
                            <a:srgbClr val="0A1F61"/>
                          </a:solidFill>
                          <a:latin typeface="Tajawal ExtraBold"/>
                          <a:ea typeface="Tajawal ExtraBold"/>
                          <a:cs typeface="Tajawal ExtraBold"/>
                          <a:sym typeface="Tajawal ExtraBold"/>
                        </a:rPr>
                        <a:t>14</a:t>
                      </a:r>
                      <a:endParaRPr b="1" sz="1800">
                        <a:solidFill>
                          <a:srgbClr val="0A1F61"/>
                        </a:solidFill>
                        <a:latin typeface="Tajawal ExtraBold"/>
                        <a:ea typeface="Tajawal ExtraBold"/>
                        <a:cs typeface="Tajawal ExtraBold"/>
                        <a:sym typeface="Tajawal ExtraBold"/>
                      </a:endParaRPr>
                    </a:p>
                  </a:txBody>
                  <a:tcPr marT="45725" marB="45725" marR="91450" marL="91450"/>
                </a:tc>
                <a:tc>
                  <a:txBody>
                    <a:bodyPr/>
                    <a:lstStyle/>
                    <a:p>
                      <a:pPr indent="0" lvl="0" marL="0" marR="0" rtl="0" algn="ctr">
                        <a:spcBef>
                          <a:spcPts val="0"/>
                        </a:spcBef>
                        <a:spcAft>
                          <a:spcPts val="0"/>
                        </a:spcAft>
                        <a:buNone/>
                      </a:pPr>
                      <a:r>
                        <a:rPr b="1" lang="en-US" sz="1800">
                          <a:solidFill>
                            <a:srgbClr val="0A1F61"/>
                          </a:solidFill>
                          <a:latin typeface="Tajawal ExtraBold"/>
                          <a:ea typeface="Tajawal ExtraBold"/>
                          <a:cs typeface="Tajawal ExtraBold"/>
                          <a:sym typeface="Tajawal ExtraBold"/>
                        </a:rPr>
                        <a:t>PATHPING</a:t>
                      </a:r>
                      <a:endParaRPr b="1" sz="1800">
                        <a:solidFill>
                          <a:srgbClr val="0A1F61"/>
                        </a:solidFill>
                        <a:latin typeface="Tajawal ExtraBold"/>
                        <a:ea typeface="Tajawal ExtraBold"/>
                        <a:cs typeface="Tajawal ExtraBold"/>
                        <a:sym typeface="Tajawal ExtraBold"/>
                      </a:endParaRPr>
                    </a:p>
                  </a:txBody>
                  <a:tcPr marT="45725" marB="45725" marR="91450" marL="91450"/>
                </a:tc>
                <a:tc>
                  <a:txBody>
                    <a:bodyPr/>
                    <a:lstStyle/>
                    <a:p>
                      <a:pPr indent="0" lvl="0" marL="0" marR="0" rtl="0" algn="just">
                        <a:spcBef>
                          <a:spcPts val="0"/>
                        </a:spcBef>
                        <a:spcAft>
                          <a:spcPts val="0"/>
                        </a:spcAft>
                        <a:buNone/>
                      </a:pPr>
                      <a:r>
                        <a:rPr lang="en-US" sz="1500">
                          <a:solidFill>
                            <a:srgbClr val="0A1F61"/>
                          </a:solidFill>
                          <a:latin typeface="Tajawal ExtraBold"/>
                          <a:ea typeface="Tajawal ExtraBold"/>
                          <a:cs typeface="Tajawal ExtraBold"/>
                          <a:sym typeface="Tajawal ExtraBold"/>
                        </a:rPr>
                        <a:t>Combine that best of both ping and tracert into a single utility.</a:t>
                      </a:r>
                      <a:endParaRPr sz="1500">
                        <a:solidFill>
                          <a:srgbClr val="0A1F61"/>
                        </a:solidFill>
                        <a:latin typeface="Tajawal ExtraBold"/>
                        <a:ea typeface="Tajawal ExtraBold"/>
                        <a:cs typeface="Tajawal ExtraBold"/>
                        <a:sym typeface="Tajawal ExtraBold"/>
                      </a:endParaRPr>
                    </a:p>
                  </a:txBody>
                  <a:tcPr marT="45725" marB="45725" marR="91450" marL="91450"/>
                </a:tc>
              </a:tr>
              <a:tr h="370850">
                <a:tc>
                  <a:txBody>
                    <a:bodyPr/>
                    <a:lstStyle/>
                    <a:p>
                      <a:pPr indent="0" lvl="0" marL="0" marR="0" rtl="0" algn="ctr">
                        <a:spcBef>
                          <a:spcPts val="0"/>
                        </a:spcBef>
                        <a:spcAft>
                          <a:spcPts val="0"/>
                        </a:spcAft>
                        <a:buNone/>
                      </a:pPr>
                      <a:r>
                        <a:rPr b="1" lang="en-US" sz="1800">
                          <a:solidFill>
                            <a:srgbClr val="0A1F61"/>
                          </a:solidFill>
                          <a:latin typeface="Tajawal ExtraBold"/>
                          <a:ea typeface="Tajawal ExtraBold"/>
                          <a:cs typeface="Tajawal ExtraBold"/>
                          <a:sym typeface="Tajawal ExtraBold"/>
                        </a:rPr>
                        <a:t>15</a:t>
                      </a:r>
                      <a:endParaRPr b="1" sz="1800">
                        <a:solidFill>
                          <a:srgbClr val="0A1F61"/>
                        </a:solidFill>
                        <a:latin typeface="Tajawal ExtraBold"/>
                        <a:ea typeface="Tajawal ExtraBold"/>
                        <a:cs typeface="Tajawal ExtraBold"/>
                        <a:sym typeface="Tajawal ExtraBold"/>
                      </a:endParaRPr>
                    </a:p>
                  </a:txBody>
                  <a:tcPr marT="45725" marB="45725" marR="91450" marL="91450"/>
                </a:tc>
                <a:tc>
                  <a:txBody>
                    <a:bodyPr/>
                    <a:lstStyle/>
                    <a:p>
                      <a:pPr indent="0" lvl="0" marL="0" marR="0" rtl="0" algn="ctr">
                        <a:spcBef>
                          <a:spcPts val="0"/>
                        </a:spcBef>
                        <a:spcAft>
                          <a:spcPts val="0"/>
                        </a:spcAft>
                        <a:buNone/>
                      </a:pPr>
                      <a:r>
                        <a:rPr b="1" lang="en-US" sz="1800">
                          <a:solidFill>
                            <a:srgbClr val="0A1F61"/>
                          </a:solidFill>
                          <a:latin typeface="Tajawal ExtraBold"/>
                          <a:ea typeface="Tajawal ExtraBold"/>
                          <a:cs typeface="Tajawal ExtraBold"/>
                          <a:sym typeface="Tajawal ExtraBold"/>
                        </a:rPr>
                        <a:t>SYSTEMINFO</a:t>
                      </a:r>
                      <a:endParaRPr b="1" sz="1800">
                        <a:solidFill>
                          <a:srgbClr val="0A1F61"/>
                        </a:solidFill>
                        <a:latin typeface="Tajawal ExtraBold"/>
                        <a:ea typeface="Tajawal ExtraBold"/>
                        <a:cs typeface="Tajawal ExtraBold"/>
                        <a:sym typeface="Tajawal ExtraBold"/>
                      </a:endParaRPr>
                    </a:p>
                  </a:txBody>
                  <a:tcPr marT="45725" marB="45725" marR="91450" marL="91450"/>
                </a:tc>
                <a:tc>
                  <a:txBody>
                    <a:bodyPr/>
                    <a:lstStyle/>
                    <a:p>
                      <a:pPr indent="0" lvl="0" marL="0" marR="0" rtl="0" algn="l">
                        <a:spcBef>
                          <a:spcPts val="0"/>
                        </a:spcBef>
                        <a:spcAft>
                          <a:spcPts val="0"/>
                        </a:spcAft>
                        <a:buNone/>
                      </a:pPr>
                      <a:r>
                        <a:rPr lang="en-US" sz="1500">
                          <a:solidFill>
                            <a:srgbClr val="0A1F61"/>
                          </a:solidFill>
                          <a:latin typeface="Tajawal ExtraBold"/>
                          <a:ea typeface="Tajawal ExtraBold"/>
                          <a:cs typeface="Tajawal ExtraBold"/>
                          <a:sym typeface="Tajawal ExtraBold"/>
                        </a:rPr>
                        <a:t>Displaying system information.</a:t>
                      </a:r>
                      <a:endParaRPr/>
                    </a:p>
                  </a:txBody>
                  <a:tcPr marT="45725" marB="45725" marR="91450" marL="91450"/>
                </a:tc>
              </a:tr>
              <a:tr h="370850">
                <a:tc>
                  <a:txBody>
                    <a:bodyPr/>
                    <a:lstStyle/>
                    <a:p>
                      <a:pPr indent="0" lvl="0" marL="0" marR="0" rtl="0" algn="ctr">
                        <a:spcBef>
                          <a:spcPts val="0"/>
                        </a:spcBef>
                        <a:spcAft>
                          <a:spcPts val="0"/>
                        </a:spcAft>
                        <a:buNone/>
                      </a:pPr>
                      <a:r>
                        <a:rPr b="1" lang="en-US" sz="1800">
                          <a:solidFill>
                            <a:srgbClr val="0A1F61"/>
                          </a:solidFill>
                          <a:latin typeface="Tajawal ExtraBold"/>
                          <a:ea typeface="Tajawal ExtraBold"/>
                          <a:cs typeface="Tajawal ExtraBold"/>
                          <a:sym typeface="Tajawal ExtraBold"/>
                        </a:rPr>
                        <a:t>16</a:t>
                      </a:r>
                      <a:endParaRPr b="1" sz="1800">
                        <a:solidFill>
                          <a:srgbClr val="0A1F61"/>
                        </a:solidFill>
                        <a:latin typeface="Tajawal ExtraBold"/>
                        <a:ea typeface="Tajawal ExtraBold"/>
                        <a:cs typeface="Tajawal ExtraBold"/>
                        <a:sym typeface="Tajawal ExtraBold"/>
                      </a:endParaRPr>
                    </a:p>
                  </a:txBody>
                  <a:tcPr marT="45725" marB="45725" marR="91450" marL="91450"/>
                </a:tc>
                <a:tc>
                  <a:txBody>
                    <a:bodyPr/>
                    <a:lstStyle/>
                    <a:p>
                      <a:pPr indent="0" lvl="0" marL="0" marR="0" rtl="0" algn="ctr">
                        <a:spcBef>
                          <a:spcPts val="0"/>
                        </a:spcBef>
                        <a:spcAft>
                          <a:spcPts val="0"/>
                        </a:spcAft>
                        <a:buNone/>
                      </a:pPr>
                      <a:r>
                        <a:rPr b="1" lang="en-US" sz="1800">
                          <a:solidFill>
                            <a:srgbClr val="0A1F61"/>
                          </a:solidFill>
                          <a:latin typeface="Tajawal ExtraBold"/>
                          <a:ea typeface="Tajawal ExtraBold"/>
                          <a:cs typeface="Tajawal ExtraBold"/>
                          <a:sym typeface="Tajawal ExtraBold"/>
                        </a:rPr>
                        <a:t>NET VIEW</a:t>
                      </a:r>
                      <a:endParaRPr b="1" sz="1800">
                        <a:solidFill>
                          <a:srgbClr val="0A1F61"/>
                        </a:solidFill>
                        <a:latin typeface="Tajawal ExtraBold"/>
                        <a:ea typeface="Tajawal ExtraBold"/>
                        <a:cs typeface="Tajawal ExtraBold"/>
                        <a:sym typeface="Tajawal ExtraBold"/>
                      </a:endParaRPr>
                    </a:p>
                  </a:txBody>
                  <a:tcPr marT="45725" marB="45725" marR="91450" marL="91450"/>
                </a:tc>
                <a:tc>
                  <a:txBody>
                    <a:bodyPr/>
                    <a:lstStyle/>
                    <a:p>
                      <a:pPr indent="0" lvl="0" marL="0" marR="0" rtl="0" algn="l">
                        <a:spcBef>
                          <a:spcPts val="0"/>
                        </a:spcBef>
                        <a:spcAft>
                          <a:spcPts val="0"/>
                        </a:spcAft>
                        <a:buNone/>
                      </a:pPr>
                      <a:r>
                        <a:rPr lang="en-US" sz="1500">
                          <a:solidFill>
                            <a:srgbClr val="0A1F61"/>
                          </a:solidFill>
                          <a:latin typeface="Tajawal ExtraBold"/>
                          <a:ea typeface="Tajawal ExtraBold"/>
                          <a:cs typeface="Tajawal ExtraBold"/>
                          <a:sym typeface="Tajawal ExtraBold"/>
                        </a:rPr>
                        <a:t>Viewing devices connected to a network.</a:t>
                      </a:r>
                      <a:endParaRPr sz="1500">
                        <a:solidFill>
                          <a:srgbClr val="0A1F61"/>
                        </a:solidFill>
                        <a:latin typeface="Tajawal ExtraBold"/>
                        <a:ea typeface="Tajawal ExtraBold"/>
                        <a:cs typeface="Tajawal ExtraBold"/>
                        <a:sym typeface="Tajawal ExtraBold"/>
                      </a:endParaRPr>
                    </a:p>
                  </a:txBody>
                  <a:tcPr marT="45725" marB="45725" marR="91450" marL="91450"/>
                </a:tc>
              </a:tr>
            </a:tbl>
          </a:graphicData>
        </a:graphic>
      </p:graphicFrame>
      <p:sp>
        <p:nvSpPr>
          <p:cNvPr id="648" name="Google Shape;648;p4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52" name="Shape 652"/>
        <p:cNvGrpSpPr/>
        <p:nvPr/>
      </p:nvGrpSpPr>
      <p:grpSpPr>
        <a:xfrm>
          <a:off x="0" y="0"/>
          <a:ext cx="0" cy="0"/>
          <a:chOff x="0" y="0"/>
          <a:chExt cx="0" cy="0"/>
        </a:xfrm>
      </p:grpSpPr>
      <p:pic>
        <p:nvPicPr>
          <p:cNvPr id="653" name="Google Shape;653;p43"/>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654" name="Google Shape;654;p43"/>
          <p:cNvPicPr preferRelativeResize="0"/>
          <p:nvPr/>
        </p:nvPicPr>
        <p:blipFill rotWithShape="1">
          <a:blip r:embed="rId4">
            <a:alphaModFix/>
          </a:blip>
          <a:srcRect b="0" l="0" r="0" t="0"/>
          <a:stretch/>
        </p:blipFill>
        <p:spPr>
          <a:xfrm>
            <a:off x="2409096" y="6187453"/>
            <a:ext cx="9902229" cy="204838"/>
          </a:xfrm>
          <a:prstGeom prst="rect">
            <a:avLst/>
          </a:prstGeom>
          <a:noFill/>
          <a:ln>
            <a:noFill/>
          </a:ln>
        </p:spPr>
      </p:pic>
      <p:pic>
        <p:nvPicPr>
          <p:cNvPr id="655" name="Google Shape;655;p43"/>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656" name="Google Shape;656;p43"/>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657" name="Google Shape;657;p43"/>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658" name="Google Shape;658;p43"/>
          <p:cNvSpPr txBox="1"/>
          <p:nvPr/>
        </p:nvSpPr>
        <p:spPr>
          <a:xfrm>
            <a:off x="2482052" y="572226"/>
            <a:ext cx="6188823"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Homework 1</a:t>
            </a:r>
            <a:endParaRPr sz="2800">
              <a:solidFill>
                <a:srgbClr val="FF9518"/>
              </a:solidFill>
              <a:latin typeface="Tajawal Medium"/>
              <a:ea typeface="Tajawal Medium"/>
              <a:cs typeface="Tajawal Medium"/>
              <a:sym typeface="Tajawal Medium"/>
            </a:endParaRPr>
          </a:p>
        </p:txBody>
      </p:sp>
      <p:sp>
        <p:nvSpPr>
          <p:cNvPr id="659" name="Google Shape;659;p43"/>
          <p:cNvSpPr txBox="1"/>
          <p:nvPr/>
        </p:nvSpPr>
        <p:spPr>
          <a:xfrm>
            <a:off x="277625" y="236724"/>
            <a:ext cx="1473480"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Module</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1</a:t>
            </a:r>
            <a:endParaRPr/>
          </a:p>
        </p:txBody>
      </p:sp>
      <p:sp>
        <p:nvSpPr>
          <p:cNvPr id="660" name="Google Shape;660;p43"/>
          <p:cNvSpPr txBox="1"/>
          <p:nvPr/>
        </p:nvSpPr>
        <p:spPr>
          <a:xfrm>
            <a:off x="651740" y="1787236"/>
            <a:ext cx="11048424" cy="397031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800">
                <a:solidFill>
                  <a:srgbClr val="0A1F61"/>
                </a:solidFill>
                <a:latin typeface="Tajawal ExtraBold"/>
                <a:ea typeface="Tajawal ExtraBold"/>
                <a:cs typeface="Tajawal ExtraBold"/>
                <a:sym typeface="Tajawal ExtraBold"/>
              </a:rPr>
              <a:t>Q: Apply these windows networking commands, then send to me captured screen for  commands (4-8) in your personal desktop computer (Pc) or laptop?</a:t>
            </a:r>
            <a:endParaRPr/>
          </a:p>
          <a:p>
            <a:pPr indent="0" lvl="0" marL="0" marR="0" rtl="0" algn="l">
              <a:spcBef>
                <a:spcPts val="0"/>
              </a:spcBef>
              <a:spcAft>
                <a:spcPts val="0"/>
              </a:spcAft>
              <a:buNone/>
            </a:pPr>
            <a:r>
              <a:t/>
            </a:r>
            <a:endParaRPr b="1" sz="1800">
              <a:solidFill>
                <a:srgbClr val="0A1F61"/>
              </a:solidFill>
              <a:latin typeface="Tajawal ExtraBold"/>
              <a:ea typeface="Tajawal ExtraBold"/>
              <a:cs typeface="Tajawal ExtraBold"/>
              <a:sym typeface="Tajawal ExtraBold"/>
            </a:endParaRPr>
          </a:p>
          <a:p>
            <a:pPr indent="-228600" lvl="0" marL="342900" marR="0" rtl="0" algn="l">
              <a:spcBef>
                <a:spcPts val="0"/>
              </a:spcBef>
              <a:spcAft>
                <a:spcPts val="0"/>
              </a:spcAft>
              <a:buClr>
                <a:schemeClr val="dk1"/>
              </a:buClr>
              <a:buSzPts val="1800"/>
              <a:buFont typeface="Calibri"/>
              <a:buNone/>
            </a:pPr>
            <a:r>
              <a:t/>
            </a:r>
            <a:endParaRPr b="1" sz="1800">
              <a:solidFill>
                <a:srgbClr val="0A1F61"/>
              </a:solidFill>
              <a:latin typeface="Tajawal ExtraBold"/>
              <a:ea typeface="Tajawal ExtraBold"/>
              <a:cs typeface="Tajawal ExtraBold"/>
              <a:sym typeface="Tajawal ExtraBold"/>
            </a:endParaRPr>
          </a:p>
          <a:p>
            <a:pPr indent="-342900" lvl="0" marL="342900" marR="0" rtl="0" algn="l">
              <a:spcBef>
                <a:spcPts val="0"/>
              </a:spcBef>
              <a:spcAft>
                <a:spcPts val="0"/>
              </a:spcAft>
              <a:buClr>
                <a:srgbClr val="0A1F61"/>
              </a:buClr>
              <a:buSzPts val="1800"/>
              <a:buFont typeface="Calibri"/>
              <a:buAutoNum type="arabicPeriod"/>
            </a:pPr>
            <a:r>
              <a:rPr b="1" lang="en-US" sz="1800">
                <a:solidFill>
                  <a:srgbClr val="0A1F61"/>
                </a:solidFill>
                <a:latin typeface="Tajawal ExtraBold"/>
                <a:ea typeface="Tajawal ExtraBold"/>
                <a:cs typeface="Tajawal ExtraBold"/>
                <a:sym typeface="Tajawal ExtraBold"/>
              </a:rPr>
              <a:t>ipconfig</a:t>
            </a:r>
            <a:endParaRPr/>
          </a:p>
          <a:p>
            <a:pPr indent="-342900" lvl="0" marL="342900" marR="0" rtl="0" algn="l">
              <a:spcBef>
                <a:spcPts val="0"/>
              </a:spcBef>
              <a:spcAft>
                <a:spcPts val="0"/>
              </a:spcAft>
              <a:buClr>
                <a:srgbClr val="0A1F61"/>
              </a:buClr>
              <a:buSzPts val="1800"/>
              <a:buFont typeface="Calibri"/>
              <a:buAutoNum type="arabicPeriod"/>
            </a:pPr>
            <a:r>
              <a:rPr b="1" lang="en-US" sz="1800">
                <a:solidFill>
                  <a:srgbClr val="0A1F61"/>
                </a:solidFill>
                <a:latin typeface="Tajawal ExtraBold"/>
                <a:ea typeface="Tajawal ExtraBold"/>
                <a:cs typeface="Tajawal ExtraBold"/>
                <a:sym typeface="Tajawal ExtraBold"/>
              </a:rPr>
              <a:t>getmac</a:t>
            </a:r>
            <a:endParaRPr b="1" sz="1800">
              <a:solidFill>
                <a:srgbClr val="0A1F61"/>
              </a:solidFill>
              <a:latin typeface="Tajawal ExtraBold"/>
              <a:ea typeface="Tajawal ExtraBold"/>
              <a:cs typeface="Tajawal ExtraBold"/>
              <a:sym typeface="Tajawal ExtraBold"/>
            </a:endParaRPr>
          </a:p>
          <a:p>
            <a:pPr indent="-342900" lvl="0" marL="342900" marR="0" rtl="0" algn="l">
              <a:spcBef>
                <a:spcPts val="0"/>
              </a:spcBef>
              <a:spcAft>
                <a:spcPts val="0"/>
              </a:spcAft>
              <a:buClr>
                <a:srgbClr val="0A1F61"/>
              </a:buClr>
              <a:buSzPts val="1800"/>
              <a:buFont typeface="Calibri"/>
              <a:buAutoNum type="arabicPeriod"/>
            </a:pPr>
            <a:r>
              <a:rPr b="1" lang="en-US" sz="1800">
                <a:solidFill>
                  <a:srgbClr val="0A1F61"/>
                </a:solidFill>
                <a:latin typeface="Tajawal ExtraBold"/>
                <a:ea typeface="Tajawal ExtraBold"/>
                <a:cs typeface="Tajawal ExtraBold"/>
                <a:sym typeface="Tajawal ExtraBold"/>
              </a:rPr>
              <a:t>hostname</a:t>
            </a:r>
            <a:endParaRPr/>
          </a:p>
          <a:p>
            <a:pPr indent="-342900" lvl="0" marL="342900" marR="0" rtl="0" algn="l">
              <a:spcBef>
                <a:spcPts val="0"/>
              </a:spcBef>
              <a:spcAft>
                <a:spcPts val="0"/>
              </a:spcAft>
              <a:buClr>
                <a:srgbClr val="0A1F61"/>
              </a:buClr>
              <a:buSzPts val="1800"/>
              <a:buFont typeface="Calibri"/>
              <a:buAutoNum type="arabicPeriod"/>
            </a:pPr>
            <a:r>
              <a:rPr b="1" lang="en-US" sz="1800">
                <a:solidFill>
                  <a:srgbClr val="0A1F61"/>
                </a:solidFill>
                <a:latin typeface="Tajawal ExtraBold"/>
                <a:ea typeface="Tajawal ExtraBold"/>
                <a:cs typeface="Tajawal ExtraBold"/>
                <a:sym typeface="Tajawal ExtraBold"/>
              </a:rPr>
              <a:t>tracert esu.ac.ae</a:t>
            </a:r>
            <a:endParaRPr/>
          </a:p>
          <a:p>
            <a:pPr indent="-342900" lvl="0" marL="342900" marR="0" rtl="0" algn="l">
              <a:spcBef>
                <a:spcPts val="0"/>
              </a:spcBef>
              <a:spcAft>
                <a:spcPts val="0"/>
              </a:spcAft>
              <a:buClr>
                <a:srgbClr val="0A1F61"/>
              </a:buClr>
              <a:buSzPts val="1800"/>
              <a:buFont typeface="Calibri"/>
              <a:buAutoNum type="arabicPeriod"/>
            </a:pPr>
            <a:r>
              <a:rPr b="1" lang="en-US" sz="1800">
                <a:solidFill>
                  <a:srgbClr val="0A1F61"/>
                </a:solidFill>
                <a:latin typeface="Tajawal ExtraBold"/>
                <a:ea typeface="Tajawal ExtraBold"/>
                <a:cs typeface="Tajawal ExtraBold"/>
                <a:sym typeface="Tajawal ExtraBold"/>
              </a:rPr>
              <a:t>Ping esu.ac.ae</a:t>
            </a:r>
            <a:endParaRPr/>
          </a:p>
          <a:p>
            <a:pPr indent="-342900" lvl="0" marL="342900" marR="0" rtl="0" algn="l">
              <a:spcBef>
                <a:spcPts val="0"/>
              </a:spcBef>
              <a:spcAft>
                <a:spcPts val="0"/>
              </a:spcAft>
              <a:buClr>
                <a:srgbClr val="0A1F61"/>
              </a:buClr>
              <a:buSzPts val="1800"/>
              <a:buFont typeface="Calibri"/>
              <a:buAutoNum type="arabicPeriod"/>
            </a:pPr>
            <a:r>
              <a:rPr b="1" lang="en-US" sz="1800">
                <a:solidFill>
                  <a:srgbClr val="0A1F61"/>
                </a:solidFill>
                <a:latin typeface="Tajawal ExtraBold"/>
                <a:ea typeface="Tajawal ExtraBold"/>
                <a:cs typeface="Tajawal ExtraBold"/>
                <a:sym typeface="Tajawal ExtraBold"/>
              </a:rPr>
              <a:t>netstat –s</a:t>
            </a:r>
            <a:endParaRPr/>
          </a:p>
          <a:p>
            <a:pPr indent="-342900" lvl="0" marL="342900" marR="0" rtl="0" algn="l">
              <a:spcBef>
                <a:spcPts val="0"/>
              </a:spcBef>
              <a:spcAft>
                <a:spcPts val="0"/>
              </a:spcAft>
              <a:buClr>
                <a:srgbClr val="0A1F61"/>
              </a:buClr>
              <a:buSzPts val="1800"/>
              <a:buFont typeface="Calibri"/>
              <a:buAutoNum type="arabicPeriod"/>
            </a:pPr>
            <a:r>
              <a:rPr b="1" lang="en-US" sz="1800">
                <a:solidFill>
                  <a:srgbClr val="0A1F61"/>
                </a:solidFill>
                <a:latin typeface="Tajawal ExtraBold"/>
                <a:ea typeface="Tajawal ExtraBold"/>
                <a:cs typeface="Tajawal ExtraBold"/>
                <a:sym typeface="Tajawal ExtraBold"/>
              </a:rPr>
              <a:t>netstat –n</a:t>
            </a:r>
            <a:endParaRPr/>
          </a:p>
          <a:p>
            <a:pPr indent="-342900" lvl="0" marL="342900" marR="0" rtl="0" algn="l">
              <a:spcBef>
                <a:spcPts val="0"/>
              </a:spcBef>
              <a:spcAft>
                <a:spcPts val="0"/>
              </a:spcAft>
              <a:buClr>
                <a:srgbClr val="0A1F61"/>
              </a:buClr>
              <a:buSzPts val="1800"/>
              <a:buFont typeface="Calibri"/>
              <a:buAutoNum type="arabicPeriod"/>
            </a:pPr>
            <a:r>
              <a:rPr b="1" lang="en-US" sz="1800">
                <a:solidFill>
                  <a:srgbClr val="0A1F61"/>
                </a:solidFill>
                <a:latin typeface="Tajawal ExtraBold"/>
                <a:ea typeface="Tajawal ExtraBold"/>
                <a:cs typeface="Tajawal ExtraBold"/>
                <a:sym typeface="Tajawal ExtraBold"/>
              </a:rPr>
              <a:t>netstat -y</a:t>
            </a:r>
            <a:endParaRPr/>
          </a:p>
          <a:p>
            <a:pPr indent="-228600" lvl="0" marL="342900" marR="0" rtl="0" algn="l">
              <a:spcBef>
                <a:spcPts val="0"/>
              </a:spcBef>
              <a:spcAft>
                <a:spcPts val="0"/>
              </a:spcAft>
              <a:buClr>
                <a:schemeClr val="dk1"/>
              </a:buClr>
              <a:buSzPts val="1800"/>
              <a:buFont typeface="Calibri"/>
              <a:buNone/>
            </a:pPr>
            <a:r>
              <a:t/>
            </a:r>
            <a:endParaRPr b="1" sz="1800">
              <a:solidFill>
                <a:srgbClr val="0A1F61"/>
              </a:solidFill>
              <a:latin typeface="Tajawal ExtraBold"/>
              <a:ea typeface="Tajawal ExtraBold"/>
              <a:cs typeface="Tajawal ExtraBold"/>
              <a:sym typeface="Tajawal ExtraBold"/>
            </a:endParaRPr>
          </a:p>
          <a:p>
            <a:pPr indent="-228600" lvl="0" marL="342900" marR="0" rtl="0" algn="l">
              <a:spcBef>
                <a:spcPts val="0"/>
              </a:spcBef>
              <a:spcAft>
                <a:spcPts val="0"/>
              </a:spcAft>
              <a:buClr>
                <a:schemeClr val="dk1"/>
              </a:buClr>
              <a:buSzPts val="1800"/>
              <a:buFont typeface="Calibri"/>
              <a:buNone/>
            </a:pPr>
            <a:r>
              <a:t/>
            </a:r>
            <a:endParaRPr b="1" sz="1800">
              <a:solidFill>
                <a:srgbClr val="0A1F61"/>
              </a:solidFill>
              <a:latin typeface="Tajawal ExtraBold"/>
              <a:ea typeface="Tajawal ExtraBold"/>
              <a:cs typeface="Tajawal ExtraBold"/>
              <a:sym typeface="Tajawal ExtraBold"/>
            </a:endParaRPr>
          </a:p>
        </p:txBody>
      </p:sp>
      <p:sp>
        <p:nvSpPr>
          <p:cNvPr id="661" name="Google Shape;661;p4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2021-08-03T13:03:26Z</dcterms:created>
  <dc:creator>LENOVO</dc:creator>
</cp:coreProperties>
</file>