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558" r:id="rId6"/>
    <p:sldId id="590" r:id="rId7"/>
    <p:sldId id="482" r:id="rId8"/>
    <p:sldId id="524" r:id="rId9"/>
    <p:sldId id="525" r:id="rId10"/>
    <p:sldId id="526" r:id="rId11"/>
    <p:sldId id="527" r:id="rId12"/>
    <p:sldId id="615" r:id="rId13"/>
    <p:sldId id="535" r:id="rId14"/>
    <p:sldId id="536" r:id="rId15"/>
    <p:sldId id="537" r:id="rId16"/>
    <p:sldId id="538" r:id="rId17"/>
    <p:sldId id="539" r:id="rId18"/>
    <p:sldId id="616" r:id="rId19"/>
    <p:sldId id="529" r:id="rId20"/>
    <p:sldId id="541" r:id="rId21"/>
    <p:sldId id="542" r:id="rId22"/>
    <p:sldId id="543" r:id="rId23"/>
    <p:sldId id="544" r:id="rId24"/>
    <p:sldId id="545" r:id="rId25"/>
    <p:sldId id="546" r:id="rId26"/>
    <p:sldId id="617" r:id="rId27"/>
    <p:sldId id="533" r:id="rId28"/>
    <p:sldId id="619" r:id="rId29"/>
    <p:sldId id="620" r:id="rId30"/>
    <p:sldId id="534" r:id="rId31"/>
    <p:sldId id="618" r:id="rId32"/>
    <p:sldId id="530" r:id="rId33"/>
    <p:sldId id="531" r:id="rId34"/>
    <p:sldId id="532" r:id="rId35"/>
    <p:sldId id="547" r:id="rId36"/>
    <p:sldId id="548" r:id="rId37"/>
    <p:sldId id="549" r:id="rId38"/>
    <p:sldId id="551" r:id="rId39"/>
    <p:sldId id="552" r:id="rId40"/>
    <p:sldId id="553" r:id="rId41"/>
    <p:sldId id="555" r:id="rId42"/>
    <p:sldId id="556" r:id="rId43"/>
    <p:sldId id="614" r:id="rId44"/>
    <p:sldId id="561" r:id="rId45"/>
    <p:sldId id="562" r:id="rId46"/>
    <p:sldId id="563" r:id="rId47"/>
    <p:sldId id="564" r:id="rId48"/>
    <p:sldId id="565" r:id="rId49"/>
    <p:sldId id="566" r:id="rId50"/>
    <p:sldId id="567" r:id="rId51"/>
    <p:sldId id="56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524"/>
            <p14:sldId id="525"/>
            <p14:sldId id="526"/>
            <p14:sldId id="527"/>
            <p14:sldId id="615"/>
            <p14:sldId id="535"/>
            <p14:sldId id="536"/>
            <p14:sldId id="537"/>
            <p14:sldId id="538"/>
            <p14:sldId id="539"/>
            <p14:sldId id="616"/>
            <p14:sldId id="529"/>
            <p14:sldId id="541"/>
            <p14:sldId id="542"/>
            <p14:sldId id="543"/>
            <p14:sldId id="544"/>
            <p14:sldId id="545"/>
            <p14:sldId id="546"/>
            <p14:sldId id="617"/>
            <p14:sldId id="533"/>
            <p14:sldId id="619"/>
            <p14:sldId id="620"/>
            <p14:sldId id="534"/>
            <p14:sldId id="618"/>
            <p14:sldId id="530"/>
            <p14:sldId id="531"/>
            <p14:sldId id="532"/>
            <p14:sldId id="547"/>
            <p14:sldId id="548"/>
            <p14:sldId id="549"/>
            <p14:sldId id="551"/>
            <p14:sldId id="552"/>
            <p14:sldId id="553"/>
            <p14:sldId id="555"/>
            <p14:sldId id="556"/>
            <p14:sldId id="614"/>
            <p14:sldId id="561"/>
            <p14:sldId id="562"/>
            <p14:sldId id="563"/>
            <p14:sldId id="564"/>
            <p14:sldId id="565"/>
            <p14:sldId id="566"/>
            <p14:sldId id="567"/>
            <p14:sldId id="56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852F4A"/>
    <a:srgbClr val="FFD200"/>
    <a:srgbClr val="000000"/>
    <a:srgbClr val="203E5F"/>
    <a:srgbClr val="00AEEF"/>
    <a:srgbClr val="2D3956"/>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5033" autoAdjust="0"/>
  </p:normalViewPr>
  <p:slideViewPr>
    <p:cSldViewPr snapToGrid="0">
      <p:cViewPr varScale="1">
        <p:scale>
          <a:sx n="75" d="100"/>
          <a:sy n="75" d="100"/>
        </p:scale>
        <p:origin x="902" y="43"/>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43</a:t>
            </a:fld>
            <a:endParaRPr lang="en-US" dirty="0"/>
          </a:p>
        </p:txBody>
      </p:sp>
    </p:spTree>
    <p:extLst>
      <p:ext uri="{BB962C8B-B14F-4D97-AF65-F5344CB8AC3E}">
        <p14:creationId xmlns:p14="http://schemas.microsoft.com/office/powerpoint/2010/main" val="4042366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45</a:t>
            </a:fld>
            <a:endParaRPr lang="en-US" dirty="0"/>
          </a:p>
        </p:txBody>
      </p:sp>
    </p:spTree>
    <p:extLst>
      <p:ext uri="{BB962C8B-B14F-4D97-AF65-F5344CB8AC3E}">
        <p14:creationId xmlns:p14="http://schemas.microsoft.com/office/powerpoint/2010/main" val="1244331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46</a:t>
            </a:fld>
            <a:endParaRPr lang="en-US" dirty="0"/>
          </a:p>
        </p:txBody>
      </p:sp>
    </p:spTree>
    <p:extLst>
      <p:ext uri="{BB962C8B-B14F-4D97-AF65-F5344CB8AC3E}">
        <p14:creationId xmlns:p14="http://schemas.microsoft.com/office/powerpoint/2010/main" val="3065610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emf"/><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emf"/><Relationship Id="rId1" Type="http://schemas.openxmlformats.org/officeDocument/2006/relationships/slideLayout" Target="../slideLayouts/slideLayout13.xml"/><Relationship Id="rId4" Type="http://schemas.openxmlformats.org/officeDocument/2006/relationships/image" Target="../media/image34.em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emf"/><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image" Target="../media/image37.jpeg"/></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40.jpeg"/></Relationships>
</file>

<file path=ppt/slides/_rels/slide4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hyperlink" Target="https://www.superheuristics.com/learnmarketing/what-are-the-social-factors-affecting-consumer-behavior/" TargetMode="External"/><Relationship Id="rId7" Type="http://schemas.openxmlformats.org/officeDocument/2006/relationships/image" Target="../media/image2.png"/><Relationship Id="rId2" Type="http://schemas.openxmlformats.org/officeDocument/2006/relationships/image" Target="../media/image42.emf"/><Relationship Id="rId1" Type="http://schemas.openxmlformats.org/officeDocument/2006/relationships/slideLayout" Target="../slideLayouts/slideLayout13.xml"/><Relationship Id="rId6" Type="http://schemas.openxmlformats.org/officeDocument/2006/relationships/hyperlink" Target="https://www.iedunote.com/consumer-adoption-process" TargetMode="External"/><Relationship Id="rId5" Type="http://schemas.openxmlformats.org/officeDocument/2006/relationships/hyperlink" Target="https://theinvestorsbook.com/consumer-decision-making-process.html" TargetMode="External"/><Relationship Id="rId4" Type="http://schemas.openxmlformats.org/officeDocument/2006/relationships/hyperlink" Target="https://www.monash.edu/business/marketing/marketing-dictionary/a/aspirational-grou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869678" y="-220337"/>
            <a:ext cx="7154794" cy="70342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800" b="1" dirty="0">
                <a:solidFill>
                  <a:schemeClr val="bg1"/>
                </a:solidFill>
                <a:latin typeface="Times New Roman" panose="02020603050405020304" pitchFamily="18" charset="0"/>
                <a:cs typeface="+mj-cs"/>
              </a:rPr>
              <a:t>Lecture - 5 - </a:t>
            </a:r>
            <a:r>
              <a:rPr lang="en-US" altLang="ar-SA" sz="2800" b="1" dirty="0">
                <a:solidFill>
                  <a:schemeClr val="bg1"/>
                </a:solidFill>
                <a:latin typeface="Times New Roman" panose="02020603050405020304" pitchFamily="18" charset="0"/>
                <a:cs typeface="Aharoni" panose="02010803020104030203" pitchFamily="2" charset="-79"/>
              </a:rPr>
              <a:t>Consumer Buyer Behavior</a:t>
            </a:r>
          </a:p>
        </p:txBody>
      </p:sp>
      <p:sp>
        <p:nvSpPr>
          <p:cNvPr id="11" name="Oval 10">
            <a:extLst>
              <a:ext uri="{FF2B5EF4-FFF2-40B4-BE49-F238E27FC236}">
                <a16:creationId xmlns:a16="http://schemas.microsoft.com/office/drawing/2014/main" id="{46F3C90B-EB3F-EA91-08C5-03400C278827}"/>
              </a:ext>
            </a:extLst>
          </p:cNvPr>
          <p:cNvSpPr/>
          <p:nvPr/>
        </p:nvSpPr>
        <p:spPr>
          <a:xfrm>
            <a:off x="7313693" y="125694"/>
            <a:ext cx="6266764" cy="6342205"/>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52959"/>
    </mc:Choice>
    <mc:Fallback xmlns="">
      <p:transition spd="slow" advTm="152959"/>
    </mc:Fallback>
  </mc:AlternateContent>
  <p:extLst>
    <p:ext uri="{3A86A75C-4F4B-4683-9AE1-C65F6400EC91}">
      <p14:laserTraceLst xmlns:p14="http://schemas.microsoft.com/office/powerpoint/2010/main">
        <p14:tracePtLst>
          <p14:tracePt t="77896" x="3670300" y="6330950"/>
          <p14:tracePt t="78029" x="3287713" y="6772275"/>
          <p14:tracePt t="78032" x="3363913" y="6680200"/>
          <p14:tracePt t="78050" x="3586163" y="6262688"/>
          <p14:tracePt t="78053" x="3602038" y="6161088"/>
          <p14:tracePt t="78066" x="3695700" y="5795963"/>
          <p14:tracePt t="78083" x="3703638" y="5489575"/>
          <p14:tracePt t="78100" x="3703638" y="5208588"/>
          <p14:tracePt t="78103" x="3703638" y="5132388"/>
          <p14:tracePt t="78122" x="3687763" y="4878388"/>
          <p14:tracePt t="78128" x="3662363" y="4784725"/>
          <p14:tracePt t="78134" x="3652838" y="4749800"/>
          <p14:tracePt t="78138" x="3644900" y="4699000"/>
          <p14:tracePt t="78142" x="3636963" y="4657725"/>
          <p14:tracePt t="78144" x="3627438" y="4630738"/>
          <p14:tracePt t="78149" x="3627438" y="4622800"/>
          <p14:tracePt t="78153" x="3619500" y="4605338"/>
          <p14:tracePt t="78154" x="3619500" y="4597400"/>
          <p14:tracePt t="78166" x="3602038" y="4572000"/>
          <p14:tracePt t="78184" x="3586163" y="4554538"/>
          <p14:tracePt t="78200" x="3586163" y="4546600"/>
          <p14:tracePt t="78220" x="3568700" y="4538663"/>
          <p14:tracePt t="78221" x="3559175" y="4538663"/>
          <p14:tracePt t="78233" x="3551238" y="4529138"/>
          <p14:tracePt t="78251" x="3551238" y="4521200"/>
          <p14:tracePt t="78268" x="3543300" y="4521200"/>
          <p14:tracePt t="78285" x="3533775" y="4513263"/>
          <p14:tracePt t="78300" x="3525838" y="4513263"/>
          <p14:tracePt t="78319" x="3517900" y="4513263"/>
          <p14:tracePt t="78427" x="3508375" y="4513263"/>
          <p14:tracePt t="78474" x="3500438" y="4513263"/>
          <p14:tracePt t="78523" x="3492500" y="4513263"/>
          <p14:tracePt t="78536" x="3482975" y="4521200"/>
          <p14:tracePt t="78543" x="3482975" y="4529138"/>
          <p14:tracePt t="78551" x="3475038" y="4529138"/>
          <p14:tracePt t="78567" x="3467100" y="4529138"/>
          <p14:tracePt t="78570" x="3457575" y="4529138"/>
          <p14:tracePt t="78584" x="3457575" y="4538663"/>
          <p14:tracePt t="78613" x="3449638" y="4546600"/>
          <p14:tracePt t="78625" x="3441700" y="4546600"/>
          <p14:tracePt t="78638" x="3441700" y="4554538"/>
          <p14:tracePt t="78652" x="3432175" y="4554538"/>
          <p14:tracePt t="78668" x="3424238" y="4554538"/>
          <p14:tracePt t="78685" x="3414713" y="4554538"/>
          <p14:tracePt t="78701" x="3363913" y="4572000"/>
          <p14:tracePt t="78704" x="3338513" y="4579938"/>
          <p14:tracePt t="78707" x="3322638" y="4589463"/>
          <p14:tracePt t="78716" x="3287713" y="4605338"/>
          <p14:tracePt t="78738" x="3262313" y="4614863"/>
          <p14:tracePt t="78750" x="3236913" y="4614863"/>
          <p14:tracePt t="78767" x="3219450" y="4622800"/>
          <p14:tracePt t="78788" x="3211513" y="4630738"/>
          <p14:tracePt t="78812" x="3203575" y="4630738"/>
          <p14:tracePt t="78816" x="3194050" y="4630738"/>
          <p14:tracePt t="78833" x="3168650" y="4640263"/>
          <p14:tracePt t="78849" x="3117850" y="4648200"/>
          <p14:tracePt t="78866" x="3092450" y="4657725"/>
          <p14:tracePt t="78883" x="3084513" y="4657725"/>
          <p14:tracePt t="78900" x="3074988" y="4657725"/>
          <p14:tracePt t="138081" x="3074988" y="4640263"/>
          <p14:tracePt t="138091" x="3084513" y="4605338"/>
          <p14:tracePt t="138094" x="3092450" y="4579938"/>
          <p14:tracePt t="138102" x="3100388" y="4546600"/>
          <p14:tracePt t="138104" x="3100388" y="4529138"/>
          <p14:tracePt t="138112" x="3117850" y="4503738"/>
          <p14:tracePt t="138130" x="3152775" y="4445000"/>
          <p14:tracePt t="138133" x="3160713" y="4427538"/>
          <p14:tracePt t="138146" x="3194050" y="4394200"/>
          <p14:tracePt t="138150" x="3203575" y="4384675"/>
          <p14:tracePt t="138163" x="3270250" y="4341813"/>
          <p14:tracePt t="138180" x="3305175" y="4316413"/>
          <p14:tracePt t="138196" x="3348038" y="4265613"/>
          <p14:tracePt t="138214" x="3373438" y="4240213"/>
          <p14:tracePt t="138230" x="3424238" y="4214813"/>
          <p14:tracePt t="138247" x="3449638" y="4206875"/>
          <p14:tracePt t="138264" x="3457575" y="4206875"/>
          <p14:tracePt t="138268" x="3467100" y="4206875"/>
          <p14:tracePt t="138271" x="3482975" y="4197350"/>
          <p14:tracePt t="138279" x="3492500" y="4189413"/>
          <p14:tracePt t="138296" x="3508375" y="4181475"/>
          <p14:tracePt t="138489" x="3517900" y="4181475"/>
          <p14:tracePt t="138498" x="3525838" y="4181475"/>
          <p14:tracePt t="138504" x="3543300" y="4181475"/>
          <p14:tracePt t="138530" x="3586163" y="4181475"/>
          <p14:tracePt t="138546" x="3619500" y="4181475"/>
          <p14:tracePt t="138549" x="3636963" y="4181475"/>
          <p14:tracePt t="138552" x="3644900" y="4181475"/>
          <p14:tracePt t="138564" x="3678238" y="4171950"/>
          <p14:tracePt t="138580" x="3763963" y="4171950"/>
          <p14:tracePt t="138596" x="3883025" y="4171950"/>
          <p14:tracePt t="138599" x="3925888" y="4171950"/>
          <p14:tracePt t="138612" x="4044950" y="4171950"/>
          <p14:tracePt t="138615" x="4086225" y="4171950"/>
          <p14:tracePt t="138617" x="4129088" y="4171950"/>
          <p14:tracePt t="138630" x="4248150" y="4171950"/>
          <p14:tracePt t="138646" x="4375150" y="4206875"/>
          <p14:tracePt t="138663" x="4400550" y="4214813"/>
          <p14:tracePt t="138683" x="4418013" y="4224338"/>
          <p14:tracePt t="138842" x="4425950" y="4224338"/>
          <p14:tracePt t="138850" x="4435475" y="4224338"/>
          <p14:tracePt t="138854" x="4443413" y="4224338"/>
          <p14:tracePt t="138879" x="4494213" y="4197350"/>
          <p14:tracePt t="138896" x="4511675" y="4189413"/>
          <p14:tracePt t="138900" x="4519613" y="4189413"/>
          <p14:tracePt t="138965" x="4529138" y="4189413"/>
          <p14:tracePt t="138973" x="4545013" y="4181475"/>
          <p14:tracePt t="138981" x="4562475" y="4171950"/>
          <p14:tracePt t="138984" x="4579938" y="4171950"/>
          <p14:tracePt t="138996" x="4621213" y="4164013"/>
          <p14:tracePt t="139012" x="4646613" y="4164013"/>
          <p14:tracePt t="139015" x="4656138" y="4156075"/>
          <p14:tracePt t="139063" x="4664075" y="4156075"/>
          <p14:tracePt t="139116" x="4673600" y="4146550"/>
          <p14:tracePt t="139689" x="4681538" y="4146550"/>
          <p14:tracePt t="139702" x="4689475" y="4138613"/>
          <p14:tracePt t="140085" x="4706938" y="4138613"/>
          <p14:tracePt t="147265" x="4724400" y="4138613"/>
          <p14:tracePt t="147274" x="4732338" y="4121150"/>
          <p14:tracePt t="147277" x="4740275" y="4121150"/>
          <p14:tracePt t="147282" x="4757738" y="4113213"/>
          <p14:tracePt t="147292" x="4765675" y="4105275"/>
          <p14:tracePt t="147295" x="4775200" y="4095750"/>
          <p14:tracePt t="147307" x="4783138" y="4095750"/>
          <p14:tracePt t="147323" x="4800600" y="4079875"/>
          <p14:tracePt t="147341" x="4826000" y="4070350"/>
          <p14:tracePt t="147357" x="4868863" y="4037013"/>
          <p14:tracePt t="147374" x="4910138" y="4002088"/>
          <p14:tracePt t="147377" x="4927600" y="4002088"/>
          <p14:tracePt t="147390" x="4953000" y="3986213"/>
          <p14:tracePt t="147408" x="4987925" y="3960813"/>
          <p14:tracePt t="147424" x="5021263" y="3951288"/>
          <p14:tracePt t="147441" x="5046663" y="3951288"/>
          <p14:tracePt t="147443" x="5054600" y="3943350"/>
          <p14:tracePt t="147457" x="5072063" y="3925888"/>
          <p14:tracePt t="147473" x="5089525" y="3917950"/>
          <p14:tracePt t="147491" x="5089525" y="3908425"/>
          <p14:tracePt t="147522" x="5097463" y="3908425"/>
          <p14:tracePt t="147530" x="5114925" y="3908425"/>
          <p14:tracePt t="147541" x="5122863" y="3900488"/>
          <p14:tracePt t="147557" x="5157788" y="3900488"/>
          <p14:tracePt t="147574" x="5183188" y="3892550"/>
          <p14:tracePt t="147578" x="5191125" y="3892550"/>
          <p14:tracePt t="147581" x="5208588" y="3883025"/>
          <p14:tracePt t="147590" x="5224463" y="3883025"/>
          <p14:tracePt t="147593" x="5241925" y="3875088"/>
          <p14:tracePt t="147608" x="5284788" y="3875088"/>
          <p14:tracePt t="147624" x="5302250" y="3867150"/>
          <p14:tracePt t="147641" x="5310188" y="3867150"/>
          <p14:tracePt t="148185" x="5327650" y="3867150"/>
          <p14:tracePt t="149365" x="5335588" y="3867150"/>
          <p14:tracePt t="149378" x="5360988" y="3867150"/>
          <p14:tracePt t="149382" x="5368925" y="3867150"/>
          <p14:tracePt t="149384" x="5378450" y="3867150"/>
          <p14:tracePt t="149389" x="5386388" y="3867150"/>
          <p14:tracePt t="149406" x="5421313" y="3867150"/>
          <p14:tracePt t="149423" x="5462588" y="3867150"/>
          <p14:tracePt t="149439" x="5497513" y="3867150"/>
          <p14:tracePt t="149457" x="5548313" y="3867150"/>
          <p14:tracePt t="149473" x="5657850" y="3867150"/>
          <p14:tracePt t="149477" x="5692775" y="3867150"/>
          <p14:tracePt t="149480" x="5735638" y="3867150"/>
          <p14:tracePt t="149489" x="5819775" y="3867150"/>
          <p14:tracePt t="149505" x="5956300" y="3867150"/>
          <p14:tracePt t="149522" x="6091238" y="3867150"/>
          <p14:tracePt t="149525" x="6108700" y="3867150"/>
          <p14:tracePt t="149528" x="6134100" y="3867150"/>
          <p14:tracePt t="149540" x="6176963" y="3867150"/>
          <p14:tracePt t="149558" x="6270625" y="3867150"/>
          <p14:tracePt t="149559" x="6296025" y="3857625"/>
          <p14:tracePt t="149572" x="6364288" y="3841750"/>
          <p14:tracePt t="149575" x="6397625" y="3841750"/>
          <p14:tracePt t="149589" x="6473825" y="3832225"/>
          <p14:tracePt t="149591" x="6499225" y="3824288"/>
          <p14:tracePt t="149606" x="6618288" y="3798888"/>
          <p14:tracePt t="149622" x="6754813" y="3798888"/>
          <p14:tracePt t="149639" x="6889750" y="3798888"/>
          <p14:tracePt t="149657" x="6992938" y="3790950"/>
          <p14:tracePt t="149661" x="7043738" y="3773488"/>
          <p14:tracePt t="149672" x="7085013" y="3773488"/>
          <p14:tracePt t="149674" x="7112000" y="3773488"/>
          <p14:tracePt t="149689" x="7170738" y="3763963"/>
          <p14:tracePt t="149706" x="7204075" y="3763963"/>
          <p14:tracePt t="149709" x="7221538" y="3763963"/>
          <p14:tracePt t="149727" x="7239000" y="3763963"/>
          <p14:tracePt t="149740" x="7315200" y="3763963"/>
          <p14:tracePt t="149756" x="7434263" y="3763963"/>
          <p14:tracePt t="149772" x="7553325" y="3763963"/>
          <p14:tracePt t="149776" x="7570788" y="3763963"/>
          <p14:tracePt t="149778" x="7604125" y="3763963"/>
          <p14:tracePt t="149790" x="7697788" y="3763963"/>
          <p14:tracePt t="149806" x="7842250" y="3763963"/>
          <p14:tracePt t="149822" x="7994650" y="3781425"/>
          <p14:tracePt t="149839" x="8147050" y="3816350"/>
          <p14:tracePt t="149856" x="8359775" y="3832225"/>
          <p14:tracePt t="149860" x="8402638" y="3841750"/>
          <p14:tracePt t="149862" x="8445500" y="3849688"/>
          <p14:tracePt t="149863" x="8504238" y="3849688"/>
          <p14:tracePt t="149872" x="8580438" y="3849688"/>
          <p14:tracePt t="149888" x="8750300" y="3883025"/>
          <p14:tracePt t="149905" x="8929688" y="3883025"/>
          <p14:tracePt t="149922" x="9132888" y="3883025"/>
          <p14:tracePt t="149924" x="9183688" y="3883025"/>
          <p14:tracePt t="149939" x="9363075" y="3883025"/>
          <p14:tracePt t="149956" x="9566275" y="3883025"/>
          <p14:tracePt t="149972" x="9753600" y="3883025"/>
          <p14:tracePt t="149975" x="9796463" y="3883025"/>
          <p14:tracePt t="149977" x="9829800" y="3883025"/>
          <p14:tracePt t="149989" x="9890125" y="3883025"/>
          <p14:tracePt t="149991" x="9915525" y="3883025"/>
          <p14:tracePt t="150007" x="9991725" y="3883025"/>
          <p14:tracePt t="150022" x="10067925" y="3883025"/>
          <p14:tracePt t="150039" x="10212388" y="3908425"/>
          <p14:tracePt t="150055" x="10390188" y="3917950"/>
          <p14:tracePt t="150072" x="10653713" y="3917950"/>
          <p14:tracePt t="150089" x="10823575" y="3917950"/>
          <p14:tracePt t="150106" x="10952163" y="3917950"/>
          <p14:tracePt t="150111" x="10985500" y="3917950"/>
          <p14:tracePt t="150113" x="11018838" y="3917950"/>
          <p14:tracePt t="150122" x="11104563" y="3917950"/>
          <p14:tracePt t="150125" x="11147425" y="3917950"/>
          <p14:tracePt t="150139" x="11350625" y="3917950"/>
          <p14:tracePt t="150156" x="11639550" y="3917950"/>
          <p14:tracePt t="150172" x="11895138" y="3917950"/>
          <p14:tracePt t="150175" x="11936413" y="3917950"/>
          <p14:tracePt t="150189" x="12115800" y="39179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25071" y="2759648"/>
            <a:ext cx="7513537" cy="523220"/>
          </a:xfrm>
          <a:prstGeom prst="rect">
            <a:avLst/>
          </a:prstGeom>
          <a:solidFill>
            <a:schemeClr val="accent4">
              <a:lumMod val="20000"/>
              <a:lumOff val="80000"/>
            </a:schemeClr>
          </a:solidFill>
        </p:spPr>
        <p:txBody>
          <a:bodyPr wrap="square" rtlCol="0" anchor="b">
            <a:spAutoFit/>
          </a:bodyPr>
          <a:lstStyle/>
          <a:p>
            <a:pPr algn="ctr"/>
            <a:r>
              <a:rPr lang="en-US" altLang="ar-SA"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Consumer Buyer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3600" b="1" dirty="0">
                <a:solidFill>
                  <a:schemeClr val="tx1"/>
                </a:solidFill>
                <a:latin typeface="Times New Roman" panose="02020603050405020304" pitchFamily="18" charset="0"/>
                <a:cs typeface="Times New Roman" panose="02020603050405020304" pitchFamily="18" charset="0"/>
              </a:rPr>
              <a:t>5</a:t>
            </a: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608768"/>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312548" y="126703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3"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3926" y="236699"/>
            <a:ext cx="2801972" cy="1030340"/>
          </a:xfrm>
          <a:prstGeom prst="rect">
            <a:avLst/>
          </a:prstGeom>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26656"/>
    </mc:Choice>
    <mc:Fallback xmlns="">
      <p:transition spd="slow" advTm="26656"/>
    </mc:Fallback>
  </mc:AlternateContent>
  <p:extLst>
    <p:ext uri="{3A86A75C-4F4B-4683-9AE1-C65F6400EC91}">
      <p14:laserTraceLst xmlns:p14="http://schemas.microsoft.com/office/powerpoint/2010/main">
        <p14:tracePtLst>
          <p14:tracePt t="2078" x="12133263" y="4087813"/>
          <p14:tracePt t="2092" x="11996738" y="4156075"/>
          <p14:tracePt t="2110" x="11920538" y="4189413"/>
          <p14:tracePt t="2112" x="11920538" y="4197350"/>
          <p14:tracePt t="2127" x="11877675" y="4214813"/>
          <p14:tracePt t="2143" x="11834813" y="4249738"/>
          <p14:tracePt t="2160" x="11750675" y="4291013"/>
          <p14:tracePt t="2177" x="11647488" y="4368800"/>
          <p14:tracePt t="2180" x="11622088" y="4384675"/>
          <p14:tracePt t="2193" x="11545888" y="4419600"/>
          <p14:tracePt t="2197" x="11520488" y="4435475"/>
          <p14:tracePt t="2198" x="11503025" y="4445000"/>
          <p14:tracePt t="2209" x="11469688" y="4470400"/>
          <p14:tracePt t="2226" x="11436350" y="4495800"/>
          <p14:tracePt t="2243" x="11426825" y="4495800"/>
          <p14:tracePt t="2260" x="11418888" y="4495800"/>
          <p14:tracePt t="4822" x="11342688" y="4495800"/>
          <p14:tracePt t="4831" x="11223625" y="4470400"/>
          <p14:tracePt t="4834" x="11104563" y="4435475"/>
          <p14:tracePt t="4837" x="11053763" y="4419600"/>
          <p14:tracePt t="4841" x="11028363" y="4410075"/>
          <p14:tracePt t="4858" x="10942638" y="4376738"/>
          <p14:tracePt t="4875" x="10798175" y="4333875"/>
          <p14:tracePt t="4876" x="10739438" y="4308475"/>
          <p14:tracePt t="4892" x="10569575" y="4214813"/>
          <p14:tracePt t="4894" x="10518775" y="4181475"/>
          <p14:tracePt t="4909" x="10306050" y="4052888"/>
          <p14:tracePt t="4925" x="10059988" y="3900488"/>
          <p14:tracePt t="4942" x="9855200" y="3790950"/>
          <p14:tracePt t="4944" x="9804400" y="3773488"/>
          <p14:tracePt t="4959" x="9609138" y="3654425"/>
          <p14:tracePt t="4975" x="9456738" y="3578225"/>
          <p14:tracePt t="4977" x="9396413" y="3543300"/>
          <p14:tracePt t="4991" x="9167813" y="3398838"/>
          <p14:tracePt t="5007" x="8980488" y="3279775"/>
          <p14:tracePt t="5025" x="8843963" y="3186113"/>
          <p14:tracePt t="5041" x="8767763" y="3127375"/>
          <p14:tracePt t="5058" x="8724900" y="3084513"/>
          <p14:tracePt t="5075" x="8674100" y="3051175"/>
          <p14:tracePt t="5078" x="8666163" y="3041650"/>
          <p14:tracePt t="5091" x="8640763" y="2990850"/>
          <p14:tracePt t="5094" x="8623300" y="2965450"/>
          <p14:tracePt t="5109" x="8589963" y="2906713"/>
          <p14:tracePt t="5125" x="8547100" y="2846388"/>
          <p14:tracePt t="5128" x="8529638" y="2838450"/>
          <p14:tracePt t="5141" x="8504238" y="2805113"/>
          <p14:tracePt t="5157" x="8470900" y="2778125"/>
          <p14:tracePt t="5175" x="8470900" y="2770188"/>
          <p14:tracePt t="5192" x="8470900" y="2762250"/>
          <p14:tracePt t="5209" x="8462963" y="2752725"/>
          <p14:tracePt t="5226" x="8445500" y="2744788"/>
          <p14:tracePt t="5229" x="8428038" y="2736850"/>
          <p14:tracePt t="5243" x="8410575" y="2719388"/>
          <p14:tracePt t="5260" x="8385175" y="2701925"/>
          <p14:tracePt t="5263" x="8377238" y="2701925"/>
          <p14:tracePt t="5274" x="8369300" y="2701925"/>
          <p14:tracePt t="5276" x="8359775" y="2701925"/>
          <p14:tracePt t="5291" x="8326438" y="2693988"/>
          <p14:tracePt t="5308" x="8283575" y="2676525"/>
          <p14:tracePt t="5325" x="8232775" y="2668588"/>
          <p14:tracePt t="5327" x="8215313" y="2668588"/>
          <p14:tracePt t="5329" x="8199438" y="2668588"/>
          <p14:tracePt t="5341" x="8164513" y="2668588"/>
          <p14:tracePt t="5341" x="8139113" y="2668588"/>
          <p14:tracePt t="5357" x="8070850" y="2668588"/>
          <p14:tracePt t="5375" x="8004175" y="2651125"/>
          <p14:tracePt t="5378" x="7986713" y="2643188"/>
          <p14:tracePt t="5391" x="7951788" y="2633663"/>
          <p14:tracePt t="5394" x="7935913" y="2633663"/>
          <p14:tracePt t="5409" x="7875588" y="2625725"/>
          <p14:tracePt t="5425" x="7807325" y="2625725"/>
          <p14:tracePt t="5442" x="7766050" y="2617788"/>
          <p14:tracePt t="5444" x="7756525" y="2617788"/>
          <p14:tracePt t="5459" x="7723188" y="2592388"/>
          <p14:tracePt t="5475" x="7705725" y="2592388"/>
          <p14:tracePt t="5492" x="7612063" y="2582863"/>
          <p14:tracePt t="5508" x="7518400" y="2557463"/>
          <p14:tracePt t="5512" x="7510463" y="2557463"/>
          <p14:tracePt t="5515" x="7502525" y="2557463"/>
          <p14:tracePt t="5524" x="7477125" y="2549525"/>
          <p14:tracePt t="5541" x="7434263" y="2532063"/>
          <p14:tracePt t="5558" x="7408863" y="2506663"/>
          <p14:tracePt t="5575" x="7383463" y="2489200"/>
          <p14:tracePt t="5594" x="7332663" y="2455863"/>
          <p14:tracePt t="5598" x="7323138" y="2447925"/>
          <p14:tracePt t="5610" x="7307263" y="2438400"/>
          <p14:tracePt t="5624" x="7281863" y="2413000"/>
          <p14:tracePt t="5641" x="7256463" y="2387600"/>
          <p14:tracePt t="5644" x="7256463" y="2379663"/>
          <p14:tracePt t="5657" x="7239000" y="2371725"/>
          <p14:tracePt t="5660" x="7229475" y="2371725"/>
          <p14:tracePt t="5674" x="7204075" y="2344738"/>
          <p14:tracePt t="5691" x="7178675" y="2328863"/>
          <p14:tracePt t="5708" x="7170738" y="2311400"/>
          <p14:tracePt t="5724" x="7162800" y="2293938"/>
          <p14:tracePt t="5741" x="7145338" y="2268538"/>
          <p14:tracePt t="5758" x="7137400" y="2243138"/>
          <p14:tracePt t="5762" x="7127875" y="2243138"/>
          <p14:tracePt t="5765" x="7127875" y="2235200"/>
          <p14:tracePt t="5774" x="7119938" y="2227263"/>
          <p14:tracePt t="5791" x="7102475" y="2209800"/>
          <p14:tracePt t="5794" x="7094538" y="2200275"/>
          <p14:tracePt t="5812" x="7085013" y="2174875"/>
          <p14:tracePt t="5829" x="7085013" y="2159000"/>
          <p14:tracePt t="5844" x="7077075" y="2133600"/>
          <p14:tracePt t="5848" x="7069138" y="2124075"/>
          <p14:tracePt t="5859" x="7069138" y="2116138"/>
          <p14:tracePt t="5876" x="7051675" y="2098675"/>
          <p14:tracePt t="5891" x="7051675" y="2082800"/>
          <p14:tracePt t="5908" x="7051675" y="2065338"/>
          <p14:tracePt t="5925" x="7051675" y="2030413"/>
          <p14:tracePt t="5928" x="7051675" y="2022475"/>
          <p14:tracePt t="5931" x="7051675" y="2005013"/>
          <p14:tracePt t="5942" x="7051675" y="1997075"/>
          <p14:tracePt t="5958" x="7051675" y="1963738"/>
          <p14:tracePt t="5974" x="7051675" y="1928813"/>
          <p14:tracePt t="5978" x="7051675" y="1920875"/>
          <p14:tracePt t="5981" x="7051675" y="1903413"/>
          <p14:tracePt t="5991" x="7051675" y="1885950"/>
          <p14:tracePt t="5994" x="7051675" y="1870075"/>
          <p14:tracePt t="6007" x="7051675" y="1852613"/>
          <p14:tracePt t="6010" x="7051675" y="1844675"/>
          <p14:tracePt t="6013" x="7051675" y="1835150"/>
          <p14:tracePt t="6028" x="7059613" y="1793875"/>
          <p14:tracePt t="6035" x="7069138" y="1766888"/>
          <p14:tracePt t="6040" x="7077075" y="1751013"/>
          <p14:tracePt t="6044" x="7085013" y="1716088"/>
          <p14:tracePt t="6051" x="7094538" y="1708150"/>
          <p14:tracePt t="6057" x="7094538" y="1700213"/>
          <p14:tracePt t="6060" x="7094538" y="1690688"/>
          <p14:tracePt t="6075" x="7102475" y="1649413"/>
          <p14:tracePt t="6091" x="7112000" y="1622425"/>
          <p14:tracePt t="6107" x="7119938" y="1597025"/>
          <p14:tracePt t="6124" x="7137400" y="1571625"/>
          <p14:tracePt t="6141" x="7162800" y="1546225"/>
          <p14:tracePt t="6158" x="7204075" y="1495425"/>
          <p14:tracePt t="6162" x="7213600" y="1477963"/>
          <p14:tracePt t="6165" x="7221538" y="1470025"/>
          <p14:tracePt t="6174" x="7229475" y="1452563"/>
          <p14:tracePt t="6191" x="7272338" y="1411288"/>
          <p14:tracePt t="6194" x="7281863" y="1401763"/>
          <p14:tracePt t="6207" x="7297738" y="1376363"/>
          <p14:tracePt t="6210" x="7307263" y="1368425"/>
          <p14:tracePt t="6212" x="7315200" y="1360488"/>
          <p14:tracePt t="6225" x="7348538" y="1343025"/>
          <p14:tracePt t="6241" x="7366000" y="1308100"/>
          <p14:tracePt t="6258" x="7408863" y="1292225"/>
          <p14:tracePt t="6261" x="7408863" y="1282700"/>
          <p14:tracePt t="6276" x="7451725" y="1257300"/>
          <p14:tracePt t="6292" x="7493000" y="1223963"/>
          <p14:tracePt t="6296" x="7502525" y="1216025"/>
          <p14:tracePt t="6299" x="7518400" y="1206500"/>
          <p14:tracePt t="6307" x="7535863" y="1198563"/>
          <p14:tracePt t="6324" x="7578725" y="1173163"/>
          <p14:tracePt t="6340" x="7596188" y="1155700"/>
          <p14:tracePt t="6357" x="7604125" y="1147763"/>
          <p14:tracePt t="6374" x="7629525" y="1130300"/>
          <p14:tracePt t="6391" x="7662863" y="1112838"/>
          <p14:tracePt t="6394" x="7672388" y="1112838"/>
          <p14:tracePt t="6407" x="7688263" y="1096963"/>
          <p14:tracePt t="6410" x="7705725" y="1096963"/>
          <p14:tracePt t="6424" x="7715250" y="1087438"/>
          <p14:tracePt t="6441" x="7731125" y="1079500"/>
          <p14:tracePt t="6457" x="7773988" y="1069975"/>
          <p14:tracePt t="6475" x="7816850" y="1062038"/>
          <p14:tracePt t="6491" x="7842250" y="1054100"/>
          <p14:tracePt t="6493" x="7850188" y="1044575"/>
          <p14:tracePt t="6507" x="7867650" y="1044575"/>
          <p14:tracePt t="6524" x="7893050" y="1036638"/>
          <p14:tracePt t="6541" x="7918450" y="1036638"/>
          <p14:tracePt t="6558" x="7943850" y="1036638"/>
          <p14:tracePt t="6575" x="7994650" y="1028700"/>
          <p14:tracePt t="6578" x="8020050" y="1019175"/>
          <p14:tracePt t="6581" x="8037513" y="1011238"/>
          <p14:tracePt t="6591" x="8062913" y="1011238"/>
          <p14:tracePt t="6594" x="8080375" y="1003300"/>
          <p14:tracePt t="6607" x="8121650" y="1003300"/>
          <p14:tracePt t="6610" x="8131175" y="993775"/>
          <p14:tracePt t="6612" x="8147050" y="993775"/>
          <p14:tracePt t="6624" x="8164513" y="993775"/>
          <p14:tracePt t="6625" x="8174038" y="993775"/>
          <p14:tracePt t="6641" x="8207375" y="993775"/>
          <p14:tracePt t="6657" x="8240713" y="993775"/>
          <p14:tracePt t="6660" x="8250238" y="993775"/>
          <p14:tracePt t="6673" x="8275638" y="993775"/>
          <p14:tracePt t="6690" x="8308975" y="993775"/>
          <p14:tracePt t="6707" x="8351838" y="993775"/>
          <p14:tracePt t="6724" x="8369300" y="993775"/>
          <p14:tracePt t="6741" x="8402638" y="993775"/>
          <p14:tracePt t="6744" x="8410575" y="993775"/>
          <p14:tracePt t="6757" x="8420100" y="993775"/>
          <p14:tracePt t="6761" x="8428038" y="993775"/>
          <p14:tracePt t="6763" x="8435975" y="993775"/>
          <p14:tracePt t="6773" x="8462963" y="1011238"/>
          <p14:tracePt t="6790" x="8470900" y="1011238"/>
          <p14:tracePt t="6807" x="8470900" y="1028700"/>
          <p14:tracePt t="6825" x="8478838" y="1054100"/>
          <p14:tracePt t="6841" x="8478838" y="1062038"/>
          <p14:tracePt t="6858" x="8488363" y="1079500"/>
          <p14:tracePt t="6862" x="8496300" y="1087438"/>
          <p14:tracePt t="6865" x="8504238" y="1096963"/>
          <p14:tracePt t="6873" x="8504238" y="1104900"/>
          <p14:tracePt t="6891" x="8521700" y="1112838"/>
          <p14:tracePt t="6896" x="8521700" y="1130300"/>
          <p14:tracePt t="6907" x="8521700" y="1147763"/>
          <p14:tracePt t="6924" x="8539163" y="1173163"/>
          <p14:tracePt t="6940" x="8539163" y="1223963"/>
          <p14:tracePt t="6957" x="8539163" y="1249363"/>
          <p14:tracePt t="6961" x="8539163" y="1257300"/>
          <p14:tracePt t="6974" x="8539163" y="1292225"/>
          <p14:tracePt t="6976" x="8539163" y="1308100"/>
          <p14:tracePt t="6991" x="8547100" y="1350963"/>
          <p14:tracePt t="7008" x="8555038" y="1401763"/>
          <p14:tracePt t="7011" x="8555038" y="1411288"/>
          <p14:tracePt t="7023" x="8564563" y="1444625"/>
          <p14:tracePt t="7026" x="8572500" y="1444625"/>
          <p14:tracePt t="7041" x="8580438" y="1477963"/>
          <p14:tracePt t="7057" x="8580438" y="1520825"/>
          <p14:tracePt t="7074" x="8580438" y="1571625"/>
          <p14:tracePt t="7090" x="8580438" y="1622425"/>
          <p14:tracePt t="7094" x="8580438" y="1631950"/>
          <p14:tracePt t="7106" x="8580438" y="1657350"/>
          <p14:tracePt t="7109" x="8580438" y="1674813"/>
          <p14:tracePt t="7123" x="8580438" y="1725613"/>
          <p14:tracePt t="7140" x="8580438" y="1758950"/>
          <p14:tracePt t="7158" x="8580438" y="1793875"/>
          <p14:tracePt t="7176" x="8580438" y="1844675"/>
          <p14:tracePt t="7191" x="8572500" y="1878013"/>
          <p14:tracePt t="7206" x="8564563" y="1928813"/>
          <p14:tracePt t="7223" x="8555038" y="1963738"/>
          <p14:tracePt t="7226" x="8547100" y="1963738"/>
          <p14:tracePt t="7240" x="8529638" y="1997075"/>
          <p14:tracePt t="7257" x="8504238" y="2022475"/>
          <p14:tracePt t="7273" x="8504238" y="2039938"/>
          <p14:tracePt t="7290" x="8478838" y="2073275"/>
          <p14:tracePt t="7307" x="8462963" y="2108200"/>
          <p14:tracePt t="7324" x="8428038" y="2141538"/>
          <p14:tracePt t="7340" x="8420100" y="2159000"/>
          <p14:tracePt t="7344" x="8410575" y="2159000"/>
          <p14:tracePt t="7357" x="8402638" y="2166938"/>
          <p14:tracePt t="7361" x="8385175" y="2174875"/>
          <p14:tracePt t="7363" x="8377238" y="2184400"/>
          <p14:tracePt t="7373" x="8369300" y="2184400"/>
          <p14:tracePt t="7376" x="8359775" y="2192338"/>
          <p14:tracePt t="7378" x="8351838" y="2200275"/>
          <p14:tracePt t="7390" x="8326438" y="2209800"/>
          <p14:tracePt t="7406" x="8275638" y="2235200"/>
          <p14:tracePt t="7423" x="8250238" y="2252663"/>
          <p14:tracePt t="7426" x="8240713" y="2252663"/>
          <p14:tracePt t="7428" x="8232775" y="2260600"/>
          <p14:tracePt t="7440" x="8224838" y="2268538"/>
          <p14:tracePt t="7457" x="8189913" y="2286000"/>
          <p14:tracePt t="7473" x="8156575" y="2293938"/>
          <p14:tracePt t="7490" x="8113713" y="2319338"/>
          <p14:tracePt t="7507" x="8054975" y="2328863"/>
          <p14:tracePt t="7524" x="8012113" y="2336800"/>
          <p14:tracePt t="7541" x="7977188" y="2344738"/>
          <p14:tracePt t="7557" x="7951788" y="2362200"/>
          <p14:tracePt t="7561" x="7935913" y="2362200"/>
          <p14:tracePt t="7564" x="7918450" y="2362200"/>
          <p14:tracePt t="7573" x="7893050" y="2362200"/>
          <p14:tracePt t="7576" x="7875588" y="2371725"/>
          <p14:tracePt t="7589" x="7842250" y="2387600"/>
          <p14:tracePt t="7590" x="7832725" y="2387600"/>
          <p14:tracePt t="7607" x="7791450" y="2397125"/>
          <p14:tracePt t="7610" x="7781925" y="2397125"/>
          <p14:tracePt t="7629" x="7748588" y="2397125"/>
          <p14:tracePt t="7634" x="7731125" y="2405063"/>
          <p14:tracePt t="7638" x="7715250" y="2413000"/>
          <p14:tracePt t="7642" x="7705725" y="2422525"/>
          <p14:tracePt t="7657" x="7654925" y="2422525"/>
          <p14:tracePt t="7673" x="7596188" y="2422525"/>
          <p14:tracePt t="7690" x="7535863" y="2438400"/>
          <p14:tracePt t="7707" x="7467600" y="2438400"/>
          <p14:tracePt t="7711" x="7442200" y="2438400"/>
          <p14:tracePt t="7712" x="7434263" y="2438400"/>
          <p14:tracePt t="7723" x="7391400" y="2438400"/>
          <p14:tracePt t="7739" x="7348538" y="2438400"/>
          <p14:tracePt t="7756" x="7315200" y="2438400"/>
          <p14:tracePt t="7773" x="7281863" y="2430463"/>
          <p14:tracePt t="7791" x="7246938" y="2413000"/>
          <p14:tracePt t="7807" x="7213600" y="2397125"/>
          <p14:tracePt t="7825" x="7188200" y="2387600"/>
          <p14:tracePt t="7840" x="7170738" y="2371725"/>
          <p14:tracePt t="7858" x="7137400" y="2344738"/>
          <p14:tracePt t="7862" x="7119938" y="2336800"/>
          <p14:tracePt t="7872" x="7112000" y="2328863"/>
          <p14:tracePt t="7873" x="7102475" y="2319338"/>
          <p14:tracePt t="7889" x="7059613" y="2293938"/>
          <p14:tracePt t="7908" x="7008813" y="2252663"/>
          <p14:tracePt t="7923" x="6983413" y="2217738"/>
          <p14:tracePt t="7940" x="6967538" y="2184400"/>
          <p14:tracePt t="7942" x="6967538" y="2174875"/>
          <p14:tracePt t="7958" x="6942138" y="2141538"/>
          <p14:tracePt t="7973" x="6932613" y="2124075"/>
          <p14:tracePt t="7990" x="6932613" y="2108200"/>
          <p14:tracePt t="8008" x="6924675" y="2082800"/>
          <p14:tracePt t="8024" x="6924675" y="2039938"/>
          <p14:tracePt t="8028" x="6924675" y="2030413"/>
          <p14:tracePt t="8031" x="6924675" y="2022475"/>
          <p14:tracePt t="8039" x="6924675" y="2005013"/>
          <p14:tracePt t="8056" x="6924675" y="1954213"/>
          <p14:tracePt t="8073" x="6924675" y="1911350"/>
          <p14:tracePt t="8076" x="6932613" y="1895475"/>
          <p14:tracePt t="8090" x="6967538" y="1844675"/>
          <p14:tracePt t="8091" x="6975475" y="1835150"/>
          <p14:tracePt t="8108" x="7000875" y="1793875"/>
          <p14:tracePt t="8123" x="7026275" y="1751013"/>
          <p14:tracePt t="8127" x="7034213" y="1741488"/>
          <p14:tracePt t="8129" x="7043738" y="1725613"/>
          <p14:tracePt t="8139" x="7059613" y="1700213"/>
          <p14:tracePt t="8142" x="7069138" y="1690688"/>
          <p14:tracePt t="8157" x="7102475" y="1657350"/>
          <p14:tracePt t="8173" x="7153275" y="1606550"/>
          <p14:tracePt t="8189" x="7188200" y="1571625"/>
          <p14:tracePt t="8206" x="7246938" y="1512888"/>
          <p14:tracePt t="8210" x="7264400" y="1504950"/>
          <p14:tracePt t="8223" x="7281863" y="1487488"/>
          <p14:tracePt t="8239" x="7332663" y="1452563"/>
          <p14:tracePt t="8256" x="7391400" y="1401763"/>
          <p14:tracePt t="8272" x="7451725" y="1350963"/>
          <p14:tracePt t="8289" x="7527925" y="1308100"/>
          <p14:tracePt t="8292" x="7553325" y="1292225"/>
          <p14:tracePt t="8294" x="7561263" y="1282700"/>
          <p14:tracePt t="8307" x="7629525" y="1241425"/>
          <p14:tracePt t="8326" x="7723188" y="1181100"/>
          <p14:tracePt t="8330" x="7731125" y="1173163"/>
          <p14:tracePt t="8339" x="7766050" y="1155700"/>
          <p14:tracePt t="8342" x="7781925" y="1147763"/>
          <p14:tracePt t="8357" x="7832725" y="1122363"/>
          <p14:tracePt t="8373" x="7875588" y="1096963"/>
          <p14:tracePt t="8389" x="7918450" y="1087438"/>
          <p14:tracePt t="8392" x="7918450" y="1079500"/>
          <p14:tracePt t="8406" x="7969250" y="1054100"/>
          <p14:tracePt t="8423" x="8020050" y="1044575"/>
          <p14:tracePt t="8440" x="8037513" y="1044575"/>
          <p14:tracePt t="8456" x="8054975" y="1044575"/>
          <p14:tracePt t="8473" x="8070850" y="1044575"/>
          <p14:tracePt t="8490" x="8080375" y="1044575"/>
          <p14:tracePt t="8507" x="8105775" y="1044575"/>
          <p14:tracePt t="8523" x="8121650" y="1044575"/>
          <p14:tracePt t="8527" x="8131175" y="1044575"/>
          <p14:tracePt t="8530" x="8147050" y="1044575"/>
          <p14:tracePt t="8548" x="8164513" y="1062038"/>
          <p14:tracePt t="8551" x="8174038" y="1069975"/>
          <p14:tracePt t="8557" x="8181975" y="1079500"/>
          <p14:tracePt t="8573" x="8224838" y="1122363"/>
          <p14:tracePt t="8589" x="8240713" y="1163638"/>
          <p14:tracePt t="8606" x="8275638" y="1216025"/>
          <p14:tracePt t="8623" x="8343900" y="1292225"/>
          <p14:tracePt t="8626" x="8359775" y="1317625"/>
          <p14:tracePt t="8628" x="8377238" y="1333500"/>
          <p14:tracePt t="8640" x="8402638" y="1393825"/>
          <p14:tracePt t="8657" x="8462963" y="1470025"/>
          <p14:tracePt t="8661" x="8478838" y="1495425"/>
          <p14:tracePt t="8664" x="8488363" y="1512888"/>
          <p14:tracePt t="8672" x="8513763" y="1555750"/>
          <p14:tracePt t="8689" x="8564563" y="1622425"/>
          <p14:tracePt t="8692" x="8564563" y="1639888"/>
          <p14:tracePt t="8707" x="8580438" y="1682750"/>
          <p14:tracePt t="8722" x="8597900" y="1741488"/>
          <p14:tracePt t="8726" x="8597900" y="1766888"/>
          <p14:tracePt t="8738" x="8615363" y="1819275"/>
          <p14:tracePt t="8742" x="8623300" y="1835150"/>
          <p14:tracePt t="8756" x="8640763" y="1903413"/>
          <p14:tracePt t="8773" x="8648700" y="1946275"/>
          <p14:tracePt t="8790" x="8658225" y="1979613"/>
          <p14:tracePt t="8806" x="8666163" y="2005013"/>
          <p14:tracePt t="8823" x="8666163" y="2039938"/>
          <p14:tracePt t="8829" x="8666163" y="2055813"/>
          <p14:tracePt t="8839" x="8666163" y="2073275"/>
          <p14:tracePt t="8855" x="8666163" y="2098675"/>
          <p14:tracePt t="8872" x="8666163" y="2133600"/>
          <p14:tracePt t="8876" x="8666163" y="2141538"/>
          <p14:tracePt t="8889" x="8648700" y="2166938"/>
          <p14:tracePt t="8893" x="8640763" y="2174875"/>
          <p14:tracePt t="8895" x="8632825" y="2184400"/>
          <p14:tracePt t="8907" x="8615363" y="2209800"/>
          <p14:tracePt t="8923" x="8555038" y="2268538"/>
          <p14:tracePt t="8939" x="8488363" y="2336800"/>
          <p14:tracePt t="8941" x="8478838" y="2354263"/>
          <p14:tracePt t="8957" x="8410575" y="2413000"/>
          <p14:tracePt t="8973" x="8359775" y="2447925"/>
          <p14:tracePt t="8989" x="8291513" y="2489200"/>
          <p14:tracePt t="9005" x="8224838" y="2541588"/>
          <p14:tracePt t="9008" x="8199438" y="2557463"/>
          <p14:tracePt t="9023" x="8054975" y="2643188"/>
          <p14:tracePt t="9026" x="8020050" y="2668588"/>
          <p14:tracePt t="9039" x="7850188" y="2744788"/>
          <p14:tracePt t="9055" x="7705725" y="2805113"/>
          <p14:tracePt t="9072" x="7604125" y="2863850"/>
          <p14:tracePt t="9076" x="7586663" y="2881313"/>
          <p14:tracePt t="9089" x="7535863" y="2889250"/>
          <p14:tracePt t="9106" x="7510463" y="2889250"/>
          <p14:tracePt t="9123" x="7467600" y="2897188"/>
          <p14:tracePt t="9139" x="7442200" y="2897188"/>
          <p14:tracePt t="9142" x="7442200" y="2906713"/>
          <p14:tracePt t="9156" x="7400925" y="2914650"/>
          <p14:tracePt t="9172" x="7373938" y="2922588"/>
          <p14:tracePt t="9189" x="7332663" y="2940050"/>
          <p14:tracePt t="9205" x="7307263" y="2940050"/>
          <p14:tracePt t="9208" x="7297738" y="2940050"/>
          <p14:tracePt t="9222" x="7289800" y="2940050"/>
          <p14:tracePt t="9239" x="7229475" y="2965450"/>
          <p14:tracePt t="9256" x="7162800" y="2982913"/>
          <p14:tracePt t="9260" x="7127875" y="2990850"/>
          <p14:tracePt t="9263" x="7094538" y="3000375"/>
          <p14:tracePt t="9272" x="7043738" y="3016250"/>
          <p14:tracePt t="9289" x="6924675" y="3041650"/>
          <p14:tracePt t="9292" x="6889750" y="3051175"/>
          <p14:tracePt t="9305" x="6813550" y="3067050"/>
          <p14:tracePt t="9308" x="6788150" y="3076575"/>
          <p14:tracePt t="9323" x="6719888" y="3101975"/>
          <p14:tracePt t="9339" x="6694488" y="3101975"/>
          <p14:tracePt t="9342" x="6678613" y="3101975"/>
          <p14:tracePt t="9355" x="6626225" y="3127375"/>
          <p14:tracePt t="9358" x="6600825" y="3144838"/>
          <p14:tracePt t="9373" x="6430963" y="3246438"/>
          <p14:tracePt t="9389" x="6184900" y="3340100"/>
          <p14:tracePt t="9406" x="5964238" y="3416300"/>
          <p14:tracePt t="9422" x="5802313" y="3475038"/>
          <p14:tracePt t="9439" x="5700713" y="3502025"/>
          <p14:tracePt t="9456" x="5683250" y="3502025"/>
          <p14:tracePt t="9813" x="5675313" y="3502025"/>
          <p14:tracePt t="9917" x="5683250" y="3502025"/>
          <p14:tracePt t="9925" x="5700713" y="3502025"/>
          <p14:tracePt t="9929" x="5708650" y="3502025"/>
          <p14:tracePt t="9932" x="5718175" y="3502025"/>
          <p14:tracePt t="9938" x="5743575" y="3502025"/>
          <p14:tracePt t="9940" x="5751513" y="3502025"/>
          <p14:tracePt t="9955" x="5819775" y="3475038"/>
          <p14:tracePt t="9973" x="5888038" y="3459163"/>
          <p14:tracePt t="9990" x="5930900" y="3449638"/>
          <p14:tracePt t="10005" x="5981700" y="3441700"/>
          <p14:tracePt t="10022" x="6015038" y="3424238"/>
          <p14:tracePt t="10039" x="6049963" y="3416300"/>
          <p14:tracePt t="10042" x="6065838" y="3416300"/>
          <p14:tracePt t="10045" x="6083300" y="3408363"/>
          <p14:tracePt t="10055" x="6126163" y="3398838"/>
          <p14:tracePt t="10058" x="6142038" y="3398838"/>
          <p14:tracePt t="10071" x="6194425" y="3390900"/>
          <p14:tracePt t="10074" x="6210300" y="3382963"/>
          <p14:tracePt t="10088" x="6286500" y="3365500"/>
          <p14:tracePt t="10105" x="6346825" y="3355975"/>
          <p14:tracePt t="10108" x="6364288" y="3355975"/>
          <p14:tracePt t="10121" x="6389688" y="3355975"/>
          <p14:tracePt t="10139" x="6415088" y="3348038"/>
          <p14:tracePt t="10155" x="6423025" y="3348038"/>
          <p14:tracePt t="10157" x="6440488" y="3348038"/>
          <p14:tracePt t="10172" x="6465888" y="3348038"/>
          <p14:tracePt t="10176" x="6465888" y="3340100"/>
          <p14:tracePt t="10190" x="6499225" y="3340100"/>
          <p14:tracePt t="10192" x="6516688" y="3340100"/>
          <p14:tracePt t="10204" x="6534150" y="3330575"/>
          <p14:tracePt t="10205" x="6542088" y="3330575"/>
          <p14:tracePt t="10221" x="6584950" y="3330575"/>
          <p14:tracePt t="10239" x="6635750" y="3330575"/>
          <p14:tracePt t="10255" x="6669088" y="3330575"/>
          <p14:tracePt t="10258" x="6678613" y="3330575"/>
          <p14:tracePt t="10260" x="6686550" y="3330575"/>
          <p14:tracePt t="10272" x="6694488" y="3330575"/>
          <p14:tracePt t="10289" x="6729413" y="3330575"/>
          <p14:tracePt t="10305" x="6762750" y="3330575"/>
          <p14:tracePt t="10308" x="6780213" y="3330575"/>
          <p14:tracePt t="10311" x="6788150" y="3330575"/>
          <p14:tracePt t="10321" x="6813550" y="3330575"/>
          <p14:tracePt t="10323" x="6823075" y="3330575"/>
          <p14:tracePt t="10338" x="6848475" y="3330575"/>
          <p14:tracePt t="10355" x="6899275" y="3330575"/>
          <p14:tracePt t="10372" x="6924675" y="3330575"/>
          <p14:tracePt t="10389" x="6950075" y="3330575"/>
          <p14:tracePt t="10392" x="6967538" y="3330575"/>
          <p14:tracePt t="10395" x="6992938" y="3322638"/>
          <p14:tracePt t="10397" x="7000875" y="3322638"/>
          <p14:tracePt t="10404" x="7026275" y="3322638"/>
          <p14:tracePt t="10421" x="7077075" y="3322638"/>
          <p14:tracePt t="10438" x="7119938" y="3322638"/>
          <p14:tracePt t="10455" x="7153275" y="3322638"/>
          <p14:tracePt t="10458" x="7170738" y="3322638"/>
          <p14:tracePt t="10480" x="7204075" y="3322638"/>
          <p14:tracePt t="10490" x="7239000" y="3322638"/>
          <p14:tracePt t="10506" x="7289800" y="3322638"/>
          <p14:tracePt t="10523" x="7332663" y="3314700"/>
          <p14:tracePt t="10538" x="7366000" y="3305175"/>
          <p14:tracePt t="10539" x="7373938" y="3305175"/>
          <p14:tracePt t="10555" x="7442200" y="3305175"/>
          <p14:tracePt t="10572" x="7493000" y="3289300"/>
          <p14:tracePt t="10588" x="7545388" y="3279775"/>
          <p14:tracePt t="10605" x="7586663" y="3279775"/>
          <p14:tracePt t="10609" x="7596188" y="3279775"/>
          <p14:tracePt t="10611" x="7604125" y="3279775"/>
          <p14:tracePt t="10622" x="7629525" y="3279775"/>
          <p14:tracePt t="10638" x="7672388" y="3279775"/>
          <p14:tracePt t="10655" x="7697788" y="3279775"/>
          <p14:tracePt t="10672" x="7731125" y="3279775"/>
          <p14:tracePt t="10689" x="7766050" y="3279775"/>
          <p14:tracePt t="10706" x="7791450" y="3279775"/>
          <p14:tracePt t="10724" x="7824788" y="3271838"/>
          <p14:tracePt t="10728" x="7832725" y="3271838"/>
          <p14:tracePt t="10739" x="7875588" y="3271838"/>
          <p14:tracePt t="10755" x="7910513" y="3271838"/>
          <p14:tracePt t="10771" x="7977188" y="3271838"/>
          <p14:tracePt t="10788" x="8020050" y="3271838"/>
          <p14:tracePt t="10792" x="8029575" y="3271838"/>
          <p14:tracePt t="10795" x="8037513" y="3271838"/>
          <p14:tracePt t="10804" x="8070850" y="3271838"/>
          <p14:tracePt t="10822" x="8105775" y="3271838"/>
          <p14:tracePt t="10824" x="8121650" y="3271838"/>
          <p14:tracePt t="10838" x="8164513" y="3271838"/>
          <p14:tracePt t="10855" x="8266113" y="3271838"/>
          <p14:tracePt t="10858" x="8301038" y="3271838"/>
          <p14:tracePt t="10871" x="8394700" y="3271838"/>
          <p14:tracePt t="10888" x="8547100" y="3271838"/>
          <p14:tracePt t="10905" x="8648700" y="3271838"/>
          <p14:tracePt t="10921" x="8716963" y="3271838"/>
          <p14:tracePt t="10922" x="8734425" y="3271838"/>
          <p14:tracePt t="10938" x="8793163" y="3271838"/>
          <p14:tracePt t="10940" x="8810625" y="3271838"/>
          <p14:tracePt t="10955" x="8853488" y="3271838"/>
          <p14:tracePt t="10971" x="8912225" y="3271838"/>
          <p14:tracePt t="10988" x="8972550" y="3271838"/>
          <p14:tracePt t="11005" x="9039225" y="3271838"/>
          <p14:tracePt t="11021" x="9082088" y="3271838"/>
          <p14:tracePt t="11039" x="9150350" y="3271838"/>
          <p14:tracePt t="11055" x="9209088" y="3271838"/>
          <p14:tracePt t="11074" x="9294813" y="3271838"/>
          <p14:tracePt t="11079" x="9320213" y="3271838"/>
          <p14:tracePt t="11083" x="9345613" y="3271838"/>
          <p14:tracePt t="11085" x="9353550" y="3271838"/>
          <p14:tracePt t="11089" x="9371013" y="3271838"/>
          <p14:tracePt t="11105" x="9431338" y="3271838"/>
          <p14:tracePt t="11121" x="9498013" y="3271838"/>
          <p14:tracePt t="11138" x="9550400" y="3271838"/>
          <p14:tracePt t="11154" x="9617075" y="3271838"/>
          <p14:tracePt t="11158" x="9626600" y="3271838"/>
          <p14:tracePt t="11179" x="9685338" y="3271838"/>
          <p14:tracePt t="11185" x="9710738" y="3271838"/>
          <p14:tracePt t="11189" x="9728200" y="3271838"/>
          <p14:tracePt t="11193" x="9736138" y="3271838"/>
          <p14:tracePt t="11196" x="9745663" y="3271838"/>
          <p14:tracePt t="11198" x="9753600" y="3271838"/>
          <p14:tracePt t="11204" x="9761538" y="3271838"/>
          <p14:tracePt t="11221" x="9804400" y="3271838"/>
          <p14:tracePt t="11224" x="9812338" y="3271838"/>
          <p14:tracePt t="11239" x="9847263" y="3289300"/>
          <p14:tracePt t="11256" x="9890125" y="3289300"/>
          <p14:tracePt t="11271" x="9931400" y="3289300"/>
          <p14:tracePt t="11289" x="9983788" y="3289300"/>
          <p14:tracePt t="11305" x="10025063" y="3289300"/>
          <p14:tracePt t="11321" x="10050463" y="3289300"/>
          <p14:tracePt t="11338" x="10067925" y="3297238"/>
          <p14:tracePt t="11358" x="10075863" y="3305175"/>
          <p14:tracePt t="11373" x="10085388" y="3305175"/>
          <p14:tracePt t="11389" x="10093325" y="3305175"/>
          <p14:tracePt t="11405" x="10110788" y="3305175"/>
          <p14:tracePt t="11421" x="10136188" y="3314700"/>
          <p14:tracePt t="11425" x="10144125" y="3314700"/>
          <p14:tracePt t="11428" x="10153650" y="3314700"/>
          <p14:tracePt t="11437" x="10161588" y="3314700"/>
          <p14:tracePt t="11455" x="10186988" y="3314700"/>
          <p14:tracePt t="12350" x="10204450" y="3314700"/>
          <p14:tracePt t="12359" x="10204450" y="3322638"/>
          <p14:tracePt t="12368" x="10220325" y="3322638"/>
          <p14:tracePt t="12390" x="10263188" y="3322638"/>
          <p14:tracePt t="12393" x="10280650" y="3322638"/>
          <p14:tracePt t="12403" x="10298113" y="3322638"/>
          <p14:tracePt t="12406" x="10306050" y="3322638"/>
          <p14:tracePt t="12421" x="10331450" y="3322638"/>
          <p14:tracePt t="12437" x="10364788" y="3322638"/>
          <p14:tracePt t="12454" x="10382250" y="3322638"/>
          <p14:tracePt t="12471" x="10390188" y="3322638"/>
          <p14:tracePt t="12592" x="10399713" y="3322638"/>
          <p14:tracePt t="13734" x="10399713" y="3330575"/>
          <p14:tracePt t="13743" x="10390188" y="3330575"/>
          <p14:tracePt t="13747" x="10382250" y="3340100"/>
          <p14:tracePt t="13750" x="10374313" y="3348038"/>
          <p14:tracePt t="13757" x="10356850" y="3355975"/>
          <p14:tracePt t="13771" x="10331450" y="3390900"/>
          <p14:tracePt t="13786" x="10313988" y="3398838"/>
          <p14:tracePt t="13802" x="10288588" y="3424238"/>
          <p14:tracePt t="13819" x="10280650" y="3433763"/>
          <p14:tracePt t="13823" x="10271125" y="3433763"/>
          <p14:tracePt t="13837" x="10263188" y="3441700"/>
          <p14:tracePt t="13853" x="10245725" y="3449638"/>
          <p14:tracePt t="13869" x="10229850" y="3459163"/>
          <p14:tracePt t="13887" x="10212388" y="3467100"/>
          <p14:tracePt t="13892" x="10204450" y="3475038"/>
          <p14:tracePt t="13912" x="10194925" y="3484563"/>
          <p14:tracePt t="13924" x="10186988" y="3484563"/>
          <p14:tracePt t="13937" x="10179050" y="3492500"/>
          <p14:tracePt t="13953" x="10169525" y="3502025"/>
          <p14:tracePt t="13970" x="10161588" y="3509963"/>
          <p14:tracePt t="13972" x="10153650" y="3509963"/>
          <p14:tracePt t="13987" x="10126663" y="3535363"/>
          <p14:tracePt t="13991" x="10126663" y="3543300"/>
          <p14:tracePt t="14002" x="10110788" y="3560763"/>
          <p14:tracePt t="14006" x="10110788" y="3568700"/>
          <p14:tracePt t="14019" x="10101263" y="3578225"/>
          <p14:tracePt t="14022" x="10093325" y="3578225"/>
          <p14:tracePt t="14036" x="10085388" y="3586163"/>
          <p14:tracePt t="14053" x="10085388" y="3594100"/>
          <p14:tracePt t="14070" x="10059988" y="3629025"/>
          <p14:tracePt t="14086" x="10025063" y="3671888"/>
          <p14:tracePt t="14103" x="9966325" y="3756025"/>
          <p14:tracePt t="14107" x="9966325" y="3773488"/>
          <p14:tracePt t="14119" x="9923463" y="3824288"/>
          <p14:tracePt t="14135" x="9872663" y="3900488"/>
          <p14:tracePt t="14152" x="9839325" y="3943350"/>
          <p14:tracePt t="14169" x="9804400" y="3976688"/>
          <p14:tracePt t="14172" x="9804400" y="3986213"/>
          <p14:tracePt t="14187" x="9779000" y="4027488"/>
          <p14:tracePt t="14202" x="9761538" y="4062413"/>
          <p14:tracePt t="14219" x="9728200" y="4113213"/>
          <p14:tracePt t="14237" x="9702800" y="4156075"/>
          <p14:tracePt t="14254" x="9694863" y="4197350"/>
          <p14:tracePt t="14257" x="9694863" y="4214813"/>
          <p14:tracePt t="14269" x="9685338" y="4224338"/>
          <p14:tracePt t="14270" x="9685338" y="4232275"/>
          <p14:tracePt t="14286" x="9659938" y="4265613"/>
          <p14:tracePt t="14302" x="9642475" y="4308475"/>
          <p14:tracePt t="14319" x="9626600" y="4325938"/>
          <p14:tracePt t="14336" x="9617075" y="4341813"/>
          <p14:tracePt t="14340" x="9609138" y="4351338"/>
          <p14:tracePt t="14353" x="9601200" y="4368800"/>
          <p14:tracePt t="14357" x="9601200" y="4376738"/>
          <p14:tracePt t="14371" x="9583738" y="4402138"/>
          <p14:tracePt t="14388" x="9566275" y="4427538"/>
          <p14:tracePt t="14403" x="9558338" y="4435475"/>
          <p14:tracePt t="14406" x="9550400" y="4452938"/>
          <p14:tracePt t="14419" x="9540875" y="4452938"/>
          <p14:tracePt t="14437" x="9532938" y="4478338"/>
          <p14:tracePt t="14452" x="9523413" y="4486275"/>
          <p14:tracePt t="14469" x="9515475" y="4495800"/>
          <p14:tracePt t="14486" x="9507538" y="4513263"/>
          <p14:tracePt t="14503" x="9482138" y="4529138"/>
          <p14:tracePt t="14519" x="9464675" y="4546600"/>
          <p14:tracePt t="14537" x="9456738" y="4554538"/>
          <p14:tracePt t="14553" x="9439275" y="4554538"/>
          <p14:tracePt t="14571" x="9421813" y="4572000"/>
          <p14:tracePt t="14589" x="9396413" y="4579938"/>
          <p14:tracePt t="14603" x="9380538" y="4597400"/>
          <p14:tracePt t="14619" x="9371013" y="4597400"/>
          <p14:tracePt t="14670" x="9363075" y="4597400"/>
          <p14:tracePt t="14678" x="9353550" y="4597400"/>
          <p14:tracePt t="14700" x="9345613" y="4597400"/>
          <p14:tracePt t="14718" x="9337675" y="4597400"/>
          <p14:tracePt t="14756" x="9328150" y="4597400"/>
          <p14:tracePt t="14760" x="9320213" y="4597400"/>
          <p14:tracePt t="14771" x="9312275" y="4597400"/>
          <p14:tracePt t="14785" x="9294813" y="4597400"/>
          <p14:tracePt t="14802" x="9277350" y="4589463"/>
          <p14:tracePt t="14819" x="9261475" y="4589463"/>
          <p14:tracePt t="14822" x="9251950" y="4589463"/>
          <p14:tracePt t="14825" x="9244013" y="4589463"/>
          <p14:tracePt t="14835" x="9236075" y="4579938"/>
          <p14:tracePt t="14837" x="9226550" y="4579938"/>
          <p14:tracePt t="14852" x="9218613" y="4579938"/>
          <p14:tracePt t="14869" x="9183688" y="4564063"/>
          <p14:tracePt t="14885" x="9175750" y="4564063"/>
          <p14:tracePt t="14890" x="9167813" y="4554538"/>
          <p14:tracePt t="14903" x="9142413" y="4546600"/>
          <p14:tracePt t="14919" x="9117013" y="4546600"/>
          <p14:tracePt t="14935" x="9082088" y="4538663"/>
          <p14:tracePt t="14937" x="9074150" y="4538663"/>
          <p14:tracePt t="14952" x="9056688" y="4521200"/>
          <p14:tracePt t="14956" x="9048750" y="4521200"/>
          <p14:tracePt t="14959" x="9023350" y="4513263"/>
          <p14:tracePt t="14972" x="9013825" y="4513263"/>
          <p14:tracePt t="14985" x="8980488" y="4513263"/>
          <p14:tracePt t="15003" x="8947150" y="4513263"/>
          <p14:tracePt t="15019" x="8921750" y="4513263"/>
          <p14:tracePt t="15022" x="8912225" y="4513263"/>
          <p14:tracePt t="15038" x="8886825" y="4513263"/>
          <p14:tracePt t="15041" x="8878888" y="4513263"/>
          <p14:tracePt t="15051" x="8853488" y="4513263"/>
          <p14:tracePt t="15053" x="8828088" y="4513263"/>
          <p14:tracePt t="15074" x="8716963" y="4513263"/>
          <p14:tracePt t="15080" x="8658225" y="4513263"/>
          <p14:tracePt t="15083" x="8615363" y="4513263"/>
          <p14:tracePt t="15090" x="8513763" y="4513263"/>
          <p14:tracePt t="15101" x="8351838" y="4513263"/>
          <p14:tracePt t="15119" x="8070850" y="4460875"/>
          <p14:tracePt t="15135" x="7875588" y="4445000"/>
          <p14:tracePt t="15152" x="7748588" y="4445000"/>
          <p14:tracePt t="15168" x="7680325" y="4445000"/>
          <p14:tracePt t="15185" x="7654925" y="4427538"/>
          <p14:tracePt t="15188" x="7646988" y="4427538"/>
          <p14:tracePt t="15191" x="7637463" y="4427538"/>
          <p14:tracePt t="15202" x="7629525" y="4427538"/>
          <p14:tracePt t="15204" x="7621588" y="4427538"/>
          <p14:tracePt t="15219" x="7604125" y="4427538"/>
          <p14:tracePt t="15222" x="7596188" y="4419600"/>
          <p14:tracePt t="15235" x="7586663" y="4410075"/>
          <p14:tracePt t="15238" x="7570788" y="4402138"/>
          <p14:tracePt t="15252" x="7553325" y="4394200"/>
          <p14:tracePt t="15269" x="7535863" y="4368800"/>
          <p14:tracePt t="15285" x="7502525" y="4351338"/>
          <p14:tracePt t="15302" x="7485063" y="4333875"/>
          <p14:tracePt t="15319" x="7459663" y="4300538"/>
          <p14:tracePt t="15335" x="7434263" y="4283075"/>
          <p14:tracePt t="15352" x="7408863" y="4265613"/>
          <p14:tracePt t="15356" x="7400925" y="4249738"/>
          <p14:tracePt t="15359" x="7391400" y="4249738"/>
          <p14:tracePt t="15368" x="7383463" y="4224338"/>
          <p14:tracePt t="15385" x="7366000" y="4206875"/>
          <p14:tracePt t="15388" x="7366000" y="4189413"/>
          <p14:tracePt t="15401" x="7348538" y="4181475"/>
          <p14:tracePt t="15404" x="7332663" y="4164013"/>
          <p14:tracePt t="15418" x="7323138" y="4138613"/>
          <p14:tracePt t="15435" x="7307263" y="4095750"/>
          <p14:tracePt t="15438" x="7307263" y="4087813"/>
          <p14:tracePt t="15451" x="7297738" y="4062413"/>
          <p14:tracePt t="15469" x="7289800" y="4019550"/>
          <p14:tracePt t="15485" x="7272338" y="3994150"/>
          <p14:tracePt t="15502" x="7264400" y="3968750"/>
          <p14:tracePt t="15504" x="7264400" y="3960813"/>
          <p14:tracePt t="15520" x="7264400" y="3892550"/>
          <p14:tracePt t="15523" x="7264400" y="3875088"/>
          <p14:tracePt t="15538" x="7264400" y="3849688"/>
          <p14:tracePt t="15542" x="7264400" y="3832225"/>
          <p14:tracePt t="15552" x="7281863" y="3806825"/>
          <p14:tracePt t="15569" x="7307263" y="3773488"/>
          <p14:tracePt t="15585" x="7323138" y="3738563"/>
          <p14:tracePt t="15589" x="7332663" y="3738563"/>
          <p14:tracePt t="15591" x="7340600" y="3722688"/>
          <p14:tracePt t="15601" x="7348538" y="3713163"/>
          <p14:tracePt t="15604" x="7358063" y="3705225"/>
          <p14:tracePt t="15618" x="7391400" y="3646488"/>
          <p14:tracePt t="15635" x="7442200" y="3603625"/>
          <p14:tracePt t="15638" x="7459663" y="3594100"/>
          <p14:tracePt t="15651" x="7493000" y="3560763"/>
          <p14:tracePt t="15654" x="7510463" y="3552825"/>
          <p14:tracePt t="15669" x="7561263" y="3509963"/>
          <p14:tracePt t="15685" x="7612063" y="3475038"/>
          <p14:tracePt t="15702" x="7662863" y="3449638"/>
          <p14:tracePt t="15705" x="7680325" y="3441700"/>
          <p14:tracePt t="15719" x="7748588" y="3408363"/>
          <p14:tracePt t="15735" x="7816850" y="3382963"/>
          <p14:tracePt t="15751" x="7867650" y="3355975"/>
          <p14:tracePt t="15768" x="7943850" y="3348038"/>
          <p14:tracePt t="15785" x="8012113" y="3340100"/>
          <p14:tracePt t="15788" x="8020050" y="3330575"/>
          <p14:tracePt t="15790" x="8037513" y="3322638"/>
          <p14:tracePt t="15803" x="8080375" y="3297238"/>
          <p14:tracePt t="15819" x="8156575" y="3289300"/>
          <p14:tracePt t="15822" x="8181975" y="3279775"/>
          <p14:tracePt t="15834" x="8240713" y="3271838"/>
          <p14:tracePt t="15838" x="8258175" y="3271838"/>
          <p14:tracePt t="15852" x="8359775" y="3271838"/>
          <p14:tracePt t="15869" x="8462963" y="3271838"/>
          <p14:tracePt t="15885" x="8529638" y="3271838"/>
          <p14:tracePt t="15902" x="8580438" y="3271838"/>
          <p14:tracePt t="15905" x="8589963" y="3271838"/>
          <p14:tracePt t="15918" x="8615363" y="3271838"/>
          <p14:tracePt t="15935" x="8666163" y="3279775"/>
          <p14:tracePt t="15952" x="8709025" y="3297238"/>
          <p14:tracePt t="15968" x="8767763" y="3305175"/>
          <p14:tracePt t="15985" x="8802688" y="3322638"/>
          <p14:tracePt t="15988" x="8818563" y="3330575"/>
          <p14:tracePt t="16001" x="8836025" y="3340100"/>
          <p14:tracePt t="16019" x="8869363" y="3355975"/>
          <p14:tracePt t="16034" x="8894763" y="3382963"/>
          <p14:tracePt t="16052" x="8921750" y="3408363"/>
          <p14:tracePt t="16054" x="8937625" y="3433763"/>
          <p14:tracePt t="16070" x="8980488" y="3484563"/>
          <p14:tracePt t="16073" x="8980488" y="3492500"/>
          <p14:tracePt t="16085" x="9005888" y="3517900"/>
          <p14:tracePt t="16102" x="9023350" y="3552825"/>
          <p14:tracePt t="16105" x="9023350" y="3560763"/>
          <p14:tracePt t="16117" x="9039225" y="3594100"/>
          <p14:tracePt t="16135" x="9048750" y="3646488"/>
          <p14:tracePt t="16151" x="9074150" y="3687763"/>
          <p14:tracePt t="16168" x="9082088" y="3738563"/>
          <p14:tracePt t="16184" x="9099550" y="3816350"/>
          <p14:tracePt t="16201" x="9099550" y="3883025"/>
          <p14:tracePt t="16204" x="9099550" y="3900488"/>
          <p14:tracePt t="16206" x="9099550" y="3908425"/>
          <p14:tracePt t="16218" x="9099550" y="3960813"/>
          <p14:tracePt t="16235" x="9099550" y="4037013"/>
          <p14:tracePt t="16238" x="9099550" y="4044950"/>
          <p14:tracePt t="16251" x="9091613" y="4105275"/>
          <p14:tracePt t="16254" x="9082088" y="4130675"/>
          <p14:tracePt t="16256" x="9074150" y="4156075"/>
          <p14:tracePt t="16269" x="9074150" y="4189413"/>
          <p14:tracePt t="16271" x="9064625" y="4214813"/>
          <p14:tracePt t="16284" x="9039225" y="4291013"/>
          <p14:tracePt t="16287" x="9031288" y="4316413"/>
          <p14:tracePt t="16301" x="9005888" y="4419600"/>
          <p14:tracePt t="16318" x="8988425" y="4470400"/>
          <p14:tracePt t="16334" x="8972550" y="4486275"/>
          <p14:tracePt t="25585" x="8980488" y="4486275"/>
          <p14:tracePt t="25596" x="9082088" y="4478338"/>
          <p14:tracePt t="25600" x="9124950" y="4470400"/>
          <p14:tracePt t="25607" x="9193213" y="4452938"/>
          <p14:tracePt t="25611" x="9236075" y="4445000"/>
          <p14:tracePt t="25613" x="9261475" y="4435475"/>
          <p14:tracePt t="25628" x="9337675" y="4419600"/>
          <p14:tracePt t="25631" x="9363075" y="4410075"/>
          <p14:tracePt t="25633" x="9396413" y="4402138"/>
          <p14:tracePt t="25655" x="9575800" y="4359275"/>
          <p14:tracePt t="25662" x="9685338" y="4333875"/>
          <p14:tracePt t="25670" x="9761538" y="4300538"/>
          <p14:tracePt t="25675" x="9821863" y="4291013"/>
          <p14:tracePt t="25680" x="9855200" y="4283075"/>
          <p14:tracePt t="25695" x="9940925" y="4257675"/>
          <p14:tracePt t="25712" x="9983788" y="4232275"/>
          <p14:tracePt t="25729" x="10059988" y="4197350"/>
          <p14:tracePt t="25732" x="10085388" y="4189413"/>
          <p14:tracePt t="25745" x="10204450" y="4146550"/>
          <p14:tracePt t="25762" x="10407650" y="4070350"/>
          <p14:tracePt t="25778" x="10594975" y="4027488"/>
          <p14:tracePt t="25782" x="10620375" y="4019550"/>
          <p14:tracePt t="25795" x="10688638" y="3994150"/>
          <p14:tracePt t="25798" x="10714038" y="3986213"/>
          <p14:tracePt t="25801" x="10739438" y="3976688"/>
          <p14:tracePt t="25816" x="10790238" y="3968750"/>
          <p14:tracePt t="25820" x="10798175" y="3960813"/>
          <p14:tracePt t="25823" x="10815638" y="3960813"/>
          <p14:tracePt t="25828" x="10866438" y="3943350"/>
          <p14:tracePt t="25845" x="11010900" y="3900488"/>
          <p14:tracePt t="25848" x="11071225" y="3875088"/>
          <p14:tracePt t="25850" x="11129963" y="3857625"/>
          <p14:tracePt t="25863" x="11325225" y="3806825"/>
          <p14:tracePt t="25879" x="11657013" y="3722688"/>
          <p14:tracePt t="25895" x="11895138" y="3654425"/>
          <p14:tracePt t="25900" x="11945938" y="3636963"/>
          <p14:tracePt t="25912" x="12055475" y="3611563"/>
          <p14:tracePt t="25930" x="12184063" y="357822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sp>
        <p:nvSpPr>
          <p:cNvPr id="2" name="Rectangle 1"/>
          <p:cNvSpPr/>
          <p:nvPr/>
        </p:nvSpPr>
        <p:spPr>
          <a:xfrm>
            <a:off x="527345" y="1160358"/>
            <a:ext cx="11073160" cy="661207"/>
          </a:xfrm>
          <a:prstGeom prst="rect">
            <a:avLst/>
          </a:prstGeom>
          <a:solidFill>
            <a:schemeClr val="accent2">
              <a:lumMod val="20000"/>
              <a:lumOff val="80000"/>
            </a:schemeClr>
          </a:soli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latin typeface="Times New Roman" panose="02020603050405020304" pitchFamily="18" charset="0"/>
                <a:cs typeface="Times New Roman" panose="02020603050405020304" pitchFamily="18" charset="0"/>
              </a:rPr>
              <a:t>In the previous lecture, </a:t>
            </a:r>
          </a:p>
        </p:txBody>
      </p:sp>
      <p:sp>
        <p:nvSpPr>
          <p:cNvPr id="5" name="TextBox 4">
            <a:extLst>
              <a:ext uri="{FF2B5EF4-FFF2-40B4-BE49-F238E27FC236}">
                <a16:creationId xmlns:a16="http://schemas.microsoft.com/office/drawing/2014/main" id="{291B3D41-CCE6-4FC5-983A-14026B741ADE}"/>
              </a:ext>
            </a:extLst>
          </p:cNvPr>
          <p:cNvSpPr txBox="1"/>
          <p:nvPr/>
        </p:nvSpPr>
        <p:spPr>
          <a:xfrm>
            <a:off x="527345" y="2125436"/>
            <a:ext cx="11073160" cy="2743315"/>
          </a:xfrm>
          <a:prstGeom prst="rect">
            <a:avLst/>
          </a:prstGeom>
          <a:noFill/>
        </p:spPr>
        <p:txBody>
          <a:bodyPr wrap="square">
            <a:spAutoFit/>
          </a:bodyPr>
          <a:lstStyle/>
          <a:p>
            <a:pPr marL="457200" marR="0" lvl="0" indent="-457200" algn="l" rtl="0">
              <a:lnSpc>
                <a:spcPct val="250000"/>
              </a:lnSpc>
              <a:spcBef>
                <a:spcPts val="0"/>
              </a:spcBef>
              <a:spcAft>
                <a:spcPts val="0"/>
              </a:spcAft>
              <a:buClr>
                <a:srgbClr val="C00000"/>
              </a:buClr>
              <a:buSzPts val="3200"/>
              <a:buFont typeface="Wingdings" panose="05000000000000000000" pitchFamily="2" charset="2"/>
              <a:buChar char="v"/>
            </a:pPr>
            <a:r>
              <a:rPr lang="en-US" sz="1800" b="1" dirty="0">
                <a:latin typeface="Times New Roman" panose="02020603050405020304" pitchFamily="18" charset="0"/>
                <a:ea typeface="Calibri"/>
                <a:cs typeface="Calibri"/>
                <a:sym typeface="Calibri"/>
              </a:rPr>
              <a:t>The principles of socially responsible marketing.</a:t>
            </a:r>
            <a:endParaRPr lang="en-US" sz="1200" dirty="0">
              <a:latin typeface="Times New Roman" panose="02020603050405020304" pitchFamily="18" charset="0"/>
            </a:endParaRPr>
          </a:p>
          <a:p>
            <a:pPr marL="457200" marR="0" lvl="0" indent="-457200" algn="l" rtl="0">
              <a:lnSpc>
                <a:spcPct val="250000"/>
              </a:lnSpc>
              <a:spcBef>
                <a:spcPts val="0"/>
              </a:spcBef>
              <a:spcAft>
                <a:spcPts val="0"/>
              </a:spcAft>
              <a:buClr>
                <a:srgbClr val="C00000"/>
              </a:buClr>
              <a:buSzPts val="3200"/>
              <a:buFont typeface="Wingdings" panose="05000000000000000000" pitchFamily="2" charset="2"/>
              <a:buChar char="v"/>
            </a:pPr>
            <a:r>
              <a:rPr lang="en-US" sz="1800" b="1" dirty="0">
                <a:latin typeface="Times New Roman" panose="02020603050405020304" pitchFamily="18" charset="0"/>
                <a:ea typeface="Calibri"/>
                <a:cs typeface="Calibri"/>
                <a:sym typeface="Calibri"/>
              </a:rPr>
              <a:t>The role of ethics in marketing.</a:t>
            </a:r>
          </a:p>
          <a:p>
            <a:pPr marL="457200" indent="-457200">
              <a:lnSpc>
                <a:spcPct val="250000"/>
              </a:lnSpc>
              <a:spcBef>
                <a:spcPts val="0"/>
              </a:spcBef>
              <a:buClr>
                <a:srgbClr val="C00000"/>
              </a:buClr>
              <a:buSzPts val="3200"/>
              <a:buFont typeface="Wingdings" panose="05000000000000000000" pitchFamily="2" charset="2"/>
              <a:buChar char="v"/>
            </a:pPr>
            <a:r>
              <a:rPr lang="en-US" sz="1800" b="1" dirty="0">
                <a:latin typeface="Times New Roman" panose="02020603050405020304" pitchFamily="18" charset="0"/>
                <a:ea typeface="Calibri"/>
                <a:cs typeface="Calibri"/>
                <a:sym typeface="Calibri"/>
              </a:rPr>
              <a:t>The major social criticisms of marketing. </a:t>
            </a:r>
            <a:endParaRPr lang="en-US" sz="1800" b="1" dirty="0">
              <a:latin typeface="Times New Roman" panose="02020603050405020304" pitchFamily="18" charset="0"/>
              <a:ea typeface="Calibri"/>
              <a:cs typeface="Calibri"/>
            </a:endParaRPr>
          </a:p>
          <a:p>
            <a:pPr marL="457200" marR="0" lvl="0" indent="-457200" algn="l" rtl="0">
              <a:lnSpc>
                <a:spcPct val="250000"/>
              </a:lnSpc>
              <a:spcBef>
                <a:spcPts val="0"/>
              </a:spcBef>
              <a:spcAft>
                <a:spcPts val="0"/>
              </a:spcAft>
              <a:buClr>
                <a:srgbClr val="C00000"/>
              </a:buClr>
              <a:buSzPts val="3200"/>
              <a:buFont typeface="Wingdings" panose="05000000000000000000" pitchFamily="2" charset="2"/>
              <a:buChar char="v"/>
            </a:pPr>
            <a:r>
              <a:rPr lang="en-US" sz="1800" b="1" dirty="0">
                <a:latin typeface="Times New Roman" panose="02020603050405020304" pitchFamily="18" charset="0"/>
                <a:ea typeface="Times New Roman"/>
                <a:cs typeface="Times New Roman"/>
                <a:sym typeface="Times New Roman"/>
              </a:rPr>
              <a:t>Ethical issues in marketing </a:t>
            </a:r>
            <a:endParaRPr lang="en-US" sz="1800" b="1" dirty="0">
              <a:latin typeface="Times New Roman" panose="02020603050405020304" pitchFamily="18" charset="0"/>
              <a:ea typeface="Calibri"/>
              <a:cs typeface="Calibri"/>
              <a:sym typeface="Calibri"/>
            </a:endParaRPr>
          </a:p>
        </p:txBody>
      </p:sp>
      <p:pic>
        <p:nvPicPr>
          <p:cNvPr id="6"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56776"/>
    </mc:Choice>
    <mc:Fallback xmlns="">
      <p:transition advTm="56776"/>
    </mc:Fallback>
  </mc:AlternateContent>
  <p:extLst>
    <p:ext uri="{3A86A75C-4F4B-4683-9AE1-C65F6400EC91}">
      <p14:laserTraceLst xmlns:p14="http://schemas.microsoft.com/office/powerpoint/2010/main">
        <p14:tracePtLst>
          <p14:tracePt t="977" x="12047538" y="3705225"/>
          <p14:tracePt t="992" x="11818938" y="3763963"/>
          <p14:tracePt t="1009" x="11563350" y="3816350"/>
          <p14:tracePt t="1012" x="11477625" y="3841750"/>
          <p14:tracePt t="1026" x="11198225" y="3925888"/>
          <p14:tracePt t="1029" x="11112500" y="3951288"/>
          <p14:tracePt t="1043" x="10747375" y="4027488"/>
          <p14:tracePt t="1059" x="10526713" y="4070350"/>
          <p14:tracePt t="1062" x="10467975" y="4087813"/>
          <p14:tracePt t="1076" x="10339388" y="4105275"/>
          <p14:tracePt t="1079" x="10306050" y="4105275"/>
          <p14:tracePt t="1082" x="10263188" y="4121150"/>
          <p14:tracePt t="1094" x="10204450" y="4121150"/>
          <p14:tracePt t="1109" x="10153650" y="4121150"/>
          <p14:tracePt t="1125" x="10118725" y="4121150"/>
          <p14:tracePt t="1142" x="10075863" y="4130675"/>
          <p14:tracePt t="1159" x="10050463" y="4138613"/>
          <p14:tracePt t="1162" x="10042525" y="4138613"/>
          <p14:tracePt t="1176" x="10025063" y="4138613"/>
          <p14:tracePt t="1179" x="10017125" y="4138613"/>
          <p14:tracePt t="1193" x="9983788" y="4138613"/>
          <p14:tracePt t="1209" x="9940925" y="4138613"/>
          <p14:tracePt t="1213" x="9931400" y="4138613"/>
          <p14:tracePt t="1215" x="9923463" y="4138613"/>
          <p14:tracePt t="1226" x="9906000" y="4138613"/>
          <p14:tracePt t="1229" x="9890125" y="4138613"/>
          <p14:tracePt t="1231" x="9880600" y="4138613"/>
          <p14:tracePt t="1242" x="9847263" y="4138613"/>
          <p14:tracePt t="1259" x="9771063" y="4138613"/>
          <p14:tracePt t="1275" x="9694863" y="4146550"/>
          <p14:tracePt t="1293" x="9591675" y="4146550"/>
          <p14:tracePt t="1309" x="9515475" y="4146550"/>
          <p14:tracePt t="1325" x="9456738" y="4146550"/>
          <p14:tracePt t="1342" x="9405938" y="4146550"/>
          <p14:tracePt t="1360" x="9337675" y="4146550"/>
          <p14:tracePt t="1363" x="9320213" y="4146550"/>
          <p14:tracePt t="1376" x="9286875" y="4146550"/>
          <p14:tracePt t="1379" x="9277350" y="4146550"/>
          <p14:tracePt t="1393" x="9244013" y="4146550"/>
          <p14:tracePt t="1396" x="9236075" y="4146550"/>
          <p14:tracePt t="1409" x="9226550" y="4146550"/>
          <p14:tracePt t="1412" x="9218613" y="4146550"/>
          <p14:tracePt t="1425" x="9201150" y="4146550"/>
          <p14:tracePt t="1428" x="9193213" y="4146550"/>
          <p14:tracePt t="1443" x="9183688" y="4146550"/>
          <p14:tracePt t="1463" x="9175750" y="4146550"/>
          <p14:tracePt t="1476" x="9167813" y="4146550"/>
          <p14:tracePt t="1494" x="9158288" y="4146550"/>
          <p14:tracePt t="1577" x="9150350" y="4146550"/>
          <p14:tracePt t="50774" x="9142413" y="4146550"/>
          <p14:tracePt t="50785" x="9132888" y="4146550"/>
          <p14:tracePt t="51327" x="9142413" y="4146550"/>
          <p14:tracePt t="51333" x="9286875" y="4146550"/>
          <p14:tracePt t="51340" x="9421813" y="4146550"/>
          <p14:tracePt t="51344" x="9490075" y="4138613"/>
          <p14:tracePt t="51348" x="9566275" y="4121150"/>
          <p14:tracePt t="51365" x="9829800" y="4095750"/>
          <p14:tracePt t="51370" x="9890125" y="4087813"/>
          <p14:tracePt t="51373" x="9948863" y="4062413"/>
          <p14:tracePt t="51377" x="9991725" y="4052888"/>
          <p14:tracePt t="51378" x="10059988" y="4037013"/>
          <p14:tracePt t="51394" x="10255250" y="3986213"/>
          <p14:tracePt t="51411" x="10483850" y="3925888"/>
          <p14:tracePt t="51414" x="10544175" y="3908425"/>
          <p14:tracePt t="51428" x="10841038" y="3806825"/>
          <p14:tracePt t="51444" x="11223625" y="3722688"/>
          <p14:tracePt t="51461" x="11545888" y="3654425"/>
          <p14:tracePt t="51477" x="11784013" y="3603625"/>
          <p14:tracePt t="51495" x="11971338" y="3560763"/>
          <p14:tracePt t="51512" x="12098338" y="35274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01554"/>
            <a:ext cx="6841467" cy="5355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u="sng" dirty="0">
                <a:solidFill>
                  <a:schemeClr val="tx1"/>
                </a:solidFill>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20136" y="1255805"/>
            <a:ext cx="11504959" cy="4471949"/>
          </a:xfrm>
          <a:prstGeom prst="rect">
            <a:avLst/>
          </a:prstGeom>
          <a:solidFill>
            <a:schemeClr val="bg1"/>
          </a:solidFill>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US" altLang="ar-SA" b="1" u="sng" dirty="0">
                <a:solidFill>
                  <a:srgbClr val="C00000"/>
                </a:solidFill>
                <a:latin typeface="Times New Roman" panose="02020603050405020304" pitchFamily="18" charset="0"/>
                <a:cs typeface="+mj-cs"/>
              </a:rPr>
              <a:t>After studying this chapter you should be able to:</a:t>
            </a:r>
          </a:p>
          <a:p>
            <a:pPr marL="533400" indent="-533400">
              <a:lnSpc>
                <a:spcPct val="200000"/>
              </a:lnSpc>
              <a:buFontTx/>
              <a:buAutoNum type="arabicPeriod"/>
            </a:pPr>
            <a:r>
              <a:rPr lang="en-US" altLang="ar-SA" sz="2000" b="1" dirty="0">
                <a:latin typeface="Times New Roman" panose="02020603050405020304" pitchFamily="18" charset="0"/>
                <a:cs typeface="+mj-cs"/>
              </a:rPr>
              <a:t>Define the consumer market and construct a simple model of consumer buyer behavior</a:t>
            </a:r>
          </a:p>
          <a:p>
            <a:pPr marL="533400" indent="-533400">
              <a:lnSpc>
                <a:spcPct val="200000"/>
              </a:lnSpc>
              <a:buFontTx/>
              <a:buAutoNum type="arabicPeriod"/>
            </a:pPr>
            <a:r>
              <a:rPr lang="en-US" altLang="ar-SA" sz="2000" b="1" dirty="0">
                <a:latin typeface="Times New Roman" panose="02020603050405020304" pitchFamily="18" charset="0"/>
                <a:cs typeface="+mj-cs"/>
              </a:rPr>
              <a:t>Name the four major factors that influence consumer buyer behavior</a:t>
            </a:r>
          </a:p>
          <a:p>
            <a:pPr marL="533400" indent="-533400">
              <a:lnSpc>
                <a:spcPct val="200000"/>
              </a:lnSpc>
              <a:buFontTx/>
              <a:buAutoNum type="arabicPeriod"/>
            </a:pPr>
            <a:r>
              <a:rPr lang="en-US" altLang="ar-SA" sz="2000" b="1" dirty="0">
                <a:latin typeface="Times New Roman" panose="02020603050405020304" pitchFamily="18" charset="0"/>
                <a:cs typeface="+mj-cs"/>
              </a:rPr>
              <a:t>List and understand the major types of buying decision behavior and the stages in the buyer decision process</a:t>
            </a:r>
          </a:p>
          <a:p>
            <a:pPr>
              <a:lnSpc>
                <a:spcPct val="250000"/>
              </a:lnSpc>
              <a:buFont typeface="Wingdings" panose="05000000000000000000" pitchFamily="2" charset="2"/>
              <a:buChar char="q"/>
            </a:pPr>
            <a:endParaRPr lang="en-US" altLang="ar-SA" sz="2400" b="1" dirty="0">
              <a:cs typeface="+mj-cs"/>
            </a:endParaRPr>
          </a:p>
        </p:txBody>
      </p:sp>
      <p:sp>
        <p:nvSpPr>
          <p:cNvPr id="4" name="Slide Number Placeholder 3">
            <a:extLst>
              <a:ext uri="{FF2B5EF4-FFF2-40B4-BE49-F238E27FC236}">
                <a16:creationId xmlns:a16="http://schemas.microsoft.com/office/drawing/2014/main" id="{B2D4D114-1B49-4D8F-48C5-16D960ECBE22}"/>
              </a:ext>
            </a:extLst>
          </p:cNvPr>
          <p:cNvSpPr>
            <a:spLocks noGrp="1"/>
          </p:cNvSpPr>
          <p:nvPr>
            <p:ph type="sldNum" sz="quarter" idx="12"/>
          </p:nvPr>
        </p:nvSpPr>
        <p:spPr/>
        <p:txBody>
          <a:bodyPr/>
          <a:lstStyle/>
          <a:p>
            <a:fld id="{F7542ADD-394E-41F3-B704-951748884AEE}" type="slidenum">
              <a:rPr lang="en-US" smtClean="0"/>
              <a:t>4</a:t>
            </a:fld>
            <a:endParaRPr lang="en-US"/>
          </a:p>
        </p:txBody>
      </p:sp>
      <p:sp>
        <p:nvSpPr>
          <p:cNvPr id="5" name="Rectangle 4">
            <a:extLst>
              <a:ext uri="{FF2B5EF4-FFF2-40B4-BE49-F238E27FC236}">
                <a16:creationId xmlns:a16="http://schemas.microsoft.com/office/drawing/2014/main" id="{D43D0353-C31E-55FE-9E49-4FE6239F2E2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130833"/>
    </mc:Choice>
    <mc:Fallback xmlns="">
      <p:transition spd="slow" advTm="130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101"/>
                                        </p:tgtEl>
                                      </p:cBhvr>
                                    </p:animEffect>
                                    <p:set>
                                      <p:cBhvr>
                                        <p:cTn id="7"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extLst>
    <p:ext uri="{3A86A75C-4F4B-4683-9AE1-C65F6400EC91}">
      <p14:laserTraceLst xmlns:p14="http://schemas.microsoft.com/office/powerpoint/2010/main">
        <p14:tracePtLst>
          <p14:tracePt t="91662" x="12039600" y="1928813"/>
          <p14:tracePt t="91672" x="11699875" y="1835150"/>
          <p14:tracePt t="91689" x="11317288" y="1827213"/>
          <p14:tracePt t="91706" x="10985500" y="1878013"/>
          <p14:tracePt t="91709" x="10909300" y="1903413"/>
          <p14:tracePt t="91722" x="10688638" y="2005013"/>
          <p14:tracePt t="91739" x="10475913" y="2200275"/>
          <p14:tracePt t="91756" x="10313988" y="2438400"/>
          <p14:tracePt t="91760" x="10271125" y="2506663"/>
          <p14:tracePt t="91762" x="10237788" y="2566988"/>
          <p14:tracePt t="91777" x="10153650" y="2727325"/>
          <p14:tracePt t="91784" x="10118725" y="2838450"/>
          <p14:tracePt t="91788" x="10110788" y="2881313"/>
          <p14:tracePt t="91794" x="10075863" y="2974975"/>
          <p14:tracePt t="91807" x="10034588" y="3135313"/>
          <p14:tracePt t="91822" x="9983788" y="3297238"/>
          <p14:tracePt t="91824" x="9983788" y="3314700"/>
          <p14:tracePt t="91840" x="9915525" y="3424238"/>
          <p14:tracePt t="91856" x="9872663" y="3492500"/>
          <p14:tracePt t="91872" x="9812338" y="3552825"/>
          <p14:tracePt t="91889" x="9753600" y="3619500"/>
          <p14:tracePt t="91906" x="9659938" y="3705225"/>
          <p14:tracePt t="91909" x="9626600" y="3748088"/>
          <p14:tracePt t="91922" x="9498013" y="3900488"/>
          <p14:tracePt t="91939" x="9328150" y="4062413"/>
          <p14:tracePt t="91956" x="9091613" y="4291013"/>
          <p14:tracePt t="91958" x="9031288" y="4333875"/>
          <p14:tracePt t="91972" x="8836025" y="4470400"/>
          <p14:tracePt t="91975" x="8777288" y="4513263"/>
          <p14:tracePt t="91978" x="8699500" y="4564063"/>
          <p14:tracePt t="91993" x="8462963" y="4691063"/>
          <p14:tracePt t="91997" x="8385175" y="4724400"/>
          <p14:tracePt t="92000" x="8326438" y="4759325"/>
          <p14:tracePt t="92006" x="8189913" y="4802188"/>
          <p14:tracePt t="92022" x="7986713" y="4868863"/>
          <p14:tracePt t="92025" x="7943850" y="4868863"/>
          <p14:tracePt t="92039" x="7816850" y="4886325"/>
          <p14:tracePt t="92056" x="7646988" y="4886325"/>
          <p14:tracePt t="92072" x="7408863" y="4886325"/>
          <p14:tracePt t="92089" x="7119938" y="4886325"/>
          <p14:tracePt t="92106" x="6831013" y="4886325"/>
          <p14:tracePt t="92109" x="6762750" y="4886325"/>
          <p14:tracePt t="92122" x="6542088" y="4886325"/>
          <p14:tracePt t="92138" x="6372225" y="4852988"/>
          <p14:tracePt t="92155" x="6245225" y="4802188"/>
          <p14:tracePt t="92172" x="6235700" y="4802188"/>
          <p14:tracePt t="92175" x="6219825" y="4802188"/>
          <p14:tracePt t="92177" x="6219825" y="4784725"/>
          <p14:tracePt t="92189" x="6184900" y="4784725"/>
          <p14:tracePt t="92206" x="6116638" y="4767263"/>
          <p14:tracePt t="92222" x="6024563" y="4767263"/>
          <p14:tracePt t="92225" x="5997575" y="4767263"/>
          <p14:tracePt t="92244" x="5905500" y="4767263"/>
          <p14:tracePt t="92251" x="5862638" y="4767263"/>
          <p14:tracePt t="92257" x="5827713" y="4759325"/>
          <p14:tracePt t="92263" x="5819775" y="4759325"/>
          <p14:tracePt t="92266" x="5802313" y="4759325"/>
          <p14:tracePt t="92269" x="5794375" y="4759325"/>
          <p14:tracePt t="92272" x="5776913" y="4759325"/>
          <p14:tracePt t="92288" x="5761038" y="4749800"/>
          <p14:tracePt t="92291" x="5751513" y="4749800"/>
          <p14:tracePt t="92305" x="5718175" y="4749800"/>
          <p14:tracePt t="92322" x="5616575" y="4749800"/>
          <p14:tracePt t="92325" x="5573713" y="4749800"/>
          <p14:tracePt t="92327" x="5530850" y="4749800"/>
          <p14:tracePt t="92338" x="5429250" y="4749800"/>
          <p14:tracePt t="92341" x="5368925" y="4749800"/>
          <p14:tracePt t="92356" x="5241925" y="4749800"/>
          <p14:tracePt t="92359" x="5173663" y="4749800"/>
          <p14:tracePt t="92372" x="4902200" y="4759325"/>
          <p14:tracePt t="92375" x="4800600" y="4759325"/>
          <p14:tracePt t="92389" x="4545013" y="4759325"/>
          <p14:tracePt t="92391" x="4476750" y="4759325"/>
          <p14:tracePt t="92406" x="4205288" y="4759325"/>
          <p14:tracePt t="92422" x="3984625" y="4775200"/>
          <p14:tracePt t="92439" x="3602038" y="4852988"/>
          <p14:tracePt t="92457" x="3228975" y="4962525"/>
          <p14:tracePt t="92472" x="2965450" y="5013325"/>
          <p14:tracePt t="92488" x="2854325" y="5048250"/>
          <p14:tracePt t="92505" x="2820988" y="5056188"/>
          <p14:tracePt t="92597" x="2828925" y="5056188"/>
          <p14:tracePt t="92605" x="2846388" y="5056188"/>
          <p14:tracePt t="92613" x="2863850" y="5056188"/>
          <p14:tracePt t="92616" x="2871788" y="5056188"/>
          <p14:tracePt t="92623" x="2897188" y="5056188"/>
          <p14:tracePt t="92628" x="2947988" y="5048250"/>
          <p14:tracePt t="92639" x="3008313" y="5038725"/>
          <p14:tracePt t="92641" x="3041650" y="5030788"/>
          <p14:tracePt t="92657" x="3168650" y="5013325"/>
          <p14:tracePt t="92662" x="3211513" y="5013325"/>
          <p14:tracePt t="92664" x="3244850" y="5013325"/>
          <p14:tracePt t="92671" x="3287713" y="5013325"/>
          <p14:tracePt t="92672" x="3330575" y="5005388"/>
          <p14:tracePt t="92688" x="3586163" y="4962525"/>
          <p14:tracePt t="92705" x="3900488" y="4929188"/>
          <p14:tracePt t="92722" x="4298950" y="4903788"/>
          <p14:tracePt t="92725" x="4418013" y="4886325"/>
          <p14:tracePt t="92738" x="4791075" y="4792663"/>
          <p14:tracePt t="92741" x="4910138" y="4767263"/>
          <p14:tracePt t="92756" x="5327650" y="4665663"/>
          <p14:tracePt t="92759" x="5403850" y="4640263"/>
          <p14:tracePt t="92772" x="5624513" y="4597400"/>
          <p14:tracePt t="92775" x="5667375" y="4589463"/>
          <p14:tracePt t="92788" x="5786438" y="4554538"/>
          <p14:tracePt t="92791" x="5802313" y="4546600"/>
          <p14:tracePt t="92805" x="5853113" y="4529138"/>
          <p14:tracePt t="92869" x="5837238" y="4529138"/>
          <p14:tracePt t="92874" x="5827713" y="4529138"/>
          <p14:tracePt t="92877" x="5802313" y="4529138"/>
          <p14:tracePt t="92888" x="5718175" y="4529138"/>
          <p14:tracePt t="92905" x="5505450" y="4529138"/>
          <p14:tracePt t="92922" x="5148263" y="4529138"/>
          <p14:tracePt t="92924" x="5038725" y="4538663"/>
          <p14:tracePt t="92938" x="4621213" y="4572000"/>
          <p14:tracePt t="92940" x="4460875" y="4597400"/>
          <p14:tracePt t="92955" x="3832225" y="4657725"/>
          <p14:tracePt t="92972" x="3254375" y="4657725"/>
          <p14:tracePt t="92975" x="3127375" y="4657725"/>
          <p14:tracePt t="92989" x="2820988" y="4657725"/>
          <p14:tracePt t="92992" x="2727325" y="4657725"/>
          <p14:tracePt t="93006" x="2471738" y="4657725"/>
          <p14:tracePt t="93010" x="2438400" y="4657725"/>
          <p14:tracePt t="93022" x="2405063" y="4657725"/>
          <p14:tracePt t="93082" x="2413000" y="4657725"/>
          <p14:tracePt t="93093" x="2430463" y="4657725"/>
          <p14:tracePt t="93097" x="2446338" y="4657725"/>
          <p14:tracePt t="93104" x="2489200" y="4657725"/>
          <p14:tracePt t="93121" x="2608263" y="4657725"/>
          <p14:tracePt t="93138" x="2811463" y="4657725"/>
          <p14:tracePt t="93141" x="2889250" y="4657725"/>
          <p14:tracePt t="93154" x="3168650" y="4657725"/>
          <p14:tracePt t="93172" x="3398838" y="4657725"/>
          <p14:tracePt t="93189" x="3441700" y="4657725"/>
          <p14:tracePt t="93191" x="3500438" y="4657725"/>
          <p14:tracePt t="93206" x="3789363" y="4657725"/>
          <p14:tracePt t="93224" x="4002088" y="4657725"/>
          <p14:tracePt t="93227" x="4044950" y="4657725"/>
          <p14:tracePt t="93230" x="4078288" y="4657725"/>
          <p14:tracePt t="93238" x="4111625" y="4657725"/>
          <p14:tracePt t="93239" x="4137025" y="4657725"/>
          <p14:tracePt t="93255" x="4197350" y="4657725"/>
          <p14:tracePt t="93271" x="4205288" y="4657725"/>
          <p14:tracePt t="93289" x="4214813" y="4657725"/>
          <p14:tracePt t="93385" x="4222750" y="4657725"/>
          <p14:tracePt t="115049" x="4230688" y="4657725"/>
          <p14:tracePt t="115059" x="4265613" y="4657725"/>
          <p14:tracePt t="115063" x="4298950" y="4657725"/>
          <p14:tracePt t="115074" x="4332288" y="4657725"/>
          <p14:tracePt t="115091" x="4384675" y="4657725"/>
          <p14:tracePt t="115108" x="4435475" y="4648200"/>
          <p14:tracePt t="115125" x="4503738" y="4640263"/>
          <p14:tracePt t="115142" x="4587875" y="4622800"/>
          <p14:tracePt t="115145" x="4605338" y="4614863"/>
          <p14:tracePt t="115148" x="4621213" y="4614863"/>
          <p14:tracePt t="115158" x="4646613" y="4614863"/>
          <p14:tracePt t="115160" x="4673600" y="4614863"/>
          <p14:tracePt t="115174" x="4724400" y="4614863"/>
          <p14:tracePt t="115177" x="4732338" y="4614863"/>
          <p14:tracePt t="115192" x="4818063" y="4614863"/>
          <p14:tracePt t="115208" x="4876800" y="4614863"/>
          <p14:tracePt t="115211" x="4894263" y="4614863"/>
          <p14:tracePt t="115213" x="4910138" y="4614863"/>
          <p14:tracePt t="115225" x="4945063" y="4614863"/>
          <p14:tracePt t="115227" x="4962525" y="4614863"/>
          <p14:tracePt t="115242" x="5029200" y="4614863"/>
          <p14:tracePt t="115264" x="5089525" y="4605338"/>
          <p14:tracePt t="115274" x="5114925" y="4597400"/>
          <p14:tracePt t="115281" x="5132388" y="4597400"/>
          <p14:tracePt t="115977" x="5140325" y="4597400"/>
          <p14:tracePt t="115991" x="5191125" y="4597400"/>
          <p14:tracePt t="115997" x="5224463" y="4597400"/>
          <p14:tracePt t="116011" x="5302250" y="4597400"/>
          <p14:tracePt t="116024" x="5378450" y="4597400"/>
          <p14:tracePt t="116026" x="5411788" y="4597400"/>
          <p14:tracePt t="116040" x="5530850" y="4597400"/>
          <p14:tracePt t="116043" x="5573713" y="4597400"/>
          <p14:tracePt t="116058" x="5768975" y="4572000"/>
          <p14:tracePt t="116074" x="5997575" y="4521200"/>
          <p14:tracePt t="116091" x="6253163" y="4460875"/>
          <p14:tracePt t="116108" x="6440488" y="4419600"/>
          <p14:tracePt t="116125" x="6584950" y="4394200"/>
          <p14:tracePt t="116141" x="6704013" y="4368800"/>
          <p14:tracePt t="116144" x="6737350" y="4359275"/>
          <p14:tracePt t="116157" x="6838950" y="4333875"/>
          <p14:tracePt t="116174" x="7034213" y="4308475"/>
          <p14:tracePt t="116177" x="7085013" y="4308475"/>
          <p14:tracePt t="116190" x="7391400" y="4300538"/>
          <p14:tracePt t="116207" x="7731125" y="4283075"/>
          <p14:tracePt t="116224" x="8004175" y="4283075"/>
          <p14:tracePt t="116226" x="8113713" y="4283075"/>
          <p14:tracePt t="116241" x="8470900" y="4283075"/>
          <p14:tracePt t="116258" x="8742363" y="4291013"/>
          <p14:tracePt t="116275" x="8997950" y="4291013"/>
          <p14:tracePt t="116278" x="9074150" y="4291013"/>
          <p14:tracePt t="116290" x="9337675" y="4291013"/>
          <p14:tracePt t="116293" x="9439275" y="4291013"/>
          <p14:tracePt t="116308" x="9890125" y="4291013"/>
          <p14:tracePt t="116324" x="10399713" y="4291013"/>
          <p14:tracePt t="116341" x="10790238" y="4291013"/>
          <p14:tracePt t="116358" x="11036300" y="4291013"/>
          <p14:tracePt t="116361" x="11096625" y="4291013"/>
          <p14:tracePt t="116364" x="11155363" y="4291013"/>
          <p14:tracePt t="116374" x="11206163" y="4291013"/>
          <p14:tracePt t="116376" x="11241088" y="4291013"/>
          <p14:tracePt t="116391" x="11325225" y="4283075"/>
          <p14:tracePt t="116394" x="11385550" y="4283075"/>
          <p14:tracePt t="116407" x="11461750" y="4275138"/>
          <p14:tracePt t="116424" x="11555413" y="4249738"/>
          <p14:tracePt t="116427" x="11563350" y="4249738"/>
          <p14:tracePt t="116441" x="11614150" y="4240213"/>
          <p14:tracePt t="116444" x="11631613" y="4232275"/>
          <p14:tracePt t="116457" x="11647488" y="4232275"/>
          <p14:tracePt t="116474" x="11682413" y="4232275"/>
          <p14:tracePt t="116490" x="11715750" y="4214813"/>
          <p14:tracePt t="116508" x="11791950" y="4189413"/>
          <p14:tracePt t="116524" x="11911013" y="4156075"/>
          <p14:tracePt t="116541" x="12030075" y="4121150"/>
          <p14:tracePt t="116557" x="12158663" y="408781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14CE527B-8B71-F8F8-E562-E8D316C1542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2">
            <a:extLst>
              <a:ext uri="{FF2B5EF4-FFF2-40B4-BE49-F238E27FC236}">
                <a16:creationId xmlns:a16="http://schemas.microsoft.com/office/drawing/2014/main" id="{11D9000E-89C2-4B05-90C0-805E28311D8E}"/>
              </a:ext>
            </a:extLst>
          </p:cNvPr>
          <p:cNvSpPr txBox="1">
            <a:spLocks noChangeArrowheads="1"/>
          </p:cNvSpPr>
          <p:nvPr/>
        </p:nvSpPr>
        <p:spPr>
          <a:xfrm>
            <a:off x="3528629" y="308826"/>
            <a:ext cx="471468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Model of Consumer Behavior</a:t>
            </a:r>
          </a:p>
        </p:txBody>
      </p:sp>
      <p:sp>
        <p:nvSpPr>
          <p:cNvPr id="14" name="Rectangle 3">
            <a:extLst>
              <a:ext uri="{FF2B5EF4-FFF2-40B4-BE49-F238E27FC236}">
                <a16:creationId xmlns:a16="http://schemas.microsoft.com/office/drawing/2014/main" id="{D9601A0E-FA94-4E46-8FD7-031DDC5B80A3}"/>
              </a:ext>
            </a:extLst>
          </p:cNvPr>
          <p:cNvSpPr txBox="1">
            <a:spLocks noChangeArrowheads="1"/>
          </p:cNvSpPr>
          <p:nvPr/>
        </p:nvSpPr>
        <p:spPr>
          <a:xfrm>
            <a:off x="223736" y="1238337"/>
            <a:ext cx="11786648" cy="4745903"/>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nSpc>
                <a:spcPct val="150000"/>
              </a:lnSpc>
              <a:buFont typeface="Arial" panose="020B0604020202020204" pitchFamily="34" charset="0"/>
              <a:buNone/>
            </a:pPr>
            <a:r>
              <a:rPr lang="en-US" altLang="ar-SA" sz="2400" b="1" u="sng" dirty="0">
                <a:solidFill>
                  <a:schemeClr val="accent6">
                    <a:lumMod val="50000"/>
                  </a:schemeClr>
                </a:solidFill>
                <a:effectLst>
                  <a:outerShdw blurRad="38100" dist="38100" dir="2700000" algn="tl">
                    <a:srgbClr val="000000">
                      <a:alpha val="43137"/>
                    </a:srgbClr>
                  </a:outerShdw>
                </a:effectLst>
              </a:rPr>
              <a:t> </a:t>
            </a:r>
            <a:r>
              <a:rPr lang="en-US" altLang="ar-SA" sz="2400" b="1" u="sng"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rPr>
              <a:t>Consumer behavior </a:t>
            </a:r>
          </a:p>
          <a:p>
            <a:pPr>
              <a:lnSpc>
                <a:spcPct val="150000"/>
              </a:lnSpc>
              <a:buFont typeface="Wingdings" panose="05000000000000000000" pitchFamily="2" charset="2"/>
              <a:buChar char="§"/>
            </a:pPr>
            <a:r>
              <a:rPr lang="en-US" altLang="ar-SA" sz="2000" b="1" dirty="0">
                <a:latin typeface="Times New Roman" panose="02020603050405020304" pitchFamily="18" charset="0"/>
              </a:rPr>
              <a:t>Reflects totality of consumer’s decisions with respect to the acquisition, consumption, and disposition of goods, services, time, and ideas by (human) decision-making units (over time).</a:t>
            </a:r>
            <a:endParaRPr lang="en-US" altLang="ar-SA" sz="2000" b="1" i="1" dirty="0">
              <a:latin typeface="Times New Roman" panose="02020603050405020304" pitchFamily="18" charset="0"/>
            </a:endParaRPr>
          </a:p>
          <a:p>
            <a:pPr marL="533400" indent="-533400">
              <a:lnSpc>
                <a:spcPct val="150000"/>
              </a:lnSpc>
              <a:buFont typeface="Arial" panose="020B0604020202020204" pitchFamily="34" charset="0"/>
              <a:buNone/>
            </a:pPr>
            <a:r>
              <a:rPr lang="en-US" altLang="ar-SA" sz="2400" b="1" u="sng"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rPr>
              <a:t>Consumer buyer behavior </a:t>
            </a:r>
          </a:p>
          <a:p>
            <a:pPr>
              <a:lnSpc>
                <a:spcPct val="150000"/>
              </a:lnSpc>
              <a:buFont typeface="Wingdings" panose="05000000000000000000" pitchFamily="2" charset="2"/>
              <a:buChar char="§"/>
            </a:pPr>
            <a:r>
              <a:rPr lang="en-US" altLang="ar-SA" sz="2000" b="1" dirty="0">
                <a:latin typeface="Times New Roman" panose="02020603050405020304" pitchFamily="18" charset="0"/>
              </a:rPr>
              <a:t>refers to the buying behavior of final consumers—individuals and households who buy goods and services for personal consumption</a:t>
            </a:r>
          </a:p>
          <a:p>
            <a:pPr marL="533400" indent="-533400">
              <a:lnSpc>
                <a:spcPct val="150000"/>
              </a:lnSpc>
              <a:buFont typeface="Arial" panose="020B0604020202020204" pitchFamily="34" charset="0"/>
              <a:buNone/>
            </a:pPr>
            <a:r>
              <a:rPr lang="en-US" altLang="ar-SA" sz="2400" b="1" u="sng"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rPr>
              <a:t>Consumer market</a:t>
            </a:r>
          </a:p>
          <a:p>
            <a:pPr>
              <a:lnSpc>
                <a:spcPct val="150000"/>
              </a:lnSpc>
              <a:buFont typeface="Wingdings" panose="05000000000000000000" pitchFamily="2" charset="2"/>
              <a:buChar char="§"/>
            </a:pPr>
            <a:r>
              <a:rPr lang="en-US" altLang="ar-SA" sz="2000" b="1" dirty="0">
                <a:latin typeface="Times New Roman" panose="02020603050405020304" pitchFamily="18" charset="0"/>
              </a:rPr>
              <a:t> refers to all of the personal consumption of final consumers</a:t>
            </a:r>
          </a:p>
        </p:txBody>
      </p:sp>
      <p:sp>
        <p:nvSpPr>
          <p:cNvPr id="3" name="Rectangle 2">
            <a:extLst>
              <a:ext uri="{FF2B5EF4-FFF2-40B4-BE49-F238E27FC236}">
                <a16:creationId xmlns:a16="http://schemas.microsoft.com/office/drawing/2014/main" id="{69730A79-8F6B-3974-8279-61068F38E8F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5" name="Graphic 21">
            <a:extLst>
              <a:ext uri="{FF2B5EF4-FFF2-40B4-BE49-F238E27FC236}">
                <a16:creationId xmlns:a16="http://schemas.microsoft.com/office/drawing/2014/main" id="{17933D1C-B338-669B-3F57-FD48E61D2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Tree>
    <p:extLst>
      <p:ext uri="{BB962C8B-B14F-4D97-AF65-F5344CB8AC3E}">
        <p14:creationId xmlns:p14="http://schemas.microsoft.com/office/powerpoint/2010/main" val="3619866085"/>
      </p:ext>
    </p:extLst>
  </p:cSld>
  <p:clrMapOvr>
    <a:masterClrMapping/>
  </p:clrMapOvr>
  <mc:AlternateContent xmlns:mc="http://schemas.openxmlformats.org/markup-compatibility/2006" xmlns:p14="http://schemas.microsoft.com/office/powerpoint/2010/main">
    <mc:Choice Requires="p14">
      <p:transition p14:dur="10" advTm="341034"/>
    </mc:Choice>
    <mc:Fallback xmlns="">
      <p:transition advTm="341034"/>
    </mc:Fallback>
  </mc:AlternateContent>
  <p:extLst>
    <p:ext uri="{3A86A75C-4F4B-4683-9AE1-C65F6400EC91}">
      <p14:laserTraceLst xmlns:p14="http://schemas.microsoft.com/office/powerpoint/2010/main">
        <p14:tracePtLst>
          <p14:tracePt t="117068" x="11936413" y="3552825"/>
          <p14:tracePt t="117084" x="11282363" y="3900488"/>
          <p14:tracePt t="117101" x="10688638" y="4316413"/>
          <p14:tracePt t="117104" x="10560050" y="4435475"/>
          <p14:tracePt t="117117" x="10186988" y="4810125"/>
          <p14:tracePt t="117120" x="10075863" y="4911725"/>
          <p14:tracePt t="117135" x="9667875" y="5380038"/>
          <p14:tracePt t="117151" x="9294813" y="5897563"/>
          <p14:tracePt t="117167" x="8947150" y="6416675"/>
          <p14:tracePt t="117170" x="8836025" y="6569075"/>
          <p14:tracePt t="117173" x="8750300" y="6688138"/>
          <p14:tracePt t="117512" x="11953875" y="3917950"/>
          <p14:tracePt t="117517" x="11809413" y="3917950"/>
          <p14:tracePt t="117534" x="11231563" y="3917950"/>
          <p14:tracePt t="117536" x="11079163" y="3917950"/>
          <p14:tracePt t="117551" x="10518775" y="3917950"/>
          <p14:tracePt t="117568" x="9974263" y="4002088"/>
          <p14:tracePt t="117571" x="9847263" y="4037013"/>
          <p14:tracePt t="117573" x="9702800" y="4087813"/>
          <p14:tracePt t="117584" x="9439275" y="4156075"/>
          <p14:tracePt t="117586" x="9328150" y="4189413"/>
          <p14:tracePt t="117601" x="8886825" y="4291013"/>
          <p14:tracePt t="117617" x="8547100" y="4394200"/>
          <p14:tracePt t="117634" x="8326438" y="4503738"/>
          <p14:tracePt t="117650" x="8156575" y="4683125"/>
          <p14:tracePt t="117667" x="8054975" y="4903788"/>
          <p14:tracePt t="117684" x="8020050" y="5048250"/>
          <p14:tracePt t="117700" x="8020050" y="5167313"/>
          <p14:tracePt t="117717" x="8020050" y="5286375"/>
          <p14:tracePt t="117720" x="8020050" y="5311775"/>
          <p14:tracePt t="117723" x="8020050" y="5345113"/>
          <p14:tracePt t="117734" x="8020050" y="5421313"/>
          <p14:tracePt t="117736" x="8029575" y="5464175"/>
          <p14:tracePt t="117751" x="8131175" y="5702300"/>
          <p14:tracePt t="117767" x="8428038" y="5872163"/>
          <p14:tracePt t="117770" x="8539163" y="5897563"/>
          <p14:tracePt t="117783" x="8980488" y="5905500"/>
          <p14:tracePt t="117786" x="9158288" y="5905500"/>
          <p14:tracePt t="117801" x="9940925" y="5905500"/>
          <p14:tracePt t="117817" x="10628313" y="5905500"/>
          <p14:tracePt t="117834" x="11163300" y="5932488"/>
          <p14:tracePt t="117850" x="11622088" y="5932488"/>
          <p14:tracePt t="117867" x="12072938" y="5838825"/>
          <p14:tracePt t="117980" x="12090400" y="5200650"/>
          <p14:tracePt t="117983" x="12004675" y="5167313"/>
          <p14:tracePt t="117985" x="11903075" y="5132388"/>
          <p14:tracePt t="117988" x="11801475" y="5099050"/>
          <p14:tracePt t="118001" x="11452225" y="5013325"/>
          <p14:tracePt t="118017" x="10883900" y="5005388"/>
          <p14:tracePt t="118034" x="10136188" y="5038725"/>
          <p14:tracePt t="118050" x="8997950" y="5226050"/>
          <p14:tracePt t="118067" x="7008813" y="5659438"/>
          <p14:tracePt t="118084" x="5591175" y="5991225"/>
          <p14:tracePt t="118101" x="4775200" y="6102350"/>
          <p14:tracePt t="118104" x="4630738" y="6110288"/>
          <p14:tracePt t="118117" x="4273550" y="6143625"/>
          <p14:tracePt t="118121" x="4187825" y="6143625"/>
          <p14:tracePt t="118123" x="4103688" y="6143625"/>
          <p14:tracePt t="118133" x="3941763" y="6169025"/>
          <p14:tracePt t="118136" x="3873500" y="6178550"/>
          <p14:tracePt t="118151" x="3670300" y="6211888"/>
          <p14:tracePt t="118167" x="3559175" y="6246813"/>
          <p14:tracePt t="118183" x="3500438" y="6254750"/>
          <p14:tracePt t="118186" x="3492500" y="6262688"/>
          <p14:tracePt t="118200" x="3482975" y="6262688"/>
          <p14:tracePt t="118217" x="3467100" y="6272213"/>
          <p14:tracePt t="118258" x="3457575" y="6272213"/>
          <p14:tracePt t="118266" x="3441700" y="6272213"/>
          <p14:tracePt t="118277" x="3424238" y="6272213"/>
          <p14:tracePt t="118286" x="3406775" y="6280150"/>
          <p14:tracePt t="118290" x="3398838" y="6288088"/>
          <p14:tracePt t="118293" x="3389313" y="6288088"/>
          <p14:tracePt t="118299" x="3363913" y="6288088"/>
          <p14:tracePt t="118316" x="3338513" y="6305550"/>
          <p14:tracePt t="118333" x="3313113" y="6305550"/>
          <p14:tracePt t="118355" x="3297238" y="6313488"/>
          <p14:tracePt t="118403" x="3287713" y="6313488"/>
          <p14:tracePt t="118430" x="3287713" y="6305550"/>
          <p14:tracePt t="118437" x="3287713" y="6297613"/>
          <p14:tracePt t="118439" x="3287713" y="6280150"/>
          <p14:tracePt t="118451" x="3322638" y="6229350"/>
          <p14:tracePt t="118455" x="3348038" y="6211888"/>
          <p14:tracePt t="118458" x="3381375" y="6186488"/>
          <p14:tracePt t="118467" x="3467100" y="6127750"/>
          <p14:tracePt t="118470" x="3517900" y="6084888"/>
          <p14:tracePt t="118472" x="3568700" y="6059488"/>
          <p14:tracePt t="118483" x="3729038" y="5940425"/>
          <p14:tracePt t="118500" x="3941763" y="5813425"/>
          <p14:tracePt t="118517" x="4205288" y="5641975"/>
          <p14:tracePt t="118533" x="4537075" y="5413375"/>
          <p14:tracePt t="118536" x="4621213" y="5362575"/>
          <p14:tracePt t="118550" x="4851400" y="5226050"/>
          <p14:tracePt t="118552" x="4927600" y="5175250"/>
          <p14:tracePt t="118567" x="5208588" y="4972050"/>
          <p14:tracePt t="118584" x="5454650" y="4818063"/>
          <p14:tracePt t="118586" x="5505450" y="4784725"/>
          <p14:tracePt t="118589" x="5556250" y="4759325"/>
          <p14:tracePt t="118600" x="5641975" y="4699000"/>
          <p14:tracePt t="118602" x="5667375" y="4683125"/>
          <p14:tracePt t="118617" x="5761038" y="4622800"/>
          <p14:tracePt t="118635" x="5811838" y="4579938"/>
          <p14:tracePt t="118638" x="5819775" y="4572000"/>
          <p14:tracePt t="118650" x="5853113" y="4546600"/>
          <p14:tracePt t="118666" x="5888038" y="4513263"/>
          <p14:tracePt t="118684" x="5905500" y="4486275"/>
          <p14:tracePt t="118700" x="5913438" y="4452938"/>
          <p14:tracePt t="118717" x="5921375" y="4410075"/>
          <p14:tracePt t="118720" x="5921375" y="4394200"/>
          <p14:tracePt t="118734" x="5913438" y="4359275"/>
          <p14:tracePt t="118751" x="5905500" y="4333875"/>
          <p14:tracePt t="118766" x="5870575" y="4283075"/>
          <p14:tracePt t="118767" x="5862638" y="4265613"/>
          <p14:tracePt t="118783" x="5811838" y="4164013"/>
          <p14:tracePt t="118786" x="5786438" y="4138613"/>
          <p14:tracePt t="118801" x="5683250" y="4037013"/>
          <p14:tracePt t="118817" x="5538788" y="3951288"/>
          <p14:tracePt t="118833" x="5378450" y="3875088"/>
          <p14:tracePt t="118849" x="5216525" y="3832225"/>
          <p14:tracePt t="118867" x="5148263" y="3824288"/>
          <p14:tracePt t="118883" x="5089525" y="3806825"/>
          <p14:tracePt t="118901" x="5054600" y="3806825"/>
          <p14:tracePt t="118918" x="5046663" y="3806825"/>
          <p14:tracePt t="118921" x="5038725" y="3806825"/>
          <p14:tracePt t="119085" x="5046663" y="3806825"/>
          <p14:tracePt t="119096" x="5064125" y="3806825"/>
          <p14:tracePt t="119101" x="5072063" y="3806825"/>
          <p14:tracePt t="119109" x="5097463" y="3824288"/>
          <p14:tracePt t="119112" x="5106988" y="3832225"/>
          <p14:tracePt t="119116" x="5122863" y="3832225"/>
          <p14:tracePt t="119133" x="5191125" y="3867150"/>
          <p14:tracePt t="119136" x="5216525" y="3875088"/>
          <p14:tracePt t="119158" x="5360988" y="3908425"/>
          <p14:tracePt t="119162" x="5394325" y="3917950"/>
          <p14:tracePt t="119165" x="5421313" y="3925888"/>
          <p14:tracePt t="119173" x="5472113" y="3925888"/>
          <p14:tracePt t="119183" x="5538788" y="3943350"/>
          <p14:tracePt t="119186" x="5556250" y="3943350"/>
          <p14:tracePt t="119199" x="5616575" y="3960813"/>
          <p14:tracePt t="119202" x="5632450" y="3960813"/>
          <p14:tracePt t="119217" x="5726113" y="3960813"/>
          <p14:tracePt t="119233" x="5827713" y="3960813"/>
          <p14:tracePt t="119250" x="5930900" y="3960813"/>
          <p14:tracePt t="119266" x="6015038" y="3960813"/>
          <p14:tracePt t="119283" x="6108700" y="3960813"/>
          <p14:tracePt t="119300" x="6194425" y="3960813"/>
          <p14:tracePt t="119316" x="6270625" y="3943350"/>
          <p14:tracePt t="119333" x="6372225" y="3925888"/>
          <p14:tracePt t="119336" x="6397625" y="3917950"/>
          <p14:tracePt t="119350" x="6473825" y="3892550"/>
          <p14:tracePt t="119351" x="6499225" y="3883025"/>
          <p14:tracePt t="119367" x="6584950" y="3867150"/>
          <p14:tracePt t="119383" x="6653213" y="3849688"/>
          <p14:tracePt t="119386" x="6661150" y="3849688"/>
          <p14:tracePt t="119399" x="6686550" y="3832225"/>
          <p14:tracePt t="119402" x="6694488" y="3832225"/>
          <p14:tracePt t="119417" x="6711950" y="3824288"/>
          <p14:tracePt t="119433" x="6719888" y="3824288"/>
          <p14:tracePt t="119450" x="6737350" y="3824288"/>
          <p14:tracePt t="119470" x="6737350" y="3816350"/>
          <p14:tracePt t="126685" x="6788150" y="3806825"/>
          <p14:tracePt t="126694" x="6864350" y="3773488"/>
          <p14:tracePt t="126698" x="6889750" y="3763963"/>
          <p14:tracePt t="126701" x="6915150" y="3756025"/>
          <p14:tracePt t="126706" x="6967538" y="3748088"/>
          <p14:tracePt t="126712" x="6992938" y="3738563"/>
          <p14:tracePt t="126729" x="7085013" y="3722688"/>
          <p14:tracePt t="126745" x="7119938" y="3713163"/>
          <p14:tracePt t="126762" x="7137400" y="3705225"/>
          <p14:tracePt t="126779" x="7145338" y="3697288"/>
          <p14:tracePt t="126795" x="7178675" y="3697288"/>
          <p14:tracePt t="126799" x="7188200" y="3697288"/>
          <p14:tracePt t="126801" x="7204075" y="3697288"/>
          <p14:tracePt t="126811" x="7229475" y="3679825"/>
          <p14:tracePt t="126815" x="7246938" y="3679825"/>
          <p14:tracePt t="126828" x="7297738" y="3654425"/>
          <p14:tracePt t="126845" x="7340600" y="3636963"/>
          <p14:tracePt t="126848" x="7348538" y="3636963"/>
          <p14:tracePt t="126861" x="7366000" y="3629025"/>
          <p14:tracePt t="126879" x="7383463" y="3619500"/>
          <p14:tracePt t="126898" x="7391400" y="3611563"/>
          <p14:tracePt t="126916" x="7408863" y="3603625"/>
          <p14:tracePt t="126920" x="7416800" y="3594100"/>
          <p14:tracePt t="126925" x="7451725" y="3578225"/>
          <p14:tracePt t="126933" x="7467600" y="3568700"/>
          <p14:tracePt t="126945" x="7510463" y="3543300"/>
          <p14:tracePt t="126962" x="7553325" y="3527425"/>
          <p14:tracePt t="126982" x="7553325" y="3517900"/>
          <p14:tracePt t="127119" x="7570788" y="3517900"/>
          <p14:tracePt t="180630" x="7561263" y="3527425"/>
          <p14:tracePt t="180638" x="7535863" y="3560763"/>
          <p14:tracePt t="180642" x="7518400" y="3578225"/>
          <p14:tracePt t="180646" x="7502525" y="3603625"/>
          <p14:tracePt t="180662" x="7408863" y="3748088"/>
          <p14:tracePt t="180679" x="7264400" y="3994150"/>
          <p14:tracePt t="180695" x="7102475" y="4249738"/>
          <p14:tracePt t="180712" x="6967538" y="4529138"/>
          <p14:tracePt t="180728" x="6823075" y="4759325"/>
          <p14:tracePt t="180746" x="6711950" y="4903788"/>
          <p14:tracePt t="180749" x="6678613" y="4937125"/>
          <p14:tracePt t="180763" x="6626225" y="5013325"/>
          <p14:tracePt t="180765" x="6610350" y="5030788"/>
          <p14:tracePt t="180779" x="6600825" y="5038725"/>
          <p14:tracePt t="181000" x="6610350" y="5038725"/>
          <p14:tracePt t="181011" x="6618288" y="5030788"/>
          <p14:tracePt t="181022" x="6626225" y="5022850"/>
          <p14:tracePt t="181102" x="6635750" y="5022850"/>
          <p14:tracePt t="181116" x="6643688" y="5005388"/>
          <p14:tracePt t="181132" x="6653213" y="4997450"/>
          <p14:tracePt t="181160" x="6653213" y="4987925"/>
          <p14:tracePt t="181181" x="6653213" y="4979988"/>
          <p14:tracePt t="181189" x="6653213" y="4972050"/>
          <p14:tracePt t="181198" x="6661150" y="4954588"/>
          <p14:tracePt t="181212" x="6704013" y="4929188"/>
          <p14:tracePt t="181216" x="6719888" y="4911725"/>
          <p14:tracePt t="181229" x="6770688" y="4852988"/>
          <p14:tracePt t="181246" x="6805613" y="4818063"/>
          <p14:tracePt t="181262" x="6838950" y="4784725"/>
          <p14:tracePt t="181279" x="6848475" y="4775200"/>
          <p14:tracePt t="181295" x="6848475" y="4767263"/>
          <p14:tracePt t="181312" x="6856413" y="4759325"/>
          <p14:tracePt t="181341" x="6864350" y="4759325"/>
          <p14:tracePt t="181348" x="6864350" y="4749800"/>
          <p14:tracePt t="181365" x="6881813" y="4733925"/>
          <p14:tracePt t="181370" x="6889750" y="4724400"/>
          <p14:tracePt t="181381" x="6889750" y="4716463"/>
          <p14:tracePt t="181395" x="6907213" y="4691063"/>
          <p14:tracePt t="263359" x="6838950" y="4691063"/>
          <p14:tracePt t="263365" x="6653213" y="4724400"/>
          <p14:tracePt t="263370" x="6524625" y="4759325"/>
          <p14:tracePt t="263373" x="6397625" y="4792663"/>
          <p14:tracePt t="263382" x="6134100" y="4868863"/>
          <p14:tracePt t="263394" x="5657850" y="5022850"/>
          <p14:tracePt t="263410" x="5216525" y="5157788"/>
          <p14:tracePt t="263427" x="4876800" y="5311775"/>
          <p14:tracePt t="263430" x="4800600" y="5337175"/>
          <p14:tracePt t="263445" x="4554538" y="5405438"/>
          <p14:tracePt t="263462" x="4367213" y="5456238"/>
          <p14:tracePt t="263478" x="4222750" y="5497513"/>
          <p14:tracePt t="263482" x="4197350" y="5514975"/>
          <p14:tracePt t="263496" x="4121150" y="5549900"/>
          <p14:tracePt t="263500" x="4111625" y="5557838"/>
          <p14:tracePt t="263502" x="4103688" y="5557838"/>
          <p14:tracePt t="263510" x="4086225" y="5565775"/>
          <p14:tracePt t="263511" x="4078288" y="5575300"/>
          <p14:tracePt t="263527" x="4044950" y="5600700"/>
          <p14:tracePt t="263551" x="4035425" y="5600700"/>
          <p14:tracePt t="263560" x="4017963" y="5600700"/>
          <p14:tracePt t="263578" x="3984625" y="5616575"/>
          <p14:tracePt t="263581" x="3959225" y="5626100"/>
          <p14:tracePt t="263595" x="3873500" y="5641975"/>
          <p14:tracePt t="263598" x="3857625" y="5641975"/>
          <p14:tracePt t="263600" x="3832225" y="5641975"/>
          <p14:tracePt t="263610" x="3797300" y="5651500"/>
          <p14:tracePt t="263627" x="3746500" y="5659438"/>
          <p14:tracePt t="263644" x="3738563" y="5659438"/>
          <p14:tracePt t="263673" x="3738563" y="5641975"/>
          <p14:tracePt t="263678" x="3738563" y="5626100"/>
          <p14:tracePt t="263695" x="3763963" y="5421313"/>
          <p14:tracePt t="263712" x="3763963" y="5200650"/>
          <p14:tracePt t="263717" x="3763963" y="5157788"/>
          <p14:tracePt t="263721" x="3763963" y="5116513"/>
          <p14:tracePt t="263727" x="3738563" y="5038725"/>
          <p14:tracePt t="263744" x="3687763" y="4987925"/>
          <p14:tracePt t="263760" x="3594100" y="4903788"/>
          <p14:tracePt t="263777" x="3500438" y="4843463"/>
          <p14:tracePt t="263780" x="3467100" y="4818063"/>
          <p14:tracePt t="263793" x="3381375" y="4784725"/>
          <p14:tracePt t="263810" x="3236913" y="4749800"/>
          <p14:tracePt t="263827" x="3109913" y="4716463"/>
          <p14:tracePt t="263830" x="3041650" y="4699000"/>
          <p14:tracePt t="263833" x="2982913" y="4691063"/>
          <p14:tracePt t="263844" x="2871788" y="4673600"/>
          <p14:tracePt t="263845" x="2811463" y="4673600"/>
          <p14:tracePt t="263860" x="2524125" y="4673600"/>
          <p14:tracePt t="263877" x="2260600" y="4716463"/>
          <p14:tracePt t="263879" x="2174875" y="4733925"/>
          <p14:tracePt t="263893" x="1827213" y="4810125"/>
          <p14:tracePt t="263896" x="1749425" y="4843463"/>
          <p14:tracePt t="263911" x="1477963" y="4894263"/>
          <p14:tracePt t="263927" x="1325563" y="4919663"/>
          <p14:tracePt t="263943" x="1249363" y="4919663"/>
          <p14:tracePt t="263960" x="1239838" y="4919663"/>
          <p14:tracePt t="263977" x="1239838" y="4911725"/>
          <p14:tracePt t="263980" x="1239838" y="4903788"/>
          <p14:tracePt t="263994" x="1239838" y="4878388"/>
          <p14:tracePt t="263998" x="1239838" y="4868863"/>
          <p14:tracePt t="264010" x="1265238" y="4835525"/>
          <p14:tracePt t="264027" x="1317625" y="4775200"/>
          <p14:tracePt t="264030" x="1343025" y="4749800"/>
          <p14:tracePt t="264043" x="1393825" y="4683125"/>
          <p14:tracePt t="264046" x="1419225" y="4657725"/>
          <p14:tracePt t="264065" x="1520825" y="4554538"/>
          <p14:tracePt t="264071" x="1571625" y="4513263"/>
          <p14:tracePt t="264074" x="1606550" y="4486275"/>
          <p14:tracePt t="264082" x="1690688" y="4427538"/>
          <p14:tracePt t="264084" x="1733550" y="4402138"/>
          <p14:tracePt t="264093" x="1809750" y="4341813"/>
          <p14:tracePt t="264096" x="1868488" y="4308475"/>
          <p14:tracePt t="264111" x="2038350" y="4189413"/>
          <p14:tracePt t="264127" x="2251075" y="4095750"/>
          <p14:tracePt t="264143" x="2524125" y="4027488"/>
          <p14:tracePt t="264160" x="2803525" y="3943350"/>
          <p14:tracePt t="264177" x="2973388" y="3892550"/>
          <p14:tracePt t="264180" x="3024188" y="3883025"/>
          <p14:tracePt t="264183" x="3059113" y="3875088"/>
          <p14:tracePt t="264193" x="3127375" y="3841750"/>
          <p14:tracePt t="264196" x="3160713" y="3816350"/>
          <p14:tracePt t="264197" x="3194050" y="3806825"/>
          <p14:tracePt t="264214" x="3305175" y="3781425"/>
          <p14:tracePt t="264219" x="3322638" y="3781425"/>
          <p14:tracePt t="264222" x="3338513" y="3773488"/>
          <p14:tracePt t="264347" x="3330575" y="3781425"/>
          <p14:tracePt t="264354" x="3305175" y="3781425"/>
          <p14:tracePt t="264358" x="3279775" y="3798888"/>
          <p14:tracePt t="264364" x="3228975" y="3824288"/>
          <p14:tracePt t="264376" x="3135313" y="3883025"/>
          <p14:tracePt t="264379" x="3084513" y="3917950"/>
          <p14:tracePt t="264393" x="2863850" y="4002088"/>
          <p14:tracePt t="264396" x="2786063" y="4037013"/>
          <p14:tracePt t="264398" x="2684463" y="4070350"/>
          <p14:tracePt t="264409" x="2362200" y="4156075"/>
          <p14:tracePt t="264426" x="1903413" y="4275138"/>
          <p14:tracePt t="264443" x="1384300" y="4419600"/>
          <p14:tracePt t="264446" x="1249363" y="4435475"/>
          <p14:tracePt t="264461" x="704850" y="4597400"/>
          <p14:tracePt t="264476" x="347663" y="4691063"/>
          <p14:tracePt t="264479" x="230188" y="4708525"/>
          <p14:tracePt t="264585" x="127000" y="4460875"/>
          <p14:tracePt t="264593" x="246063" y="4384675"/>
          <p14:tracePt t="264609" x="450850" y="4265613"/>
          <p14:tracePt t="264626" x="646113" y="4181475"/>
          <p14:tracePt t="264643" x="1062038" y="4052888"/>
          <p14:tracePt t="264645" x="1206500" y="4019550"/>
          <p14:tracePt t="264660" x="1766888" y="3875088"/>
          <p14:tracePt t="264678" x="2132013" y="3773488"/>
          <p14:tracePt t="264693" x="2301875" y="3730625"/>
          <p14:tracePt t="264710" x="2327275" y="3713163"/>
          <p14:tracePt t="264737" x="2336800" y="3713163"/>
          <p14:tracePt t="264752" x="2327275" y="3713163"/>
          <p14:tracePt t="264761" x="2293938" y="3713163"/>
          <p14:tracePt t="264764" x="2286000" y="3713163"/>
          <p14:tracePt t="264767" x="2268538" y="3713163"/>
          <p14:tracePt t="264776" x="2243138" y="3713163"/>
          <p14:tracePt t="264792" x="2149475" y="3748088"/>
          <p14:tracePt t="264809" x="1885950" y="3816350"/>
          <p14:tracePt t="264826" x="1503363" y="3917950"/>
          <p14:tracePt t="264843" x="960438" y="4044950"/>
          <p14:tracePt t="264846" x="849313" y="4079875"/>
          <p14:tracePt t="264848" x="730250" y="4113213"/>
          <p14:tracePt t="264860" x="466725" y="4197350"/>
          <p14:tracePt t="264862" x="357188" y="4232275"/>
          <p14:tracePt t="264959" x="152400" y="4214813"/>
          <p14:tracePt t="264976" x="450850" y="4138613"/>
          <p14:tracePt t="264993" x="755650" y="4087813"/>
          <p14:tracePt t="265010" x="1138238" y="4011613"/>
          <p14:tracePt t="265012" x="1239838" y="3986213"/>
          <p14:tracePt t="265025" x="1682750" y="3925888"/>
          <p14:tracePt t="265043" x="2132013" y="3892550"/>
          <p14:tracePt t="265046" x="2235200" y="3892550"/>
          <p14:tracePt t="265049" x="2319338" y="3883025"/>
          <p14:tracePt t="265059" x="2455863" y="3857625"/>
          <p14:tracePt t="265062" x="2497138" y="3857625"/>
          <p14:tracePt t="265077" x="2582863" y="3857625"/>
          <p14:tracePt t="265093" x="2600325" y="3857625"/>
          <p14:tracePt t="265148" x="2582863" y="3857625"/>
          <p14:tracePt t="265152" x="2557463" y="3867150"/>
          <p14:tracePt t="265160" x="2506663" y="3875088"/>
          <p14:tracePt t="265165" x="2455863" y="3883025"/>
          <p14:tracePt t="265167" x="2413000" y="3900488"/>
          <p14:tracePt t="265176" x="2276475" y="3935413"/>
          <p14:tracePt t="265192" x="1843088" y="4062413"/>
          <p14:tracePt t="265209" x="1265238" y="4189413"/>
          <p14:tracePt t="265212" x="1120775" y="4232275"/>
          <p14:tracePt t="265214" x="960438" y="4265613"/>
          <p14:tracePt t="265226" x="527050" y="4359275"/>
          <p14:tracePt t="265243" x="111125" y="4435475"/>
          <p14:tracePt t="265246" x="33338" y="4445000"/>
          <p14:tracePt t="265315" x="195263" y="4384675"/>
          <p14:tracePt t="265327" x="466725" y="4316413"/>
          <p14:tracePt t="265342" x="831850" y="4249738"/>
          <p14:tracePt t="265359" x="1155700" y="4181475"/>
          <p14:tracePt t="265361" x="1257300" y="4146550"/>
          <p14:tracePt t="265376" x="1758950" y="4027488"/>
          <p14:tracePt t="265393" x="2174875" y="3925888"/>
          <p14:tracePt t="265396" x="2276475" y="3908425"/>
          <p14:tracePt t="265409" x="2514600" y="3841750"/>
          <p14:tracePt t="265412" x="2565400" y="3832225"/>
          <p14:tracePt t="265414" x="2625725" y="3824288"/>
          <p14:tracePt t="265433" x="2760663" y="3798888"/>
          <p14:tracePt t="265442" x="2786063" y="3798888"/>
          <p14:tracePt t="265538" x="2752725" y="3798888"/>
          <p14:tracePt t="265551" x="2600325" y="3841750"/>
          <p14:tracePt t="265553" x="2514600" y="3875088"/>
          <p14:tracePt t="265556" x="2413000" y="3892550"/>
          <p14:tracePt t="265562" x="2311400" y="3917950"/>
          <p14:tracePt t="265563" x="2217738" y="3943350"/>
          <p14:tracePt t="265575" x="1928813" y="4019550"/>
          <p14:tracePt t="265592" x="1477963" y="4121150"/>
          <p14:tracePt t="265609" x="1019175" y="4164013"/>
          <p14:tracePt t="265611" x="909638" y="4181475"/>
          <p14:tracePt t="265626" x="569913" y="4197350"/>
          <p14:tracePt t="265630" x="509588" y="4197350"/>
          <p14:tracePt t="265642" x="425450" y="4197350"/>
          <p14:tracePt t="265665" x="441325" y="4197350"/>
          <p14:tracePt t="265676" x="476250" y="4181475"/>
          <p14:tracePt t="265678" x="509588" y="4171950"/>
          <p14:tracePt t="265693" x="765175" y="4087813"/>
          <p14:tracePt t="265709" x="1163638" y="4002088"/>
          <p14:tracePt t="265725" x="1716088" y="3917950"/>
          <p14:tracePt t="265743" x="2463800" y="3806825"/>
          <p14:tracePt t="265760" x="2914650" y="3748088"/>
          <p14:tracePt t="265762" x="3033713" y="3748088"/>
          <p14:tracePt t="265776" x="3467100" y="3697288"/>
          <p14:tracePt t="265780" x="3525838" y="3679825"/>
          <p14:tracePt t="265783" x="3586163" y="3679825"/>
          <p14:tracePt t="265792" x="3644900" y="3679825"/>
          <p14:tracePt t="265809" x="3662363" y="3679825"/>
          <p14:tracePt t="265833" x="3670300" y="3679825"/>
          <p14:tracePt t="265849" x="3652838" y="3679825"/>
          <p14:tracePt t="265859" x="3627438" y="3679825"/>
          <p14:tracePt t="265863" x="3602038" y="3687763"/>
          <p14:tracePt t="265865" x="3586163" y="3697288"/>
          <p14:tracePt t="265875" x="3525838" y="3722688"/>
          <p14:tracePt t="265877" x="3492500" y="3730625"/>
          <p14:tracePt t="265893" x="3297238" y="3781425"/>
          <p14:tracePt t="265909" x="2965450" y="3867150"/>
          <p14:tracePt t="265925" x="2574925" y="3968750"/>
          <p14:tracePt t="265943" x="2065338" y="4087813"/>
          <p14:tracePt t="265960" x="1673225" y="4181475"/>
          <p14:tracePt t="265965" x="1597025" y="4189413"/>
          <p14:tracePt t="265967" x="1538288" y="4206875"/>
          <p14:tracePt t="265975" x="1419225" y="4249738"/>
          <p14:tracePt t="265992" x="1290638" y="4275138"/>
          <p14:tracePt t="266009" x="1274763" y="4275138"/>
          <p14:tracePt t="266049" x="1290638" y="4275138"/>
          <p14:tracePt t="266053" x="1300163" y="4275138"/>
          <p14:tracePt t="266059" x="1333500" y="4257675"/>
          <p14:tracePt t="266063" x="1358900" y="4249738"/>
          <p14:tracePt t="266065" x="1401763" y="4232275"/>
          <p14:tracePt t="266075" x="1512888" y="4206875"/>
          <p14:tracePt t="266077" x="1571625" y="4181475"/>
          <p14:tracePt t="266092" x="1784350" y="4121150"/>
          <p14:tracePt t="266093" x="1868488" y="4095750"/>
          <p14:tracePt t="266109" x="2235200" y="4011613"/>
          <p14:tracePt t="266125" x="2641600" y="3908425"/>
          <p14:tracePt t="266142" x="2965450" y="3841750"/>
          <p14:tracePt t="266160" x="3228975" y="3781425"/>
          <p14:tracePt t="266176" x="3279775" y="3781425"/>
          <p14:tracePt t="266304" x="3270250" y="3781425"/>
          <p14:tracePt t="266316" x="3254375" y="3781425"/>
          <p14:tracePt t="266320" x="3236913" y="3781425"/>
          <p14:tracePt t="266322" x="3219450" y="3790950"/>
          <p14:tracePt t="266326" x="3211513" y="3790950"/>
          <p14:tracePt t="266342" x="3168650" y="3798888"/>
          <p14:tracePt t="266359" x="3135313" y="3816350"/>
          <p14:tracePt t="266361" x="3127375" y="3824288"/>
          <p14:tracePt t="266375" x="3109913" y="3832225"/>
          <p14:tracePt t="266589" x="3100388" y="3841750"/>
          <p14:tracePt t="271605" x="3100388" y="3849688"/>
          <p14:tracePt t="271614" x="3092450" y="3857625"/>
          <p14:tracePt t="271624" x="3092450" y="3867150"/>
          <p14:tracePt t="271628" x="3084513" y="3875088"/>
          <p14:tracePt t="271639" x="3084513" y="3883025"/>
          <p14:tracePt t="271657" x="3084513" y="3892550"/>
          <p14:tracePt t="271673" x="3074988" y="3892550"/>
          <p14:tracePt t="271697" x="3067050" y="3900488"/>
          <p14:tracePt t="271729" x="3067050" y="3908425"/>
          <p14:tracePt t="271760" x="3067050" y="3925888"/>
          <p14:tracePt t="271822" x="3067050" y="3935413"/>
          <p14:tracePt t="271854" x="3067050" y="3943350"/>
          <p14:tracePt t="271863" x="3059113" y="3951288"/>
          <p14:tracePt t="271877" x="3049588" y="3960813"/>
          <p14:tracePt t="272900" x="3049588" y="3976688"/>
          <p14:tracePt t="272910" x="3049588" y="4002088"/>
          <p14:tracePt t="272913" x="3049588" y="4044950"/>
          <p14:tracePt t="272916" x="3049588" y="4062413"/>
          <p14:tracePt t="272919" x="3049588" y="4070350"/>
          <p14:tracePt t="272924" x="3049588" y="4095750"/>
          <p14:tracePt t="272938" x="3049588" y="4146550"/>
          <p14:tracePt t="272955" x="3049588" y="4206875"/>
          <p14:tracePt t="272971" x="3049588" y="4265613"/>
          <p14:tracePt t="272974" x="3049588" y="4291013"/>
          <p14:tracePt t="272988" x="3049588" y="4325938"/>
          <p14:tracePt t="273004" x="3049588" y="4341813"/>
          <p14:tracePt t="273021" x="3049588" y="4359275"/>
          <p14:tracePt t="273038" x="3049588" y="4376738"/>
          <p14:tracePt t="273058" x="3049588" y="4394200"/>
          <p14:tracePt t="273072" x="3049588" y="4410075"/>
          <p14:tracePt t="273088" x="3049588" y="4452938"/>
          <p14:tracePt t="273105" x="3049588" y="4495800"/>
          <p14:tracePt t="273108" x="3049588" y="4513263"/>
          <p14:tracePt t="273111" x="3049588" y="4521200"/>
          <p14:tracePt t="273130" x="3049588" y="4589463"/>
          <p14:tracePt t="273133" x="3049588" y="4597400"/>
          <p14:tracePt t="273138" x="3049588" y="4605338"/>
          <p14:tracePt t="273144" x="3049588" y="4630738"/>
          <p14:tracePt t="273154" x="3049588" y="4673600"/>
          <p14:tracePt t="273171" x="3049588" y="4724400"/>
          <p14:tracePt t="273174" x="3049588" y="4741863"/>
          <p14:tracePt t="273189" x="3049588" y="4810125"/>
          <p14:tracePt t="273205" x="3049588" y="4886325"/>
          <p14:tracePt t="273222" x="3049588" y="4997450"/>
          <p14:tracePt t="273238" x="3049588" y="5091113"/>
          <p14:tracePt t="273255" x="3049588" y="5175250"/>
          <p14:tracePt t="273258" x="3049588" y="5192713"/>
          <p14:tracePt t="273261" x="3049588" y="5208588"/>
          <p14:tracePt t="273271" x="3049588" y="5243513"/>
          <p14:tracePt t="273273" x="3049588" y="5260975"/>
          <p14:tracePt t="273276" x="3049588" y="5268913"/>
          <p14:tracePt t="273288" x="3049588" y="5311775"/>
          <p14:tracePt t="273305" x="3049588" y="5362575"/>
          <p14:tracePt t="273308" x="3049588" y="5380038"/>
          <p14:tracePt t="273321" x="3067050" y="5421313"/>
          <p14:tracePt t="273324" x="3067050" y="5446713"/>
          <p14:tracePt t="273338" x="3067050" y="5514975"/>
          <p14:tracePt t="273355" x="3067050" y="5565775"/>
          <p14:tracePt t="273372" x="3067050" y="5600700"/>
          <p14:tracePt t="273388" x="3067050" y="5634038"/>
          <p14:tracePt t="273406" x="3067050" y="5676900"/>
          <p14:tracePt t="273409" x="3059113" y="5694363"/>
          <p14:tracePt t="273422" x="3059113" y="5727700"/>
          <p14:tracePt t="273426" x="3059113" y="5745163"/>
          <p14:tracePt t="273437" x="3041650" y="5770563"/>
          <p14:tracePt t="273454" x="3033713" y="5788025"/>
          <p14:tracePt t="273457" x="3033713" y="5803900"/>
          <p14:tracePt t="273471" x="3033713" y="5829300"/>
          <p14:tracePt t="273474" x="3024188" y="5838825"/>
          <p14:tracePt t="273477" x="3024188" y="5846763"/>
          <p14:tracePt t="273487" x="3016250" y="5880100"/>
          <p14:tracePt t="273505" x="2998788" y="5932488"/>
          <p14:tracePt t="273508" x="2990850" y="5940425"/>
          <p14:tracePt t="273521" x="2973388" y="5973763"/>
          <p14:tracePt t="273524" x="2973388" y="5983288"/>
          <p14:tracePt t="273538" x="2965450" y="6024563"/>
          <p14:tracePt t="273540" x="2965450" y="6042025"/>
          <p14:tracePt t="273554" x="2955925" y="6067425"/>
          <p14:tracePt t="273572" x="2940050" y="6092825"/>
          <p14:tracePt t="273588" x="2940050" y="6102350"/>
          <p14:tracePt t="273605" x="2930525" y="6118225"/>
          <p14:tracePt t="273654" x="2922588" y="6118225"/>
          <p14:tracePt t="273660" x="2905125" y="6135688"/>
          <p14:tracePt t="273677" x="2889250" y="6143625"/>
          <p14:tracePt t="273681" x="2879725" y="6153150"/>
          <p14:tracePt t="273684" x="2871788" y="6161088"/>
          <p14:tracePt t="273692" x="2863850" y="6169025"/>
          <p14:tracePt t="273704" x="2846388" y="6178550"/>
          <p14:tracePt t="273721" x="2838450" y="6186488"/>
          <p14:tracePt t="273724" x="2828925" y="6186488"/>
          <p14:tracePt t="273751" x="2820988" y="6194425"/>
          <p14:tracePt t="273800" x="2820988" y="6203950"/>
          <p14:tracePt t="273816" x="2811463" y="6211888"/>
          <p14:tracePt t="275762" x="2803525" y="6211888"/>
          <p14:tracePt t="275775" x="2795588" y="6203950"/>
          <p14:tracePt t="275829" x="2795588" y="6194425"/>
          <p14:tracePt t="275836" x="2786063" y="6194425"/>
          <p14:tracePt t="275839" x="2778125" y="6194425"/>
          <p14:tracePt t="275845" x="2770188" y="6186488"/>
          <p14:tracePt t="275853" x="2752725" y="6186488"/>
          <p14:tracePt t="275869" x="2735263" y="6178550"/>
          <p14:tracePt t="275886" x="2701925" y="6161088"/>
          <p14:tracePt t="275903" x="2676525" y="6161088"/>
          <p14:tracePt t="275906" x="2668588" y="6153150"/>
          <p14:tracePt t="275920" x="2651125" y="6143625"/>
          <p14:tracePt t="275923" x="2651125" y="6135688"/>
          <p14:tracePt t="275936" x="2625725" y="6127750"/>
          <p14:tracePt t="275953" x="2600325" y="6118225"/>
          <p14:tracePt t="275956" x="2582863" y="6118225"/>
          <p14:tracePt t="275969" x="2557463" y="6102350"/>
          <p14:tracePt t="275986" x="2524125" y="6084888"/>
          <p14:tracePt t="276003" x="2497138" y="6067425"/>
          <p14:tracePt t="276019" x="2471738" y="6049963"/>
          <p14:tracePt t="276037" x="2362200" y="6024563"/>
          <p14:tracePt t="276053" x="2276475" y="5991225"/>
          <p14:tracePt t="276070" x="2200275" y="5973763"/>
          <p14:tracePt t="276074" x="2192338" y="5973763"/>
          <p14:tracePt t="276077" x="2174875" y="5965825"/>
          <p14:tracePt t="276086" x="2124075" y="5957888"/>
          <p14:tracePt t="276103" x="1997075" y="5922963"/>
          <p14:tracePt t="276119" x="1878013" y="5897563"/>
          <p14:tracePt t="276137" x="1835150" y="5880100"/>
          <p14:tracePt t="276141" x="1809750" y="5872163"/>
          <p14:tracePt t="276152" x="1784350" y="5854700"/>
          <p14:tracePt t="276170" x="1758950" y="5854700"/>
          <p14:tracePt t="276186" x="1733550" y="5838825"/>
          <p14:tracePt t="276204" x="1716088" y="5829300"/>
          <p14:tracePt t="276221" x="1690688" y="5829300"/>
          <p14:tracePt t="276238" x="1673225" y="5813425"/>
          <p14:tracePt t="276253" x="1647825" y="5803900"/>
          <p14:tracePt t="276269" x="1597025" y="5795963"/>
          <p14:tracePt t="276286" x="1563688" y="5761038"/>
          <p14:tracePt t="276303" x="1520825" y="5761038"/>
          <p14:tracePt t="276307" x="1503363" y="5745163"/>
          <p14:tracePt t="276309" x="1495425" y="5735638"/>
          <p14:tracePt t="276319" x="1477963" y="5735638"/>
          <p14:tracePt t="276322" x="1462088" y="5735638"/>
          <p14:tracePt t="276336" x="1435100" y="5710238"/>
          <p14:tracePt t="276352" x="1384300" y="5684838"/>
          <p14:tracePt t="276369" x="1317625" y="5659438"/>
          <p14:tracePt t="276372" x="1308100" y="5659438"/>
          <p14:tracePt t="276374" x="1290638" y="5651500"/>
          <p14:tracePt t="276386" x="1249363" y="5641975"/>
          <p14:tracePt t="276403" x="1198563" y="5616575"/>
          <p14:tracePt t="276419" x="1173163" y="5608638"/>
          <p14:tracePt t="276422" x="1163638" y="5608638"/>
          <p14:tracePt t="276435" x="1147763" y="5600700"/>
          <p14:tracePt t="276452" x="1130300" y="5575300"/>
          <p14:tracePt t="276469" x="1130300" y="5565775"/>
          <p14:tracePt t="276486" x="1120775" y="5565775"/>
          <p14:tracePt t="276503" x="1112838" y="5557838"/>
          <p14:tracePt t="276522" x="1104900" y="5549900"/>
          <p14:tracePt t="276537" x="1104900" y="5540375"/>
          <p14:tracePt t="276555" x="1095375" y="5524500"/>
          <p14:tracePt t="276570" x="1087438" y="5514975"/>
          <p14:tracePt t="276587" x="1079500" y="5489575"/>
          <p14:tracePt t="276604" x="1062038" y="5481638"/>
          <p14:tracePt t="276621" x="1062038" y="5464175"/>
          <p14:tracePt t="276625" x="1062038" y="5456238"/>
          <p14:tracePt t="276636" x="1054100" y="5446713"/>
          <p14:tracePt t="276653" x="1044575" y="5430838"/>
          <p14:tracePt t="276656" x="1044575" y="5421313"/>
          <p14:tracePt t="276670" x="1036638" y="5421313"/>
          <p14:tracePt t="276688" x="1028700" y="5413375"/>
          <p14:tracePt t="276706" x="1019175" y="5405438"/>
          <p14:tracePt t="276721" x="1019175" y="5395913"/>
          <p14:tracePt t="276737" x="1019175" y="5387975"/>
          <p14:tracePt t="276753" x="1003300" y="5380038"/>
          <p14:tracePt t="276769" x="1003300" y="5353050"/>
          <p14:tracePt t="276787" x="1003300" y="5327650"/>
          <p14:tracePt t="276803" x="985838" y="5311775"/>
          <p14:tracePt t="276819" x="985838" y="5302250"/>
          <p14:tracePt t="276835" x="985838" y="5286375"/>
          <p14:tracePt t="276853" x="985838" y="5276850"/>
          <p14:tracePt t="276870" x="985838" y="5251450"/>
          <p14:tracePt t="276887" x="985838" y="5235575"/>
          <p14:tracePt t="276891" x="993775" y="5218113"/>
          <p14:tracePt t="276903" x="993775" y="5208588"/>
          <p14:tracePt t="276906" x="1003300" y="5200650"/>
          <p14:tracePt t="276909" x="1003300" y="5192713"/>
          <p14:tracePt t="276918" x="1011238" y="5183188"/>
          <p14:tracePt t="276936" x="1019175" y="5167313"/>
          <p14:tracePt t="276938" x="1036638" y="5167313"/>
          <p14:tracePt t="276952" x="1054100" y="5141913"/>
          <p14:tracePt t="276969" x="1079500" y="5124450"/>
          <p14:tracePt t="276973" x="1095375" y="5106988"/>
          <p14:tracePt t="276975" x="1112838" y="5106988"/>
          <p14:tracePt t="276986" x="1130300" y="5081588"/>
          <p14:tracePt t="276988" x="1138238" y="5064125"/>
          <p14:tracePt t="277003" x="1181100" y="5022850"/>
          <p14:tracePt t="277019" x="1231900" y="4997450"/>
          <p14:tracePt t="277036" x="1274763" y="4972050"/>
          <p14:tracePt t="277039" x="1274763" y="4962525"/>
          <p14:tracePt t="277042" x="1290638" y="4954588"/>
          <p14:tracePt t="277057" x="1325563" y="4937125"/>
          <p14:tracePt t="277060" x="1343025" y="4929188"/>
          <p14:tracePt t="277072" x="1393825" y="4903788"/>
          <p14:tracePt t="277078" x="1435100" y="4878388"/>
          <p14:tracePt t="277083" x="1462088" y="4868863"/>
          <p14:tracePt t="277087" x="1487488" y="4860925"/>
          <p14:tracePt t="277102" x="1554163" y="4835525"/>
          <p14:tracePt t="277119" x="1597025" y="4827588"/>
          <p14:tracePt t="277122" x="1614488" y="4818063"/>
          <p14:tracePt t="277136" x="1639888" y="4810125"/>
          <p14:tracePt t="277138" x="1647825" y="4810125"/>
          <p14:tracePt t="277153" x="1673225" y="4810125"/>
          <p14:tracePt t="277156" x="1690688" y="4810125"/>
          <p14:tracePt t="277169" x="1708150" y="4810125"/>
          <p14:tracePt t="277172" x="1724025" y="4802188"/>
          <p14:tracePt t="277185" x="1784350" y="4802188"/>
          <p14:tracePt t="277188" x="1792288" y="4802188"/>
          <p14:tracePt t="277201" x="1852613" y="4802188"/>
          <p14:tracePt t="277204" x="1885950" y="4802188"/>
          <p14:tracePt t="277219" x="2047875" y="4792663"/>
          <p14:tracePt t="277235" x="2208213" y="4792663"/>
          <p14:tracePt t="277252" x="2362200" y="4792663"/>
          <p14:tracePt t="277269" x="2497138" y="4792663"/>
          <p14:tracePt t="277286" x="2574925" y="4792663"/>
          <p14:tracePt t="277303" x="2582863" y="4792663"/>
          <p14:tracePt t="277321" x="2590800" y="4792663"/>
          <p14:tracePt t="277339" x="2608263" y="4810125"/>
          <p14:tracePt t="277343" x="2616200" y="4810125"/>
          <p14:tracePt t="277346" x="2616200" y="4818063"/>
          <p14:tracePt t="277348" x="2625725" y="4827588"/>
          <p14:tracePt t="277352" x="2625725" y="4835525"/>
          <p14:tracePt t="277368" x="2659063" y="4852988"/>
          <p14:tracePt t="277372" x="2668588" y="4860925"/>
          <p14:tracePt t="277374" x="2676525" y="4860925"/>
          <p14:tracePt t="277385" x="2676525" y="4878388"/>
          <p14:tracePt t="277388" x="2684463" y="4894263"/>
          <p14:tracePt t="277403" x="2701925" y="4937125"/>
          <p14:tracePt t="277419" x="2727325" y="5005388"/>
          <p14:tracePt t="277435" x="2744788" y="5064125"/>
          <p14:tracePt t="277437" x="2760663" y="5091113"/>
          <p14:tracePt t="277452" x="2820988" y="5208588"/>
          <p14:tracePt t="277469" x="2854325" y="5302250"/>
          <p14:tracePt t="277472" x="2854325" y="5319713"/>
          <p14:tracePt t="277474" x="2854325" y="5337175"/>
          <p14:tracePt t="277485" x="2854325" y="5387975"/>
          <p14:tracePt t="277502" x="2854325" y="5472113"/>
          <p14:tracePt t="277518" x="2795588" y="5591175"/>
          <p14:tracePt t="277535" x="2719388" y="5710238"/>
          <p14:tracePt t="277538" x="2701925" y="5735638"/>
          <p14:tracePt t="277553" x="2633663" y="5864225"/>
          <p14:tracePt t="277573" x="2590800" y="5948363"/>
          <p14:tracePt t="277578" x="2582863" y="5973763"/>
          <p14:tracePt t="277583" x="2574925" y="5999163"/>
          <p14:tracePt t="277586" x="2557463" y="6024563"/>
          <p14:tracePt t="277588" x="2549525" y="6042025"/>
          <p14:tracePt t="277596" x="2524125" y="6067425"/>
          <p14:tracePt t="277603" x="2489200" y="6102350"/>
          <p14:tracePt t="277619" x="2413000" y="6161088"/>
          <p14:tracePt t="277635" x="2352675" y="6194425"/>
          <p14:tracePt t="277652" x="2319338" y="6229350"/>
          <p14:tracePt t="277668" x="2286000" y="6246813"/>
          <p14:tracePt t="277686" x="2268538" y="6262688"/>
          <p14:tracePt t="277703" x="2251075" y="6272213"/>
          <p14:tracePt t="277706" x="2243138" y="6272213"/>
          <p14:tracePt t="277709" x="2235200" y="6280150"/>
          <p14:tracePt t="277722" x="2225675" y="6288088"/>
          <p14:tracePt t="277929" x="2208213" y="6288088"/>
          <p14:tracePt t="277958" x="2192338" y="6288088"/>
          <p14:tracePt t="277966" x="2182813" y="6288088"/>
          <p14:tracePt t="277978" x="2174875" y="6288088"/>
          <p14:tracePt t="277986" x="2166938" y="6288088"/>
          <p14:tracePt t="278003" x="2149475" y="6288088"/>
          <p14:tracePt t="278006" x="2141538" y="6288088"/>
          <p14:tracePt t="278019" x="2132013" y="6288088"/>
          <p14:tracePt t="278064" x="2116138" y="6288088"/>
          <p14:tracePt t="278217" x="2141538" y="6288088"/>
          <p14:tracePt t="278226" x="2174875" y="6288088"/>
          <p14:tracePt t="278233" x="2251075" y="6297613"/>
          <p14:tracePt t="278238" x="2301875" y="6305550"/>
          <p14:tracePt t="278240" x="2362200" y="6323013"/>
          <p14:tracePt t="278243" x="2446338" y="6338888"/>
          <p14:tracePt t="278251" x="2633663" y="6381750"/>
          <p14:tracePt t="278268" x="3041650" y="6483350"/>
          <p14:tracePt t="278284" x="3441700" y="6518275"/>
          <p14:tracePt t="278301" x="3756025" y="6518275"/>
          <p14:tracePt t="278304" x="3814763" y="6518275"/>
          <p14:tracePt t="278306" x="3873500" y="6518275"/>
          <p14:tracePt t="278318" x="4017963" y="6518275"/>
          <p14:tracePt t="278334" x="4171950" y="6518275"/>
          <p14:tracePt t="278351" x="4291013" y="6518275"/>
          <p14:tracePt t="278353" x="4316413" y="6518275"/>
          <p14:tracePt t="278369" x="4425950" y="6518275"/>
          <p14:tracePt t="278385" x="4545013" y="6518275"/>
          <p14:tracePt t="278402" x="4646613" y="6518275"/>
          <p14:tracePt t="278405" x="4673600" y="6518275"/>
          <p14:tracePt t="278417" x="4740275" y="6518275"/>
          <p14:tracePt t="278435" x="4859338" y="6518275"/>
          <p14:tracePt t="278451" x="5021263" y="6518275"/>
          <p14:tracePt t="278468" x="5249863" y="6518275"/>
          <p14:tracePt t="278485" x="5513388" y="6518275"/>
          <p14:tracePt t="278488" x="5565775" y="6518275"/>
          <p14:tracePt t="278502" x="5761038" y="6500813"/>
          <p14:tracePt t="278505" x="5819775" y="6492875"/>
          <p14:tracePt t="278520" x="6007100" y="6432550"/>
          <p14:tracePt t="278524" x="6040438" y="6424613"/>
          <p14:tracePt t="278527" x="6075363" y="6407150"/>
          <p14:tracePt t="278535" x="6142038" y="6391275"/>
          <p14:tracePt t="278551" x="6210300" y="6373813"/>
          <p14:tracePt t="278554" x="6235700" y="6365875"/>
          <p14:tracePt t="278556" x="6261100" y="6356350"/>
          <p14:tracePt t="278569" x="6321425" y="6348413"/>
          <p14:tracePt t="278585" x="6440488" y="6313488"/>
          <p14:tracePt t="278601" x="6600825" y="6262688"/>
          <p14:tracePt t="278618" x="6704013" y="6237288"/>
          <p14:tracePt t="278635" x="6754813" y="6229350"/>
          <p14:tracePt t="278638" x="6762750" y="6229350"/>
          <p14:tracePt t="278640" x="6770688" y="6229350"/>
          <p14:tracePt t="278652" x="6780213" y="6221413"/>
          <p14:tracePt t="278668" x="6797675" y="6211888"/>
          <p14:tracePt t="278685" x="6831013" y="6194425"/>
          <p14:tracePt t="278688" x="6848475" y="6186488"/>
          <p14:tracePt t="278690" x="6864350" y="6178550"/>
          <p14:tracePt t="278701" x="6899275" y="6153150"/>
          <p14:tracePt t="278704" x="6924675" y="6135688"/>
          <p14:tracePt t="278706" x="6950075" y="6135688"/>
          <p14:tracePt t="278717" x="6992938" y="6118225"/>
          <p14:tracePt t="278718" x="7008813" y="6110288"/>
          <p14:tracePt t="278735" x="7069138" y="6076950"/>
          <p14:tracePt t="278751" x="7085013" y="6059488"/>
          <p14:tracePt t="278768" x="7112000" y="6034088"/>
          <p14:tracePt t="278785" x="7119938" y="6016625"/>
          <p14:tracePt t="278802" x="7127875" y="5999163"/>
          <p14:tracePt t="278818" x="7145338" y="5957888"/>
          <p14:tracePt t="278822" x="7153275" y="5957888"/>
          <p14:tracePt t="278825" x="7153275" y="5948363"/>
          <p14:tracePt t="278834" x="7162800" y="5940425"/>
          <p14:tracePt t="278851" x="7162800" y="5915025"/>
          <p14:tracePt t="278869" x="7162800" y="5889625"/>
          <p14:tracePt t="278872" x="7162800" y="5880100"/>
          <p14:tracePt t="278884" x="7162800" y="5872163"/>
          <p14:tracePt t="278901" x="7162800" y="5864225"/>
          <p14:tracePt t="278905" x="7162800" y="5846763"/>
          <p14:tracePt t="278918" x="7162800" y="5829300"/>
          <p14:tracePt t="278935" x="7145338" y="5813425"/>
          <p14:tracePt t="278938" x="7145338" y="5803900"/>
          <p14:tracePt t="278941" x="7137400" y="5795963"/>
          <p14:tracePt t="278951" x="7137400" y="5788025"/>
          <p14:tracePt t="278967" x="7119938" y="5770563"/>
          <p14:tracePt t="278970" x="7102475" y="5761038"/>
          <p14:tracePt t="278984" x="7094538" y="5735638"/>
          <p14:tracePt t="279001" x="7077075" y="5710238"/>
          <p14:tracePt t="279004" x="7069138" y="5702300"/>
          <p14:tracePt t="279017" x="7043738" y="5676900"/>
          <p14:tracePt t="279035" x="7018338" y="5641975"/>
          <p14:tracePt t="279050" x="7000875" y="5616575"/>
          <p14:tracePt t="279067" x="6992938" y="5591175"/>
          <p14:tracePt t="279085" x="6950075" y="5575300"/>
          <p14:tracePt t="279101" x="6932613" y="5557838"/>
          <p14:tracePt t="279102" x="6924675" y="5549900"/>
          <p14:tracePt t="279117" x="6907213" y="5532438"/>
          <p14:tracePt t="279134" x="6873875" y="5507038"/>
          <p14:tracePt t="279151" x="6848475" y="5489575"/>
          <p14:tracePt t="279167" x="6823075" y="5481638"/>
          <p14:tracePt t="279170" x="6797675" y="5472113"/>
          <p14:tracePt t="279184" x="6754813" y="5456238"/>
          <p14:tracePt t="279200" x="6669088" y="5430838"/>
          <p14:tracePt t="279204" x="6653213" y="5430838"/>
          <p14:tracePt t="279217" x="6600825" y="5421313"/>
          <p14:tracePt t="279220" x="6584950" y="5413375"/>
          <p14:tracePt t="279235" x="6499225" y="5387975"/>
          <p14:tracePt t="279251" x="6448425" y="5380038"/>
          <p14:tracePt t="279267" x="6415088" y="5370513"/>
          <p14:tracePt t="279284" x="6380163" y="5353050"/>
          <p14:tracePt t="279301" x="6354763" y="5353050"/>
          <p14:tracePt t="279318" x="6321425" y="5353050"/>
          <p14:tracePt t="279334" x="6270625" y="5353050"/>
          <p14:tracePt t="279351" x="6219825" y="5353050"/>
          <p14:tracePt t="279354" x="6202363" y="5353050"/>
          <p14:tracePt t="279368" x="6159500" y="5353050"/>
          <p14:tracePt t="279370" x="6142038" y="5353050"/>
          <p14:tracePt t="279384" x="6091238" y="5353050"/>
          <p14:tracePt t="279400" x="6032500" y="5353050"/>
          <p14:tracePt t="279417" x="5997575" y="5353050"/>
          <p14:tracePt t="279420" x="5989638" y="5353050"/>
          <p14:tracePt t="279423" x="5981700" y="5353050"/>
          <p14:tracePt t="279434" x="5964238" y="5353050"/>
          <p14:tracePt t="279450" x="5946775" y="5353050"/>
          <p14:tracePt t="279467" x="5905500" y="5362575"/>
          <p14:tracePt t="279483" x="5862638" y="5380038"/>
          <p14:tracePt t="279501" x="5802313" y="5387975"/>
          <p14:tracePt t="279517" x="5708650" y="5387975"/>
          <p14:tracePt t="279534" x="5641975" y="5405438"/>
          <p14:tracePt t="279551" x="5591175" y="5421313"/>
          <p14:tracePt t="279554" x="5573713" y="5421313"/>
          <p14:tracePt t="279556" x="5565775" y="5421313"/>
          <p14:tracePt t="279573" x="5522913" y="5421313"/>
          <p14:tracePt t="279578" x="5505450" y="5430838"/>
          <p14:tracePt t="279582" x="5487988" y="5438775"/>
          <p14:tracePt t="279586" x="5480050" y="5438775"/>
          <p14:tracePt t="279600" x="5411788" y="5456238"/>
          <p14:tracePt t="279617" x="5343525" y="5481638"/>
          <p14:tracePt t="279619" x="5327650" y="5481638"/>
          <p14:tracePt t="279636" x="5284788" y="5489575"/>
          <p14:tracePt t="279639" x="5267325" y="5497513"/>
          <p14:tracePt t="279651" x="5249863" y="5497513"/>
          <p14:tracePt t="279667" x="5224463" y="5507038"/>
          <p14:tracePt t="279684" x="5183188" y="5524500"/>
          <p14:tracePt t="279702" x="5122863" y="5532438"/>
          <p14:tracePt t="279717" x="5106988" y="5540375"/>
          <p14:tracePt t="279720" x="5089525" y="5549900"/>
          <p14:tracePt t="279735" x="5046663" y="5583238"/>
          <p14:tracePt t="279738" x="5029200" y="5591175"/>
          <p14:tracePt t="279741" x="5013325" y="5600700"/>
          <p14:tracePt t="279750" x="4987925" y="5616575"/>
          <p14:tracePt t="279767" x="4919663" y="5668963"/>
          <p14:tracePt t="279770" x="4902200" y="5676900"/>
          <p14:tracePt t="279785" x="4843463" y="5719763"/>
          <p14:tracePt t="279800" x="4791075" y="5761038"/>
          <p14:tracePt t="279817" x="4757738" y="5795963"/>
          <p14:tracePt t="279834" x="4732338" y="5821363"/>
          <p14:tracePt t="279836" x="4724400" y="5829300"/>
          <p14:tracePt t="279851" x="4706938" y="5880100"/>
          <p14:tracePt t="279867" x="4689475" y="5905500"/>
          <p14:tracePt t="279884" x="4673600" y="5965825"/>
          <p14:tracePt t="279900" x="4664075" y="6016625"/>
          <p14:tracePt t="279904" x="4664075" y="6034088"/>
          <p14:tracePt t="279918" x="4664075" y="6084888"/>
          <p14:tracePt t="279922" x="4664075" y="6092825"/>
          <p14:tracePt t="279933" x="4664075" y="6118225"/>
          <p14:tracePt t="279950" x="4664075" y="6153150"/>
          <p14:tracePt t="279967" x="4664075" y="6194425"/>
          <p14:tracePt t="279970" x="4664075" y="6203950"/>
          <p14:tracePt t="279972" x="4664075" y="6211888"/>
          <p14:tracePt t="279983" x="4664075" y="6229350"/>
          <p14:tracePt t="279986" x="4664075" y="6237288"/>
          <p14:tracePt t="280001" x="4681538" y="6280150"/>
          <p14:tracePt t="280017" x="4706938" y="6323013"/>
          <p14:tracePt t="280020" x="4706938" y="6330950"/>
          <p14:tracePt t="280033" x="4740275" y="6373813"/>
          <p14:tracePt t="280036" x="4749800" y="6391275"/>
          <p14:tracePt t="280050" x="4791075" y="6450013"/>
          <p14:tracePt t="280067" x="4818063" y="6500813"/>
          <p14:tracePt t="280084" x="4859338" y="6551613"/>
          <p14:tracePt t="280100" x="4894263" y="6594475"/>
          <p14:tracePt t="280117" x="4919663" y="6637338"/>
          <p14:tracePt t="280133" x="4953000" y="6645275"/>
          <p14:tracePt t="280162" x="4962525" y="6645275"/>
          <p14:tracePt t="280195" x="4970463" y="6645275"/>
          <p14:tracePt t="280202" x="4978400" y="6645275"/>
          <p14:tracePt t="280205" x="4995863" y="6645275"/>
          <p14:tracePt t="280217" x="5013325" y="6654800"/>
          <p14:tracePt t="280220" x="5021263" y="6654800"/>
          <p14:tracePt t="280233" x="5064125" y="6662738"/>
          <p14:tracePt t="280236" x="5080000" y="6662738"/>
          <p14:tracePt t="280238" x="5097463" y="6670675"/>
          <p14:tracePt t="280250" x="5140325" y="6680200"/>
          <p14:tracePt t="280267" x="5199063" y="6696075"/>
          <p14:tracePt t="280283" x="5276850" y="6713538"/>
          <p14:tracePt t="280300" x="5368925" y="6721475"/>
          <p14:tracePt t="280317" x="5472113" y="6721475"/>
          <p14:tracePt t="280333" x="5538788" y="6721475"/>
          <p14:tracePt t="280350" x="5581650" y="6721475"/>
          <p14:tracePt t="280368" x="5641975" y="6705600"/>
          <p14:tracePt t="280385" x="5683250" y="6705600"/>
          <p14:tracePt t="280401" x="5700713" y="6705600"/>
          <p14:tracePt t="280418" x="5708650" y="6705600"/>
          <p14:tracePt t="280435" x="5735638" y="6688138"/>
          <p14:tracePt t="280451" x="5761038" y="6688138"/>
          <p14:tracePt t="280468" x="5786438" y="6680200"/>
          <p14:tracePt t="280483" x="5811838" y="6670675"/>
          <p14:tracePt t="280500" x="5827713" y="6670675"/>
          <p14:tracePt t="280517" x="5845175" y="6662738"/>
          <p14:tracePt t="280534" x="5862638" y="6662738"/>
          <p14:tracePt t="280551" x="5880100" y="6654800"/>
          <p14:tracePt t="280567" x="5905500" y="6645275"/>
          <p14:tracePt t="280584" x="5921375" y="6637338"/>
          <p14:tracePt t="280586" x="5930900" y="6637338"/>
          <p14:tracePt t="280600" x="5938838" y="6627813"/>
          <p14:tracePt t="280617" x="5956300" y="6611938"/>
          <p14:tracePt t="280633" x="5972175" y="6611938"/>
          <p14:tracePt t="280694" x="5989638" y="6602413"/>
          <p14:tracePt t="280708" x="5997575" y="6594475"/>
          <p14:tracePt t="280722" x="6007100" y="6586538"/>
          <p14:tracePt t="282893" x="6024563" y="6577013"/>
          <p14:tracePt t="282905" x="6057900" y="6543675"/>
          <p14:tracePt t="282909" x="6075363" y="6510338"/>
          <p14:tracePt t="282913" x="6091238" y="6500813"/>
          <p14:tracePt t="282917" x="6100763" y="6492875"/>
          <p14:tracePt t="282921" x="6100763" y="6483350"/>
          <p14:tracePt t="282923" x="6108700" y="6475413"/>
          <p14:tracePt t="282926" x="6116638" y="6467475"/>
          <p14:tracePt t="282931" x="6116638" y="6457950"/>
          <p14:tracePt t="282948" x="6116638" y="6432550"/>
          <p14:tracePt t="282952" x="6126163" y="6424613"/>
          <p14:tracePt t="282965" x="6126163" y="6391275"/>
          <p14:tracePt t="282968" x="6126163" y="6373813"/>
          <p14:tracePt t="282982" x="6134100" y="6348413"/>
          <p14:tracePt t="282984" x="6142038" y="6330950"/>
          <p14:tracePt t="283000" x="6159500" y="6221413"/>
          <p14:tracePt t="283015" x="6176963" y="6102350"/>
          <p14:tracePt t="283018" x="6176963" y="6067425"/>
          <p14:tracePt t="283032" x="6176963" y="5983288"/>
          <p14:tracePt t="283034" x="6176963" y="5957888"/>
          <p14:tracePt t="283049" x="6167438" y="5889625"/>
          <p14:tracePt t="283065" x="6167438" y="5813425"/>
          <p14:tracePt t="283081" x="6151563" y="5761038"/>
          <p14:tracePt t="283083" x="6142038" y="5735638"/>
          <p14:tracePt t="283098" x="6116638" y="5634038"/>
          <p14:tracePt t="283102" x="6108700" y="5616575"/>
          <p14:tracePt t="283115" x="6065838" y="5514975"/>
          <p14:tracePt t="283132" x="6015038" y="5438775"/>
          <p14:tracePt t="283136" x="5989638" y="5413375"/>
          <p14:tracePt t="283139" x="5981700" y="5405438"/>
          <p14:tracePt t="283148" x="5964238" y="5370513"/>
          <p14:tracePt t="283165" x="5921375" y="5327650"/>
          <p14:tracePt t="283168" x="5913438" y="5311775"/>
          <p14:tracePt t="283181" x="5895975" y="5276850"/>
          <p14:tracePt t="283184" x="5880100" y="5251450"/>
          <p14:tracePt t="283199" x="5837238" y="5183188"/>
          <p14:tracePt t="283215" x="5776913" y="5116513"/>
          <p14:tracePt t="283218" x="5751513" y="5106988"/>
          <p14:tracePt t="283231" x="5726113" y="5056188"/>
          <p14:tracePt t="283234" x="5718175" y="5038725"/>
          <p14:tracePt t="283249" x="5667375" y="4997450"/>
          <p14:tracePt t="283265" x="5632450" y="4962525"/>
          <p14:tracePt t="283281" x="5607050" y="4903788"/>
          <p14:tracePt t="283298" x="5581650" y="4868863"/>
          <p14:tracePt t="283315" x="5538788" y="4818063"/>
          <p14:tracePt t="283317" x="5513388" y="4802188"/>
          <p14:tracePt t="283332" x="5487988" y="4749800"/>
          <p14:tracePt t="283348" x="5454650" y="4691063"/>
          <p14:tracePt t="283365" x="5386388" y="4622800"/>
          <p14:tracePt t="283368" x="5368925" y="4605338"/>
          <p14:tracePt t="283371" x="5360988" y="4597400"/>
          <p14:tracePt t="283383" x="5310188" y="4521200"/>
          <p14:tracePt t="283399" x="5241925" y="4445000"/>
          <p14:tracePt t="283415" x="5241925" y="4435475"/>
          <p14:tracePt t="283437" x="5233988" y="4427538"/>
          <p14:tracePt t="283449" x="5191125" y="4368800"/>
          <p14:tracePt t="283453" x="5173663" y="4351338"/>
          <p14:tracePt t="283465" x="5140325" y="4316413"/>
          <p14:tracePt t="283481" x="5072063" y="4265613"/>
          <p14:tracePt t="283498" x="5013325" y="4224338"/>
          <p14:tracePt t="283515" x="4953000" y="4197350"/>
          <p14:tracePt t="283517" x="4945063" y="4181475"/>
          <p14:tracePt t="283519" x="4927600" y="4181475"/>
          <p14:tracePt t="283531" x="4910138" y="4156075"/>
          <p14:tracePt t="283548" x="4826000" y="4138613"/>
          <p14:tracePt t="283564" x="4775200" y="4095750"/>
          <p14:tracePt t="283581" x="4706938" y="4079875"/>
          <p14:tracePt t="283585" x="4673600" y="4079875"/>
          <p14:tracePt t="283586" x="4656138" y="4070350"/>
          <p14:tracePt t="283602" x="4570413" y="4052888"/>
          <p14:tracePt t="283610" x="4537075" y="4011613"/>
          <p14:tracePt t="283616" x="4511675" y="4002088"/>
          <p14:tracePt t="283620" x="4425950" y="3976688"/>
          <p14:tracePt t="283621" x="4384675" y="3960813"/>
          <p14:tracePt t="283624" x="4332288" y="3943350"/>
          <p14:tracePt t="283631" x="4291013" y="3935413"/>
          <p14:tracePt t="283633" x="4240213" y="3925888"/>
          <p14:tracePt t="283648" x="4137025" y="3900488"/>
          <p14:tracePt t="283664" x="4052888" y="3892550"/>
          <p14:tracePt t="283681" x="3984625" y="3892550"/>
          <p14:tracePt t="283698" x="3916363" y="3875088"/>
          <p14:tracePt t="283715" x="3873500" y="3857625"/>
          <p14:tracePt t="283718" x="3848100" y="3849688"/>
          <p14:tracePt t="283731" x="3822700" y="3841750"/>
          <p14:tracePt t="283748" x="3771900" y="3841750"/>
          <p14:tracePt t="283765" x="3746500" y="3832225"/>
          <p14:tracePt t="283768" x="3738563" y="3832225"/>
          <p14:tracePt t="283781" x="3721100" y="3832225"/>
          <p14:tracePt t="283784" x="3703638" y="3832225"/>
          <p14:tracePt t="283798" x="3678238" y="3832225"/>
          <p14:tracePt t="283815" x="3652838" y="3832225"/>
          <p14:tracePt t="283832" x="3619500" y="3832225"/>
          <p14:tracePt t="283834" x="3611563" y="3832225"/>
          <p14:tracePt t="283850" x="3576638" y="3832225"/>
          <p14:tracePt t="283865" x="3543300" y="3841750"/>
          <p14:tracePt t="283882" x="3508375" y="3857625"/>
          <p14:tracePt t="283898" x="3482975" y="3857625"/>
          <p14:tracePt t="283915" x="3467100" y="3875088"/>
          <p14:tracePt t="283918" x="3449638" y="3883025"/>
          <p14:tracePt t="283931" x="3432175" y="3900488"/>
          <p14:tracePt t="283947" x="3381375" y="3925888"/>
          <p14:tracePt t="283965" x="3330575" y="3968750"/>
          <p14:tracePt t="283981" x="3270250" y="4002088"/>
          <p14:tracePt t="283984" x="3254375" y="4011613"/>
          <p14:tracePt t="283987" x="3236913" y="4027488"/>
          <p14:tracePt t="283997" x="3203575" y="4044950"/>
          <p14:tracePt t="283999" x="3194050" y="4044950"/>
          <p14:tracePt t="284015" x="3160713" y="4079875"/>
          <p14:tracePt t="284031" x="3127375" y="4095750"/>
          <p14:tracePt t="284034" x="3117850" y="4105275"/>
          <p14:tracePt t="284036" x="3117850" y="4113213"/>
          <p14:tracePt t="284048" x="3100388" y="4121150"/>
          <p14:tracePt t="284065" x="3092450" y="4130675"/>
          <p14:tracePt t="284081" x="3084513" y="4138613"/>
          <p14:tracePt t="284097" x="3074988" y="4146550"/>
          <p14:tracePt t="284099" x="3074988" y="4156075"/>
          <p14:tracePt t="284114" x="3067050" y="4164013"/>
          <p14:tracePt t="284131" x="3067050" y="4171950"/>
          <p14:tracePt t="284148" x="3049588" y="4189413"/>
          <p14:tracePt t="284165" x="3049588" y="4197350"/>
          <p14:tracePt t="284182" x="3049588" y="4214813"/>
          <p14:tracePt t="284200" x="3041650" y="4249738"/>
          <p14:tracePt t="284214" x="3041650" y="4257675"/>
          <p14:tracePt t="284231" x="3041650" y="4283075"/>
          <p14:tracePt t="284248" x="3041650" y="4325938"/>
          <p14:tracePt t="284266" x="3041650" y="4376738"/>
          <p14:tracePt t="284282" x="3041650" y="4419600"/>
          <p14:tracePt t="284298" x="3067050" y="4452938"/>
          <p14:tracePt t="284302" x="3074988" y="4452938"/>
          <p14:tracePt t="284305" x="3074988" y="4470400"/>
          <p14:tracePt t="284314" x="3084513" y="4486275"/>
          <p14:tracePt t="284331" x="3117850" y="4521200"/>
          <p14:tracePt t="284348" x="3127375" y="4554538"/>
          <p14:tracePt t="284364" x="3160713" y="4589463"/>
          <p14:tracePt t="284381" x="3203575" y="4630738"/>
          <p14:tracePt t="284384" x="3219450" y="4648200"/>
          <p14:tracePt t="284397" x="3254375" y="4673600"/>
          <p14:tracePt t="284400" x="3262313" y="4691063"/>
          <p14:tracePt t="284415" x="3330575" y="4724400"/>
          <p14:tracePt t="284431" x="3441700" y="4759325"/>
          <p14:tracePt t="284434" x="3475038" y="4775200"/>
          <p14:tracePt t="284436" x="3525838" y="4784725"/>
          <p14:tracePt t="284455" x="3619500" y="4802188"/>
          <p14:tracePt t="284461" x="3729038" y="4818063"/>
          <p14:tracePt t="284466" x="3771900" y="4827588"/>
          <p14:tracePt t="284482" x="3797300" y="4827588"/>
          <p14:tracePt t="284497" x="3890963" y="4843463"/>
          <p14:tracePt t="284514" x="3941763" y="4860925"/>
          <p14:tracePt t="284531" x="3967163" y="4860925"/>
          <p14:tracePt t="284547" x="4010025" y="4860925"/>
          <p14:tracePt t="284564" x="4070350" y="4860925"/>
          <p14:tracePt t="284581" x="4154488" y="4860925"/>
          <p14:tracePt t="284584" x="4187825" y="4860925"/>
          <p14:tracePt t="284597" x="4281488" y="4852988"/>
          <p14:tracePt t="284600" x="4298950" y="4852988"/>
          <p14:tracePt t="284615" x="4375150" y="4835525"/>
          <p14:tracePt t="284631" x="4410075" y="4835525"/>
          <p14:tracePt t="284649" x="4435475" y="4827588"/>
          <p14:tracePt t="284665" x="4443413" y="4818063"/>
          <p14:tracePt t="284681" x="4451350" y="4818063"/>
          <p14:tracePt t="284685" x="4460875" y="4818063"/>
          <p14:tracePt t="284687" x="4460875" y="4810125"/>
          <p14:tracePt t="284698" x="4494213" y="4792663"/>
          <p14:tracePt t="284715" x="4537075" y="4775200"/>
          <p14:tracePt t="284718" x="4554538" y="4767263"/>
          <p14:tracePt t="284721" x="4562475" y="4759325"/>
          <p14:tracePt t="284730" x="4587875" y="4741863"/>
          <p14:tracePt t="284747" x="4621213" y="4724400"/>
          <p14:tracePt t="284764" x="4638675" y="4699000"/>
          <p14:tracePt t="284781" x="4664075" y="4691063"/>
          <p14:tracePt t="284798" x="4681538" y="4691063"/>
          <p14:tracePt t="284801" x="4681538" y="4683125"/>
          <p14:tracePt t="284815" x="4706938" y="4673600"/>
          <p14:tracePt t="284832" x="4714875" y="4665663"/>
          <p14:tracePt t="284848" x="4732338" y="4657725"/>
          <p14:tracePt t="284851" x="4740275" y="4657725"/>
          <p14:tracePt t="284865" x="4757738" y="4640263"/>
          <p14:tracePt t="284880" x="4775200" y="4630738"/>
          <p14:tracePt t="284897" x="4791075" y="4605338"/>
          <p14:tracePt t="284914" x="4808538" y="4597400"/>
          <p14:tracePt t="284931" x="4818063" y="4589463"/>
          <p14:tracePt t="299961" x="4843463" y="4589463"/>
          <p14:tracePt t="299965" x="4894263" y="4614863"/>
          <p14:tracePt t="299970" x="4953000" y="4648200"/>
          <p14:tracePt t="299975" x="4987925" y="4657725"/>
          <p14:tracePt t="299979" x="5021263" y="4673600"/>
          <p14:tracePt t="299980" x="5054600" y="4691063"/>
          <p14:tracePt t="299984" x="5080000" y="4716463"/>
          <p14:tracePt t="299988" x="5114925" y="4733925"/>
          <p14:tracePt t="300005" x="5267325" y="4792663"/>
          <p14:tracePt t="300022" x="5497513" y="4852988"/>
          <p14:tracePt t="300039" x="5802313" y="4868863"/>
          <p14:tracePt t="300055" x="6075363" y="4868863"/>
          <p14:tracePt t="300060" x="6142038" y="4868863"/>
          <p14:tracePt t="300071" x="6278563" y="4843463"/>
          <p14:tracePt t="300087" x="6380163" y="4810125"/>
          <p14:tracePt t="300461" x="6397625" y="4810125"/>
          <p14:tracePt t="300468" x="6534150" y="4759325"/>
          <p14:tracePt t="300476" x="6626225" y="4741863"/>
          <p14:tracePt t="300479" x="6669088" y="4733925"/>
          <p14:tracePt t="300488" x="6762750" y="4708525"/>
          <p14:tracePt t="300489" x="6823075" y="4699000"/>
          <p14:tracePt t="300495" x="6899275" y="4673600"/>
          <p14:tracePt t="300506" x="7119938" y="4622800"/>
          <p14:tracePt t="300521" x="7348538" y="4572000"/>
          <p14:tracePt t="300523" x="7434263" y="4546600"/>
          <p14:tracePt t="300537" x="7773988" y="4470400"/>
          <p14:tracePt t="300540" x="7859713" y="4445000"/>
          <p14:tracePt t="300555" x="8224838" y="4368800"/>
          <p14:tracePt t="300571" x="8828088" y="4206875"/>
          <p14:tracePt t="300588" x="9761538" y="3994150"/>
          <p14:tracePt t="300591" x="10050463" y="3925888"/>
          <p14:tracePt t="300604" x="10934700" y="3705225"/>
          <p14:tracePt t="300624" x="12004675" y="3398838"/>
          <p14:tracePt t="300629" x="12141200" y="3348038"/>
          <p14:tracePt t="335999" x="12072938" y="4275138"/>
          <p14:tracePt t="336000" x="12004675" y="4308475"/>
          <p14:tracePt t="336016" x="11725275" y="4376738"/>
          <p14:tracePt t="336031" x="11495088" y="4435475"/>
          <p14:tracePt t="336049" x="11393488" y="4452938"/>
          <p14:tracePt t="336052" x="11385550" y="4452938"/>
          <p14:tracePt t="336066" x="11368088" y="4452938"/>
          <p14:tracePt t="336082" x="11350625" y="4452938"/>
          <p14:tracePt t="336155" x="11350625" y="4445000"/>
          <p14:tracePt t="336164" x="11350625" y="4435475"/>
          <p14:tracePt t="336173" x="11360150" y="4419600"/>
          <p14:tracePt t="336183" x="11376025" y="4402138"/>
          <p14:tracePt t="336187" x="11385550" y="4384675"/>
          <p14:tracePt t="336191" x="11393488" y="4376738"/>
          <p14:tracePt t="336201" x="11418888" y="4333875"/>
          <p14:tracePt t="336205" x="11436350" y="4325938"/>
          <p14:tracePt t="336215" x="11452225" y="4300538"/>
          <p14:tracePt t="336218" x="11469688" y="4291013"/>
          <p14:tracePt t="336233" x="11520488" y="4224338"/>
          <p14:tracePt t="336249" x="11571288" y="4164013"/>
          <p14:tracePt t="336265" x="11580813" y="4156075"/>
          <p14:tracePt t="336267" x="11588750" y="4146550"/>
          <p14:tracePt t="336283" x="11622088" y="4121150"/>
          <p14:tracePt t="336299" x="11715750" y="4037013"/>
          <p14:tracePt t="336316" x="11791950" y="3994150"/>
          <p14:tracePt t="336333" x="11911013" y="3908425"/>
          <p14:tracePt t="336336" x="11945938" y="3892550"/>
          <p14:tracePt t="336338" x="11971338" y="3875088"/>
          <p14:tracePt t="336348" x="12014200" y="3832225"/>
          <p14:tracePt t="336365" x="12080875" y="3806825"/>
          <p14:tracePt t="336382" x="12106275" y="3781425"/>
          <p14:tracePt t="336399" x="12133263" y="3763963"/>
          <p14:tracePt t="336417" x="12149138" y="373856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EE0461FD-C6AB-1C09-C3DA-5A1B0620C6E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879B382C-6657-44CB-BB1E-F0E937BA6A2D}"/>
              </a:ext>
            </a:extLst>
          </p:cNvPr>
          <p:cNvSpPr txBox="1"/>
          <p:nvPr/>
        </p:nvSpPr>
        <p:spPr>
          <a:xfrm>
            <a:off x="1785704" y="323311"/>
            <a:ext cx="7513532"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u="none" dirty="0"/>
              <a:t>Consumer Behavior Involves Attitudes Towards</a:t>
            </a:r>
          </a:p>
        </p:txBody>
      </p:sp>
      <p:sp>
        <p:nvSpPr>
          <p:cNvPr id="3" name="Rectangle 2">
            <a:extLst>
              <a:ext uri="{FF2B5EF4-FFF2-40B4-BE49-F238E27FC236}">
                <a16:creationId xmlns:a16="http://schemas.microsoft.com/office/drawing/2014/main" id="{C86FF974-4CB0-1C22-C33D-F220D9B29B8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sp>
        <p:nvSpPr>
          <p:cNvPr id="6" name="TextBox 5">
            <a:extLst>
              <a:ext uri="{FF2B5EF4-FFF2-40B4-BE49-F238E27FC236}">
                <a16:creationId xmlns:a16="http://schemas.microsoft.com/office/drawing/2014/main" id="{6E75975E-066B-AE37-D1B5-B16AC899E062}"/>
              </a:ext>
            </a:extLst>
          </p:cNvPr>
          <p:cNvSpPr txBox="1"/>
          <p:nvPr/>
        </p:nvSpPr>
        <p:spPr>
          <a:xfrm>
            <a:off x="436395" y="1315726"/>
            <a:ext cx="11313268" cy="4559390"/>
          </a:xfrm>
          <a:prstGeom prst="rect">
            <a:avLst/>
          </a:prstGeom>
          <a:noFill/>
        </p:spPr>
        <p:txBody>
          <a:bodyPr wrap="square">
            <a:spAutoFit/>
          </a:bodyPr>
          <a:lstStyle/>
          <a:p>
            <a:pPr marL="571500" indent="-571500">
              <a:lnSpc>
                <a:spcPct val="250000"/>
              </a:lnSpc>
              <a:buFont typeface="Wingdings" panose="05000000000000000000" pitchFamily="2" charset="2"/>
              <a:buChar char="Ø"/>
            </a:pPr>
            <a:r>
              <a:rPr lang="en-US" altLang="ar-SA" sz="2400" b="1" u="sng" dirty="0">
                <a:latin typeface="Times New Roman" panose="02020603050405020304" pitchFamily="18" charset="0"/>
                <a:cs typeface="+mj-cs"/>
              </a:rPr>
              <a:t>Products</a:t>
            </a:r>
          </a:p>
          <a:p>
            <a:pPr marL="571500" indent="-571500">
              <a:lnSpc>
                <a:spcPct val="250000"/>
              </a:lnSpc>
              <a:buFont typeface="Wingdings" panose="05000000000000000000" pitchFamily="2" charset="2"/>
              <a:buChar char="Ø"/>
            </a:pPr>
            <a:r>
              <a:rPr lang="en-US" altLang="ar-SA" sz="2400" b="1" u="sng" dirty="0">
                <a:latin typeface="Times New Roman" panose="02020603050405020304" pitchFamily="18" charset="0"/>
                <a:cs typeface="+mj-cs"/>
              </a:rPr>
              <a:t>Services</a:t>
            </a:r>
          </a:p>
          <a:p>
            <a:pPr marL="571500" indent="-571500">
              <a:lnSpc>
                <a:spcPct val="250000"/>
              </a:lnSpc>
              <a:buFont typeface="Wingdings" panose="05000000000000000000" pitchFamily="2" charset="2"/>
              <a:buChar char="Ø"/>
            </a:pPr>
            <a:r>
              <a:rPr lang="en-US" altLang="ar-SA" sz="2400" b="1" u="sng" dirty="0">
                <a:latin typeface="Times New Roman" panose="02020603050405020304" pitchFamily="18" charset="0"/>
                <a:cs typeface="+mj-cs"/>
              </a:rPr>
              <a:t>Activities</a:t>
            </a:r>
          </a:p>
          <a:p>
            <a:pPr marL="571500" indent="-571500">
              <a:lnSpc>
                <a:spcPct val="250000"/>
              </a:lnSpc>
              <a:buFont typeface="Wingdings" panose="05000000000000000000" pitchFamily="2" charset="2"/>
              <a:buChar char="Ø"/>
            </a:pPr>
            <a:r>
              <a:rPr lang="en-US" altLang="ar-SA" sz="2400" b="1" u="sng" dirty="0">
                <a:latin typeface="Times New Roman" panose="02020603050405020304" pitchFamily="18" charset="0"/>
                <a:cs typeface="+mj-cs"/>
              </a:rPr>
              <a:t>People</a:t>
            </a:r>
          </a:p>
          <a:p>
            <a:pPr marL="571500" indent="-571500">
              <a:lnSpc>
                <a:spcPct val="250000"/>
              </a:lnSpc>
              <a:buFont typeface="Wingdings" panose="05000000000000000000" pitchFamily="2" charset="2"/>
              <a:buChar char="Ø"/>
            </a:pPr>
            <a:r>
              <a:rPr lang="en-US" altLang="ar-SA" sz="2400" b="1" u="sng" dirty="0">
                <a:latin typeface="Times New Roman" panose="02020603050405020304" pitchFamily="18" charset="0"/>
                <a:cs typeface="+mj-cs"/>
              </a:rPr>
              <a:t>Ideas</a:t>
            </a:r>
          </a:p>
        </p:txBody>
      </p:sp>
      <p:pic>
        <p:nvPicPr>
          <p:cNvPr id="5" name="Graphic 21">
            <a:extLst>
              <a:ext uri="{FF2B5EF4-FFF2-40B4-BE49-F238E27FC236}">
                <a16:creationId xmlns:a16="http://schemas.microsoft.com/office/drawing/2014/main" id="{1D680D89-05AD-706B-0393-5B9997D0B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Slide Number Placeholder 1">
            <a:extLst>
              <a:ext uri="{FF2B5EF4-FFF2-40B4-BE49-F238E27FC236}">
                <a16:creationId xmlns:a16="http://schemas.microsoft.com/office/drawing/2014/main" id="{736C9CE8-D5B6-B4C9-A933-6E15A9DC5B42}"/>
              </a:ext>
            </a:extLst>
          </p:cNvPr>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992537802"/>
      </p:ext>
    </p:extLst>
  </p:cSld>
  <p:clrMapOvr>
    <a:masterClrMapping/>
  </p:clrMapOvr>
  <mc:AlternateContent xmlns:mc="http://schemas.openxmlformats.org/markup-compatibility/2006" xmlns:p14="http://schemas.microsoft.com/office/powerpoint/2010/main">
    <mc:Choice Requires="p14">
      <p:transition spd="slow" p14:dur="2000" advTm="44296"/>
    </mc:Choice>
    <mc:Fallback xmlns="">
      <p:transition spd="slow" advTm="44296"/>
    </mc:Fallback>
  </mc:AlternateContent>
  <p:extLst>
    <p:ext uri="{3A86A75C-4F4B-4683-9AE1-C65F6400EC91}">
      <p14:laserTraceLst xmlns:p14="http://schemas.microsoft.com/office/powerpoint/2010/main">
        <p14:tracePtLst>
          <p14:tracePt t="32002" x="12133263" y="3636963"/>
          <p14:tracePt t="32013" x="12047538" y="3646488"/>
          <p14:tracePt t="32016" x="12022138" y="3646488"/>
          <p14:tracePt t="32030" x="11928475" y="3646488"/>
          <p14:tracePt t="32046" x="11903075" y="3646488"/>
          <p14:tracePt t="32066" x="11895138" y="3646488"/>
          <p14:tracePt t="32184" x="11885613" y="3646488"/>
          <p14:tracePt t="32190" x="11877675" y="3646488"/>
          <p14:tracePt t="32199" x="11860213" y="3646488"/>
          <p14:tracePt t="32203" x="11852275" y="3646488"/>
          <p14:tracePt t="32213" x="11809413" y="3654425"/>
          <p14:tracePt t="32215" x="11801475" y="3662363"/>
          <p14:tracePt t="32230" x="11664950" y="3687763"/>
          <p14:tracePt t="32246" x="11537950" y="3697288"/>
          <p14:tracePt t="32263" x="11418888" y="3738563"/>
          <p14:tracePt t="32280" x="11172825" y="3790950"/>
          <p14:tracePt t="32296" x="11010900" y="3824288"/>
          <p14:tracePt t="32313" x="10858500" y="3867150"/>
          <p14:tracePt t="32329" x="10747375" y="3892550"/>
          <p14:tracePt t="32346" x="10688638" y="3900488"/>
          <p14:tracePt t="32373" x="10679113" y="3908425"/>
          <p14:tracePt t="34475" x="10688638" y="3908425"/>
          <p14:tracePt t="34486" x="10729913" y="3883025"/>
          <p14:tracePt t="34489" x="10747375" y="3875088"/>
          <p14:tracePt t="34492" x="10772775" y="3875088"/>
          <p14:tracePt t="34497" x="10790238" y="3867150"/>
          <p14:tracePt t="34512" x="10901363" y="3824288"/>
          <p14:tracePt t="34528" x="11044238" y="3790950"/>
          <p14:tracePt t="34531" x="11096625" y="3781425"/>
          <p14:tracePt t="34545" x="11215688" y="3748088"/>
          <p14:tracePt t="34548" x="11266488" y="3738563"/>
          <p14:tracePt t="34562" x="11376025" y="3713163"/>
          <p14:tracePt t="34578" x="11461750" y="3687763"/>
          <p14:tracePt t="34596" x="11477625" y="3687763"/>
          <p14:tracePt t="34599" x="11495088" y="3687763"/>
          <p14:tracePt t="34612" x="11520488" y="3679825"/>
          <p14:tracePt t="34629" x="11537950" y="3671888"/>
          <p14:tracePt t="34647" x="11563350" y="3671888"/>
          <p14:tracePt t="34662" x="11580813" y="3671888"/>
          <p14:tracePt t="34665" x="11588750" y="3671888"/>
          <p14:tracePt t="34678" x="11606213" y="3662363"/>
          <p14:tracePt t="34682" x="11614150" y="3662363"/>
          <p14:tracePt t="34695" x="11639550" y="3662363"/>
          <p14:tracePt t="34744" x="11657013" y="3654425"/>
          <p14:tracePt t="38521" x="11606213" y="3654425"/>
          <p14:tracePt t="38527" x="11477625" y="3687763"/>
          <p14:tracePt t="38533" x="11325225" y="3730625"/>
          <p14:tracePt t="38536" x="11249025" y="3748088"/>
          <p14:tracePt t="38540" x="11188700" y="3773488"/>
          <p14:tracePt t="38545" x="11129963" y="3781425"/>
          <p14:tracePt t="38559" x="10960100" y="3832225"/>
          <p14:tracePt t="38561" x="10901363" y="3841750"/>
          <p14:tracePt t="38576" x="10704513" y="3883025"/>
          <p14:tracePt t="38592" x="10501313" y="3943350"/>
          <p14:tracePt t="38596" x="10442575" y="3951288"/>
          <p14:tracePt t="38598" x="10382250" y="3976688"/>
          <p14:tracePt t="38609" x="10280650" y="4027488"/>
          <p14:tracePt t="38611" x="10220325" y="4070350"/>
          <p14:tracePt t="38626" x="9940925" y="4206875"/>
          <p14:tracePt t="38642" x="9498013" y="4394200"/>
          <p14:tracePt t="38659" x="9005888" y="4546600"/>
          <p14:tracePt t="38676" x="8640763" y="4665663"/>
          <p14:tracePt t="38693" x="8385175" y="4741863"/>
          <p14:tracePt t="38696" x="8318500" y="4759325"/>
          <p14:tracePt t="38698" x="8258175" y="4767263"/>
          <p14:tracePt t="38709" x="8062913" y="4835525"/>
          <p14:tracePt t="38726" x="7740650" y="4954588"/>
          <p14:tracePt t="38729" x="7646988" y="4987925"/>
          <p14:tracePt t="38732" x="7570788" y="5005388"/>
          <p14:tracePt t="38742" x="7408863" y="5064125"/>
          <p14:tracePt t="38759" x="7112000" y="5141913"/>
          <p14:tracePt t="38762" x="7051675" y="5149850"/>
          <p14:tracePt t="38776" x="6823075" y="5226050"/>
          <p14:tracePt t="38792" x="6661150" y="5268913"/>
          <p14:tracePt t="38808" x="6575425" y="5294313"/>
          <p14:tracePt t="38810" x="6550025" y="5302250"/>
          <p14:tracePt t="38827" x="6491288" y="5327650"/>
          <p14:tracePt t="38842" x="6440488" y="5353050"/>
          <p14:tracePt t="38867" x="6430963" y="5370513"/>
          <p14:tracePt t="38891" x="6430963" y="5387975"/>
          <p14:tracePt t="38896" x="6423025" y="5395913"/>
          <p14:tracePt t="38909" x="6415088" y="5430838"/>
          <p14:tracePt t="38927" x="6397625" y="5472113"/>
          <p14:tracePt t="38931" x="6397625" y="5489575"/>
          <p14:tracePt t="38934" x="6397625" y="5497513"/>
          <p14:tracePt t="38936" x="6397625" y="5514975"/>
          <p14:tracePt t="38941" x="6397625" y="5532438"/>
          <p14:tracePt t="38958" x="6397625" y="5565775"/>
          <p14:tracePt t="38961" x="6397625" y="5575300"/>
          <p14:tracePt t="38980" x="6397625" y="5600700"/>
          <p14:tracePt t="38987" x="6405563" y="5616575"/>
          <p14:tracePt t="38991" x="6415088" y="5626100"/>
          <p14:tracePt t="38999" x="6440488" y="5634038"/>
          <p14:tracePt t="39011" x="6534150" y="5676900"/>
          <p14:tracePt t="39025" x="6635750" y="5710238"/>
          <p14:tracePt t="39028" x="6669088" y="5719763"/>
          <p14:tracePt t="39042" x="6899275" y="5745163"/>
          <p14:tracePt t="39059" x="7213600" y="5745163"/>
          <p14:tracePt t="39076" x="7646988" y="5702300"/>
          <p14:tracePt t="39081" x="7773988" y="5676900"/>
          <p14:tracePt t="39083" x="7900988" y="5641975"/>
          <p14:tracePt t="39092" x="8164513" y="5565775"/>
          <p14:tracePt t="39095" x="8291513" y="5532438"/>
          <p14:tracePt t="39108" x="8615363" y="5456238"/>
          <p14:tracePt t="39111" x="8699500" y="5421313"/>
          <p14:tracePt t="39125" x="9023350" y="5243513"/>
          <p14:tracePt t="39142" x="9251950" y="5099050"/>
          <p14:tracePt t="39145" x="9302750" y="5056188"/>
          <p14:tracePt t="39159" x="9388475" y="4972050"/>
          <p14:tracePt t="39162" x="9413875" y="4929188"/>
          <p14:tracePt t="39176" x="9490075" y="4827588"/>
          <p14:tracePt t="39193" x="9523413" y="4749800"/>
          <p14:tracePt t="39209" x="9523413" y="4665663"/>
          <p14:tracePt t="39212" x="9523413" y="4648200"/>
          <p14:tracePt t="39214" x="9523413" y="4622800"/>
          <p14:tracePt t="39226" x="9523413" y="4579938"/>
          <p14:tracePt t="39246" x="9523413" y="4554538"/>
          <p14:tracePt t="39259" x="9456738" y="4529138"/>
          <p14:tracePt t="39275" x="9277350" y="4452938"/>
          <p14:tracePt t="39292" x="9074150" y="4410075"/>
          <p14:tracePt t="39296" x="9013825" y="4410075"/>
          <p14:tracePt t="39298" x="8955088" y="4410075"/>
          <p14:tracePt t="39309" x="8750300" y="4410075"/>
          <p14:tracePt t="39325" x="8470900" y="4410075"/>
          <p14:tracePt t="39342" x="8164513" y="4427538"/>
          <p14:tracePt t="39358" x="7842250" y="4486275"/>
          <p14:tracePt t="39362" x="7766050" y="4513263"/>
          <p14:tracePt t="39375" x="7578725" y="4554538"/>
          <p14:tracePt t="39377" x="7527925" y="4564063"/>
          <p14:tracePt t="39393" x="7358063" y="4605338"/>
          <p14:tracePt t="39409" x="7256463" y="4630738"/>
          <p14:tracePt t="39426" x="7119938" y="4699000"/>
          <p14:tracePt t="39443" x="6942138" y="4810125"/>
          <p14:tracePt t="39461" x="6881813" y="4835525"/>
          <p14:tracePt t="39467" x="6856413" y="4868863"/>
          <p14:tracePt t="39471" x="6838950" y="4894263"/>
          <p14:tracePt t="39474" x="6823075" y="4903788"/>
          <p14:tracePt t="39492" x="6770688" y="4997450"/>
          <p14:tracePt t="39508" x="6762750" y="5056188"/>
          <p14:tracePt t="39525" x="6780213" y="5099050"/>
          <p14:tracePt t="39542" x="6823075" y="5157788"/>
          <p14:tracePt t="39559" x="6932613" y="5218113"/>
          <p14:tracePt t="39562" x="6950075" y="5243513"/>
          <p14:tracePt t="39564" x="6992938" y="5260975"/>
          <p14:tracePt t="39575" x="7085013" y="5286375"/>
          <p14:tracePt t="39577" x="7127875" y="5294313"/>
          <p14:tracePt t="39592" x="7366000" y="5345113"/>
          <p14:tracePt t="39608" x="7621588" y="5370513"/>
          <p14:tracePt t="39612" x="7680325" y="5380038"/>
          <p14:tracePt t="39625" x="7893050" y="5380038"/>
          <p14:tracePt t="39628" x="7961313" y="5380038"/>
          <p14:tracePt t="39643" x="8224838" y="5380038"/>
          <p14:tracePt t="39659" x="8428038" y="5345113"/>
          <p14:tracePt t="39676" x="8623300" y="5276850"/>
          <p14:tracePt t="39679" x="8658225" y="5260975"/>
          <p14:tracePt t="39682" x="8691563" y="5243513"/>
          <p14:tracePt t="39691" x="8750300" y="5208588"/>
          <p14:tracePt t="39708" x="8836025" y="5141913"/>
          <p14:tracePt t="39710" x="8853488" y="5116513"/>
          <p14:tracePt t="39713" x="8861425" y="5106988"/>
          <p14:tracePt t="39725" x="8878888" y="5064125"/>
          <p14:tracePt t="39742" x="8894763" y="5022850"/>
          <p14:tracePt t="39758" x="8912225" y="4962525"/>
          <p14:tracePt t="39775" x="8929688" y="4911725"/>
          <p14:tracePt t="39777" x="8929688" y="4894263"/>
          <p14:tracePt t="39792" x="8947150" y="4843463"/>
          <p14:tracePt t="39809" x="8947150" y="4784725"/>
          <p14:tracePt t="39826" x="8947150" y="4733925"/>
          <p14:tracePt t="39842" x="8947150" y="4708525"/>
          <p14:tracePt t="39859" x="8947150" y="4683125"/>
          <p14:tracePt t="39876" x="8929688" y="4665663"/>
          <p14:tracePt t="39898" x="8929688" y="4657725"/>
          <p14:tracePt t="39915" x="8921750" y="4657725"/>
          <p14:tracePt t="39925" x="8904288" y="4648200"/>
          <p14:tracePt t="39942" x="8869363" y="4630738"/>
          <p14:tracePt t="39959" x="8828088" y="4630738"/>
          <p14:tracePt t="39962" x="8810625" y="4630738"/>
          <p14:tracePt t="39965" x="8793163" y="4630738"/>
          <p14:tracePt t="39975" x="8734425" y="4630738"/>
          <p14:tracePt t="39978" x="8699500" y="4630738"/>
          <p14:tracePt t="39992" x="8555038" y="4657725"/>
          <p14:tracePt t="40008" x="8334375" y="4699000"/>
          <p14:tracePt t="40025" x="8080375" y="4741863"/>
          <p14:tracePt t="40028" x="8037513" y="4749800"/>
          <p14:tracePt t="40043" x="7935913" y="4775200"/>
          <p14:tracePt t="40059" x="7926388" y="4784725"/>
          <p14:tracePt t="40122" x="7935913" y="4775200"/>
          <p14:tracePt t="40130" x="8020050" y="4733925"/>
          <p14:tracePt t="40134" x="8070850" y="4691063"/>
          <p14:tracePt t="40137" x="8131175" y="4648200"/>
          <p14:tracePt t="40141" x="8207375" y="4605338"/>
          <p14:tracePt t="40158" x="8504238" y="4419600"/>
          <p14:tracePt t="40175" x="8777288" y="4232275"/>
          <p14:tracePt t="40177" x="8843963" y="4189413"/>
          <p14:tracePt t="40192" x="9023350" y="4079875"/>
          <p14:tracePt t="40209" x="9193213" y="3968750"/>
          <p14:tracePt t="40226" x="9388475" y="3849688"/>
          <p14:tracePt t="40228" x="9439275" y="3824288"/>
          <p14:tracePt t="40242" x="9583738" y="3773488"/>
          <p14:tracePt t="40258" x="9728200" y="3697288"/>
          <p14:tracePt t="40275" x="9880600" y="3629025"/>
          <p14:tracePt t="40291" x="10017125" y="3578225"/>
          <p14:tracePt t="40309" x="10101263" y="3543300"/>
          <p14:tracePt t="40312" x="10118725" y="3543300"/>
          <p14:tracePt t="40315" x="10136188" y="3543300"/>
          <p14:tracePt t="40325" x="10179050" y="3527425"/>
          <p14:tracePt t="40326" x="10204450" y="3517900"/>
          <p14:tracePt t="40341" x="10348913" y="3484563"/>
          <p14:tracePt t="40358" x="10560050" y="3441700"/>
          <p14:tracePt t="40361" x="10637838" y="3424238"/>
          <p14:tracePt t="40375" x="10823575" y="3416300"/>
          <p14:tracePt t="40378" x="10909300" y="3408363"/>
          <p14:tracePt t="40380" x="11002963" y="3398838"/>
          <p14:tracePt t="40392" x="11198225" y="3382963"/>
          <p14:tracePt t="40409" x="11393488" y="3382963"/>
          <p14:tracePt t="40424" x="11469688" y="3382963"/>
          <p14:tracePt t="40425" x="11477625" y="3382963"/>
          <p14:tracePt t="40427" x="11495088" y="3382963"/>
          <p14:tracePt t="40441" x="11520488" y="3390900"/>
          <p14:tracePt t="40443" x="11530013" y="3390900"/>
          <p14:tracePt t="40459" x="11571288" y="3408363"/>
          <p14:tracePt t="40475" x="11647488" y="3408363"/>
          <p14:tracePt t="40491" x="11741150" y="3408363"/>
          <p14:tracePt t="40508" x="11801475" y="3408363"/>
          <p14:tracePt t="40511" x="11826875" y="3408363"/>
          <p14:tracePt t="40524" x="11895138" y="3408363"/>
          <p14:tracePt t="40541" x="11945938" y="3416300"/>
          <p14:tracePt t="40543" x="11961813" y="3416300"/>
          <p14:tracePt t="40558" x="12039600" y="3433763"/>
          <p14:tracePt t="40561" x="12065000" y="3433763"/>
          <p14:tracePt t="40575" x="12115800" y="3449638"/>
          <p14:tracePt t="40578" x="12133263" y="3459163"/>
          <p14:tracePt t="40580" x="12149138" y="34591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19B76C9-42F0-B1BF-ACB1-C401E9CA49F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8">
            <a:extLst>
              <a:ext uri="{FF2B5EF4-FFF2-40B4-BE49-F238E27FC236}">
                <a16:creationId xmlns:a16="http://schemas.microsoft.com/office/drawing/2014/main" id="{A1FC811B-4FEF-4A90-9211-A720FC595C95}"/>
              </a:ext>
            </a:extLst>
          </p:cNvPr>
          <p:cNvSpPr txBox="1">
            <a:spLocks noChangeArrowheads="1"/>
          </p:cNvSpPr>
          <p:nvPr/>
        </p:nvSpPr>
        <p:spPr>
          <a:xfrm>
            <a:off x="165370" y="1764011"/>
            <a:ext cx="5060950" cy="4597877"/>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50000"/>
              </a:lnSpc>
              <a:buNone/>
            </a:pPr>
            <a:r>
              <a:rPr lang="en-US" altLang="ar-SA" sz="2000" b="1" u="sng" dirty="0">
                <a:latin typeface="Times New Roman" panose="02020603050405020304" pitchFamily="18" charset="0"/>
                <a:cs typeface="+mj-cs"/>
              </a:rPr>
              <a:t>Marketing stimuli consists of the 4 Ps</a:t>
            </a:r>
          </a:p>
          <a:p>
            <a:pPr lvl="1">
              <a:lnSpc>
                <a:spcPct val="200000"/>
              </a:lnSpc>
              <a:buSzPct val="55000"/>
              <a:buFont typeface="Wingdings" panose="05000000000000000000" pitchFamily="2" charset="2"/>
              <a:buChar char="v"/>
            </a:pPr>
            <a:r>
              <a:rPr lang="en-US" altLang="ar-SA" sz="2000" b="1" dirty="0">
                <a:latin typeface="Times New Roman" panose="02020603050405020304" pitchFamily="18" charset="0"/>
                <a:cs typeface="+mj-cs"/>
              </a:rPr>
              <a:t>Product</a:t>
            </a:r>
          </a:p>
          <a:p>
            <a:pPr lvl="1">
              <a:lnSpc>
                <a:spcPct val="200000"/>
              </a:lnSpc>
              <a:buSzPct val="55000"/>
              <a:buFont typeface="Wingdings" panose="05000000000000000000" pitchFamily="2" charset="2"/>
              <a:buChar char="v"/>
            </a:pPr>
            <a:r>
              <a:rPr lang="en-US" altLang="ar-SA" sz="2000" b="1" dirty="0">
                <a:latin typeface="Times New Roman" panose="02020603050405020304" pitchFamily="18" charset="0"/>
                <a:cs typeface="+mj-cs"/>
              </a:rPr>
              <a:t>Price</a:t>
            </a:r>
          </a:p>
          <a:p>
            <a:pPr lvl="1">
              <a:lnSpc>
                <a:spcPct val="200000"/>
              </a:lnSpc>
              <a:buSzPct val="55000"/>
              <a:buFont typeface="Wingdings" panose="05000000000000000000" pitchFamily="2" charset="2"/>
              <a:buChar char="v"/>
            </a:pPr>
            <a:r>
              <a:rPr lang="en-US" altLang="ar-SA" sz="2000" b="1" dirty="0">
                <a:latin typeface="Times New Roman" panose="02020603050405020304" pitchFamily="18" charset="0"/>
                <a:cs typeface="+mj-cs"/>
              </a:rPr>
              <a:t>Place</a:t>
            </a:r>
          </a:p>
          <a:p>
            <a:pPr lvl="1">
              <a:lnSpc>
                <a:spcPct val="200000"/>
              </a:lnSpc>
              <a:buSzPct val="55000"/>
              <a:buFont typeface="Wingdings" panose="05000000000000000000" pitchFamily="2" charset="2"/>
              <a:buChar char="v"/>
            </a:pPr>
            <a:r>
              <a:rPr lang="en-US" altLang="ar-SA" sz="2000" b="1" dirty="0">
                <a:latin typeface="Times New Roman" panose="02020603050405020304" pitchFamily="18" charset="0"/>
                <a:cs typeface="+mj-cs"/>
              </a:rPr>
              <a:t>Promotion</a:t>
            </a:r>
          </a:p>
          <a:p>
            <a:pPr>
              <a:buFont typeface="Wingdings" panose="05000000000000000000" pitchFamily="2" charset="2"/>
              <a:buNone/>
            </a:pPr>
            <a:endParaRPr lang="en-US" altLang="ar-SA" b="1" dirty="0"/>
          </a:p>
        </p:txBody>
      </p:sp>
      <p:sp>
        <p:nvSpPr>
          <p:cNvPr id="12" name="Rectangle 9">
            <a:extLst>
              <a:ext uri="{FF2B5EF4-FFF2-40B4-BE49-F238E27FC236}">
                <a16:creationId xmlns:a16="http://schemas.microsoft.com/office/drawing/2014/main" id="{32525D62-A064-4AB9-BC54-55A4C33AC119}"/>
              </a:ext>
            </a:extLst>
          </p:cNvPr>
          <p:cNvSpPr txBox="1">
            <a:spLocks noChangeArrowheads="1"/>
          </p:cNvSpPr>
          <p:nvPr/>
        </p:nvSpPr>
        <p:spPr>
          <a:xfrm>
            <a:off x="7148651" y="1767316"/>
            <a:ext cx="4421459" cy="4597877"/>
          </a:xfrm>
          <a:prstGeom prst="rect">
            <a:avLst/>
          </a:prstGeom>
          <a:ln>
            <a:solidFill>
              <a:schemeClr val="accent1">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50000"/>
              </a:lnSpc>
              <a:buNone/>
            </a:pPr>
            <a:r>
              <a:rPr lang="en-US" altLang="ar-SA" sz="2000" b="1" u="sng" dirty="0">
                <a:latin typeface="Times New Roman" panose="02020603050405020304" pitchFamily="18" charset="0"/>
                <a:cs typeface="+mj-cs"/>
              </a:rPr>
              <a:t>Other stimuli include</a:t>
            </a:r>
          </a:p>
          <a:p>
            <a:pPr lvl="1">
              <a:lnSpc>
                <a:spcPct val="200000"/>
              </a:lnSpc>
              <a:buFont typeface="Wingdings" panose="05000000000000000000" pitchFamily="2" charset="2"/>
              <a:buChar char="§"/>
            </a:pPr>
            <a:r>
              <a:rPr lang="en-US" altLang="ar-SA" sz="2000" b="1" dirty="0">
                <a:latin typeface="Times New Roman" panose="02020603050405020304" pitchFamily="18" charset="0"/>
                <a:cs typeface="+mj-cs"/>
              </a:rPr>
              <a:t>Economic forces</a:t>
            </a:r>
          </a:p>
          <a:p>
            <a:pPr lvl="1">
              <a:lnSpc>
                <a:spcPct val="200000"/>
              </a:lnSpc>
              <a:buFont typeface="Wingdings" panose="05000000000000000000" pitchFamily="2" charset="2"/>
              <a:buChar char="§"/>
            </a:pPr>
            <a:r>
              <a:rPr lang="en-US" altLang="ar-SA" sz="2000" b="1" dirty="0">
                <a:latin typeface="Times New Roman" panose="02020603050405020304" pitchFamily="18" charset="0"/>
                <a:cs typeface="+mj-cs"/>
              </a:rPr>
              <a:t>Technological forces</a:t>
            </a:r>
          </a:p>
          <a:p>
            <a:pPr lvl="1">
              <a:lnSpc>
                <a:spcPct val="200000"/>
              </a:lnSpc>
              <a:buFont typeface="Wingdings" panose="05000000000000000000" pitchFamily="2" charset="2"/>
              <a:buChar char="§"/>
            </a:pPr>
            <a:r>
              <a:rPr lang="en-US" altLang="ar-SA" sz="2000" b="1" dirty="0">
                <a:latin typeface="Times New Roman" panose="02020603050405020304" pitchFamily="18" charset="0"/>
                <a:cs typeface="+mj-cs"/>
              </a:rPr>
              <a:t>Political forces</a:t>
            </a:r>
          </a:p>
          <a:p>
            <a:pPr lvl="1">
              <a:lnSpc>
                <a:spcPct val="200000"/>
              </a:lnSpc>
              <a:buFont typeface="Wingdings" panose="05000000000000000000" pitchFamily="2" charset="2"/>
              <a:buChar char="§"/>
            </a:pPr>
            <a:r>
              <a:rPr lang="en-US" altLang="ar-SA" sz="2000" b="1" dirty="0">
                <a:latin typeface="Times New Roman" panose="02020603050405020304" pitchFamily="18" charset="0"/>
                <a:cs typeface="+mj-cs"/>
              </a:rPr>
              <a:t>Cultural forces</a:t>
            </a:r>
          </a:p>
        </p:txBody>
      </p:sp>
      <p:sp>
        <p:nvSpPr>
          <p:cNvPr id="14" name="TextBox 13">
            <a:extLst>
              <a:ext uri="{FF2B5EF4-FFF2-40B4-BE49-F238E27FC236}">
                <a16:creationId xmlns:a16="http://schemas.microsoft.com/office/drawing/2014/main" id="{3BA6E9BD-2456-4CAA-B0C2-3BE5CE0289A5}"/>
              </a:ext>
            </a:extLst>
          </p:cNvPr>
          <p:cNvSpPr txBox="1"/>
          <p:nvPr/>
        </p:nvSpPr>
        <p:spPr>
          <a:xfrm>
            <a:off x="3315504" y="308826"/>
            <a:ext cx="471468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Model of Consumer Behavior</a:t>
            </a:r>
          </a:p>
        </p:txBody>
      </p:sp>
      <p:pic>
        <p:nvPicPr>
          <p:cNvPr id="15" name="Picture 14">
            <a:extLst>
              <a:ext uri="{FF2B5EF4-FFF2-40B4-BE49-F238E27FC236}">
                <a16:creationId xmlns:a16="http://schemas.microsoft.com/office/drawing/2014/main" id="{7809BC12-0BFB-4DB4-8D9C-88F29C20CE10}"/>
              </a:ext>
            </a:extLst>
          </p:cNvPr>
          <p:cNvPicPr>
            <a:picLocks noChangeAspect="1"/>
          </p:cNvPicPr>
          <p:nvPr/>
        </p:nvPicPr>
        <p:blipFill>
          <a:blip r:embed="rId2"/>
          <a:stretch>
            <a:fillRect/>
          </a:stretch>
        </p:blipFill>
        <p:spPr>
          <a:xfrm>
            <a:off x="5165280" y="1837400"/>
            <a:ext cx="2044412" cy="4209464"/>
          </a:xfrm>
          <a:prstGeom prst="rect">
            <a:avLst/>
          </a:prstGeom>
          <a:ln>
            <a:noFill/>
          </a:ln>
          <a:effectLst>
            <a:softEdge rad="112500"/>
          </a:effectLst>
        </p:spPr>
      </p:pic>
      <p:sp>
        <p:nvSpPr>
          <p:cNvPr id="3" name="Rectangle 2">
            <a:extLst>
              <a:ext uri="{FF2B5EF4-FFF2-40B4-BE49-F238E27FC236}">
                <a16:creationId xmlns:a16="http://schemas.microsoft.com/office/drawing/2014/main" id="{D2192720-6F86-FC0D-3840-35E744CA8E1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5" name="Graphic 21">
            <a:extLst>
              <a:ext uri="{FF2B5EF4-FFF2-40B4-BE49-F238E27FC236}">
                <a16:creationId xmlns:a16="http://schemas.microsoft.com/office/drawing/2014/main" id="{D6289D38-3CD4-2C5D-4D3B-C727D52EB0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Tree>
    <p:extLst>
      <p:ext uri="{BB962C8B-B14F-4D97-AF65-F5344CB8AC3E}">
        <p14:creationId xmlns:p14="http://schemas.microsoft.com/office/powerpoint/2010/main" val="1879678396"/>
      </p:ext>
    </p:extLst>
  </p:cSld>
  <p:clrMapOvr>
    <a:masterClrMapping/>
  </p:clrMapOvr>
  <mc:AlternateContent xmlns:mc="http://schemas.openxmlformats.org/markup-compatibility/2006" xmlns:p14="http://schemas.microsoft.com/office/powerpoint/2010/main">
    <mc:Choice Requires="p14">
      <p:transition p14:dur="10" advTm="471984"/>
    </mc:Choice>
    <mc:Fallback xmlns="">
      <p:transition advTm="471984"/>
    </mc:Fallback>
  </mc:AlternateContent>
  <p:extLst>
    <p:ext uri="{3A86A75C-4F4B-4683-9AE1-C65F6400EC91}">
      <p14:laserTraceLst xmlns:p14="http://schemas.microsoft.com/office/powerpoint/2010/main">
        <p14:tracePtLst>
          <p14:tracePt t="2683" x="12115800" y="3492500"/>
          <p14:tracePt t="2697" x="11936413" y="3517900"/>
          <p14:tracePt t="2701" x="11877675" y="3517900"/>
          <p14:tracePt t="2715" x="11588750" y="3552825"/>
          <p14:tracePt t="2731" x="11172825" y="3619500"/>
          <p14:tracePt t="2747" x="10671175" y="3730625"/>
          <p14:tracePt t="2765" x="10075863" y="3892550"/>
          <p14:tracePt t="2781" x="9694863" y="3960813"/>
          <p14:tracePt t="2798" x="9413875" y="4019550"/>
          <p14:tracePt t="2814" x="9201150" y="4079875"/>
          <p14:tracePt t="2833" x="9117013" y="4113213"/>
          <p14:tracePt t="2836" x="9099550" y="4113213"/>
          <p14:tracePt t="2847" x="9074150" y="4121150"/>
          <p14:tracePt t="2864" x="9056688" y="4121150"/>
          <p14:tracePt t="2866" x="9048750" y="4121150"/>
          <p14:tracePt t="2881" x="9023350" y="4138613"/>
          <p14:tracePt t="2901" x="8988425" y="4156075"/>
          <p14:tracePt t="49059" x="8997950" y="4156075"/>
          <p14:tracePt t="49069" x="9013825" y="4146550"/>
          <p14:tracePt t="49075" x="9031288" y="4138613"/>
          <p14:tracePt t="49103" x="9048750" y="4121150"/>
          <p14:tracePt t="49135" x="9048750" y="4113213"/>
          <p14:tracePt t="49144" x="9031288" y="4105275"/>
          <p14:tracePt t="49153" x="9023350" y="4105275"/>
          <p14:tracePt t="49170" x="8980488" y="4105275"/>
          <p14:tracePt t="49186" x="8904288" y="4121150"/>
          <p14:tracePt t="49204" x="8648700" y="4316413"/>
          <p14:tracePt t="49219" x="8291513" y="4673600"/>
          <p14:tracePt t="49236" x="7637463" y="5532438"/>
          <p14:tracePt t="49253" x="6745288" y="6832600"/>
          <p14:tracePt t="49498" x="4044950" y="6475413"/>
          <p14:tracePt t="49501" x="4010025" y="6229350"/>
          <p14:tracePt t="49518" x="3900488" y="5175250"/>
          <p14:tracePt t="49535" x="3738563" y="4486275"/>
          <p14:tracePt t="49539" x="3695700" y="4376738"/>
          <p14:tracePt t="49542" x="3652838" y="4283075"/>
          <p14:tracePt t="49552" x="3568700" y="4146550"/>
          <p14:tracePt t="49554" x="3525838" y="4095750"/>
          <p14:tracePt t="49569" x="3449638" y="4037013"/>
          <p14:tracePt t="49585" x="3373438" y="3976688"/>
          <p14:tracePt t="49602" x="3279775" y="3943350"/>
          <p14:tracePt t="49619" x="3127375" y="3943350"/>
          <p14:tracePt t="49635" x="3024188" y="3943350"/>
          <p14:tracePt t="49653" x="2905125" y="3943350"/>
          <p14:tracePt t="49657" x="2871788" y="3943350"/>
          <p14:tracePt t="49660" x="2846388" y="3943350"/>
          <p14:tracePt t="49668" x="2803525" y="3943350"/>
          <p14:tracePt t="49686" x="2727325" y="3935413"/>
          <p14:tracePt t="49702" x="2693988" y="3935413"/>
          <p14:tracePt t="49718" x="2600325" y="3925888"/>
          <p14:tracePt t="49735" x="2413000" y="3875088"/>
          <p14:tracePt t="49738" x="2362200" y="3841750"/>
          <p14:tracePt t="49752" x="2235200" y="3790950"/>
          <p14:tracePt t="49755" x="2182813" y="3756025"/>
          <p14:tracePt t="49769" x="2098675" y="3722688"/>
          <p14:tracePt t="49773" x="2073275" y="3722688"/>
          <p14:tracePt t="49785" x="2022475" y="3697288"/>
          <p14:tracePt t="49803" x="1987550" y="3687763"/>
          <p14:tracePt t="49823" x="1979613" y="3687763"/>
          <p14:tracePt t="49839" x="1971675" y="3687763"/>
          <p14:tracePt t="49901" x="1971675" y="3679825"/>
          <p14:tracePt t="49908" x="1971675" y="3671888"/>
          <p14:tracePt t="49921" x="1979613" y="3662363"/>
          <p14:tracePt t="49937" x="1987550" y="3654425"/>
          <p14:tracePt t="49940" x="1997075" y="3646488"/>
          <p14:tracePt t="49966" x="2005013" y="3646488"/>
          <p14:tracePt t="49978" x="2012950" y="3636963"/>
          <p14:tracePt t="49988" x="2022475" y="3619500"/>
          <p14:tracePt t="50007" x="2030413" y="3603625"/>
          <p14:tracePt t="50019" x="2047875" y="3594100"/>
          <p14:tracePt t="50035" x="2055813" y="3586163"/>
          <p14:tracePt t="50053" x="2073275" y="3586163"/>
          <p14:tracePt t="50069" x="2081213" y="3578225"/>
          <p14:tracePt t="50086" x="2081213" y="3568700"/>
          <p14:tracePt t="74087" x="2081213" y="3578225"/>
          <p14:tracePt t="74092" x="2081213" y="3586163"/>
          <p14:tracePt t="74100" x="2073275" y="3611563"/>
          <p14:tracePt t="74105" x="2065338" y="3611563"/>
          <p14:tracePt t="74108" x="2055813" y="3629025"/>
          <p14:tracePt t="74111" x="2055813" y="3636963"/>
          <p14:tracePt t="74119" x="2038350" y="3646488"/>
          <p14:tracePt t="74121" x="2038350" y="3662363"/>
          <p14:tracePt t="74137" x="1987550" y="3722688"/>
          <p14:tracePt t="74153" x="1936750" y="3806825"/>
          <p14:tracePt t="74170" x="1893888" y="3925888"/>
          <p14:tracePt t="74187" x="1860550" y="4095750"/>
          <p14:tracePt t="74190" x="1852613" y="4130675"/>
          <p14:tracePt t="74203" x="1843088" y="4265613"/>
          <p14:tracePt t="74206" x="1843088" y="4308475"/>
          <p14:tracePt t="74220" x="1843088" y="4419600"/>
          <p14:tracePt t="74237" x="1843088" y="4445000"/>
          <p14:tracePt t="74253" x="1843088" y="4452938"/>
          <p14:tracePt t="74256" x="1843088" y="4470400"/>
          <p14:tracePt t="74279" x="1843088" y="4478338"/>
          <p14:tracePt t="74287" x="1843088" y="4486275"/>
          <p14:tracePt t="74498" x="1852613" y="4478338"/>
          <p14:tracePt t="74569" x="1860550" y="4478338"/>
          <p14:tracePt t="74580" x="1868488" y="4452938"/>
          <p14:tracePt t="74593" x="1868488" y="4445000"/>
          <p14:tracePt t="74604" x="1868488" y="4427538"/>
          <p14:tracePt t="74620" x="1868488" y="4410075"/>
          <p14:tracePt t="74637" x="1885950" y="4376738"/>
          <p14:tracePt t="74640" x="1885950" y="4368800"/>
          <p14:tracePt t="74653" x="1903413" y="4351338"/>
          <p14:tracePt t="74655" x="1903413" y="4333875"/>
          <p14:tracePt t="74670" x="1903413" y="4316413"/>
          <p14:tracePt t="74672" x="1903413" y="4308475"/>
          <p14:tracePt t="74687" x="1903413" y="4291013"/>
          <p14:tracePt t="74704" x="1911350" y="4275138"/>
          <p14:tracePt t="74707" x="1920875" y="4275138"/>
          <p14:tracePt t="74722" x="1920875" y="4257675"/>
          <p14:tracePt t="74746" x="1920875" y="4249738"/>
          <p14:tracePt t="76719" x="1928813" y="4240213"/>
          <p14:tracePt t="76763" x="1936750" y="4232275"/>
          <p14:tracePt t="76888" x="1946275" y="4232275"/>
          <p14:tracePt t="80394" x="1954213" y="4224338"/>
          <p14:tracePt t="80400" x="1962150" y="4214813"/>
          <p14:tracePt t="80405" x="1979613" y="4206875"/>
          <p14:tracePt t="80436" x="1997075" y="4197350"/>
          <p14:tracePt t="80451" x="2005013" y="4181475"/>
          <p14:tracePt t="80454" x="2022475" y="4181475"/>
          <p14:tracePt t="80481" x="2038350" y="4171950"/>
          <p14:tracePt t="80488" x="2047875" y="4164013"/>
          <p14:tracePt t="80500" x="2065338" y="4156075"/>
          <p14:tracePt t="80524" x="2065338" y="4146550"/>
          <p14:tracePt t="80548" x="2073275" y="4146550"/>
          <p14:tracePt t="80572" x="2098675" y="4130675"/>
          <p14:tracePt t="80575" x="2106613" y="4121150"/>
          <p14:tracePt t="80602" x="2124075" y="4113213"/>
          <p14:tracePt t="80610" x="2132013" y="4095750"/>
          <p14:tracePt t="80618" x="2149475" y="4087813"/>
          <p14:tracePt t="80646" x="2157413" y="4087813"/>
          <p14:tracePt t="80671" x="2157413" y="4079875"/>
          <p14:tracePt t="82128" x="2166938" y="4070350"/>
          <p14:tracePt t="114294" x="2157413" y="4079875"/>
          <p14:tracePt t="114304" x="2149475" y="4079875"/>
          <p14:tracePt t="114345" x="2132013" y="4079875"/>
          <p14:tracePt t="114349" x="2124075" y="4087813"/>
          <p14:tracePt t="114362" x="2116138" y="4095750"/>
          <p14:tracePt t="114378" x="2098675" y="4105275"/>
          <p14:tracePt t="114395" x="2073275" y="4130675"/>
          <p14:tracePt t="114398" x="2055813" y="4130675"/>
          <p14:tracePt t="114412" x="2030413" y="4146550"/>
          <p14:tracePt t="114428" x="1987550" y="4181475"/>
          <p14:tracePt t="114445" x="1954213" y="4224338"/>
          <p14:tracePt t="114462" x="1911350" y="4232275"/>
          <p14:tracePt t="114464" x="1893888" y="4240213"/>
          <p14:tracePt t="114479" x="1878013" y="4249738"/>
          <p14:tracePt t="114496" x="1868488" y="4249738"/>
          <p14:tracePt t="114675" x="1860550" y="4249738"/>
          <p14:tracePt t="114712" x="1852613" y="4249738"/>
          <p14:tracePt t="114773" x="1860550" y="4240213"/>
          <p14:tracePt t="114787" x="1860550" y="4232275"/>
          <p14:tracePt t="114802" x="1868488" y="4224338"/>
          <p14:tracePt t="114805" x="1878013" y="4224338"/>
          <p14:tracePt t="115220" x="1885950" y="4224338"/>
          <p14:tracePt t="115244" x="1885950" y="4214813"/>
          <p14:tracePt t="115250" x="1893888" y="4197350"/>
          <p14:tracePt t="115276" x="1903413" y="4197350"/>
          <p14:tracePt t="115281" x="1903413" y="4189413"/>
          <p14:tracePt t="115365" x="1903413" y="4181475"/>
          <p14:tracePt t="115390" x="1903413" y="4164013"/>
          <p14:tracePt t="115398" x="1903413" y="4156075"/>
          <p14:tracePt t="115412" x="1911350" y="4130675"/>
          <p14:tracePt t="115430" x="1928813" y="4095750"/>
          <p14:tracePt t="115434" x="1936750" y="4079875"/>
          <p14:tracePt t="115455" x="1936750" y="4070350"/>
          <p14:tracePt t="121385" x="1928813" y="4070350"/>
          <p14:tracePt t="122605" x="1928813" y="4087813"/>
          <p14:tracePt t="122610" x="1928813" y="4095750"/>
          <p14:tracePt t="122620" x="1928813" y="4105275"/>
          <p14:tracePt t="122627" x="1936750" y="4113213"/>
          <p14:tracePt t="122631" x="1936750" y="4121150"/>
          <p14:tracePt t="122642" x="1936750" y="4130675"/>
          <p14:tracePt t="122658" x="1946275" y="4171950"/>
          <p14:tracePt t="122674" x="1954213" y="4197350"/>
          <p14:tracePt t="122690" x="1954213" y="4224338"/>
          <p14:tracePt t="122707" x="1962150" y="4240213"/>
          <p14:tracePt t="122723" x="1962150" y="4265613"/>
          <p14:tracePt t="122740" x="1971675" y="4283075"/>
          <p14:tracePt t="122757" x="1971675" y="4308475"/>
          <p14:tracePt t="122760" x="1979613" y="4316413"/>
          <p14:tracePt t="122763" x="1987550" y="4325938"/>
          <p14:tracePt t="122773" x="1987550" y="4351338"/>
          <p14:tracePt t="122776" x="1987550" y="4368800"/>
          <p14:tracePt t="122790" x="1987550" y="4419600"/>
          <p14:tracePt t="122807" x="2005013" y="4478338"/>
          <p14:tracePt t="122810" x="2005013" y="4486275"/>
          <p14:tracePt t="122823" x="2012950" y="4529138"/>
          <p14:tracePt t="122841" x="2012950" y="4622800"/>
          <p14:tracePt t="122858" x="2055813" y="4708525"/>
          <p14:tracePt t="122873" x="2055813" y="4741863"/>
          <p14:tracePt t="122890" x="2055813" y="4759325"/>
          <p14:tracePt t="122907" x="2055813" y="4775200"/>
          <p14:tracePt t="122924" x="2055813" y="4802188"/>
          <p14:tracePt t="122960" x="2055813" y="4818063"/>
          <p14:tracePt t="122979" x="2065338" y="4835525"/>
          <p14:tracePt t="122983" x="2073275" y="4843463"/>
          <p14:tracePt t="122989" x="2081213" y="4852988"/>
          <p14:tracePt t="123006" x="2081213" y="4868863"/>
          <p14:tracePt t="123023" x="2081213" y="4894263"/>
          <p14:tracePt t="123026" x="2081213" y="4911725"/>
          <p14:tracePt t="123040" x="2081213" y="4929188"/>
          <p14:tracePt t="123042" x="2081213" y="4937125"/>
          <p14:tracePt t="123057" x="2081213" y="4972050"/>
          <p14:tracePt t="123073" x="2081213" y="5022850"/>
          <p14:tracePt t="123090" x="2081213" y="5056188"/>
          <p14:tracePt t="123093" x="2081213" y="5064125"/>
          <p14:tracePt t="123108" x="2081213" y="5106988"/>
          <p14:tracePt t="123111" x="2081213" y="5124450"/>
          <p14:tracePt t="123123" x="2090738" y="5157788"/>
          <p14:tracePt t="123140" x="2090738" y="5208588"/>
          <p14:tracePt t="123156" x="2106613" y="5260975"/>
          <p14:tracePt t="123173" x="2106613" y="5276850"/>
          <p14:tracePt t="123176" x="2106613" y="5286375"/>
          <p14:tracePt t="123218" x="2116138" y="5286375"/>
          <p14:tracePt t="123245" x="2124075" y="5286375"/>
          <p14:tracePt t="123265" x="2132013" y="5286375"/>
          <p14:tracePt t="123273" x="2141538" y="5286375"/>
          <p14:tracePt t="123287" x="2149475" y="5286375"/>
          <p14:tracePt t="123291" x="2149475" y="5276850"/>
          <p14:tracePt t="123306" x="2174875" y="5268913"/>
          <p14:tracePt t="123307" x="2182813" y="5268913"/>
          <p14:tracePt t="123323" x="2208213" y="5251450"/>
          <p14:tracePt t="123339" x="2260600" y="5218113"/>
          <p14:tracePt t="123356" x="2301875" y="5192713"/>
          <p14:tracePt t="123373" x="2327275" y="5175250"/>
          <p14:tracePt t="123390" x="2344738" y="5175250"/>
          <p14:tracePt t="123406" x="2370138" y="5167313"/>
          <p14:tracePt t="123423" x="2379663" y="5167313"/>
          <p14:tracePt t="123426" x="2387600" y="5167313"/>
          <p14:tracePt t="123440" x="2395538" y="5149850"/>
          <p14:tracePt t="123482" x="2405063" y="5141913"/>
          <p14:tracePt t="123491" x="2413000" y="5141913"/>
          <p14:tracePt t="189489" x="2413000" y="5124450"/>
          <p14:tracePt t="189495" x="2438400" y="5116513"/>
          <p14:tracePt t="189503" x="2446338" y="5099050"/>
          <p14:tracePt t="189515" x="2481263" y="5022850"/>
          <p14:tracePt t="189531" x="2489200" y="4987925"/>
          <p14:tracePt t="189549" x="2489200" y="4929188"/>
          <p14:tracePt t="189565" x="2489200" y="4903788"/>
          <p14:tracePt t="189568" x="2471738" y="4886325"/>
          <p14:tracePt t="189582" x="2463800" y="4868863"/>
          <p14:tracePt t="189599" x="2463800" y="4792663"/>
          <p14:tracePt t="189617" x="2489200" y="4683125"/>
          <p14:tracePt t="189634" x="2608263" y="4529138"/>
          <p14:tracePt t="189638" x="2641600" y="4495800"/>
          <p14:tracePt t="189649" x="2684463" y="4410075"/>
          <p14:tracePt t="189665" x="2744788" y="4316413"/>
          <p14:tracePt t="189682" x="2778125" y="4265613"/>
          <p14:tracePt t="189698" x="2803525" y="4197350"/>
          <p14:tracePt t="189702" x="2811463" y="4181475"/>
          <p14:tracePt t="189715" x="2828925" y="4121150"/>
          <p14:tracePt t="189732" x="2863850" y="4044950"/>
          <p14:tracePt t="189749" x="2863850" y="3986213"/>
          <p14:tracePt t="189765" x="2854325" y="3976688"/>
          <p14:tracePt t="189783" x="2828925" y="3960813"/>
          <p14:tracePt t="189799" x="2811463" y="3960813"/>
          <p14:tracePt t="189817" x="2811463" y="3951288"/>
          <p14:tracePt t="189834" x="2786063" y="3917950"/>
          <p14:tracePt t="189857" x="2786063" y="3908425"/>
          <p14:tracePt t="189862" x="2778125" y="3900488"/>
          <p14:tracePt t="189870" x="2778125" y="3892550"/>
          <p14:tracePt t="189883" x="2778125" y="3867150"/>
          <p14:tracePt t="189899" x="2770188" y="3857625"/>
          <p14:tracePt t="189902" x="2770188" y="3849688"/>
          <p14:tracePt t="189905" x="2752725" y="3832225"/>
          <p14:tracePt t="189915" x="2752725" y="3816350"/>
          <p14:tracePt t="189918" x="2752725" y="3806825"/>
          <p14:tracePt t="189919" x="2735263" y="3781425"/>
          <p14:tracePt t="189931" x="2727325" y="3756025"/>
          <p14:tracePt t="189934" x="2727325" y="3748088"/>
          <p14:tracePt t="189936" x="2709863" y="3730625"/>
          <p14:tracePt t="189948" x="2693988" y="3687763"/>
          <p14:tracePt t="189965" x="2668588" y="3611563"/>
          <p14:tracePt t="189968" x="2659063" y="3560763"/>
          <p14:tracePt t="189982" x="2633663" y="3416300"/>
          <p14:tracePt t="189984" x="2600325" y="3365500"/>
          <p14:tracePt t="190000" x="2574925" y="3271838"/>
          <p14:tracePt t="190002" x="2565400" y="3238500"/>
          <p14:tracePt t="190015" x="2557463" y="3160713"/>
          <p14:tracePt t="190032" x="2540000" y="3119438"/>
          <p14:tracePt t="190034" x="2540000" y="3109913"/>
          <p14:tracePt t="190048" x="2540000" y="3084513"/>
          <p14:tracePt t="190082" x="2540000" y="3076575"/>
          <p14:tracePt t="190093" x="2532063" y="3067050"/>
          <p14:tracePt t="190102" x="2514600" y="3059113"/>
          <p14:tracePt t="190115" x="2489200" y="3041650"/>
          <p14:tracePt t="190118" x="2471738" y="3041650"/>
          <p14:tracePt t="190131" x="2438400" y="3008313"/>
          <p14:tracePt t="190148" x="2413000" y="2965450"/>
          <p14:tracePt t="190165" x="2344738" y="2914650"/>
          <p14:tracePt t="190167" x="2327275" y="2914650"/>
          <p14:tracePt t="190182" x="2286000" y="2871788"/>
          <p14:tracePt t="190184" x="2276475" y="2855913"/>
          <p14:tracePt t="190199" x="2235200" y="2813050"/>
          <p14:tracePt t="190216" x="2208213" y="2787650"/>
          <p14:tracePt t="190220" x="2182813" y="2778125"/>
          <p14:tracePt t="190233" x="2174875" y="2770188"/>
          <p14:tracePt t="190251" x="2149475" y="2752725"/>
          <p14:tracePt t="190265" x="2124075" y="2727325"/>
          <p14:tracePt t="190282" x="2090738" y="2711450"/>
          <p14:tracePt t="190298" x="2065338" y="2701925"/>
          <p14:tracePt t="190315" x="2022475" y="2701925"/>
          <p14:tracePt t="190318" x="2012950" y="2701925"/>
          <p14:tracePt t="190331" x="1979613" y="2676525"/>
          <p14:tracePt t="190348" x="1946275" y="2676525"/>
          <p14:tracePt t="190365" x="1911350" y="2660650"/>
          <p14:tracePt t="190368" x="1893888" y="2660650"/>
          <p14:tracePt t="190371" x="1893888" y="2651125"/>
          <p14:tracePt t="190381" x="1868488" y="2633663"/>
          <p14:tracePt t="190384" x="1852613" y="2633663"/>
          <p14:tracePt t="190399" x="1784350" y="2600325"/>
          <p14:tracePt t="190415" x="1708150" y="2582863"/>
          <p14:tracePt t="190432" x="1606550" y="2566988"/>
          <p14:tracePt t="190434" x="1579563" y="2557463"/>
          <p14:tracePt t="190449" x="1503363" y="2541588"/>
          <p14:tracePt t="190465" x="1462088" y="2524125"/>
          <p14:tracePt t="190482" x="1384300" y="2524125"/>
          <p14:tracePt t="190498" x="1317625" y="2524125"/>
          <p14:tracePt t="190515" x="1282700" y="2506663"/>
          <p14:tracePt t="190532" x="1257300" y="2506663"/>
          <p14:tracePt t="190549" x="1239838" y="2506663"/>
          <p14:tracePt t="190568" x="1206500" y="2506663"/>
          <p14:tracePt t="190573" x="1189038" y="2506663"/>
          <p14:tracePt t="190575" x="1181100" y="2506663"/>
          <p14:tracePt t="190580" x="1163638" y="2506663"/>
          <p14:tracePt t="190599" x="1069975" y="2516188"/>
          <p14:tracePt t="190615" x="976313" y="2532063"/>
          <p14:tracePt t="190631" x="909638" y="2532063"/>
          <p14:tracePt t="190648" x="874713" y="2532063"/>
          <p14:tracePt t="190665" x="849313" y="2541588"/>
          <p14:tracePt t="190682" x="831850" y="2549525"/>
          <p14:tracePt t="190699" x="798513" y="2566988"/>
          <p14:tracePt t="190715" x="773113" y="2592388"/>
          <p14:tracePt t="190719" x="765175" y="2592388"/>
          <p14:tracePt t="190721" x="747713" y="2600325"/>
          <p14:tracePt t="190732" x="714375" y="2617788"/>
          <p14:tracePt t="190734" x="704850" y="2633663"/>
          <p14:tracePt t="190736" x="696913" y="2643188"/>
          <p14:tracePt t="190748" x="679450" y="2660650"/>
          <p14:tracePt t="190765" x="661988" y="2668588"/>
          <p14:tracePt t="190767" x="646113" y="2676525"/>
          <p14:tracePt t="190781" x="603250" y="2701925"/>
          <p14:tracePt t="190784" x="595313" y="2719388"/>
          <p14:tracePt t="190787" x="577850" y="2719388"/>
          <p14:tracePt t="190797" x="544513" y="2744788"/>
          <p14:tracePt t="190799" x="534988" y="2762250"/>
          <p14:tracePt t="190814" x="476250" y="2805113"/>
          <p14:tracePt t="190831" x="415925" y="2846388"/>
          <p14:tracePt t="190834" x="407988" y="2863850"/>
          <p14:tracePt t="190836" x="390525" y="2871788"/>
          <p14:tracePt t="190847" x="373063" y="2889250"/>
          <p14:tracePt t="190848" x="357188" y="2906713"/>
          <p14:tracePt t="190865" x="296863" y="2974975"/>
          <p14:tracePt t="190882" x="255588" y="3041650"/>
          <p14:tracePt t="190886" x="246063" y="3059113"/>
          <p14:tracePt t="190898" x="220663" y="3094038"/>
          <p14:tracePt t="190915" x="187325" y="3144838"/>
          <p14:tracePt t="190918" x="169863" y="3152775"/>
          <p14:tracePt t="190920" x="161925" y="3170238"/>
          <p14:tracePt t="190931" x="144463" y="3195638"/>
          <p14:tracePt t="190948" x="127000" y="3238500"/>
          <p14:tracePt t="190964" x="127000" y="3271838"/>
          <p14:tracePt t="190981" x="111125" y="3314700"/>
          <p14:tracePt t="190983" x="111125" y="3322638"/>
          <p14:tracePt t="190997" x="111125" y="3348038"/>
          <p14:tracePt t="191000" x="111125" y="3355975"/>
          <p14:tracePt t="191016" x="111125" y="3424238"/>
          <p14:tracePt t="191031" x="111125" y="3484563"/>
          <p14:tracePt t="191049" x="111125" y="3586163"/>
          <p14:tracePt t="191066" x="111125" y="3662363"/>
          <p14:tracePt t="191082" x="127000" y="3763963"/>
          <p14:tracePt t="191098" x="127000" y="3857625"/>
          <p14:tracePt t="191102" x="136525" y="3875088"/>
          <p14:tracePt t="191105" x="136525" y="3900488"/>
          <p14:tracePt t="191114" x="152400" y="3951288"/>
          <p14:tracePt t="191131" x="169863" y="4044950"/>
          <p14:tracePt t="191133" x="169863" y="4070350"/>
          <p14:tracePt t="191147" x="203200" y="4164013"/>
          <p14:tracePt t="191164" x="220663" y="4249738"/>
          <p14:tracePt t="191181" x="238125" y="4341813"/>
          <p14:tracePt t="191184" x="246063" y="4368800"/>
          <p14:tracePt t="191198" x="271463" y="4445000"/>
          <p14:tracePt t="191216" x="296863" y="4521200"/>
          <p14:tracePt t="191230" x="306388" y="4572000"/>
          <p14:tracePt t="191231" x="314325" y="4589463"/>
          <p14:tracePt t="191249" x="347663" y="4640263"/>
          <p14:tracePt t="191265" x="382588" y="4683125"/>
          <p14:tracePt t="191282" x="415925" y="4724400"/>
          <p14:tracePt t="191298" x="450850" y="4784725"/>
          <p14:tracePt t="191315" x="492125" y="4843463"/>
          <p14:tracePt t="191318" x="509588" y="4860925"/>
          <p14:tracePt t="191321" x="527050" y="4878388"/>
          <p14:tracePt t="191339" x="577850" y="4946650"/>
          <p14:tracePt t="191345" x="603250" y="4979988"/>
          <p14:tracePt t="191349" x="611188" y="4997450"/>
          <p14:tracePt t="191352" x="620713" y="4997450"/>
          <p14:tracePt t="191355" x="628650" y="5005388"/>
          <p14:tracePt t="191364" x="646113" y="5030788"/>
          <p14:tracePt t="191381" x="704850" y="5064125"/>
          <p14:tracePt t="191384" x="714375" y="5081588"/>
          <p14:tracePt t="191397" x="765175" y="5106988"/>
          <p14:tracePt t="191400" x="781050" y="5124450"/>
          <p14:tracePt t="191415" x="849313" y="5167313"/>
          <p14:tracePt t="191431" x="935038" y="5226050"/>
          <p14:tracePt t="191447" x="1028700" y="5286375"/>
          <p14:tracePt t="191450" x="1054100" y="5302250"/>
          <p14:tracePt t="191465" x="1130300" y="5353050"/>
          <p14:tracePt t="191481" x="1163638" y="5370513"/>
          <p14:tracePt t="191498" x="1173163" y="5370513"/>
          <p14:tracePt t="191514" x="1181100" y="5370513"/>
          <p14:tracePt t="191532" x="1189038" y="5370513"/>
          <p14:tracePt t="191549" x="1206500" y="5370513"/>
          <p14:tracePt t="191565" x="1239838" y="5370513"/>
          <p14:tracePt t="191568" x="1249363" y="5370513"/>
          <p14:tracePt t="191571" x="1257300" y="5370513"/>
          <p14:tracePt t="191581" x="1282700" y="5370513"/>
          <p14:tracePt t="191584" x="1300163" y="5370513"/>
          <p14:tracePt t="191597" x="1350963" y="5362575"/>
          <p14:tracePt t="191600" x="1368425" y="5353050"/>
          <p14:tracePt t="191615" x="1427163" y="5353050"/>
          <p14:tracePt t="191631" x="1503363" y="5353050"/>
          <p14:tracePt t="191647" x="1597025" y="5327650"/>
          <p14:tracePt t="191650" x="1606550" y="5319713"/>
          <p14:tracePt t="191665" x="1690688" y="5294313"/>
          <p14:tracePt t="191681" x="1766888" y="5276850"/>
          <p14:tracePt t="191697" x="1852613" y="5251450"/>
          <p14:tracePt t="191714" x="1946275" y="5200650"/>
          <p14:tracePt t="191731" x="2047875" y="5149850"/>
          <p14:tracePt t="191734" x="2065338" y="5149850"/>
          <p14:tracePt t="191737" x="2090738" y="5141913"/>
          <p14:tracePt t="191747" x="2116138" y="5116513"/>
          <p14:tracePt t="191750" x="2141538" y="5106988"/>
          <p14:tracePt t="191769" x="2208213" y="5073650"/>
          <p14:tracePt t="191775" x="2235200" y="5056188"/>
          <p14:tracePt t="191784" x="2243138" y="5056188"/>
          <p14:tracePt t="191797" x="2268538" y="5038725"/>
          <p14:tracePt t="191815" x="2301875" y="5022850"/>
          <p14:tracePt t="191831" x="2344738" y="4997450"/>
          <p14:tracePt t="191848" x="2395538" y="4954588"/>
          <p14:tracePt t="191851" x="2413000" y="4937125"/>
          <p14:tracePt t="191865" x="2463800" y="4878388"/>
          <p14:tracePt t="191882" x="2524125" y="4852988"/>
          <p14:tracePt t="191885" x="2524125" y="4835525"/>
          <p14:tracePt t="191889" x="2540000" y="4827588"/>
          <p14:tracePt t="191901" x="2574925" y="4810125"/>
          <p14:tracePt t="191907" x="2600325" y="4792663"/>
          <p14:tracePt t="191911" x="2616200" y="4784725"/>
          <p14:tracePt t="191918" x="2633663" y="4759325"/>
          <p14:tracePt t="191930" x="2659063" y="4733925"/>
          <p14:tracePt t="191947" x="2701925" y="4683125"/>
          <p14:tracePt t="191950" x="2709863" y="4665663"/>
          <p14:tracePt t="191952" x="2727325" y="4657725"/>
          <p14:tracePt t="191964" x="2744788" y="4614863"/>
          <p14:tracePt t="191980" x="2778125" y="4521200"/>
          <p14:tracePt t="191997" x="2795588" y="4495800"/>
          <p14:tracePt t="192014" x="2803525" y="4478338"/>
          <p14:tracePt t="192031" x="2811463" y="4445000"/>
          <p14:tracePt t="192047" x="2828925" y="4359275"/>
          <p14:tracePt t="192065" x="2838450" y="4232275"/>
          <p14:tracePt t="192081" x="2846388" y="4130675"/>
          <p14:tracePt t="192098" x="2846388" y="4019550"/>
          <p14:tracePt t="192115" x="2846388" y="3917950"/>
          <p14:tracePt t="192118" x="2846388" y="3900488"/>
          <p14:tracePt t="192121" x="2846388" y="3875088"/>
          <p14:tracePt t="192130" x="2828925" y="3824288"/>
          <p14:tracePt t="192147" x="2820988" y="3730625"/>
          <p14:tracePt t="192149" x="2820988" y="3697288"/>
          <p14:tracePt t="192171" x="2795588" y="3543300"/>
          <p14:tracePt t="192177" x="2786063" y="3492500"/>
          <p14:tracePt t="192181" x="2786063" y="3459163"/>
          <p14:tracePt t="192183" x="2770188" y="3433763"/>
          <p14:tracePt t="192190" x="2770188" y="3408363"/>
          <p14:tracePt t="192196" x="2770188" y="3382963"/>
          <p14:tracePt t="192199" x="2760663" y="3355975"/>
          <p14:tracePt t="192214" x="2727325" y="3254375"/>
          <p14:tracePt t="192235" x="2701925" y="3186113"/>
          <p14:tracePt t="192241" x="2701925" y="3178175"/>
          <p14:tracePt t="192245" x="2693988" y="3152775"/>
          <p14:tracePt t="192247" x="2676525" y="3127375"/>
          <p14:tracePt t="192254" x="2676525" y="3109913"/>
          <p14:tracePt t="192263" x="2668588" y="3059113"/>
          <p14:tracePt t="192266" x="2668588" y="3051175"/>
          <p14:tracePt t="192268" x="2668588" y="3033713"/>
          <p14:tracePt t="192281" x="2641600" y="2965450"/>
          <p14:tracePt t="192297" x="2616200" y="2932113"/>
          <p14:tracePt t="192313" x="2582863" y="2881313"/>
          <p14:tracePt t="192330" x="2540000" y="2820988"/>
          <p14:tracePt t="192334" x="2540000" y="2813050"/>
          <p14:tracePt t="192347" x="2497138" y="2778125"/>
          <p14:tracePt t="192350" x="2489200" y="2770188"/>
          <p14:tracePt t="192363" x="2430463" y="2711450"/>
          <p14:tracePt t="192380" x="2379663" y="2668588"/>
          <p14:tracePt t="192397" x="2327275" y="2625725"/>
          <p14:tracePt t="192399" x="2319338" y="2625725"/>
          <p14:tracePt t="192413" x="2286000" y="2600325"/>
          <p14:tracePt t="192416" x="2268538" y="2592388"/>
          <p14:tracePt t="192431" x="2243138" y="2566988"/>
          <p14:tracePt t="192447" x="2182813" y="2541588"/>
          <p14:tracePt t="192463" x="2132013" y="2498725"/>
          <p14:tracePt t="192481" x="2065338" y="2473325"/>
          <p14:tracePt t="192497" x="2012950" y="2447925"/>
          <p14:tracePt t="192513" x="1971675" y="2438400"/>
          <p14:tracePt t="192531" x="1928813" y="2430463"/>
          <p14:tracePt t="192535" x="1911350" y="2430463"/>
          <p14:tracePt t="192537" x="1893888" y="2413000"/>
          <p14:tracePt t="192547" x="1885950" y="2405063"/>
          <p14:tracePt t="192549" x="1878013" y="2405063"/>
          <p14:tracePt t="192563" x="1843088" y="2405063"/>
          <p14:tracePt t="192581" x="1792288" y="2387600"/>
          <p14:tracePt t="192583" x="1784350" y="2387600"/>
          <p14:tracePt t="192597" x="1758950" y="2387600"/>
          <p14:tracePt t="192600" x="1749425" y="2379663"/>
          <p14:tracePt t="192613" x="1741488" y="2379663"/>
          <p14:tracePt t="192616" x="1733550" y="2379663"/>
          <p14:tracePt t="192618" x="1724025" y="2379663"/>
          <p14:tracePt t="192631" x="1698625" y="2362200"/>
          <p14:tracePt t="192647" x="1639888" y="2362200"/>
          <p14:tracePt t="192663" x="1528763" y="2362200"/>
          <p14:tracePt t="192666" x="1495425" y="2362200"/>
          <p14:tracePt t="192681" x="1393825" y="2354263"/>
          <p14:tracePt t="192697" x="1308100" y="2354263"/>
          <p14:tracePt t="192713" x="1181100" y="2354263"/>
          <p14:tracePt t="192730" x="1087438" y="2354263"/>
          <p14:tracePt t="192747" x="1011238" y="2354263"/>
          <p14:tracePt t="192750" x="993775" y="2354263"/>
          <p14:tracePt t="192763" x="968375" y="2354263"/>
          <p14:tracePt t="192780" x="942975" y="2354263"/>
          <p14:tracePt t="192797" x="917575" y="2354263"/>
          <p14:tracePt t="192800" x="909638" y="2354263"/>
          <p14:tracePt t="192803" x="900113" y="2354263"/>
          <p14:tracePt t="192812" x="874713" y="2362200"/>
          <p14:tracePt t="192831" x="798513" y="2379663"/>
          <p14:tracePt t="192847" x="730250" y="2430463"/>
          <p14:tracePt t="192863" x="696913" y="2447925"/>
          <p14:tracePt t="192880" x="636588" y="2489200"/>
          <p14:tracePt t="192897" x="577850" y="2557463"/>
          <p14:tracePt t="192914" x="509588" y="2617788"/>
          <p14:tracePt t="192930" x="484188" y="2633663"/>
          <p14:tracePt t="192947" x="450850" y="2660650"/>
          <p14:tracePt t="192951" x="450850" y="2668588"/>
          <p14:tracePt t="192953" x="441325" y="2676525"/>
          <p14:tracePt t="192963" x="415925" y="2693988"/>
          <p14:tracePt t="192965" x="415925" y="2701925"/>
          <p14:tracePt t="192980" x="357188" y="2736850"/>
          <p14:tracePt t="192996" x="331788" y="2770188"/>
          <p14:tracePt t="193013" x="296863" y="2805113"/>
          <p14:tracePt t="193016" x="288925" y="2813050"/>
          <p14:tracePt t="193031" x="246063" y="2855913"/>
          <p14:tracePt t="193047" x="195263" y="2914650"/>
          <p14:tracePt t="193064" x="152400" y="2957513"/>
          <p14:tracePt t="193068" x="144463" y="2974975"/>
          <p14:tracePt t="193082" x="101600" y="3051175"/>
          <p14:tracePt t="193097" x="58738" y="3127375"/>
          <p14:tracePt t="193115" x="7938" y="3203575"/>
          <p14:tracePt t="193120" x="7938" y="3221038"/>
          <p14:tracePt t="193123" x="0" y="3238500"/>
          <p14:tracePt t="193386" x="25400" y="4206875"/>
          <p14:tracePt t="193388" x="42863" y="4232275"/>
          <p14:tracePt t="193397" x="76200" y="4283075"/>
          <p14:tracePt t="193401" x="101600" y="4325938"/>
          <p14:tracePt t="193402" x="127000" y="4368800"/>
          <p14:tracePt t="193413" x="177800" y="4435475"/>
          <p14:tracePt t="193415" x="203200" y="4486275"/>
          <p14:tracePt t="193429" x="288925" y="4622800"/>
          <p14:tracePt t="193432" x="322263" y="4673600"/>
          <p14:tracePt t="193447" x="425450" y="4818063"/>
          <p14:tracePt t="193463" x="466725" y="4911725"/>
          <p14:tracePt t="193479" x="501650" y="4954588"/>
          <p14:tracePt t="193482" x="501650" y="4962525"/>
          <p14:tracePt t="193484" x="509588" y="4979988"/>
          <p14:tracePt t="193497" x="527050" y="5005388"/>
          <p14:tracePt t="193513" x="552450" y="5030788"/>
          <p14:tracePt t="193529" x="585788" y="5048250"/>
          <p14:tracePt t="193546" x="611188" y="5064125"/>
          <p14:tracePt t="193563" x="628650" y="5073650"/>
          <p14:tracePt t="193580" x="628650" y="5081588"/>
          <p14:tracePt t="193596" x="654050" y="5091113"/>
          <p14:tracePt t="193613" x="671513" y="5099050"/>
          <p14:tracePt t="193617" x="679450" y="5099050"/>
          <p14:tracePt t="193619" x="688975" y="5099050"/>
          <p14:tracePt t="193629" x="714375" y="5116513"/>
          <p14:tracePt t="193632" x="730250" y="5124450"/>
          <p14:tracePt t="193651" x="790575" y="5167313"/>
          <p14:tracePt t="193660" x="831850" y="5192713"/>
          <p14:tracePt t="193664" x="841375" y="5200650"/>
          <p14:tracePt t="193669" x="849313" y="5200650"/>
          <p14:tracePt t="193679" x="874713" y="5218113"/>
          <p14:tracePt t="193682" x="884238" y="5218113"/>
          <p14:tracePt t="193697" x="942975" y="5260975"/>
          <p14:tracePt t="193712" x="1019175" y="5294313"/>
          <p14:tracePt t="193729" x="1079500" y="5353050"/>
          <p14:tracePt t="193746" x="1181100" y="5387975"/>
          <p14:tracePt t="193750" x="1214438" y="5387975"/>
          <p14:tracePt t="193763" x="1290638" y="5413375"/>
          <p14:tracePt t="193766" x="1325563" y="5421313"/>
          <p14:tracePt t="193779" x="1393825" y="5446713"/>
          <p14:tracePt t="193782" x="1419225" y="5446713"/>
          <p14:tracePt t="193784" x="1444625" y="5456238"/>
          <p14:tracePt t="193796" x="1503363" y="5464175"/>
          <p14:tracePt t="193812" x="1554163" y="5489575"/>
          <p14:tracePt t="193829" x="1597025" y="5507038"/>
          <p14:tracePt t="193832" x="1606550" y="5507038"/>
          <p14:tracePt t="193834" x="1631950" y="5507038"/>
          <p14:tracePt t="193847" x="1665288" y="5514975"/>
          <p14:tracePt t="193863" x="1698625" y="5514975"/>
          <p14:tracePt t="193879" x="1716088" y="5514975"/>
          <p14:tracePt t="193897" x="1776413" y="5514975"/>
          <p14:tracePt t="193913" x="1827213" y="5514975"/>
          <p14:tracePt t="193929" x="1893888" y="5489575"/>
          <p14:tracePt t="193931" x="1920875" y="5481638"/>
          <p14:tracePt t="193946" x="1987550" y="5446713"/>
          <p14:tracePt t="193963" x="2038350" y="5438775"/>
          <p14:tracePt t="193966" x="2047875" y="5430838"/>
          <p14:tracePt t="193979" x="2055813" y="5421313"/>
          <p14:tracePt t="193982" x="2073275" y="5421313"/>
          <p14:tracePt t="193984" x="2073275" y="5413375"/>
          <p14:tracePt t="193996" x="2106613" y="5395913"/>
          <p14:tracePt t="194012" x="2166938" y="5337175"/>
          <p14:tracePt t="194029" x="2268538" y="5268913"/>
          <p14:tracePt t="194031" x="2293938" y="5243513"/>
          <p14:tracePt t="194047" x="2405063" y="5149850"/>
          <p14:tracePt t="194064" x="2497138" y="5081588"/>
          <p14:tracePt t="194080" x="2582863" y="5005388"/>
          <p14:tracePt t="194097" x="2633663" y="4954588"/>
          <p14:tracePt t="194114" x="2668588" y="4903788"/>
          <p14:tracePt t="194118" x="2676525" y="4886325"/>
          <p14:tracePt t="194120" x="2684463" y="4868863"/>
          <p14:tracePt t="194129" x="2719388" y="4827588"/>
          <p14:tracePt t="194147" x="2760663" y="4749800"/>
          <p14:tracePt t="194151" x="2778125" y="4724400"/>
          <p14:tracePt t="194154" x="2795588" y="4691063"/>
          <p14:tracePt t="194163" x="2820988" y="4657725"/>
          <p14:tracePt t="194179" x="2854325" y="4614863"/>
          <p14:tracePt t="194182" x="2863850" y="4597400"/>
          <p14:tracePt t="194195" x="2889250" y="4538663"/>
          <p14:tracePt t="194212" x="2922588" y="4478338"/>
          <p14:tracePt t="194230" x="2922588" y="4460875"/>
          <p14:tracePt t="194232" x="2922588" y="4452938"/>
          <p14:tracePt t="194247" x="2922588" y="4402138"/>
          <p14:tracePt t="194263" x="2922588" y="4316413"/>
          <p14:tracePt t="194280" x="2922588" y="4206875"/>
          <p14:tracePt t="194283" x="2922588" y="4189413"/>
          <p14:tracePt t="194297" x="2905125" y="4105275"/>
          <p14:tracePt t="194313" x="2897188" y="4027488"/>
          <p14:tracePt t="194329" x="2897188" y="3943350"/>
          <p14:tracePt t="194345" x="2889250" y="3867150"/>
          <p14:tracePt t="194347" x="2889250" y="3832225"/>
          <p14:tracePt t="194362" x="2879725" y="3705225"/>
          <p14:tracePt t="194379" x="2854325" y="3552825"/>
          <p14:tracePt t="194382" x="2846388" y="3517900"/>
          <p14:tracePt t="194385" x="2838450" y="3502025"/>
          <p14:tracePt t="194396" x="2811463" y="3449638"/>
          <p14:tracePt t="194412" x="2778125" y="3398838"/>
          <p14:tracePt t="194429" x="2760663" y="3348038"/>
          <p14:tracePt t="194431" x="2760663" y="3330575"/>
          <p14:tracePt t="194446" x="2735263" y="3271838"/>
          <p14:tracePt t="194463" x="2709863" y="3203575"/>
          <p14:tracePt t="194479" x="2684463" y="3127375"/>
          <p14:tracePt t="194495" x="2651125" y="3059113"/>
          <p14:tracePt t="194498" x="2651125" y="3051175"/>
          <p14:tracePt t="194513" x="2625725" y="3008313"/>
          <p14:tracePt t="194529" x="2608263" y="2949575"/>
          <p14:tracePt t="194545" x="2565400" y="2906713"/>
          <p14:tracePt t="194562" x="2514600" y="2855913"/>
          <p14:tracePt t="194579" x="2471738" y="2820988"/>
          <p14:tracePt t="194582" x="2446338" y="2805113"/>
          <p14:tracePt t="194596" x="2430463" y="2795588"/>
          <p14:tracePt t="194599" x="2420938" y="2778125"/>
          <p14:tracePt t="194599" x="2413000" y="2778125"/>
          <p14:tracePt t="194611" x="2370138" y="2752725"/>
          <p14:tracePt t="194629" x="2336800" y="2719388"/>
          <p14:tracePt t="194632" x="2327275" y="2711450"/>
          <p14:tracePt t="194645" x="2301875" y="2701925"/>
          <p14:tracePt t="194648" x="2276475" y="2676525"/>
          <p14:tracePt t="194663" x="2235200" y="2651125"/>
          <p14:tracePt t="194679" x="2182813" y="2608263"/>
          <p14:tracePt t="194695" x="2132013" y="2566988"/>
          <p14:tracePt t="194699" x="2124075" y="2566988"/>
          <p14:tracePt t="194714" x="2073275" y="2541588"/>
          <p14:tracePt t="194716" x="2055813" y="2532063"/>
          <p14:tracePt t="194729" x="2022475" y="2516188"/>
          <p14:tracePt t="194745" x="1997075" y="2498725"/>
          <p14:tracePt t="194762" x="1962150" y="2489200"/>
          <p14:tracePt t="194778" x="1893888" y="2481263"/>
          <p14:tracePt t="194796" x="1860550" y="2463800"/>
          <p14:tracePt t="194798" x="1843088" y="2455863"/>
          <p14:tracePt t="194813" x="1817688" y="2438400"/>
          <p14:tracePt t="194816" x="1809750" y="2438400"/>
          <p14:tracePt t="194828" x="1784350" y="2422525"/>
          <p14:tracePt t="194845" x="1741488" y="2413000"/>
          <p14:tracePt t="194862" x="1724025" y="2405063"/>
          <p14:tracePt t="194879" x="1708150" y="2397125"/>
          <p14:tracePt t="194896" x="1690688" y="2397125"/>
          <p14:tracePt t="194901" x="1682750" y="2397125"/>
          <p14:tracePt t="194925" x="1682750" y="2387600"/>
          <p14:tracePt t="194958" x="1673225" y="2387600"/>
          <p14:tracePt t="194964" x="1665288" y="2387600"/>
          <p14:tracePt t="194982" x="1647825" y="2387600"/>
          <p14:tracePt t="194997" x="1622425" y="2387600"/>
          <p14:tracePt t="195013" x="1579563" y="2387600"/>
          <p14:tracePt t="195029" x="1554163" y="2387600"/>
          <p14:tracePt t="195033" x="1546225" y="2387600"/>
          <p14:tracePt t="195046" x="1528763" y="2387600"/>
          <p14:tracePt t="195063" x="1503363" y="2387600"/>
          <p14:tracePt t="195079" x="1487488" y="2387600"/>
          <p14:tracePt t="195096" x="1462088" y="2387600"/>
          <p14:tracePt t="195100" x="1452563" y="2387600"/>
          <p14:tracePt t="195103" x="1444625" y="2387600"/>
          <p14:tracePt t="195104" x="1435100" y="2387600"/>
          <p14:tracePt t="195111" x="1427163" y="2387600"/>
          <p14:tracePt t="195114" x="1409700" y="2387600"/>
          <p14:tracePt t="195129" x="1384300" y="2387600"/>
          <p14:tracePt t="195146" x="1358900" y="2387600"/>
          <p14:tracePt t="195162" x="1325563" y="2387600"/>
          <p14:tracePt t="195179" x="1308100" y="2387600"/>
          <p14:tracePt t="195182" x="1290638" y="2387600"/>
          <p14:tracePt t="195185" x="1282700" y="2387600"/>
          <p14:tracePt t="195195" x="1265238" y="2387600"/>
          <p14:tracePt t="195198" x="1257300" y="2387600"/>
          <p14:tracePt t="195212" x="1223963" y="2387600"/>
          <p14:tracePt t="195229" x="1181100" y="2397125"/>
          <p14:tracePt t="195245" x="1155700" y="2397125"/>
          <p14:tracePt t="195248" x="1138238" y="2405063"/>
          <p14:tracePt t="195251" x="1130300" y="2405063"/>
          <p14:tracePt t="195263" x="1095375" y="2413000"/>
          <p14:tracePt t="195279" x="1062038" y="2413000"/>
          <p14:tracePt t="195295" x="1011238" y="2413000"/>
          <p14:tracePt t="195313" x="968375" y="2413000"/>
          <p14:tracePt t="195329" x="942975" y="2422525"/>
          <p14:tracePt t="195345" x="909638" y="2430463"/>
          <p14:tracePt t="195362" x="866775" y="2447925"/>
          <p14:tracePt t="195378" x="823913" y="2447925"/>
          <p14:tracePt t="195382" x="815975" y="2447925"/>
          <p14:tracePt t="195395" x="806450" y="2447925"/>
          <p14:tracePt t="195399" x="790575" y="2455863"/>
          <p14:tracePt t="195419" x="755650" y="2463800"/>
          <p14:tracePt t="195424" x="739775" y="2463800"/>
          <p14:tracePt t="195434" x="730250" y="2463800"/>
          <p14:tracePt t="195445" x="714375" y="2473325"/>
          <p14:tracePt t="195449" x="714375" y="2481263"/>
          <p14:tracePt t="195461" x="704850" y="2481263"/>
          <p14:tracePt t="195464" x="696913" y="2481263"/>
          <p14:tracePt t="195478" x="688975" y="2489200"/>
          <p14:tracePt t="195495" x="671513" y="2498725"/>
          <p14:tracePt t="195513" x="646113" y="2516188"/>
          <p14:tracePt t="195529" x="628650" y="2524125"/>
          <p14:tracePt t="195546" x="595313" y="2541588"/>
          <p14:tracePt t="195563" x="569913" y="2574925"/>
          <p14:tracePt t="195568" x="552450" y="2574925"/>
          <p14:tracePt t="195570" x="544513" y="2582863"/>
          <p14:tracePt t="195578" x="534988" y="2592388"/>
          <p14:tracePt t="195595" x="501650" y="2617788"/>
          <p14:tracePt t="195598" x="501650" y="2633663"/>
          <p14:tracePt t="195611" x="484188" y="2660650"/>
          <p14:tracePt t="195614" x="476250" y="2668588"/>
          <p14:tracePt t="195616" x="476250" y="2676525"/>
          <p14:tracePt t="195627" x="433388" y="2711450"/>
          <p14:tracePt t="195645" x="400050" y="2762250"/>
          <p14:tracePt t="195648" x="390525" y="2778125"/>
          <p14:tracePt t="195663" x="339725" y="2846388"/>
          <p14:tracePt t="195680" x="314325" y="2906713"/>
          <p14:tracePt t="195683" x="306388" y="2914650"/>
          <p14:tracePt t="195698" x="280988" y="2940050"/>
          <p14:tracePt t="195704" x="263525" y="2974975"/>
          <p14:tracePt t="195708" x="246063" y="2990850"/>
          <p14:tracePt t="195714" x="246063" y="3000375"/>
          <p14:tracePt t="195716" x="230188" y="3025775"/>
          <p14:tracePt t="195728" x="212725" y="3051175"/>
          <p14:tracePt t="195745" x="187325" y="3084513"/>
          <p14:tracePt t="195747" x="187325" y="3094038"/>
          <p14:tracePt t="195761" x="161925" y="3152775"/>
          <p14:tracePt t="195778" x="136525" y="3211513"/>
          <p14:tracePt t="195795" x="127000" y="3297238"/>
          <p14:tracePt t="195798" x="127000" y="3305175"/>
          <p14:tracePt t="195812" x="101600" y="3390900"/>
          <p14:tracePt t="195828" x="85725" y="3467100"/>
          <p14:tracePt t="195845" x="76200" y="3527425"/>
          <p14:tracePt t="195848" x="68263" y="3552825"/>
          <p14:tracePt t="195850" x="68263" y="3578225"/>
          <p14:tracePt t="195862" x="50800" y="3619500"/>
          <p14:tracePt t="195863" x="42863" y="3646488"/>
          <p14:tracePt t="195879" x="25400" y="3730625"/>
          <p14:tracePt t="195895" x="7938" y="3816350"/>
          <p14:tracePt t="196083" x="7938" y="4333875"/>
          <p14:tracePt t="196085" x="7938" y="4341813"/>
          <p14:tracePt t="196095" x="17463" y="4359275"/>
          <p14:tracePt t="196112" x="25400" y="4368800"/>
          <p14:tracePt t="196129" x="33338" y="4376738"/>
          <p14:tracePt t="196145" x="33338" y="4384675"/>
          <p14:tracePt t="196162" x="33338" y="4394200"/>
          <p14:tracePt t="196179" x="33338" y="4410075"/>
          <p14:tracePt t="196196" x="42863" y="4419600"/>
          <p14:tracePt t="196213" x="50800" y="4427538"/>
          <p14:tracePt t="196229" x="68263" y="4445000"/>
          <p14:tracePt t="196246" x="85725" y="4452938"/>
          <p14:tracePt t="196274" x="93663" y="4460875"/>
          <p14:tracePt t="196318" x="101600" y="4470400"/>
          <p14:tracePt t="196329" x="119063" y="4486275"/>
          <p14:tracePt t="196357" x="136525" y="4503738"/>
          <p14:tracePt t="196373" x="144463" y="4513263"/>
          <p14:tracePt t="196382" x="152400" y="4521200"/>
          <p14:tracePt t="196402" x="169863" y="4538663"/>
          <p14:tracePt t="196413" x="177800" y="4546600"/>
          <p14:tracePt t="196426" x="187325" y="4554538"/>
          <p14:tracePt t="196433" x="187325" y="4564063"/>
          <p14:tracePt t="196444" x="195263" y="4572000"/>
          <p14:tracePt t="196461" x="220663" y="4597400"/>
          <p14:tracePt t="196464" x="230188" y="4605338"/>
          <p14:tracePt t="196478" x="238125" y="4614863"/>
          <p14:tracePt t="196494" x="255588" y="4614863"/>
          <p14:tracePt t="196512" x="263525" y="4640263"/>
          <p14:tracePt t="196528" x="271463" y="4648200"/>
          <p14:tracePt t="196546" x="322263" y="4699000"/>
          <p14:tracePt t="196564" x="339725" y="4699000"/>
          <p14:tracePt t="196583" x="357188" y="4724400"/>
          <p14:tracePt t="196589" x="373063" y="4733925"/>
          <p14:tracePt t="196599" x="382588" y="4749800"/>
          <p14:tracePt t="196602" x="390525" y="4759325"/>
          <p14:tracePt t="196605" x="407988" y="4767263"/>
          <p14:tracePt t="196610" x="407988" y="4775200"/>
          <p14:tracePt t="196627" x="466725" y="4835525"/>
          <p14:tracePt t="196630" x="476250" y="4843463"/>
          <p14:tracePt t="196632" x="484188" y="4852988"/>
          <p14:tracePt t="196645" x="509588" y="4894263"/>
          <p14:tracePt t="196647" x="517525" y="4911725"/>
          <p14:tracePt t="196661" x="560388" y="4946650"/>
          <p14:tracePt t="196664" x="577850" y="4954588"/>
          <p14:tracePt t="196679" x="620713" y="4979988"/>
          <p14:tracePt t="196694" x="636588" y="4997450"/>
          <p14:tracePt t="196711" x="661988" y="5013325"/>
          <p14:tracePt t="196727" x="671513" y="5048250"/>
          <p14:tracePt t="196745" x="688975" y="5073650"/>
          <p14:tracePt t="196761" x="722313" y="5081588"/>
          <p14:tracePt t="196777" x="747713" y="5106988"/>
          <p14:tracePt t="196794" x="773113" y="5124450"/>
          <p14:tracePt t="196811" x="790575" y="5141913"/>
          <p14:tracePt t="196814" x="806450" y="5141913"/>
          <p14:tracePt t="196827" x="806450" y="5149850"/>
          <p14:tracePt t="196844" x="849313" y="5157788"/>
          <p14:tracePt t="196861" x="884238" y="5167313"/>
          <p14:tracePt t="196865" x="892175" y="5167313"/>
          <p14:tracePt t="196867" x="909638" y="5167313"/>
          <p14:tracePt t="196877" x="935038" y="5175250"/>
          <p14:tracePt t="196880" x="950913" y="5183188"/>
          <p14:tracePt t="196898" x="1019175" y="5208588"/>
          <p14:tracePt t="196905" x="1044575" y="5218113"/>
          <p14:tracePt t="196909" x="1062038" y="5218113"/>
          <p14:tracePt t="196912" x="1069975" y="5218113"/>
          <p14:tracePt t="196916" x="1087438" y="5218113"/>
          <p14:tracePt t="196927" x="1147763" y="5226050"/>
          <p14:tracePt t="196945" x="1257300" y="5243513"/>
          <p14:tracePt t="196961" x="1350963" y="5260975"/>
          <p14:tracePt t="196977" x="1419225" y="5276850"/>
          <p14:tracePt t="196994" x="1452563" y="5276850"/>
          <p14:tracePt t="197011" x="1520825" y="5276850"/>
          <p14:tracePt t="197014" x="1546225" y="5276850"/>
          <p14:tracePt t="197027" x="1606550" y="5260975"/>
          <p14:tracePt t="197030" x="1622425" y="5251450"/>
          <p14:tracePt t="197032" x="1647825" y="5243513"/>
          <p14:tracePt t="197044" x="1698625" y="5235575"/>
          <p14:tracePt t="197061" x="1801813" y="5208588"/>
          <p14:tracePt t="197064" x="1817688" y="5200650"/>
          <p14:tracePt t="197077" x="1885950" y="5183188"/>
          <p14:tracePt t="197080" x="1911350" y="5175250"/>
          <p14:tracePt t="197083" x="1936750" y="5175250"/>
          <p14:tracePt t="197095" x="1979613" y="5157788"/>
          <p14:tracePt t="197111" x="2038350" y="5141913"/>
          <p14:tracePt t="197127" x="2098675" y="5106988"/>
          <p14:tracePt t="197145" x="2192338" y="5038725"/>
          <p14:tracePt t="197161" x="2268538" y="5005388"/>
          <p14:tracePt t="197163" x="2293938" y="4987925"/>
          <p14:tracePt t="197178" x="2395538" y="4903788"/>
          <p14:tracePt t="197194" x="2481263" y="4852988"/>
          <p14:tracePt t="197211" x="2540000" y="4802188"/>
          <p14:tracePt t="197215" x="2549525" y="4802188"/>
          <p14:tracePt t="197227" x="2574925" y="4775200"/>
          <p14:tracePt t="197230" x="2582863" y="4759325"/>
          <p14:tracePt t="197232" x="2590800" y="4749800"/>
          <p14:tracePt t="197243" x="2616200" y="4716463"/>
          <p14:tracePt t="197261" x="2676525" y="4622800"/>
          <p14:tracePt t="197264" x="2693988" y="4597400"/>
          <p14:tracePt t="197277" x="2752725" y="4513263"/>
          <p14:tracePt t="197280" x="2760663" y="4495800"/>
          <p14:tracePt t="197303" x="2770188" y="4486275"/>
          <p14:tracePt t="197311" x="2786063" y="4470400"/>
          <p14:tracePt t="197327" x="2803525" y="4427538"/>
          <p14:tracePt t="197345" x="2811463" y="4394200"/>
          <p14:tracePt t="197361" x="2820988" y="4333875"/>
          <p14:tracePt t="197378" x="2854325" y="4240213"/>
          <p14:tracePt t="197394" x="2889250" y="4105275"/>
          <p14:tracePt t="197411" x="2922588" y="4052888"/>
          <p14:tracePt t="197415" x="2930525" y="4027488"/>
          <p14:tracePt t="197417" x="2930525" y="4011613"/>
          <p14:tracePt t="197427" x="2930525" y="3960813"/>
          <p14:tracePt t="197430" x="2940050" y="3943350"/>
          <p14:tracePt t="197445" x="2955925" y="3841750"/>
          <p14:tracePt t="197447" x="2955925" y="3816350"/>
          <p14:tracePt t="197460" x="2955925" y="3738563"/>
          <p14:tracePt t="197477" x="2973388" y="3629025"/>
          <p14:tracePt t="197480" x="2973388" y="3603625"/>
          <p14:tracePt t="197495" x="2973388" y="3492500"/>
          <p14:tracePt t="197511" x="2965450" y="3441700"/>
          <p14:tracePt t="197513" x="2965450" y="3433763"/>
          <p14:tracePt t="197527" x="2965450" y="3355975"/>
          <p14:tracePt t="197545" x="2955925" y="3322638"/>
          <p14:tracePt t="197548" x="2955925" y="3305175"/>
          <p14:tracePt t="197551" x="2947988" y="3279775"/>
          <p14:tracePt t="197561" x="2947988" y="3238500"/>
          <p14:tracePt t="197579" x="2947988" y="3144838"/>
          <p14:tracePt t="197583" x="2930525" y="3119438"/>
          <p14:tracePt t="197587" x="2930525" y="3109913"/>
          <p14:tracePt t="197593" x="2922588" y="3076575"/>
          <p14:tracePt t="197610" x="2905125" y="3025775"/>
          <p14:tracePt t="197627" x="2879725" y="2965450"/>
          <p14:tracePt t="197630" x="2879725" y="2957513"/>
          <p14:tracePt t="197644" x="2863850" y="2932113"/>
          <p14:tracePt t="197647" x="2863850" y="2922588"/>
          <p14:tracePt t="197661" x="2828925" y="2889250"/>
          <p14:tracePt t="197664" x="2820988" y="2871788"/>
          <p14:tracePt t="197677" x="2803525" y="2838450"/>
          <p14:tracePt t="197680" x="2786063" y="2813050"/>
          <p14:tracePt t="197694" x="2770188" y="2795588"/>
          <p14:tracePt t="197696" x="2744788" y="2778125"/>
          <p14:tracePt t="197711" x="2719388" y="2744788"/>
          <p14:tracePt t="197728" x="2684463" y="2719388"/>
          <p14:tracePt t="197744" x="2651125" y="2686050"/>
          <p14:tracePt t="197762" x="2608263" y="2651125"/>
          <p14:tracePt t="197777" x="2565400" y="2625725"/>
          <p14:tracePt t="197794" x="2506663" y="2608263"/>
          <p14:tracePt t="197798" x="2497138" y="2600325"/>
          <p14:tracePt t="197810" x="2471738" y="2592388"/>
          <p14:tracePt t="197814" x="2463800" y="2592388"/>
          <p14:tracePt t="197817" x="2446338" y="2582863"/>
          <p14:tracePt t="197826" x="2430463" y="2574925"/>
          <p14:tracePt t="197830" x="2420938" y="2574925"/>
          <p14:tracePt t="197843" x="2405063" y="2566988"/>
          <p14:tracePt t="197846" x="2395538" y="2566988"/>
          <p14:tracePt t="197860" x="2362200" y="2557463"/>
          <p14:tracePt t="197877" x="2327275" y="2549525"/>
          <p14:tracePt t="197894" x="2301875" y="2532063"/>
          <p14:tracePt t="197911" x="2268538" y="2506663"/>
          <p14:tracePt t="197927" x="2208213" y="2489200"/>
          <p14:tracePt t="197944" x="2182813" y="2481263"/>
          <p14:tracePt t="197948" x="2157413" y="2473325"/>
          <p14:tracePt t="197962" x="2106613" y="2447925"/>
          <p14:tracePt t="197979" x="2073275" y="2447925"/>
          <p14:tracePt t="197983" x="2055813" y="2447925"/>
          <p14:tracePt t="197985" x="2047875" y="2438400"/>
          <p14:tracePt t="197993" x="2038350" y="2438400"/>
          <p14:tracePt t="198010" x="2005013" y="2430463"/>
          <p14:tracePt t="198027" x="1971675" y="2422525"/>
          <p14:tracePt t="198043" x="1954213" y="2413000"/>
          <p14:tracePt t="198047" x="1946275" y="2413000"/>
          <p14:tracePt t="198060" x="1936750" y="2413000"/>
          <p14:tracePt t="198077" x="1928813" y="2397125"/>
          <p14:tracePt t="198095" x="1911350" y="2397125"/>
          <p14:tracePt t="198112" x="1903413" y="2397125"/>
          <p14:tracePt t="198138" x="1903413" y="2387600"/>
          <p14:tracePt t="198159" x="1893888" y="2379663"/>
          <p14:tracePt t="198168" x="1878013" y="2371725"/>
          <p14:tracePt t="198179" x="1860550" y="2371725"/>
          <p14:tracePt t="198183" x="1843088" y="2362200"/>
          <p14:tracePt t="198185" x="1827213" y="2354263"/>
          <p14:tracePt t="198193" x="1784350" y="2311400"/>
          <p14:tracePt t="198210" x="1758950" y="2303463"/>
          <p14:tracePt t="198227" x="1733550" y="2293938"/>
          <p14:tracePt t="198243" x="1716088" y="2278063"/>
          <p14:tracePt t="198247" x="1698625" y="2268538"/>
          <p14:tracePt t="198260" x="1682750" y="2268538"/>
          <p14:tracePt t="198277" x="1657350" y="2252663"/>
          <p14:tracePt t="198280" x="1647825" y="2252663"/>
          <p14:tracePt t="198293" x="1606550" y="2252663"/>
          <p14:tracePt t="198296" x="1597025" y="2252663"/>
          <p14:tracePt t="198310" x="1563688" y="2252663"/>
          <p14:tracePt t="198327" x="1503363" y="2260600"/>
          <p14:tracePt t="198343" x="1419225" y="2286000"/>
          <p14:tracePt t="198361" x="1308100" y="2311400"/>
          <p14:tracePt t="198377" x="1257300" y="2328863"/>
          <p14:tracePt t="198396" x="1223963" y="2336800"/>
          <p14:tracePt t="198399" x="1214438" y="2344738"/>
          <p14:tracePt t="198400" x="1206500" y="2344738"/>
          <p14:tracePt t="198409" x="1181100" y="2344738"/>
          <p14:tracePt t="198426" x="1138238" y="2354263"/>
          <p14:tracePt t="198443" x="1087438" y="2371725"/>
          <p14:tracePt t="198446" x="1079500" y="2371725"/>
          <p14:tracePt t="198448" x="1069975" y="2379663"/>
          <p14:tracePt t="198460" x="1019175" y="2387600"/>
          <p14:tracePt t="198476" x="960438" y="2405063"/>
          <p14:tracePt t="198493" x="909638" y="2422525"/>
          <p14:tracePt t="198496" x="892175" y="2430463"/>
          <p14:tracePt t="198510" x="823913" y="2455863"/>
          <p14:tracePt t="198527" x="755650" y="2481263"/>
          <p14:tracePt t="198543" x="661988" y="2506663"/>
          <p14:tracePt t="198560" x="603250" y="2524125"/>
          <p14:tracePt t="198564" x="595313" y="2524125"/>
          <p14:tracePt t="198566" x="577850" y="2532063"/>
          <p14:tracePt t="198577" x="544513" y="2549525"/>
          <p14:tracePt t="198593" x="509588" y="2566988"/>
          <p14:tracePt t="198609" x="458788" y="2600325"/>
          <p14:tracePt t="198626" x="407988" y="2633663"/>
          <p14:tracePt t="198643" x="365125" y="2660650"/>
          <p14:tracePt t="198646" x="347663" y="2676525"/>
          <p14:tracePt t="198649" x="331788" y="2686050"/>
          <p14:tracePt t="198660" x="296863" y="2719388"/>
          <p14:tracePt t="198676" x="220663" y="2770188"/>
          <p14:tracePt t="198693" x="169863" y="2805113"/>
          <p14:tracePt t="198696" x="152400" y="2813050"/>
          <p14:tracePt t="198698" x="144463" y="2813050"/>
          <p14:tracePt t="198709" x="127000" y="2830513"/>
          <p14:tracePt t="198711" x="127000" y="2838450"/>
          <p14:tracePt t="198728" x="111125" y="2871788"/>
          <p14:tracePt t="198743" x="93663" y="2914650"/>
          <p14:tracePt t="198759" x="50800" y="2974975"/>
          <p14:tracePt t="198777" x="7938" y="3051175"/>
          <p14:tracePt t="198793" x="0" y="3109913"/>
          <p14:tracePt t="198906" x="0" y="3552825"/>
          <p14:tracePt t="198910" x="0" y="3560763"/>
          <p14:tracePt t="198911" x="0" y="3568700"/>
          <p14:tracePt t="198915" x="0" y="3586163"/>
          <p14:tracePt t="198927" x="0" y="3611563"/>
          <p14:tracePt t="198943" x="7938" y="3636963"/>
          <p14:tracePt t="198960" x="7938" y="3646488"/>
          <p14:tracePt t="198977" x="7938" y="3671888"/>
          <p14:tracePt t="198995" x="25400" y="3687763"/>
          <p14:tracePt t="198998" x="25400" y="3697288"/>
          <p14:tracePt t="199001" x="25400" y="3713163"/>
          <p14:tracePt t="199014" x="25400" y="3730625"/>
          <p14:tracePt t="199026" x="33338" y="3756025"/>
          <p14:tracePt t="199043" x="42863" y="3773488"/>
          <p14:tracePt t="199045" x="42863" y="3781425"/>
          <p14:tracePt t="199060" x="42863" y="3790950"/>
          <p14:tracePt t="199077" x="42863" y="3806825"/>
          <p14:tracePt t="199080" x="50800" y="3806825"/>
          <p14:tracePt t="199083" x="58738" y="3816350"/>
          <p14:tracePt t="199096" x="68263" y="3824288"/>
          <p14:tracePt t="199110" x="68263" y="3832225"/>
          <p14:tracePt t="199127" x="76200" y="3832225"/>
          <p14:tracePt t="199148" x="93663" y="3841750"/>
          <p14:tracePt t="199176" x="93663" y="3857625"/>
          <p14:tracePt t="199186" x="111125" y="3867150"/>
          <p14:tracePt t="199208" x="119063" y="3867150"/>
          <p14:tracePt t="199216" x="127000" y="3875088"/>
          <p14:tracePt t="199227" x="136525" y="3883025"/>
          <p14:tracePt t="199243" x="152400" y="3892550"/>
          <p14:tracePt t="199265" x="161925" y="3892550"/>
          <p14:tracePt t="199281" x="169863" y="3900488"/>
          <p14:tracePt t="199294" x="169863" y="3908425"/>
          <p14:tracePt t="199310" x="187325" y="3917950"/>
          <p14:tracePt t="199331" x="203200" y="3935413"/>
          <p14:tracePt t="199334" x="220663" y="3935413"/>
          <p14:tracePt t="199336" x="220663" y="3943350"/>
          <p14:tracePt t="199343" x="230188" y="3943350"/>
          <p14:tracePt t="199360" x="238125" y="3951288"/>
          <p14:tracePt t="199376" x="255588" y="3968750"/>
          <p14:tracePt t="199393" x="288925" y="4002088"/>
          <p14:tracePt t="199409" x="339725" y="4052888"/>
          <p14:tracePt t="199426" x="407988" y="4105275"/>
          <p14:tracePt t="199443" x="433388" y="4130675"/>
          <p14:tracePt t="199446" x="441325" y="4138613"/>
          <p14:tracePt t="199448" x="441325" y="4146550"/>
          <p14:tracePt t="199459" x="458788" y="4164013"/>
          <p14:tracePt t="199462" x="466725" y="4164013"/>
          <p14:tracePt t="199476" x="476250" y="4181475"/>
          <p14:tracePt t="199479" x="501650" y="4206875"/>
          <p14:tracePt t="199493" x="509588" y="4224338"/>
          <p14:tracePt t="199496" x="509588" y="4232275"/>
          <p14:tracePt t="199510" x="517525" y="4232275"/>
          <p14:tracePt t="199527" x="552450" y="4265613"/>
          <p14:tracePt t="199543" x="569913" y="4283075"/>
          <p14:tracePt t="199561" x="585788" y="4316413"/>
          <p14:tracePt t="199565" x="595313" y="4325938"/>
          <p14:tracePt t="199577" x="595313" y="4333875"/>
          <p14:tracePt t="199583" x="611188" y="4368800"/>
          <p14:tracePt t="199585" x="620713" y="4376738"/>
          <p14:tracePt t="199593" x="628650" y="4402138"/>
          <p14:tracePt t="199609" x="654050" y="4435475"/>
          <p14:tracePt t="199625" x="722313" y="4503738"/>
          <p14:tracePt t="199642" x="765175" y="4564063"/>
          <p14:tracePt t="199646" x="773113" y="4572000"/>
          <p14:tracePt t="199659" x="798513" y="4605338"/>
          <p14:tracePt t="199662" x="806450" y="4614863"/>
          <p14:tracePt t="199664" x="806450" y="4622800"/>
          <p14:tracePt t="199676" x="831850" y="4657725"/>
          <p14:tracePt t="199692" x="849313" y="4716463"/>
          <p14:tracePt t="199696" x="858838" y="4733925"/>
          <p14:tracePt t="199709" x="874713" y="4749800"/>
          <p14:tracePt t="199711" x="874713" y="4767263"/>
          <p14:tracePt t="199726" x="917575" y="4802188"/>
          <p14:tracePt t="199743" x="950913" y="4843463"/>
          <p14:tracePt t="199759" x="960438" y="4868863"/>
          <p14:tracePt t="199775" x="976313" y="4903788"/>
          <p14:tracePt t="199778" x="985838" y="4911725"/>
          <p14:tracePt t="199793" x="1019175" y="4937125"/>
          <p14:tracePt t="199810" x="1079500" y="4979988"/>
          <p14:tracePt t="199827" x="1163638" y="5030788"/>
          <p14:tracePt t="199831" x="1181100" y="5030788"/>
          <p14:tracePt t="199834" x="1198563" y="5038725"/>
          <p14:tracePt t="199842" x="1249363" y="5056188"/>
          <p14:tracePt t="199859" x="1317625" y="5099050"/>
          <p14:tracePt t="199862" x="1333500" y="5099050"/>
          <p14:tracePt t="199877" x="1384300" y="5116513"/>
          <p14:tracePt t="199892" x="1427163" y="5124450"/>
          <p14:tracePt t="199909" x="1462088" y="5141913"/>
          <p14:tracePt t="199912" x="1470025" y="5141913"/>
          <p14:tracePt t="199914" x="1477963" y="5141913"/>
          <p14:tracePt t="199925" x="1520825" y="5149850"/>
          <p14:tracePt t="199929" x="1528763" y="5157788"/>
          <p14:tracePt t="199930" x="1554163" y="5157788"/>
          <p14:tracePt t="199943" x="1631950" y="5167313"/>
          <p14:tracePt t="199963" x="1724025" y="5167313"/>
          <p14:tracePt t="199969" x="1766888" y="5167313"/>
          <p14:tracePt t="199973" x="1792288" y="5167313"/>
          <p14:tracePt t="199976" x="1809750" y="5167313"/>
          <p14:tracePt t="199980" x="1817688" y="5167313"/>
          <p14:tracePt t="199993" x="1878013" y="5167313"/>
          <p14:tracePt t="200009" x="1911350" y="5167313"/>
          <p14:tracePt t="200025" x="1979613" y="5157788"/>
          <p14:tracePt t="200042" x="2047875" y="5141913"/>
          <p14:tracePt t="200059" x="2098675" y="5124450"/>
          <p14:tracePt t="200061" x="2116138" y="5116513"/>
          <p14:tracePt t="200076" x="2149475" y="5106988"/>
          <p14:tracePt t="200092" x="2200275" y="5081588"/>
          <p14:tracePt t="200109" x="2217738" y="5056188"/>
          <p14:tracePt t="200112" x="2235200" y="5048250"/>
          <p14:tracePt t="200115" x="2251075" y="5030788"/>
          <p14:tracePt t="200125" x="2276475" y="4997450"/>
          <p14:tracePt t="200129" x="2286000" y="4979988"/>
          <p14:tracePt t="200143" x="2352675" y="4886325"/>
          <p14:tracePt t="200159" x="2413000" y="4792663"/>
          <p14:tracePt t="200175" x="2481263" y="4724400"/>
          <p14:tracePt t="200193" x="2524125" y="4640263"/>
          <p14:tracePt t="200209" x="2557463" y="4597400"/>
          <p14:tracePt t="200225" x="2565400" y="4554538"/>
          <p14:tracePt t="200242" x="2582863" y="4503738"/>
          <p14:tracePt t="200259" x="2600325" y="4452938"/>
          <p14:tracePt t="200263" x="2608263" y="4435475"/>
          <p14:tracePt t="200265" x="2616200" y="4419600"/>
          <p14:tracePt t="200275" x="2625725" y="4376738"/>
          <p14:tracePt t="200278" x="2625725" y="4351338"/>
          <p14:tracePt t="200292" x="2659063" y="4265613"/>
          <p14:tracePt t="200296" x="2668588" y="4249738"/>
          <p14:tracePt t="200309" x="2676525" y="4164013"/>
          <p14:tracePt t="200312" x="2684463" y="4138613"/>
          <p14:tracePt t="200325" x="2701925" y="4052888"/>
          <p14:tracePt t="200327" x="2709863" y="4037013"/>
          <p14:tracePt t="200343" x="2719388" y="3925888"/>
          <p14:tracePt t="200359" x="2744788" y="3816350"/>
          <p14:tracePt t="200375" x="2752725" y="3730625"/>
          <p14:tracePt t="200392" x="2752725" y="3636963"/>
          <p14:tracePt t="200409" x="2752725" y="3527425"/>
          <p14:tracePt t="200426" x="2752725" y="3441700"/>
          <p14:tracePt t="200443" x="2752725" y="3340100"/>
          <p14:tracePt t="200446" x="2752725" y="3322638"/>
          <p14:tracePt t="200449" x="2752725" y="3297238"/>
          <p14:tracePt t="200458" x="2752725" y="3254375"/>
          <p14:tracePt t="200475" x="2752725" y="3144838"/>
          <p14:tracePt t="200478" x="2752725" y="3119438"/>
          <p14:tracePt t="200480" x="2752725" y="3101975"/>
          <p14:tracePt t="200492" x="2752725" y="3041650"/>
          <p14:tracePt t="200508" x="2752725" y="2974975"/>
          <p14:tracePt t="200512" x="2752725" y="2949575"/>
          <p14:tracePt t="200525" x="2752725" y="2871788"/>
          <p14:tracePt t="200528" x="2752725" y="2838450"/>
          <p14:tracePt t="200546" x="2735263" y="2762250"/>
          <p14:tracePt t="200551" x="2735263" y="2744788"/>
          <p14:tracePt t="200555" x="2719388" y="2711450"/>
          <p14:tracePt t="200558" x="2693988" y="2693988"/>
          <p14:tracePt t="200575" x="2676525" y="2651125"/>
          <p14:tracePt t="200578" x="2659063" y="2625725"/>
          <p14:tracePt t="200592" x="2633663" y="2549525"/>
          <p14:tracePt t="200609" x="2625725" y="2524125"/>
          <p14:tracePt t="200626" x="2625725" y="2516188"/>
          <p14:tracePt t="200642" x="2633663" y="2506663"/>
          <p14:tracePt t="200658" x="2651125" y="2481263"/>
          <p14:tracePt t="200675" x="2659063" y="2481263"/>
          <p14:tracePt t="200678" x="2668588" y="2481263"/>
          <p14:tracePt t="200692" x="2676525" y="2481263"/>
          <p14:tracePt t="200709" x="2684463" y="2473325"/>
          <p14:tracePt t="200712" x="2684463" y="2455863"/>
          <p14:tracePt t="200725" x="2693988" y="2455863"/>
          <p14:tracePt t="200744" x="2701925" y="2430463"/>
          <p14:tracePt t="200761" x="2709863" y="2422525"/>
          <p14:tracePt t="200766" x="2709863" y="2413000"/>
          <p14:tracePt t="200777" x="2709863" y="2405063"/>
          <p14:tracePt t="200782" x="2709863" y="2397125"/>
          <p14:tracePt t="200793" x="2709863" y="2387600"/>
          <p14:tracePt t="200796" x="2709863" y="2379663"/>
          <p14:tracePt t="200810" x="2709863" y="2362200"/>
          <p14:tracePt t="200825" x="2693988" y="2354263"/>
          <p14:tracePt t="200842" x="2676525" y="2354263"/>
          <p14:tracePt t="200844" x="2668588" y="2354263"/>
          <p14:tracePt t="200858" x="2616200" y="2344738"/>
          <p14:tracePt t="200875" x="2582863" y="2328863"/>
          <p14:tracePt t="200878" x="2574925" y="2328863"/>
          <p14:tracePt t="200881" x="2557463" y="2328863"/>
          <p14:tracePt t="200891" x="2532063" y="2328863"/>
          <p14:tracePt t="200894" x="2524125" y="2328863"/>
          <p14:tracePt t="200908" x="2471738" y="2328863"/>
          <p14:tracePt t="200925" x="2420938" y="2328863"/>
          <p14:tracePt t="200941" x="2370138" y="2328863"/>
          <p14:tracePt t="200944" x="2352675" y="2328863"/>
          <p14:tracePt t="200958" x="2336800" y="2328863"/>
          <p14:tracePt t="200975" x="2319338" y="2328863"/>
          <p14:tracePt t="200991" x="2286000" y="2328863"/>
          <p14:tracePt t="201009" x="2251075" y="2336800"/>
          <p14:tracePt t="201025" x="2235200" y="2336800"/>
          <p14:tracePt t="201042" x="2208213" y="2344738"/>
          <p14:tracePt t="201058" x="2174875" y="2354263"/>
          <p14:tracePt t="201075" x="2132013" y="2362200"/>
          <p14:tracePt t="201078" x="2124075" y="2371725"/>
          <p14:tracePt t="201080" x="2106613" y="2371725"/>
          <p14:tracePt t="201092" x="2065338" y="2387600"/>
          <p14:tracePt t="201108" x="1997075" y="2405063"/>
          <p14:tracePt t="201125" x="1936750" y="2422525"/>
          <p14:tracePt t="201128" x="1920875" y="2430463"/>
          <p14:tracePt t="201142" x="1878013" y="2430463"/>
          <p14:tracePt t="201144" x="1860550" y="2438400"/>
          <p14:tracePt t="201158" x="1835150" y="2438400"/>
          <p14:tracePt t="201175" x="1792288" y="2438400"/>
          <p14:tracePt t="201192" x="1708150" y="2463800"/>
          <p14:tracePt t="201197" x="1682750" y="2463800"/>
          <p14:tracePt t="201199" x="1657350" y="2473325"/>
          <p14:tracePt t="201209" x="1579563" y="2498725"/>
          <p14:tracePt t="201225" x="1462088" y="2524125"/>
          <p14:tracePt t="201241" x="1376363" y="2524125"/>
          <p14:tracePt t="201258" x="1308100" y="2541588"/>
          <p14:tracePt t="201275" x="1265238" y="2541588"/>
          <p14:tracePt t="201278" x="1249363" y="2541588"/>
          <p14:tracePt t="201291" x="1223963" y="2541588"/>
          <p14:tracePt t="201294" x="1214438" y="2541588"/>
          <p14:tracePt t="201296" x="1198563" y="2549525"/>
          <p14:tracePt t="201309" x="1155700" y="2557463"/>
          <p14:tracePt t="201312" x="1147763" y="2557463"/>
          <p14:tracePt t="201324" x="1095375" y="2566988"/>
          <p14:tracePt t="201341" x="1028700" y="2592388"/>
          <p14:tracePt t="201344" x="1019175" y="2592388"/>
          <p14:tracePt t="201360" x="993775" y="2592388"/>
          <p14:tracePt t="201363" x="985838" y="2592388"/>
          <p14:tracePt t="201375" x="968375" y="2592388"/>
          <p14:tracePt t="201392" x="950913" y="2600325"/>
          <p14:tracePt t="201408" x="925513" y="2608263"/>
          <p14:tracePt t="201425" x="917575" y="2608263"/>
          <p14:tracePt t="201443" x="900113" y="2608263"/>
          <p14:tracePt t="201459" x="892175" y="2608263"/>
          <p14:tracePt t="201464" x="884238" y="2617788"/>
          <p14:tracePt t="201478" x="884238" y="2625725"/>
          <p14:tracePt t="201493" x="858838" y="2633663"/>
          <p14:tracePt t="201509" x="841375" y="2651125"/>
          <p14:tracePt t="201513" x="831850" y="2660650"/>
          <p14:tracePt t="201515" x="823913" y="2660650"/>
          <p14:tracePt t="201524" x="806450" y="2668588"/>
          <p14:tracePt t="201542" x="790575" y="2686050"/>
          <p14:tracePt t="201558" x="790575" y="2711450"/>
          <p14:tracePt t="201575" x="781050" y="2736850"/>
          <p14:tracePt t="201591" x="765175" y="2762250"/>
          <p14:tracePt t="201607" x="739775" y="2805113"/>
          <p14:tracePt t="201625" x="704850" y="2855913"/>
          <p14:tracePt t="201642" x="620713" y="2881313"/>
          <p14:tracePt t="201657" x="585788" y="2914650"/>
          <p14:tracePt t="201674" x="552450" y="2990850"/>
          <p14:tracePt t="201691" x="517525" y="3059113"/>
          <p14:tracePt t="201694" x="509588" y="3076575"/>
          <p14:tracePt t="201697" x="484188" y="3109913"/>
          <p14:tracePt t="201709" x="450850" y="3160713"/>
          <p14:tracePt t="201724" x="433388" y="3228975"/>
          <p14:tracePt t="201741" x="425450" y="3271838"/>
          <p14:tracePt t="201744" x="425450" y="3289300"/>
          <p14:tracePt t="201746" x="425450" y="3297238"/>
          <p14:tracePt t="201757" x="425450" y="3314700"/>
          <p14:tracePt t="201774" x="425450" y="3330575"/>
          <p14:tracePt t="201776" x="425450" y="3340100"/>
          <p14:tracePt t="201791" x="425450" y="3355975"/>
          <p14:tracePt t="201808" x="425450" y="3365500"/>
          <p14:tracePt t="201825" x="425450" y="3398838"/>
          <p14:tracePt t="201842" x="425450" y="3416300"/>
          <p14:tracePt t="201858" x="433388" y="3433763"/>
          <p14:tracePt t="201875" x="441325" y="3433763"/>
          <p14:tracePt t="201893" x="425450" y="3449638"/>
          <p14:tracePt t="201898" x="415925" y="3449638"/>
          <p14:tracePt t="201901" x="400050" y="3449638"/>
          <p14:tracePt t="201907" x="390525" y="3449638"/>
          <p14:tracePt t="201908" x="373063" y="3449638"/>
          <p14:tracePt t="201924" x="314325" y="3459163"/>
          <p14:tracePt t="201941" x="306388" y="3484563"/>
          <p14:tracePt t="201943" x="306388" y="3492500"/>
          <p14:tracePt t="201958" x="382588" y="3603625"/>
          <p14:tracePt t="201976" x="492125" y="3756025"/>
          <p14:tracePt t="201998" x="603250" y="3900488"/>
          <p14:tracePt t="202005" x="628650" y="3935413"/>
          <p14:tracePt t="202012" x="671513" y="3968750"/>
          <p14:tracePt t="202024" x="696913" y="3986213"/>
          <p14:tracePt t="202041" x="704850" y="3994150"/>
          <p14:tracePt t="202069" x="714375" y="4002088"/>
          <p14:tracePt t="203438" x="730250" y="4002088"/>
          <p14:tracePt t="203474" x="773113" y="4019550"/>
          <p14:tracePt t="203482" x="874713" y="4037013"/>
          <p14:tracePt t="204054" x="925513" y="4037013"/>
          <p14:tracePt t="204064" x="976313" y="4002088"/>
          <p14:tracePt t="204072" x="1011238" y="3968750"/>
          <p14:tracePt t="204078" x="1019175" y="3960813"/>
          <p14:tracePt t="212685" x="1062038" y="3875088"/>
          <p14:tracePt t="212695" x="1181100" y="3552825"/>
          <p14:tracePt t="212702" x="1274763" y="3186113"/>
          <p14:tracePt t="212705" x="1325563" y="3008313"/>
          <p14:tracePt t="212717" x="1470025" y="2413000"/>
          <p14:tracePt t="212734" x="1639888" y="1758950"/>
          <p14:tracePt t="212751" x="1622425" y="1360488"/>
          <p14:tracePt t="212754" x="1589088" y="1266825"/>
          <p14:tracePt t="212767" x="1376363" y="925513"/>
          <p14:tracePt t="212770" x="1282700" y="808038"/>
          <p14:tracePt t="212786" x="909638" y="306388"/>
          <p14:tracePt t="213084" x="169863" y="3398838"/>
          <p14:tracePt t="213101" x="858838" y="3398838"/>
          <p14:tracePt t="213104" x="1062038" y="3398838"/>
          <p14:tracePt t="213117" x="1622425" y="3398838"/>
          <p14:tracePt t="213134" x="2770188" y="3348038"/>
          <p14:tracePt t="213151" x="3883025" y="3076575"/>
          <p14:tracePt t="213154" x="4060825" y="3025775"/>
          <p14:tracePt t="213156" x="4240213" y="2974975"/>
          <p14:tracePt t="213167" x="4494213" y="2897188"/>
          <p14:tracePt t="213171" x="4595813" y="2881313"/>
          <p14:tracePt t="213172" x="4699000" y="2846388"/>
          <p14:tracePt t="213185" x="4927600" y="2736850"/>
          <p14:tracePt t="213201" x="5140325" y="2625725"/>
          <p14:tracePt t="213217" x="5335588" y="2506663"/>
          <p14:tracePt t="213220" x="5403850" y="2463800"/>
          <p14:tracePt t="213223" x="5454650" y="2422525"/>
          <p14:tracePt t="213236" x="5616575" y="2293938"/>
          <p14:tracePt t="213238" x="5667375" y="2268538"/>
          <p14:tracePt t="213250" x="5751513" y="2209800"/>
          <p14:tracePt t="213253" x="5794375" y="2184400"/>
          <p14:tracePt t="213267" x="5888038" y="2082800"/>
          <p14:tracePt t="213284" x="5989638" y="2005013"/>
          <p14:tracePt t="213301" x="6040438" y="1963738"/>
          <p14:tracePt t="213304" x="6057900" y="1954213"/>
          <p14:tracePt t="213317" x="6065838" y="1946275"/>
          <p14:tracePt t="213334" x="6075363" y="1938338"/>
          <p14:tracePt t="213350" x="6116638" y="1911350"/>
          <p14:tracePt t="213367" x="6151563" y="1895475"/>
          <p14:tracePt t="213384" x="6167438" y="1885950"/>
          <p14:tracePt t="213415" x="6184900" y="1878013"/>
          <p14:tracePt t="213461" x="6194425" y="1878013"/>
          <p14:tracePt t="213469" x="6202363" y="1878013"/>
          <p14:tracePt t="213476" x="6227763" y="1878013"/>
          <p14:tracePt t="213482" x="6235700" y="1878013"/>
          <p14:tracePt t="213489" x="6261100" y="1895475"/>
          <p14:tracePt t="213492" x="6286500" y="1911350"/>
          <p14:tracePt t="213495" x="6311900" y="1920875"/>
          <p14:tracePt t="213500" x="6329363" y="1938338"/>
          <p14:tracePt t="213517" x="6465888" y="2022475"/>
          <p14:tracePt t="213533" x="6542088" y="2090738"/>
          <p14:tracePt t="213551" x="6559550" y="2124075"/>
          <p14:tracePt t="213614" x="6559550" y="2133600"/>
          <p14:tracePt t="213622" x="6559550" y="2141538"/>
          <p14:tracePt t="213639" x="6550025" y="2141538"/>
          <p14:tracePt t="213642" x="6542088" y="2159000"/>
          <p14:tracePt t="213652" x="6524625" y="2184400"/>
          <p14:tracePt t="213667" x="6516688" y="2209800"/>
          <p14:tracePt t="213683" x="6567488" y="2217738"/>
          <p14:tracePt t="213700" x="6600825" y="2217738"/>
          <p14:tracePt t="213746" x="6592888" y="2217738"/>
          <p14:tracePt t="213751" x="6575425" y="2217738"/>
          <p14:tracePt t="213770" x="6534150" y="2217738"/>
          <p14:tracePt t="213787" x="6524625" y="2209800"/>
          <p14:tracePt t="213802" x="6516688" y="2192338"/>
          <p14:tracePt t="213821" x="6491288" y="2159000"/>
          <p14:tracePt t="213826" x="6491288" y="2149475"/>
          <p14:tracePt t="213829" x="6491288" y="2133600"/>
          <p14:tracePt t="213835" x="6491288" y="2124075"/>
          <p14:tracePt t="213851" x="6483350" y="2090738"/>
          <p14:tracePt t="213868" x="6483350" y="2055813"/>
          <p14:tracePt t="213871" x="6483350" y="2047875"/>
          <p14:tracePt t="213884" x="6483350" y="2022475"/>
          <p14:tracePt t="213900" x="6508750" y="1989138"/>
          <p14:tracePt t="213917" x="6584950" y="1928813"/>
          <p14:tracePt t="213921" x="6610350" y="1911350"/>
          <p14:tracePt t="213923" x="6643688" y="1878013"/>
          <p14:tracePt t="213925" x="6686550" y="1844675"/>
          <p14:tracePt t="213933" x="6754813" y="1793875"/>
          <p14:tracePt t="213950" x="6915150" y="1665288"/>
          <p14:tracePt t="213954" x="6942138" y="1639888"/>
          <p14:tracePt t="213967" x="7018338" y="1606550"/>
          <p14:tracePt t="213970" x="7026275" y="1589088"/>
          <p14:tracePt t="213984" x="7069138" y="1555750"/>
          <p14:tracePt t="214002" x="7137400" y="1504950"/>
          <p14:tracePt t="214018" x="7213600" y="1444625"/>
          <p14:tracePt t="214023" x="7264400" y="1427163"/>
          <p14:tracePt t="214036" x="7332663" y="1411288"/>
          <p14:tracePt t="214038" x="7358063" y="1411288"/>
          <p14:tracePt t="214050" x="7416800" y="1411288"/>
          <p14:tracePt t="214067" x="7459663" y="1411288"/>
          <p14:tracePt t="214083" x="7502525" y="1411288"/>
          <p14:tracePt t="214100" x="7553325" y="1411288"/>
          <p14:tracePt t="214117" x="7604125" y="1393825"/>
          <p14:tracePt t="214120" x="7612063" y="1393825"/>
          <p14:tracePt t="214123" x="7621588" y="1393825"/>
          <p14:tracePt t="214134" x="7637463" y="1393825"/>
          <p14:tracePt t="214135" x="7654925" y="1393825"/>
          <p14:tracePt t="214150" x="7680325" y="1393825"/>
          <p14:tracePt t="214167" x="7723188" y="1393825"/>
          <p14:tracePt t="214170" x="7731125" y="1401763"/>
          <p14:tracePt t="214183" x="7766050" y="1436688"/>
          <p14:tracePt t="214186" x="7773988" y="1462088"/>
          <p14:tracePt t="214201" x="7807325" y="1538288"/>
          <p14:tracePt t="214217" x="7850188" y="1597025"/>
          <p14:tracePt t="214234" x="7893050" y="1665288"/>
          <p14:tracePt t="214251" x="7943850" y="1751013"/>
          <p14:tracePt t="214256" x="7961313" y="1776413"/>
          <p14:tracePt t="214267" x="7994650" y="1809750"/>
          <p14:tracePt t="214283" x="8020050" y="1844675"/>
          <p14:tracePt t="214300" x="8020050" y="1852613"/>
          <p14:tracePt t="214317" x="8020050" y="1860550"/>
          <p14:tracePt t="214333" x="8020050" y="1870075"/>
          <p14:tracePt t="214351" x="8029575" y="1870075"/>
          <p14:tracePt t="214367" x="8029575" y="1878013"/>
          <p14:tracePt t="214696" x="8029575" y="1920875"/>
          <p14:tracePt t="214711" x="7994650" y="2005013"/>
          <p14:tracePt t="214720" x="7969250" y="2047875"/>
          <p14:tracePt t="214725" x="7926388" y="2108200"/>
          <p14:tracePt t="214728" x="7918450" y="2141538"/>
          <p14:tracePt t="214733" x="7900988" y="2174875"/>
          <p14:tracePt t="214749" x="7781925" y="2354263"/>
          <p14:tracePt t="214766" x="7629525" y="2549525"/>
          <p14:tracePt t="214783" x="7477125" y="2805113"/>
          <p14:tracePt t="214785" x="7416800" y="2871788"/>
          <p14:tracePt t="214800" x="7221538" y="3170238"/>
          <p14:tracePt t="214817" x="7008813" y="3459163"/>
          <p14:tracePt t="214820" x="6958013" y="3535363"/>
          <p14:tracePt t="214822" x="6915150" y="3594100"/>
          <p14:tracePt t="214833" x="6838950" y="3722688"/>
          <p14:tracePt t="214850" x="6704013" y="3908425"/>
          <p14:tracePt t="214867" x="6661150" y="3960813"/>
          <p14:tracePt t="214883" x="6653213" y="3968750"/>
          <p14:tracePt t="234636" x="6643688" y="3968750"/>
          <p14:tracePt t="234642" x="6626225" y="3960813"/>
          <p14:tracePt t="234648" x="6618288" y="3925888"/>
          <p14:tracePt t="234651" x="6600825" y="3900488"/>
          <p14:tracePt t="234658" x="6550025" y="3824288"/>
          <p14:tracePt t="234672" x="6423025" y="3722688"/>
          <p14:tracePt t="234675" x="6372225" y="3687763"/>
          <p14:tracePt t="234689" x="6091238" y="3552825"/>
          <p14:tracePt t="234704" x="5956300" y="3502025"/>
          <p14:tracePt t="235103" x="5964238" y="3502025"/>
          <p14:tracePt t="235114" x="6024563" y="3484563"/>
          <p14:tracePt t="235127" x="6049963" y="3484563"/>
          <p14:tracePt t="235140" x="6184900" y="3475038"/>
          <p14:tracePt t="235144" x="6210300" y="3467100"/>
          <p14:tracePt t="235146" x="6235700" y="3449638"/>
          <p14:tracePt t="235154" x="6261100" y="3433763"/>
          <p14:tracePt t="235171" x="6270625" y="3424238"/>
          <p14:tracePt t="235187" x="6286500" y="3416300"/>
          <p14:tracePt t="235203" x="6296025" y="3408363"/>
          <p14:tracePt t="235220" x="6303963" y="3408363"/>
          <p14:tracePt t="235237" x="6311900" y="3408363"/>
          <p14:tracePt t="235254" x="6321425" y="3408363"/>
          <p14:tracePt t="235271" x="6346825" y="3408363"/>
          <p14:tracePt t="235288" x="6364288" y="3433763"/>
          <p14:tracePt t="235291" x="6372225" y="3433763"/>
          <p14:tracePt t="235308" x="6405563" y="3502025"/>
          <p14:tracePt t="235311" x="6405563" y="3517900"/>
          <p14:tracePt t="235314" x="6423025" y="3535363"/>
          <p14:tracePt t="235320" x="6440488" y="3552825"/>
          <p14:tracePt t="235321" x="6465888" y="3568700"/>
          <p14:tracePt t="235337" x="6550025" y="3629025"/>
          <p14:tracePt t="235340" x="6592888" y="3646488"/>
          <p14:tracePt t="235354" x="6737350" y="3713163"/>
          <p14:tracePt t="235370" x="6932613" y="3748088"/>
          <p14:tracePt t="235387" x="7102475" y="3790950"/>
          <p14:tracePt t="235404" x="7204075" y="3798888"/>
          <p14:tracePt t="235421" x="7281863" y="3798888"/>
          <p14:tracePt t="235438" x="7315200" y="3798888"/>
          <p14:tracePt t="235454" x="7358063" y="3781425"/>
          <p14:tracePt t="235471" x="7373938" y="3781425"/>
          <p14:tracePt t="235474" x="7391400" y="3781425"/>
          <p14:tracePt t="235487" x="7400925" y="3781425"/>
          <p14:tracePt t="235490" x="7416800" y="3781425"/>
          <p14:tracePt t="235492" x="7434263" y="3781425"/>
          <p14:tracePt t="235503" x="7451725" y="3781425"/>
          <p14:tracePt t="235521" x="7493000" y="3781425"/>
          <p14:tracePt t="235537" x="7553325" y="3781425"/>
          <p14:tracePt t="235555" x="7672388" y="3798888"/>
          <p14:tracePt t="235571" x="7781925" y="3798888"/>
          <p14:tracePt t="235588" x="7850188" y="3798888"/>
          <p14:tracePt t="235592" x="7867650" y="3798888"/>
          <p14:tracePt t="235603" x="7875588" y="3798888"/>
          <p14:tracePt t="236558" x="7893050" y="3798888"/>
          <p14:tracePt t="236570" x="7918450" y="3790950"/>
          <p14:tracePt t="236577" x="7943850" y="3773488"/>
          <p14:tracePt t="236583" x="7961313" y="3756025"/>
          <p14:tracePt t="236586" x="7969250" y="3748088"/>
          <p14:tracePt t="236590" x="7977188" y="3748088"/>
          <p14:tracePt t="236602" x="7994650" y="3713163"/>
          <p14:tracePt t="236605" x="8012113" y="3705225"/>
          <p14:tracePt t="236620" x="8054975" y="3662363"/>
          <p14:tracePt t="236637" x="8147050" y="3611563"/>
          <p14:tracePt t="236653" x="8275638" y="3535363"/>
          <p14:tracePt t="236669" x="8369300" y="3475038"/>
          <p14:tracePt t="236688" x="8453438" y="3416300"/>
          <p14:tracePt t="236691" x="8470900" y="3398838"/>
          <p14:tracePt t="236703" x="8504238" y="3382963"/>
          <p14:tracePt t="236720" x="8547100" y="3355975"/>
          <p14:tracePt t="236737" x="8547100" y="3348038"/>
          <p14:tracePt t="236741" x="8555038" y="3340100"/>
          <p14:tracePt t="236763" x="8572500" y="3330575"/>
          <p14:tracePt t="236774" x="8589963" y="3322638"/>
          <p14:tracePt t="236786" x="8597900" y="3314700"/>
          <p14:tracePt t="236803" x="8615363" y="3305175"/>
          <p14:tracePt t="236820" x="8623300" y="3297238"/>
          <p14:tracePt t="236823" x="8640763" y="3289300"/>
          <p14:tracePt t="236837" x="8658225" y="3271838"/>
          <p14:tracePt t="236852" x="8674100" y="3263900"/>
          <p14:tracePt t="236869" x="8709025" y="3238500"/>
          <p14:tracePt t="236871" x="8734425" y="3228975"/>
          <p14:tracePt t="236887" x="8843963" y="3160713"/>
          <p14:tracePt t="236903" x="8937625" y="3101975"/>
          <p14:tracePt t="236920" x="9064625" y="3025775"/>
          <p14:tracePt t="236923" x="9091613" y="3008313"/>
          <p14:tracePt t="236936" x="9158288" y="2982913"/>
          <p14:tracePt t="236952" x="9226550" y="2932113"/>
          <p14:tracePt t="236955" x="9244013" y="2922588"/>
          <p14:tracePt t="236969" x="9294813" y="2914650"/>
          <p14:tracePt t="236972" x="9312275" y="2906713"/>
          <p14:tracePt t="236974" x="9320213" y="2906713"/>
          <p14:tracePt t="236992" x="9363075" y="2889250"/>
          <p14:tracePt t="236998" x="9380538" y="2889250"/>
          <p14:tracePt t="237002" x="9396413" y="2881313"/>
          <p14:tracePt t="237013" x="9413875" y="2881313"/>
          <p14:tracePt t="237021" x="9431338" y="2871788"/>
          <p14:tracePt t="237037" x="9456738" y="2871788"/>
          <p14:tracePt t="237053" x="9498013" y="2855913"/>
          <p14:tracePt t="237069" x="9540875" y="2846388"/>
          <p14:tracePt t="237086" x="9583738" y="2838450"/>
          <p14:tracePt t="237102" x="9601200" y="2838450"/>
          <p14:tracePt t="237119" x="9634538" y="2830513"/>
          <p14:tracePt t="237136" x="9677400" y="2820988"/>
          <p14:tracePt t="237153" x="9710738" y="2813050"/>
          <p14:tracePt t="237155" x="9728200" y="2805113"/>
          <p14:tracePt t="237169" x="9753600" y="2795588"/>
          <p14:tracePt t="237172" x="9761538" y="2787650"/>
          <p14:tracePt t="237186" x="9786938" y="2787650"/>
          <p14:tracePt t="237203" x="9796463" y="2787650"/>
          <p14:tracePt t="237225" x="9804400" y="2778125"/>
          <p14:tracePt t="237246" x="9812338" y="2770188"/>
          <p14:tracePt t="237275" x="9821863" y="2770188"/>
          <p14:tracePt t="237282" x="9829800" y="2770188"/>
          <p14:tracePt t="237287" x="9839325" y="2762250"/>
          <p14:tracePt t="237304" x="9855200" y="2744788"/>
          <p14:tracePt t="237320" x="9880600" y="2727325"/>
          <p14:tracePt t="237336" x="9906000" y="2711450"/>
          <p14:tracePt t="237404" x="9915525" y="2701925"/>
          <p14:tracePt t="237416" x="9931400" y="2693988"/>
          <p14:tracePt t="237431" x="9940925" y="2676525"/>
          <p14:tracePt t="237442" x="9948863" y="2668588"/>
          <p14:tracePt t="237458" x="9956800" y="2660650"/>
          <p14:tracePt t="237475" x="9956800" y="2651125"/>
          <p14:tracePt t="237486" x="9956800" y="2643188"/>
          <p14:tracePt t="237503" x="9966325" y="2643188"/>
          <p14:tracePt t="237672" x="9966325" y="2660650"/>
          <p14:tracePt t="237681" x="9966325" y="2686050"/>
          <p14:tracePt t="237690" x="9966325" y="2701925"/>
          <p14:tracePt t="237703" x="9966325" y="2752725"/>
          <p14:tracePt t="237719" x="9966325" y="2795588"/>
          <p14:tracePt t="237736" x="9966325" y="2855913"/>
          <p14:tracePt t="237753" x="9966325" y="2897188"/>
          <p14:tracePt t="237756" x="9966325" y="2914650"/>
          <p14:tracePt t="237769" x="9966325" y="2922588"/>
          <p14:tracePt t="237786" x="9966325" y="2932113"/>
          <p14:tracePt t="237802" x="9966325" y="2940050"/>
          <p14:tracePt t="237825" x="9966325" y="2949575"/>
          <p14:tracePt t="237841" x="9966325" y="2957513"/>
          <p14:tracePt t="237904" x="9974263" y="2957513"/>
          <p14:tracePt t="237915" x="9983788" y="2957513"/>
          <p14:tracePt t="237922" x="9999663" y="2957513"/>
          <p14:tracePt t="237936" x="10009188" y="2949575"/>
          <p14:tracePt t="237939" x="10017125" y="2940050"/>
          <p14:tracePt t="237952" x="10025063" y="2940050"/>
          <p14:tracePt t="237969" x="10059988" y="2914650"/>
          <p14:tracePt t="237972" x="10093325" y="2889250"/>
          <p14:tracePt t="237987" x="10169525" y="2846388"/>
          <p14:tracePt t="238004" x="10306050" y="2752725"/>
          <p14:tracePt t="238022" x="10534650" y="2557463"/>
          <p14:tracePt t="238025" x="10577513" y="2506663"/>
          <p14:tracePt t="238035" x="10679113" y="2397125"/>
          <p14:tracePt t="238038" x="10729913" y="2344738"/>
          <p14:tracePt t="238051" x="10866438" y="2243138"/>
          <p14:tracePt t="238052" x="10909300" y="2200275"/>
          <p14:tracePt t="238069" x="11036300" y="2055813"/>
          <p14:tracePt t="238085" x="11112500" y="2005013"/>
          <p14:tracePt t="238102" x="11147425" y="1989138"/>
          <p14:tracePt t="238358" x="11147425" y="1997075"/>
          <p14:tracePt t="238365" x="11122025" y="2022475"/>
          <p14:tracePt t="238369" x="11122025" y="2039938"/>
          <p14:tracePt t="238372" x="11104563" y="2055813"/>
          <p14:tracePt t="238378" x="11096625" y="2065338"/>
          <p14:tracePt t="238379" x="11079163" y="2090738"/>
          <p14:tracePt t="238384" x="11061700" y="2108200"/>
          <p14:tracePt t="238402" x="10909300" y="2286000"/>
          <p14:tracePt t="238418" x="10772775" y="2455863"/>
          <p14:tracePt t="238422" x="10729913" y="2506663"/>
          <p14:tracePt t="238435" x="10620375" y="2651125"/>
          <p14:tracePt t="238437" x="10569575" y="2701925"/>
          <p14:tracePt t="238451" x="10450513" y="2838450"/>
          <p14:tracePt t="238454" x="10399713" y="2897188"/>
          <p14:tracePt t="238468" x="10280650" y="3033713"/>
          <p14:tracePt t="238485" x="10179050" y="3127375"/>
          <p14:tracePt t="238502" x="10101263" y="3211513"/>
          <p14:tracePt t="238519" x="10075863" y="3228975"/>
          <p14:tracePt t="238536" x="10067925" y="3246438"/>
          <p14:tracePt t="238584" x="10067925" y="3263900"/>
          <p14:tracePt t="238624" x="10067925" y="3271838"/>
          <p14:tracePt t="238822" x="10059988" y="3271838"/>
          <p14:tracePt t="256412" x="10059988" y="3279775"/>
          <p14:tracePt t="258114" x="10050463" y="3279775"/>
          <p14:tracePt t="258126" x="10042525" y="3263900"/>
          <p14:tracePt t="258140" x="10025063" y="3254375"/>
          <p14:tracePt t="258157" x="10009188" y="3238500"/>
          <p14:tracePt t="258177" x="9999663" y="3228975"/>
          <p14:tracePt t="258189" x="9991725" y="3228975"/>
          <p14:tracePt t="258206" x="9991725" y="3221038"/>
          <p14:tracePt t="258223" x="9966325" y="3221038"/>
          <p14:tracePt t="258239" x="9915525" y="3221038"/>
          <p14:tracePt t="258256" x="9880600" y="3203575"/>
          <p14:tracePt t="258272" x="9847263" y="3203575"/>
          <p14:tracePt t="258290" x="9804400" y="3203575"/>
          <p14:tracePt t="258306" x="9779000" y="3203575"/>
          <p14:tracePt t="258323" x="9745663" y="3203575"/>
          <p14:tracePt t="258326" x="9736138" y="3203575"/>
          <p14:tracePt t="258328" x="9720263" y="3203575"/>
          <p14:tracePt t="258340" x="9694863" y="3211513"/>
          <p14:tracePt t="258342" x="9667875" y="3211513"/>
          <p14:tracePt t="258357" x="9558338" y="3246438"/>
          <p14:tracePt t="258373" x="9413875" y="3305175"/>
          <p14:tracePt t="258374" x="9363075" y="3322638"/>
          <p14:tracePt t="258389" x="9201150" y="3390900"/>
          <p14:tracePt t="258406" x="9074150" y="3441700"/>
          <p14:tracePt t="258423" x="8972550" y="3484563"/>
          <p14:tracePt t="258440" x="8912225" y="3517900"/>
          <p14:tracePt t="258457" x="8869363" y="3552825"/>
          <p14:tracePt t="258460" x="8861425" y="3568700"/>
          <p14:tracePt t="258463" x="8853488" y="3586163"/>
          <p14:tracePt t="258472" x="8836025" y="3611563"/>
          <p14:tracePt t="258475" x="8828088" y="3629025"/>
          <p14:tracePt t="258489" x="8802688" y="3679825"/>
          <p14:tracePt t="258492" x="8793163" y="3705225"/>
          <p14:tracePt t="258507" x="8793163" y="3763963"/>
          <p14:tracePt t="258523" x="8793163" y="3816350"/>
          <p14:tracePt t="258526" x="8793163" y="3824288"/>
          <p14:tracePt t="258540" x="8793163" y="3849688"/>
          <p14:tracePt t="258556" x="8802688" y="3849688"/>
          <p14:tracePt t="258606" x="8810625" y="3849688"/>
          <p14:tracePt t="258611" x="8818563" y="3849688"/>
          <p14:tracePt t="258627" x="8843963" y="3841750"/>
          <p14:tracePt t="258630" x="8861425" y="3832225"/>
          <p14:tracePt t="258634" x="8869363" y="3832225"/>
          <p14:tracePt t="258637" x="8878888" y="3824288"/>
          <p14:tracePt t="258644" x="8912225" y="3816350"/>
          <p14:tracePt t="258656" x="8929688" y="3798888"/>
          <p14:tracePt t="258672" x="8972550" y="3781425"/>
          <p14:tracePt t="258675" x="8980488" y="3781425"/>
          <p14:tracePt t="258689" x="8997950" y="3781425"/>
          <p14:tracePt t="258691" x="9005888" y="3781425"/>
          <p14:tracePt t="258706" x="9023350" y="3781425"/>
          <p14:tracePt t="258723" x="9048750" y="3763963"/>
          <p14:tracePt t="258739" x="9056688" y="3756025"/>
          <p14:tracePt t="258757" x="9064625" y="3748088"/>
          <p14:tracePt t="258774" x="9074150" y="3738563"/>
          <p14:tracePt t="259057" x="9091613" y="3738563"/>
          <p14:tracePt t="259072" x="9107488" y="3738563"/>
          <p14:tracePt t="259084" x="9117013" y="3738563"/>
          <p14:tracePt t="259099" x="9124950" y="3738563"/>
          <p14:tracePt t="259117" x="9132888" y="3738563"/>
          <p14:tracePt t="259124" x="9150350" y="3738563"/>
          <p14:tracePt t="259128" x="9167813" y="3730625"/>
          <p14:tracePt t="259139" x="9193213" y="3730625"/>
          <p14:tracePt t="259156" x="9244013" y="3722688"/>
          <p14:tracePt t="259172" x="9269413" y="3722688"/>
          <p14:tracePt t="259174" x="9277350" y="3722688"/>
          <p14:tracePt t="259193" x="9302750" y="3722688"/>
          <p14:tracePt t="259197" x="9312275" y="3722688"/>
          <p14:tracePt t="259222" x="9320213" y="3722688"/>
          <p14:tracePt t="261318" x="9371013" y="3722688"/>
          <p14:tracePt t="261327" x="9388475" y="3722688"/>
          <p14:tracePt t="261334" x="9464675" y="3713163"/>
          <p14:tracePt t="261337" x="9490075" y="3705225"/>
          <p14:tracePt t="261345" x="9550400" y="3687763"/>
          <p14:tracePt t="261355" x="9634538" y="3679825"/>
          <p14:tracePt t="261371" x="9728200" y="3671888"/>
          <p14:tracePt t="261374" x="9771063" y="3671888"/>
          <p14:tracePt t="261388" x="9906000" y="3646488"/>
          <p14:tracePt t="261405" x="10009188" y="3629025"/>
          <p14:tracePt t="261421" x="10110788" y="3603625"/>
          <p14:tracePt t="261438" x="10179050" y="3586163"/>
          <p14:tracePt t="261455" x="10220325" y="3578225"/>
          <p14:tracePt t="261458" x="10237788" y="3568700"/>
          <p14:tracePt t="261460" x="10245725" y="3568700"/>
          <p14:tracePt t="261471" x="10271125" y="3560763"/>
          <p14:tracePt t="261474" x="10288588" y="3560763"/>
          <p14:tracePt t="261492" x="10348913" y="3535363"/>
          <p14:tracePt t="261497" x="10374313" y="3535363"/>
          <p14:tracePt t="261500" x="10390188" y="3535363"/>
          <p14:tracePt t="261502" x="10399713" y="3535363"/>
          <p14:tracePt t="261507" x="10407650" y="3527425"/>
          <p14:tracePt t="261521" x="10450513" y="3509963"/>
          <p14:tracePt t="261523" x="10467975" y="3502025"/>
          <p14:tracePt t="261537" x="10475913" y="3502025"/>
          <p14:tracePt t="261540" x="10493375" y="3492500"/>
          <p14:tracePt t="261563" x="10509250" y="3492500"/>
          <p14:tracePt t="261593" x="10518775" y="3492500"/>
          <p14:tracePt t="292989" x="10518775" y="3517900"/>
          <p14:tracePt t="292994" x="10518775" y="3527425"/>
          <p14:tracePt t="292999" x="10501313" y="3568700"/>
          <p14:tracePt t="293003" x="10493375" y="3578225"/>
          <p14:tracePt t="293006" x="10475913" y="3594100"/>
          <p14:tracePt t="293009" x="10467975" y="3603625"/>
          <p14:tracePt t="293018" x="10467975" y="3629025"/>
          <p14:tracePt t="293034" x="10450513" y="3687763"/>
          <p14:tracePt t="293037" x="10450513" y="3697288"/>
          <p14:tracePt t="293051" x="10450513" y="3713163"/>
          <p14:tracePt t="293054" x="10442575" y="3722688"/>
          <p14:tracePt t="293069" x="10433050" y="3748088"/>
          <p14:tracePt t="293085" x="10425113" y="3773488"/>
          <p14:tracePt t="293088" x="10415588" y="3781425"/>
          <p14:tracePt t="293090" x="10415588" y="3790950"/>
          <p14:tracePt t="293101" x="10399713" y="3798888"/>
          <p14:tracePt t="293119" x="10364788" y="3849688"/>
          <p14:tracePt t="293135" x="10331450" y="3883025"/>
          <p14:tracePt t="293151" x="10306050" y="3925888"/>
          <p14:tracePt t="293168" x="10280650" y="3943350"/>
          <p14:tracePt t="293185" x="10271125" y="3960813"/>
          <p14:tracePt t="293189" x="10255250" y="3986213"/>
          <p14:tracePt t="293201" x="10245725" y="4011613"/>
          <p14:tracePt t="293218" x="10229850" y="4019550"/>
          <p14:tracePt t="293234" x="10204450" y="4062413"/>
          <p14:tracePt t="293237" x="10204450" y="4070350"/>
          <p14:tracePt t="293251" x="10179050" y="4095750"/>
          <p14:tracePt t="293254" x="10179050" y="4105275"/>
          <p14:tracePt t="293273" x="10161588" y="4138613"/>
          <p14:tracePt t="293279" x="10153650" y="4156075"/>
          <p14:tracePt t="293284" x="10144125" y="4156075"/>
          <p14:tracePt t="293290" x="10136188" y="4164013"/>
          <p14:tracePt t="293301" x="10136188" y="4181475"/>
          <p14:tracePt t="293319" x="10118725" y="4197350"/>
          <p14:tracePt t="293335" x="10118725" y="4206875"/>
          <p14:tracePt t="293351" x="10110788" y="4224338"/>
          <p14:tracePt t="293354" x="10101263" y="4232275"/>
          <p14:tracePt t="293368" x="10093325" y="4240213"/>
          <p14:tracePt t="293385" x="10093325" y="4249738"/>
          <p14:tracePt t="293388" x="10085388" y="4249738"/>
          <p14:tracePt t="293391" x="10075863" y="4265613"/>
          <p14:tracePt t="293392" x="10067925" y="4275138"/>
          <p14:tracePt t="293676" x="10059988" y="4275138"/>
          <p14:tracePt t="333189" x="10050463" y="4275138"/>
          <p14:tracePt t="333205" x="10017125" y="4308475"/>
          <p14:tracePt t="333211" x="9999663" y="4333875"/>
          <p14:tracePt t="333217" x="9948863" y="4402138"/>
          <p14:tracePt t="333220" x="9931400" y="4435475"/>
          <p14:tracePt t="333222" x="9923463" y="4486275"/>
          <p14:tracePt t="333226" x="9915525" y="4513263"/>
          <p14:tracePt t="333243" x="9855200" y="4759325"/>
          <p14:tracePt t="333260" x="9786938" y="4903788"/>
          <p14:tracePt t="333276" x="9771063" y="4929188"/>
          <p14:tracePt t="333293" x="9761538" y="4937125"/>
          <p14:tracePt t="333313" x="9753600" y="4946650"/>
          <p14:tracePt t="333329" x="9736138" y="4954588"/>
          <p14:tracePt t="333332" x="9736138" y="4962525"/>
          <p14:tracePt t="333345" x="9720263" y="4972050"/>
          <p14:tracePt t="333361" x="9710738" y="4972050"/>
          <p14:tracePt t="333379" x="9702800" y="4987925"/>
          <p14:tracePt t="333397" x="9677400" y="5005388"/>
          <p14:tracePt t="333400" x="9659938" y="5013325"/>
          <p14:tracePt t="333404" x="9659938" y="5022850"/>
          <p14:tracePt t="333409" x="9652000" y="5022850"/>
          <p14:tracePt t="333410" x="9642475" y="5038725"/>
          <p14:tracePt t="333426" x="9558338" y="5099050"/>
          <p14:tracePt t="333443" x="9498013" y="5132388"/>
          <p14:tracePt t="333459" x="9405938" y="5208588"/>
          <p14:tracePt t="333476" x="9251950" y="5319713"/>
          <p14:tracePt t="333493" x="9209088" y="5353050"/>
          <p14:tracePt t="333510" x="9150350" y="5405438"/>
          <p14:tracePt t="333513" x="9142413" y="5413375"/>
          <p14:tracePt t="333526" x="9124950" y="5421313"/>
          <p14:tracePt t="334230" x="9132888" y="5421313"/>
          <p14:tracePt t="334238" x="9209088" y="5421313"/>
          <p14:tracePt t="334243" x="9244013" y="5413375"/>
          <p14:tracePt t="334248" x="9320213" y="5387975"/>
          <p14:tracePt t="334250" x="9345613" y="5380038"/>
          <p14:tracePt t="334254" x="9380538" y="5380038"/>
          <p14:tracePt t="334258" x="9405938" y="5370513"/>
          <p14:tracePt t="334276" x="9498013" y="5345113"/>
          <p14:tracePt t="334292" x="9583738" y="5327650"/>
          <p14:tracePt t="334309" x="9694863" y="5294313"/>
          <p14:tracePt t="334326" x="9812338" y="5268913"/>
          <p14:tracePt t="334342" x="9940925" y="5235575"/>
          <p14:tracePt t="334345" x="9966325" y="5226050"/>
          <p14:tracePt t="334359" x="10025063" y="5208588"/>
          <p14:tracePt t="334361" x="10042525" y="5200650"/>
          <p14:tracePt t="334377" x="10067925" y="5183188"/>
          <p14:tracePt t="334392" x="10101263" y="5157788"/>
          <p14:tracePt t="334395" x="10110788" y="5149850"/>
          <p14:tracePt t="334409" x="10126663" y="5141913"/>
          <p14:tracePt t="334411" x="10144125" y="5132388"/>
          <p14:tracePt t="334426" x="10186988" y="5106988"/>
          <p14:tracePt t="334442" x="10194925" y="5099050"/>
          <p14:tracePt t="334459" x="10212388" y="5081588"/>
          <p14:tracePt t="334497" x="10220325" y="5073650"/>
          <p14:tracePt t="334580" x="10229850" y="5064125"/>
          <p14:tracePt t="334626" x="10229850" y="5048250"/>
          <p14:tracePt t="334631" x="10229850" y="5038725"/>
          <p14:tracePt t="334642" x="10229850" y="5030788"/>
          <p14:tracePt t="334652" x="10229850" y="5022850"/>
          <p14:tracePt t="334656" x="10229850" y="5005388"/>
          <p14:tracePt t="334659" x="10229850" y="4987925"/>
          <p14:tracePt t="334666" x="10229850" y="4979988"/>
          <p14:tracePt t="334675" x="10220325" y="4962525"/>
          <p14:tracePt t="334692" x="10212388" y="4946650"/>
          <p14:tracePt t="334709" x="10194925" y="4919663"/>
          <p14:tracePt t="334725" x="10161588" y="4886325"/>
          <p14:tracePt t="334742" x="10136188" y="4852988"/>
          <p14:tracePt t="334759" x="10101263" y="4827588"/>
          <p14:tracePt t="334762" x="10093325" y="4827588"/>
          <p14:tracePt t="334765" x="10085388" y="4810125"/>
          <p14:tracePt t="334776" x="10059988" y="4792663"/>
          <p14:tracePt t="334792" x="10009188" y="4759325"/>
          <p14:tracePt t="334795" x="9999663" y="4749800"/>
          <p14:tracePt t="334809" x="9974263" y="4733925"/>
          <p14:tracePt t="334826" x="9940925" y="4699000"/>
          <p14:tracePt t="334842" x="9923463" y="4699000"/>
          <p14:tracePt t="334859" x="9898063" y="4673600"/>
          <p14:tracePt t="334875" x="9847263" y="4657725"/>
          <p14:tracePt t="334892" x="9796463" y="4640263"/>
          <p14:tracePt t="334895" x="9779000" y="4630738"/>
          <p14:tracePt t="334898" x="9771063" y="4630738"/>
          <p14:tracePt t="334900" x="9753600" y="4630738"/>
          <p14:tracePt t="334908" x="9728200" y="4630738"/>
          <p14:tracePt t="334909" x="9702800" y="4622800"/>
          <p14:tracePt t="334925" x="9617075" y="4622800"/>
          <p14:tracePt t="334942" x="9523413" y="4622800"/>
          <p14:tracePt t="334958" x="9413875" y="4622800"/>
          <p14:tracePt t="334976" x="9312275" y="4605338"/>
          <p14:tracePt t="334993" x="9261475" y="4605338"/>
          <p14:tracePt t="335009" x="9158288" y="4605338"/>
          <p14:tracePt t="335011" x="9142413" y="4605338"/>
          <p14:tracePt t="335026" x="9048750" y="4605338"/>
          <p14:tracePt t="335043" x="8972550" y="4605338"/>
          <p14:tracePt t="335059" x="8886825" y="4605338"/>
          <p14:tracePt t="335075" x="8802688" y="4605338"/>
          <p14:tracePt t="335092" x="8742363" y="4605338"/>
          <p14:tracePt t="335110" x="8632825" y="4614863"/>
          <p14:tracePt t="335114" x="8605838" y="4622800"/>
          <p14:tracePt t="335116" x="8589963" y="4630738"/>
          <p14:tracePt t="335125" x="8539163" y="4640263"/>
          <p14:tracePt t="335142" x="8478838" y="4657725"/>
          <p14:tracePt t="335159" x="8410575" y="4665663"/>
          <p14:tracePt t="335162" x="8394700" y="4673600"/>
          <p14:tracePt t="335176" x="8359775" y="4691063"/>
          <p14:tracePt t="335192" x="8318500" y="4708525"/>
          <p14:tracePt t="335209" x="8266113" y="4716463"/>
          <p14:tracePt t="335212" x="8258175" y="4716463"/>
          <p14:tracePt t="335214" x="8240713" y="4716463"/>
          <p14:tracePt t="335225" x="8224838" y="4724400"/>
          <p14:tracePt t="335228" x="8207375" y="4733925"/>
          <p14:tracePt t="335242" x="8121650" y="4759325"/>
          <p14:tracePt t="335264" x="8004175" y="4792663"/>
          <p14:tracePt t="335268" x="7986713" y="4802188"/>
          <p14:tracePt t="335272" x="7951788" y="4818063"/>
          <p14:tracePt t="335273" x="7918450" y="4835525"/>
          <p14:tracePt t="335279" x="7900988" y="4843463"/>
          <p14:tracePt t="335291" x="7842250" y="4868863"/>
          <p14:tracePt t="335309" x="7766050" y="4911725"/>
          <p14:tracePt t="335325" x="7723188" y="4954588"/>
          <p14:tracePt t="335342" x="7688263" y="4972050"/>
          <p14:tracePt t="335359" x="7662863" y="4997450"/>
          <p14:tracePt t="335377" x="7637463" y="5022850"/>
          <p14:tracePt t="335393" x="7629525" y="5048250"/>
          <p14:tracePt t="335411" x="7604125" y="5099050"/>
          <p14:tracePt t="335427" x="7596188" y="5132388"/>
          <p14:tracePt t="335443" x="7596188" y="5157788"/>
          <p14:tracePt t="335459" x="7596188" y="5192713"/>
          <p14:tracePt t="335475" x="7596188" y="5208588"/>
          <p14:tracePt t="335492" x="7596188" y="5251450"/>
          <p14:tracePt t="335509" x="7629525" y="5302250"/>
          <p14:tracePt t="335525" x="7705725" y="5380038"/>
          <p14:tracePt t="335542" x="7773988" y="5446713"/>
          <p14:tracePt t="335546" x="7799388" y="5464175"/>
          <p14:tracePt t="335549" x="7824788" y="5481638"/>
          <p14:tracePt t="335558" x="7885113" y="5507038"/>
          <p14:tracePt t="335575" x="7969250" y="5557838"/>
          <p14:tracePt t="335577" x="7986713" y="5565775"/>
          <p14:tracePt t="335592" x="8088313" y="5591175"/>
          <p14:tracePt t="335608" x="8199438" y="5600700"/>
          <p14:tracePt t="335611" x="8232775" y="5600700"/>
          <p14:tracePt t="335625" x="8318500" y="5600700"/>
          <p14:tracePt t="335628" x="8351838" y="5600700"/>
          <p14:tracePt t="335642" x="8496300" y="5600700"/>
          <p14:tracePt t="335658" x="8640763" y="5600700"/>
          <p14:tracePt t="335675" x="8750300" y="5600700"/>
          <p14:tracePt t="335692" x="8861425" y="5575300"/>
          <p14:tracePt t="335709" x="8980488" y="5549900"/>
          <p14:tracePt t="335713" x="9056688" y="5532438"/>
          <p14:tracePt t="335729" x="9209088" y="5489575"/>
          <p14:tracePt t="335734" x="9269413" y="5472113"/>
          <p14:tracePt t="335739" x="9405938" y="5430838"/>
          <p14:tracePt t="335743" x="9464675" y="5421313"/>
          <p14:tracePt t="335747" x="9532938" y="5395913"/>
          <p14:tracePt t="335751" x="9634538" y="5370513"/>
          <p14:tracePt t="335757" x="9667875" y="5362575"/>
          <p14:tracePt t="335774" x="9796463" y="5311775"/>
          <p14:tracePt t="335777" x="9812338" y="5302250"/>
          <p14:tracePt t="335791" x="9855200" y="5276850"/>
          <p14:tracePt t="335808" x="9890125" y="5243513"/>
          <p14:tracePt t="335825" x="9923463" y="5226050"/>
          <p14:tracePt t="335828" x="9931400" y="5218113"/>
          <p14:tracePt t="335842" x="9966325" y="5200650"/>
          <p14:tracePt t="335858" x="10009188" y="5167313"/>
          <p14:tracePt t="335860" x="10025063" y="5157788"/>
          <p14:tracePt t="335875" x="10067925" y="5124450"/>
          <p14:tracePt t="335892" x="10101263" y="5091113"/>
          <p14:tracePt t="335909" x="10126663" y="5064125"/>
          <p14:tracePt t="335925" x="10153650" y="5048250"/>
          <p14:tracePt t="335946" x="10161588" y="5038725"/>
          <p14:tracePt t="335958" x="10169525" y="5030788"/>
          <p14:tracePt t="407565" x="10161588" y="5030788"/>
          <p14:tracePt t="407587" x="10153650" y="5030788"/>
          <p14:tracePt t="407594" x="10144125" y="5030788"/>
          <p14:tracePt t="407602" x="10136188" y="5030788"/>
          <p14:tracePt t="407614" x="10118725" y="5030788"/>
          <p14:tracePt t="407632" x="10101263" y="5030788"/>
          <p14:tracePt t="407636" x="10093325" y="5030788"/>
          <p14:tracePt t="407649" x="10085388" y="5030788"/>
          <p14:tracePt t="407666" x="10075863" y="5030788"/>
          <p14:tracePt t="422342" x="10067925" y="5030788"/>
          <p14:tracePt t="458619" x="10050463" y="5030788"/>
          <p14:tracePt t="458632" x="10042525" y="5030788"/>
          <p14:tracePt t="459765" x="10042525" y="5013325"/>
          <p14:tracePt t="459774" x="10050463" y="4987925"/>
          <p14:tracePt t="459777" x="10067925" y="4979988"/>
          <p14:tracePt t="459781" x="10075863" y="4972050"/>
          <p14:tracePt t="459798" x="10110788" y="4946650"/>
          <p14:tracePt t="459801" x="10118725" y="4937125"/>
          <p14:tracePt t="459815" x="10136188" y="4929188"/>
          <p14:tracePt t="459817" x="10144125" y="4929188"/>
          <p14:tracePt t="459832" x="10161588" y="4919663"/>
          <p14:tracePt t="459849" x="10179050" y="4911725"/>
          <p14:tracePt t="459865" x="10194925" y="4894263"/>
          <p14:tracePt t="459884" x="10220325" y="4886325"/>
          <p14:tracePt t="459889" x="10229850" y="4886325"/>
          <p14:tracePt t="459899" x="10237788" y="4878388"/>
          <p14:tracePt t="459916" x="10263188" y="4860925"/>
          <p14:tracePt t="459920" x="10271125" y="4852988"/>
          <p14:tracePt t="459931" x="10280650" y="4843463"/>
          <p14:tracePt t="459948" x="10288588" y="4835525"/>
          <p14:tracePt t="459965" x="10298113" y="4827588"/>
          <p14:tracePt t="459985" x="10306050" y="4827588"/>
          <p14:tracePt t="459999" x="10323513" y="4818063"/>
          <p14:tracePt t="460016" x="10339388" y="4802188"/>
          <p14:tracePt t="460032" x="10382250" y="4775200"/>
          <p14:tracePt t="460049" x="10407650" y="4759325"/>
          <p14:tracePt t="460065" x="10415588" y="4749800"/>
          <p14:tracePt t="460081" x="10425113" y="4741863"/>
          <p14:tracePt t="466414" x="10442575" y="4741863"/>
          <p14:tracePt t="466418" x="10450513" y="4741863"/>
          <p14:tracePt t="466427" x="10475913" y="4749800"/>
          <p14:tracePt t="466444" x="10534650" y="4784725"/>
          <p14:tracePt t="466461" x="10602913" y="4827588"/>
          <p14:tracePt t="466463" x="10620375" y="4843463"/>
          <p14:tracePt t="466466" x="10637838" y="4843463"/>
          <p14:tracePt t="466478" x="10671175" y="4878388"/>
          <p14:tracePt t="466494" x="10739438" y="4886325"/>
          <p14:tracePt t="466497" x="10764838" y="4886325"/>
          <p14:tracePt t="466511" x="10815638" y="4852988"/>
          <p14:tracePt t="466513" x="10841038" y="4835525"/>
          <p14:tracePt t="466528" x="10909300" y="4759325"/>
          <p14:tracePt t="466544" x="10952163" y="4683125"/>
          <p14:tracePt t="466561" x="10985500" y="4614863"/>
          <p14:tracePt t="466577" x="10993438" y="4564063"/>
          <p14:tracePt t="466595" x="11018838" y="4538663"/>
          <p14:tracePt t="466610" x="11044238" y="4495800"/>
          <p14:tracePt t="466633" x="11096625" y="4445000"/>
          <p14:tracePt t="466644" x="11137900" y="4394200"/>
          <p14:tracePt t="466649" x="11155363" y="4384675"/>
          <p14:tracePt t="466652" x="11172825" y="4368800"/>
          <p14:tracePt t="466654" x="11180763" y="4351338"/>
          <p14:tracePt t="466658" x="11198225" y="4341813"/>
          <p14:tracePt t="466662" x="11206163" y="4333875"/>
          <p14:tracePt t="466678" x="11241088" y="4308475"/>
          <p14:tracePt t="466694" x="11282363" y="4283075"/>
          <p14:tracePt t="466711" x="11291888" y="4275138"/>
          <p14:tracePt t="466713" x="11299825" y="4265613"/>
          <p14:tracePt t="466728" x="11325225" y="4249738"/>
          <p14:tracePt t="466744" x="11393488" y="4197350"/>
          <p14:tracePt t="466761" x="11495088" y="4130675"/>
          <p14:tracePt t="466765" x="11530013" y="4113213"/>
          <p14:tracePt t="466777" x="11614150" y="4044950"/>
          <p14:tracePt t="466794" x="11715750" y="3968750"/>
          <p14:tracePt t="466811" x="11733213" y="3951288"/>
          <p14:tracePt t="466827" x="11741150" y="3935413"/>
          <p14:tracePt t="466845" x="11750675" y="3935413"/>
          <p14:tracePt t="466862" x="11758613" y="3917950"/>
          <p14:tracePt t="466878" x="11784013" y="3883025"/>
          <p14:tracePt t="466884" x="11801475" y="3875088"/>
          <p14:tracePt t="466893" x="11852275" y="3824288"/>
          <p14:tracePt t="466910" x="11895138" y="3790950"/>
          <p14:tracePt t="466928" x="11928475" y="3763963"/>
          <p14:tracePt t="466944" x="11953875" y="3748088"/>
          <p14:tracePt t="466969" x="11961813" y="3738563"/>
          <p14:tracePt t="466978" x="11971338" y="3738563"/>
          <p14:tracePt t="466982" x="11979275" y="3730625"/>
          <p14:tracePt t="466985" x="11979275" y="3722688"/>
          <p14:tracePt t="466993" x="12004675" y="3713163"/>
          <p14:tracePt t="467017" x="12090400" y="3654425"/>
          <p14:tracePt t="467024" x="12123738" y="3629025"/>
          <p14:tracePt t="467031" x="12158663" y="3611563"/>
          <p14:tracePt t="467044" x="12184063" y="35941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5134E77-E191-17E0-6243-A0CA9207ABB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EB9EB89-A6CC-4E29-9CC9-2A2D964B7536}"/>
              </a:ext>
            </a:extLst>
          </p:cNvPr>
          <p:cNvSpPr txBox="1"/>
          <p:nvPr/>
        </p:nvSpPr>
        <p:spPr>
          <a:xfrm>
            <a:off x="2132305" y="257844"/>
            <a:ext cx="7191663"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Characteristics Affecting Consumer Behavior</a:t>
            </a:r>
          </a:p>
        </p:txBody>
      </p:sp>
      <p:sp>
        <p:nvSpPr>
          <p:cNvPr id="16" name="Content Placeholder 2">
            <a:extLst>
              <a:ext uri="{FF2B5EF4-FFF2-40B4-BE49-F238E27FC236}">
                <a16:creationId xmlns:a16="http://schemas.microsoft.com/office/drawing/2014/main" id="{DB9DBF12-200F-4DE0-8EC7-16CD61B901FE}"/>
              </a:ext>
            </a:extLst>
          </p:cNvPr>
          <p:cNvSpPr txBox="1">
            <a:spLocks/>
          </p:cNvSpPr>
          <p:nvPr/>
        </p:nvSpPr>
        <p:spPr>
          <a:xfrm>
            <a:off x="389107" y="1409337"/>
            <a:ext cx="4027248" cy="4589327"/>
          </a:xfrm>
          <a:prstGeom prst="rect">
            <a:avLst/>
          </a:prstGeom>
          <a:solidFill>
            <a:schemeClr val="accent6">
              <a:lumMod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250000"/>
              </a:lnSpc>
              <a:buFont typeface="+mj-lt"/>
              <a:buAutoNum type="arabicPeriod"/>
            </a:pPr>
            <a:r>
              <a:rPr lang="en-US" altLang="ar-SA" sz="2400" b="1" dirty="0">
                <a:solidFill>
                  <a:schemeClr val="bg1"/>
                </a:solidFill>
                <a:latin typeface="Times New Roman" panose="02020603050405020304" pitchFamily="18" charset="0"/>
                <a:cs typeface="+mj-cs"/>
              </a:rPr>
              <a:t>Personal Factors</a:t>
            </a:r>
          </a:p>
          <a:p>
            <a:pPr marL="514350" indent="-514350">
              <a:lnSpc>
                <a:spcPct val="250000"/>
              </a:lnSpc>
              <a:buFont typeface="+mj-lt"/>
              <a:buAutoNum type="arabicPeriod"/>
            </a:pPr>
            <a:r>
              <a:rPr lang="en-US" altLang="ar-SA" sz="2400" b="1" dirty="0">
                <a:solidFill>
                  <a:schemeClr val="bg1"/>
                </a:solidFill>
                <a:latin typeface="Times New Roman" panose="02020603050405020304" pitchFamily="18" charset="0"/>
                <a:cs typeface="+mj-cs"/>
              </a:rPr>
              <a:t>Psychological Factors</a:t>
            </a:r>
          </a:p>
          <a:p>
            <a:pPr marL="514350" indent="-514350">
              <a:lnSpc>
                <a:spcPct val="250000"/>
              </a:lnSpc>
              <a:buFont typeface="+mj-lt"/>
              <a:buAutoNum type="arabicPeriod"/>
            </a:pPr>
            <a:r>
              <a:rPr lang="en-US" altLang="ar-SA" sz="2400" b="1" dirty="0">
                <a:solidFill>
                  <a:schemeClr val="bg1"/>
                </a:solidFill>
                <a:latin typeface="Times New Roman" panose="02020603050405020304" pitchFamily="18" charset="0"/>
                <a:cs typeface="+mj-cs"/>
              </a:rPr>
              <a:t>Social Factors</a:t>
            </a:r>
          </a:p>
          <a:p>
            <a:pPr marL="514350" indent="-514350">
              <a:lnSpc>
                <a:spcPct val="250000"/>
              </a:lnSpc>
              <a:buFont typeface="+mj-lt"/>
              <a:buAutoNum type="arabicPeriod"/>
            </a:pPr>
            <a:r>
              <a:rPr lang="en-US" altLang="ar-SA" sz="2400" b="1" dirty="0">
                <a:solidFill>
                  <a:schemeClr val="bg1"/>
                </a:solidFill>
                <a:latin typeface="Times New Roman" panose="02020603050405020304" pitchFamily="18" charset="0"/>
                <a:cs typeface="+mj-cs"/>
              </a:rPr>
              <a:t>Cultural Factors</a:t>
            </a:r>
          </a:p>
          <a:p>
            <a:pPr marL="514350" indent="-514350">
              <a:lnSpc>
                <a:spcPct val="250000"/>
              </a:lnSpc>
              <a:buFont typeface="+mj-lt"/>
              <a:buAutoNum type="arabicPeriod"/>
            </a:pPr>
            <a:endParaRPr lang="en-US" altLang="ar-SA" sz="2400" b="1" dirty="0">
              <a:solidFill>
                <a:schemeClr val="bg1"/>
              </a:solidFill>
              <a:latin typeface="Times New Roman" panose="02020603050405020304" pitchFamily="18" charset="0"/>
              <a:cs typeface="+mj-cs"/>
            </a:endParaRPr>
          </a:p>
          <a:p>
            <a:pPr marL="514350" indent="-514350">
              <a:lnSpc>
                <a:spcPct val="250000"/>
              </a:lnSpc>
              <a:buFont typeface="+mj-lt"/>
              <a:buAutoNum type="arabicPeriod"/>
            </a:pPr>
            <a:endParaRPr lang="en-US" altLang="ar-SA" sz="2400" b="1" dirty="0">
              <a:solidFill>
                <a:schemeClr val="bg1"/>
              </a:solidFill>
            </a:endParaRPr>
          </a:p>
          <a:p>
            <a:pPr marL="514350" indent="-514350">
              <a:lnSpc>
                <a:spcPct val="250000"/>
              </a:lnSpc>
              <a:buFont typeface="+mj-lt"/>
              <a:buAutoNum type="arabicPeriod"/>
            </a:pPr>
            <a:endParaRPr lang="en-US" altLang="ar-SA" sz="2400" b="1" dirty="0">
              <a:solidFill>
                <a:schemeClr val="bg1"/>
              </a:solidFill>
            </a:endParaRPr>
          </a:p>
          <a:p>
            <a:pPr marL="514350" indent="-514350">
              <a:lnSpc>
                <a:spcPct val="250000"/>
              </a:lnSpc>
              <a:buFont typeface="+mj-lt"/>
              <a:buAutoNum type="arabicPeriod"/>
            </a:pPr>
            <a:endParaRPr lang="en-US" altLang="ar-SA" sz="2400" b="1" dirty="0">
              <a:solidFill>
                <a:schemeClr val="bg1"/>
              </a:solidFill>
            </a:endParaRPr>
          </a:p>
          <a:p>
            <a:pPr marL="514350" indent="-514350">
              <a:lnSpc>
                <a:spcPct val="250000"/>
              </a:lnSpc>
              <a:buFont typeface="+mj-lt"/>
              <a:buAutoNum type="arabicPeriod"/>
            </a:pPr>
            <a:endParaRPr lang="ar-SA" sz="2400" b="1" dirty="0">
              <a:solidFill>
                <a:schemeClr val="bg1"/>
              </a:solidFill>
            </a:endParaRPr>
          </a:p>
        </p:txBody>
      </p:sp>
      <p:sp>
        <p:nvSpPr>
          <p:cNvPr id="3" name="Rectangle 2">
            <a:extLst>
              <a:ext uri="{FF2B5EF4-FFF2-40B4-BE49-F238E27FC236}">
                <a16:creationId xmlns:a16="http://schemas.microsoft.com/office/drawing/2014/main" id="{B4ED83E6-DE5A-667A-3E88-B9EF10F0D0A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6" name="Picture 5">
            <a:extLst>
              <a:ext uri="{FF2B5EF4-FFF2-40B4-BE49-F238E27FC236}">
                <a16:creationId xmlns:a16="http://schemas.microsoft.com/office/drawing/2014/main" id="{B7BFFECD-A9A7-E8D1-9477-A4F5BCDF3850}"/>
              </a:ext>
            </a:extLst>
          </p:cNvPr>
          <p:cNvPicPr>
            <a:picLocks noChangeAspect="1"/>
          </p:cNvPicPr>
          <p:nvPr/>
        </p:nvPicPr>
        <p:blipFill>
          <a:blip r:embed="rId2"/>
          <a:stretch>
            <a:fillRect/>
          </a:stretch>
        </p:blipFill>
        <p:spPr>
          <a:xfrm>
            <a:off x="4581726" y="1409337"/>
            <a:ext cx="7354111" cy="4589327"/>
          </a:xfrm>
          <a:prstGeom prst="rect">
            <a:avLst/>
          </a:prstGeom>
        </p:spPr>
      </p:pic>
      <p:pic>
        <p:nvPicPr>
          <p:cNvPr id="5" name="Graphic 21">
            <a:extLst>
              <a:ext uri="{FF2B5EF4-FFF2-40B4-BE49-F238E27FC236}">
                <a16:creationId xmlns:a16="http://schemas.microsoft.com/office/drawing/2014/main" id="{5B8065C9-C3D9-D4CD-1915-7D7E223EB0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Slide Number Placeholder 1">
            <a:extLst>
              <a:ext uri="{FF2B5EF4-FFF2-40B4-BE49-F238E27FC236}">
                <a16:creationId xmlns:a16="http://schemas.microsoft.com/office/drawing/2014/main" id="{94B4C654-B442-E4AF-E745-B5E4BFF22677}"/>
              </a:ext>
            </a:extLst>
          </p:cNvPr>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49433829"/>
      </p:ext>
    </p:extLst>
  </p:cSld>
  <p:clrMapOvr>
    <a:masterClrMapping/>
  </p:clrMapOvr>
  <mc:AlternateContent xmlns:mc="http://schemas.openxmlformats.org/markup-compatibility/2006" xmlns:p14="http://schemas.microsoft.com/office/powerpoint/2010/main">
    <mc:Choice Requires="p14">
      <p:transition spd="slow" p14:dur="2000" advTm="287177"/>
    </mc:Choice>
    <mc:Fallback xmlns="">
      <p:transition spd="slow" advTm="287177"/>
    </mc:Fallback>
  </mc:AlternateContent>
  <p:extLst>
    <p:ext uri="{3A86A75C-4F4B-4683-9AE1-C65F6400EC91}">
      <p14:laserTraceLst xmlns:p14="http://schemas.microsoft.com/office/powerpoint/2010/main">
        <p14:tracePtLst>
          <p14:tracePt t="82356" x="11707813" y="2608263"/>
          <p14:tracePt t="82371" x="11129963" y="2447925"/>
          <p14:tracePt t="82373" x="10926763" y="2387600"/>
          <p14:tracePt t="82388" x="10110788" y="2217738"/>
          <p14:tracePt t="82404" x="9209088" y="2159000"/>
          <p14:tracePt t="82421" x="8428038" y="2159000"/>
          <p14:tracePt t="82424" x="8240713" y="2166938"/>
          <p14:tracePt t="82438" x="7807325" y="2268538"/>
          <p14:tracePt t="82455" x="7442200" y="2430463"/>
          <p14:tracePt t="82471" x="7229475" y="2574925"/>
          <p14:tracePt t="82474" x="7204075" y="2600325"/>
          <p14:tracePt t="82487" x="7170738" y="2660650"/>
          <p14:tracePt t="82490" x="7170738" y="2676525"/>
          <p14:tracePt t="82505" x="7170738" y="2711450"/>
          <p14:tracePt t="82521" x="7196138" y="2752725"/>
          <p14:tracePt t="82523" x="7213600" y="2778125"/>
          <p14:tracePt t="82540" x="7256463" y="2855913"/>
          <p14:tracePt t="82543" x="7264400" y="2863850"/>
          <p14:tracePt t="82545" x="7272338" y="2881313"/>
          <p14:tracePt t="82554" x="7281863" y="2906713"/>
          <p14:tracePt t="82571" x="7289800" y="2949575"/>
          <p14:tracePt t="82574" x="7297738" y="2965450"/>
          <p14:tracePt t="82588" x="7297738" y="3041650"/>
          <p14:tracePt t="82604" x="7289800" y="3186113"/>
          <p14:tracePt t="82621" x="7289800" y="3459163"/>
          <p14:tracePt t="82624" x="7289800" y="3543300"/>
          <p14:tracePt t="82638" x="7289800" y="3781425"/>
          <p14:tracePt t="82641" x="7289800" y="3883025"/>
          <p14:tracePt t="82643" x="7272338" y="3968750"/>
          <p14:tracePt t="82654" x="7239000" y="4113213"/>
          <p14:tracePt t="82655" x="7213600" y="4189413"/>
          <p14:tracePt t="82671" x="7170738" y="4394200"/>
          <p14:tracePt t="82688" x="7137400" y="4478338"/>
          <p14:tracePt t="82691" x="7127875" y="4478338"/>
          <p14:tracePt t="82705" x="7127875" y="4486275"/>
          <p14:tracePt t="82722" x="7102475" y="4513263"/>
          <p14:tracePt t="82738" x="7008813" y="4554538"/>
          <p14:tracePt t="82755" x="6745288" y="4683125"/>
          <p14:tracePt t="82758" x="6669088" y="4716463"/>
          <p14:tracePt t="82771" x="6311900" y="4835525"/>
          <p14:tracePt t="82788" x="6049963" y="4903788"/>
          <p14:tracePt t="82789" x="5972175" y="4929188"/>
          <p14:tracePt t="82804" x="5735638" y="4997450"/>
          <p14:tracePt t="82821" x="5548313" y="5048250"/>
          <p14:tracePt t="82824" x="5497513" y="5048250"/>
          <p14:tracePt t="82838" x="5429250" y="5073650"/>
          <p14:tracePt t="82841" x="5411788" y="5073650"/>
          <p14:tracePt t="82844" x="5394325" y="5073650"/>
          <p14:tracePt t="82854" x="5353050" y="5073650"/>
          <p14:tracePt t="82855" x="5335588" y="5073650"/>
          <p14:tracePt t="82871" x="5276850" y="5073650"/>
          <p14:tracePt t="82888" x="5267325" y="5073650"/>
          <p14:tracePt t="82891" x="5267325" y="5056188"/>
          <p14:tracePt t="82893" x="5267325" y="5038725"/>
          <p14:tracePt t="82904" x="5267325" y="4997450"/>
          <p14:tracePt t="82906" x="5276850" y="4972050"/>
          <p14:tracePt t="82921" x="5310188" y="4868863"/>
          <p14:tracePt t="82938" x="5318125" y="4827588"/>
          <p14:tracePt t="82939" x="5318125" y="4810125"/>
          <p14:tracePt t="82954" x="5302250" y="4767263"/>
          <p14:tracePt t="82971" x="5276850" y="4733925"/>
          <p14:tracePt t="82987" x="5267325" y="4733925"/>
          <p14:tracePt t="82988" x="5259388" y="4733925"/>
          <p14:tracePt t="83004" x="5241925" y="4716463"/>
          <p14:tracePt t="83031" x="5241925" y="4708525"/>
          <p14:tracePt t="83064" x="5241925" y="4691063"/>
          <p14:tracePt t="83070" x="5241925" y="4683125"/>
          <p14:tracePt t="83078" x="5241925" y="4673600"/>
          <p14:tracePt t="83090" x="5241925" y="4648200"/>
          <p14:tracePt t="83108" x="5233988" y="4597400"/>
          <p14:tracePt t="83113" x="5233988" y="4589463"/>
          <p14:tracePt t="83116" x="5233988" y="4572000"/>
          <p14:tracePt t="83121" x="5233988" y="4529138"/>
          <p14:tracePt t="83137" x="5259388" y="4394200"/>
          <p14:tracePt t="83154" x="5259388" y="4308475"/>
          <p14:tracePt t="83171" x="5233988" y="4265613"/>
          <p14:tracePt t="83187" x="5216525" y="4249738"/>
          <p14:tracePt t="83205" x="5216525" y="4240213"/>
          <p14:tracePt t="83222" x="5216525" y="4224338"/>
          <p14:tracePt t="83225" x="5216525" y="4214813"/>
          <p14:tracePt t="83238" x="5216525" y="4206875"/>
          <p14:tracePt t="83255" x="5216525" y="4197350"/>
          <p14:tracePt t="83271" x="5216525" y="4181475"/>
          <p14:tracePt t="83275" x="5216525" y="4171950"/>
          <p14:tracePt t="83278" x="5216525" y="4164013"/>
          <p14:tracePt t="83287" x="5216525" y="4146550"/>
          <p14:tracePt t="83290" x="5216525" y="4138613"/>
          <p14:tracePt t="83304" x="5216525" y="4113213"/>
          <p14:tracePt t="83320" x="5233988" y="4070350"/>
          <p14:tracePt t="83321" x="5249863" y="4062413"/>
          <p14:tracePt t="83337" x="5259388" y="4027488"/>
          <p14:tracePt t="83354" x="5259388" y="4002088"/>
          <p14:tracePt t="83371" x="5259388" y="3986213"/>
          <p14:tracePt t="83393" x="5259388" y="3976688"/>
          <p14:tracePt t="83435" x="5259388" y="3968750"/>
          <p14:tracePt t="83494" x="5249863" y="3968750"/>
          <p14:tracePt t="83504" x="5233988" y="3968750"/>
          <p14:tracePt t="83512" x="5208588" y="3968750"/>
          <p14:tracePt t="83522" x="5173663" y="3968750"/>
          <p14:tracePt t="83538" x="5148263" y="3960813"/>
          <p14:tracePt t="83555" x="5132388" y="3951288"/>
          <p14:tracePt t="83571" x="5114925" y="3951288"/>
          <p14:tracePt t="83627" x="5106988" y="3951288"/>
          <p14:tracePt t="83633" x="5106988" y="3943350"/>
          <p14:tracePt t="83647" x="5106988" y="3935413"/>
          <p14:tracePt t="83656" x="5106988" y="3917950"/>
          <p14:tracePt t="83661" x="5097463" y="3908425"/>
          <p14:tracePt t="83671" x="5097463" y="3900488"/>
          <p14:tracePt t="83687" x="5097463" y="3875088"/>
          <p14:tracePt t="83690" x="5097463" y="3867150"/>
          <p14:tracePt t="83704" x="5097463" y="3857625"/>
          <p14:tracePt t="83706" x="5106988" y="3841750"/>
          <p14:tracePt t="83721" x="5122863" y="3806825"/>
          <p14:tracePt t="83737" x="5132388" y="3773488"/>
          <p14:tracePt t="83754" x="5140325" y="3748088"/>
          <p14:tracePt t="83770" x="5157788" y="3722688"/>
          <p14:tracePt t="83787" x="5165725" y="3705225"/>
          <p14:tracePt t="83812" x="5173663" y="3687763"/>
          <p14:tracePt t="83828" x="5183188" y="3679825"/>
          <p14:tracePt t="83844" x="5191125" y="3671888"/>
          <p14:tracePt t="83854" x="5199063" y="3662363"/>
          <p14:tracePt t="83873" x="5224463" y="3654425"/>
          <p14:tracePt t="83877" x="5233988" y="3646488"/>
          <p14:tracePt t="83880" x="5241925" y="3636963"/>
          <p14:tracePt t="83881" x="5249863" y="3629025"/>
          <p14:tracePt t="83891" x="5259388" y="3629025"/>
          <p14:tracePt t="83910" x="5292725" y="3603625"/>
          <p14:tracePt t="83914" x="5302250" y="3594100"/>
          <p14:tracePt t="83922" x="5318125" y="3586163"/>
          <p14:tracePt t="83926" x="5327650" y="3586163"/>
          <p14:tracePt t="83937" x="5343525" y="3568700"/>
          <p14:tracePt t="83954" x="5368925" y="3568700"/>
          <p14:tracePt t="83970" x="5386388" y="3552825"/>
          <p14:tracePt t="83986" x="5403850" y="3543300"/>
          <p14:tracePt t="84004" x="5437188" y="3535363"/>
          <p14:tracePt t="84020" x="5454650" y="3535363"/>
          <p14:tracePt t="84022" x="5462588" y="3527425"/>
          <p14:tracePt t="84037" x="5472113" y="3527425"/>
          <p14:tracePt t="84040" x="5480050" y="3527425"/>
          <p14:tracePt t="84054" x="5497513" y="3517900"/>
          <p14:tracePt t="84071" x="5513388" y="3517900"/>
          <p14:tracePt t="84148" x="5530850" y="3517900"/>
          <p14:tracePt t="84161" x="5538788" y="3517900"/>
          <p14:tracePt t="84172" x="5548313" y="3517900"/>
          <p14:tracePt t="84188" x="5556250" y="3509963"/>
          <p14:tracePt t="84204" x="5565775" y="3509963"/>
          <p14:tracePt t="84237" x="5573713" y="3509963"/>
          <p14:tracePt t="84249" x="5581650" y="3509963"/>
          <p14:tracePt t="84262" x="5599113" y="3509963"/>
          <p14:tracePt t="84273" x="5616575" y="3509963"/>
          <p14:tracePt t="84278" x="5624513" y="3509963"/>
          <p14:tracePt t="84290" x="5657850" y="3527425"/>
          <p14:tracePt t="84303" x="5667375" y="3535363"/>
          <p14:tracePt t="84306" x="5675313" y="3543300"/>
          <p14:tracePt t="84320" x="5675313" y="3552825"/>
          <p14:tracePt t="84338" x="5700713" y="3560763"/>
          <p14:tracePt t="84356" x="5718175" y="3578225"/>
          <p14:tracePt t="84370" x="5726113" y="3578225"/>
          <p14:tracePt t="84387" x="5743575" y="3603625"/>
          <p14:tracePt t="84404" x="5751513" y="3603625"/>
          <p14:tracePt t="84421" x="5768975" y="3619500"/>
          <p14:tracePt t="84437" x="5776913" y="3629025"/>
          <p14:tracePt t="84441" x="5786438" y="3636963"/>
          <p14:tracePt t="84456" x="5794375" y="3636963"/>
          <p14:tracePt t="84470" x="5794375" y="3646488"/>
          <p14:tracePt t="84473" x="5802313" y="3646488"/>
          <p14:tracePt t="84487" x="5811838" y="3646488"/>
          <p14:tracePt t="84503" x="5819775" y="3671888"/>
          <p14:tracePt t="84520" x="5819775" y="3679825"/>
          <p14:tracePt t="84538" x="5827713" y="3697288"/>
          <p14:tracePt t="84554" x="5837238" y="3705225"/>
          <p14:tracePt t="84571" x="5845175" y="3713163"/>
          <p14:tracePt t="84587" x="5853113" y="3730625"/>
          <p14:tracePt t="84604" x="5862638" y="3738563"/>
          <p14:tracePt t="84633" x="5862638" y="3756025"/>
          <p14:tracePt t="84641" x="5862638" y="3763963"/>
          <p14:tracePt t="84661" x="5862638" y="3773488"/>
          <p14:tracePt t="84677" x="5862638" y="3781425"/>
          <p14:tracePt t="84688" x="5862638" y="3790950"/>
          <p14:tracePt t="84704" x="5880100" y="3806825"/>
          <p14:tracePt t="84708" x="5880100" y="3816350"/>
          <p14:tracePt t="84720" x="5880100" y="3832225"/>
          <p14:tracePt t="84738" x="5880100" y="3867150"/>
          <p14:tracePt t="84754" x="5880100" y="3883025"/>
          <p14:tracePt t="84770" x="5880100" y="3900488"/>
          <p14:tracePt t="84787" x="5880100" y="3908425"/>
          <p14:tracePt t="84804" x="5880100" y="3925888"/>
          <p14:tracePt t="84825" x="5880100" y="3935413"/>
          <p14:tracePt t="84848" x="5880100" y="3943350"/>
          <p14:tracePt t="84854" x="5880100" y="3951288"/>
          <p14:tracePt t="84857" x="5870575" y="3960813"/>
          <p14:tracePt t="84869" x="5870575" y="3968750"/>
          <p14:tracePt t="84886" x="5870575" y="3994150"/>
          <p14:tracePt t="84903" x="5862638" y="4002088"/>
          <p14:tracePt t="84906" x="5862638" y="4011613"/>
          <p14:tracePt t="84926" x="5853113" y="4027488"/>
          <p14:tracePt t="84937" x="5845175" y="4037013"/>
          <p14:tracePt t="84966" x="5837238" y="4044950"/>
          <p14:tracePt t="84978" x="5827713" y="4062413"/>
          <p14:tracePt t="85008" x="5819775" y="4079875"/>
          <p14:tracePt t="85028" x="5811838" y="4087813"/>
          <p14:tracePt t="85044" x="5802313" y="4095750"/>
          <p14:tracePt t="85048" x="5802313" y="4105275"/>
          <p14:tracePt t="85060" x="5794375" y="4121150"/>
          <p14:tracePt t="85072" x="5776913" y="4121150"/>
          <p14:tracePt t="85089" x="5761038" y="4138613"/>
          <p14:tracePt t="85104" x="5751513" y="4146550"/>
          <p14:tracePt t="85108" x="5735638" y="4146550"/>
          <p14:tracePt t="85122" x="5735638" y="4156075"/>
          <p14:tracePt t="85138" x="5718175" y="4164013"/>
          <p14:tracePt t="85153" x="5718175" y="4171950"/>
          <p14:tracePt t="85170" x="5708650" y="4171950"/>
          <p14:tracePt t="85187" x="5700713" y="4171950"/>
          <p14:tracePt t="85204" x="5692775" y="4171950"/>
          <p14:tracePt t="85221" x="5683250" y="4181475"/>
          <p14:tracePt t="85236" x="5667375" y="4181475"/>
          <p14:tracePt t="85253" x="5624513" y="4197350"/>
          <p14:tracePt t="85270" x="5591175" y="4214813"/>
          <p14:tracePt t="85273" x="5573713" y="4214813"/>
          <p14:tracePt t="85286" x="5556250" y="4214813"/>
          <p14:tracePt t="85303" x="5538788" y="4232275"/>
          <p14:tracePt t="85320" x="5513388" y="4240213"/>
          <p14:tracePt t="85338" x="5497513" y="4249738"/>
          <p14:tracePt t="85362" x="5487988" y="4249738"/>
          <p14:tracePt t="85395" x="5480050" y="4249738"/>
          <p14:tracePt t="85410" x="5472113" y="4249738"/>
          <p14:tracePt t="85426" x="5462588" y="4249738"/>
          <p14:tracePt t="85437" x="5446713" y="4249738"/>
          <p14:tracePt t="85472" x="5429250" y="4257675"/>
          <p14:tracePt t="85481" x="5421313" y="4265613"/>
          <p14:tracePt t="85521" x="5411788" y="4265613"/>
          <p14:tracePt t="85593" x="5403850" y="4265613"/>
          <p14:tracePt t="85615" x="5394325" y="4265613"/>
          <p14:tracePt t="85629" x="5386388" y="4265613"/>
          <p14:tracePt t="85657" x="5368925" y="4257675"/>
          <p14:tracePt t="85705" x="5360988" y="4257675"/>
          <p14:tracePt t="85721" x="5343525" y="4249738"/>
          <p14:tracePt t="85755" x="5335588" y="4240213"/>
          <p14:tracePt t="85766" x="5327650" y="4240213"/>
          <p14:tracePt t="85770" x="5318125" y="4240213"/>
          <p14:tracePt t="85786" x="5310188" y="4240213"/>
          <p14:tracePt t="85803" x="5302250" y="4224338"/>
          <p14:tracePt t="85820" x="5284788" y="4214813"/>
          <p14:tracePt t="85836" x="5276850" y="4206875"/>
          <p14:tracePt t="85860" x="5276850" y="4197350"/>
          <p14:tracePt t="85871" x="5259388" y="4189413"/>
          <p14:tracePt t="85892" x="5249863" y="4181475"/>
          <p14:tracePt t="85909" x="5241925" y="4181475"/>
          <p14:tracePt t="85922" x="5233988" y="4171950"/>
          <p14:tracePt t="85926" x="5233988" y="4164013"/>
          <p14:tracePt t="85937" x="5224463" y="4156075"/>
          <p14:tracePt t="85953" x="5208588" y="4146550"/>
          <p14:tracePt t="85969" x="5208588" y="4138613"/>
          <p14:tracePt t="85986" x="5183188" y="4138613"/>
          <p14:tracePt t="86003" x="5183188" y="4130675"/>
          <p14:tracePt t="86020" x="5183188" y="4121150"/>
          <p14:tracePt t="86037" x="5173663" y="4113213"/>
          <p14:tracePt t="86057" x="5165725" y="4105275"/>
          <p14:tracePt t="86070" x="5165725" y="4095750"/>
          <p14:tracePt t="86087" x="5157788" y="4095750"/>
          <p14:tracePt t="86103" x="5157788" y="4087813"/>
          <p14:tracePt t="86120" x="5148263" y="4070350"/>
          <p14:tracePt t="86146" x="5148263" y="4062413"/>
          <p14:tracePt t="86159" x="5140325" y="4052888"/>
          <p14:tracePt t="86183" x="5140325" y="4044950"/>
          <p14:tracePt t="86191" x="5140325" y="4037013"/>
          <p14:tracePt t="86209" x="5140325" y="4019550"/>
          <p14:tracePt t="86220" x="5132388" y="4011613"/>
          <p14:tracePt t="86236" x="5132388" y="4002088"/>
          <p14:tracePt t="86252" x="5132388" y="3994150"/>
          <p14:tracePt t="86269" x="5132388" y="3976688"/>
          <p14:tracePt t="86286" x="5132388" y="3968750"/>
          <p14:tracePt t="86302" x="5132388" y="3951288"/>
          <p14:tracePt t="86321" x="5132388" y="3925888"/>
          <p14:tracePt t="86336" x="5132388" y="3900488"/>
          <p14:tracePt t="86339" x="5132388" y="3883025"/>
          <p14:tracePt t="86352" x="5140325" y="3867150"/>
          <p14:tracePt t="86355" x="5140325" y="3857625"/>
          <p14:tracePt t="86369" x="5157788" y="3816350"/>
          <p14:tracePt t="86386" x="5165725" y="3790950"/>
          <p14:tracePt t="86403" x="5165725" y="3763963"/>
          <p14:tracePt t="86419" x="5173663" y="3748088"/>
          <p14:tracePt t="86436" x="5183188" y="3738563"/>
          <p14:tracePt t="86453" x="5191125" y="3738563"/>
          <p14:tracePt t="86549" x="5199063" y="3730625"/>
          <p14:tracePt t="86586" x="5199063" y="3722688"/>
          <p14:tracePt t="86594" x="5208588" y="3722688"/>
          <p14:tracePt t="86607" x="5216525" y="3713163"/>
          <p14:tracePt t="86620" x="5224463" y="3705225"/>
          <p14:tracePt t="86636" x="5241925" y="3697288"/>
          <p14:tracePt t="86657" x="5249863" y="3687763"/>
          <p14:tracePt t="86692" x="5259388" y="3687763"/>
          <p14:tracePt t="86708" x="5267325" y="3679825"/>
          <p14:tracePt t="86724" x="5276850" y="3679825"/>
          <p14:tracePt t="86734" x="5284788" y="3679825"/>
          <p14:tracePt t="86738" x="5292725" y="3671888"/>
          <p14:tracePt t="86758" x="5302250" y="3671888"/>
          <p14:tracePt t="86781" x="5302250" y="3662363"/>
          <p14:tracePt t="86790" x="5310188" y="3654425"/>
          <p14:tracePt t="86838" x="5327650" y="3654425"/>
          <p14:tracePt t="86845" x="5343525" y="3654425"/>
          <p14:tracePt t="86853" x="5353050" y="3654425"/>
          <p14:tracePt t="86869" x="5368925" y="3654425"/>
          <p14:tracePt t="86885" x="5386388" y="3654425"/>
          <p14:tracePt t="86911" x="5394325" y="3646488"/>
          <p14:tracePt t="86963" x="5403850" y="3636963"/>
          <p14:tracePt t="86970" x="5421313" y="3636963"/>
          <p14:tracePt t="86987" x="5437188" y="3636963"/>
          <p14:tracePt t="87004" x="5454650" y="3636963"/>
          <p14:tracePt t="87019" x="5472113" y="3636963"/>
          <p14:tracePt t="87065" x="5487988" y="3636963"/>
          <p14:tracePt t="87080" x="5497513" y="3636963"/>
          <p14:tracePt t="87086" x="5505450" y="3636963"/>
          <p14:tracePt t="87102" x="5513388" y="3636963"/>
          <p14:tracePt t="87120" x="5530850" y="3636963"/>
          <p14:tracePt t="87136" x="5548313" y="3636963"/>
          <p14:tracePt t="87179" x="5565775" y="3636963"/>
          <p14:tracePt t="87216" x="5573713" y="3636963"/>
          <p14:tracePt t="87247" x="5581650" y="3636963"/>
          <p14:tracePt t="87272" x="5591175" y="3636963"/>
          <p14:tracePt t="87297" x="5599113" y="3636963"/>
          <p14:tracePt t="87305" x="5607050" y="3636963"/>
          <p14:tracePt t="87322" x="5624513" y="3654425"/>
          <p14:tracePt t="87326" x="5632450" y="3654425"/>
          <p14:tracePt t="87329" x="5632450" y="3662363"/>
          <p14:tracePt t="87337" x="5649913" y="3671888"/>
          <p14:tracePt t="87352" x="5667375" y="3679825"/>
          <p14:tracePt t="87355" x="5675313" y="3687763"/>
          <p14:tracePt t="87371" x="5683250" y="3705225"/>
          <p14:tracePt t="87373" x="5692775" y="3713163"/>
          <p14:tracePt t="87385" x="5692775" y="3722688"/>
          <p14:tracePt t="87402" x="5700713" y="3730625"/>
          <p14:tracePt t="87418" x="5708650" y="3738563"/>
          <p14:tracePt t="87435" x="5718175" y="3756025"/>
          <p14:tracePt t="87438" x="5726113" y="3763963"/>
          <p14:tracePt t="87451" x="5726113" y="3773488"/>
          <p14:tracePt t="87468" x="5726113" y="3790950"/>
          <p14:tracePt t="87485" x="5735638" y="3798888"/>
          <p14:tracePt t="87502" x="5751513" y="3816350"/>
          <p14:tracePt t="87519" x="5751513" y="3832225"/>
          <p14:tracePt t="87546" x="5751513" y="3849688"/>
          <p14:tracePt t="87577" x="5751513" y="3857625"/>
          <p14:tracePt t="87599" x="5751513" y="3867150"/>
          <p14:tracePt t="87607" x="5751513" y="3875088"/>
          <p14:tracePt t="87624" x="5751513" y="3883025"/>
          <p14:tracePt t="87639" x="5751513" y="3892550"/>
          <p14:tracePt t="87652" x="5761038" y="3908425"/>
          <p14:tracePt t="87690" x="5761038" y="3917950"/>
          <p14:tracePt t="87707" x="5761038" y="3925888"/>
          <p14:tracePt t="87725" x="5768975" y="3925888"/>
          <p14:tracePt t="87730" x="5768975" y="3935413"/>
          <p14:tracePt t="87748" x="5768975" y="3943350"/>
          <p14:tracePt t="87762" x="5768975" y="3951288"/>
          <p14:tracePt t="87774" x="5768975" y="3960813"/>
          <p14:tracePt t="87785" x="5768975" y="3976688"/>
          <p14:tracePt t="87802" x="5768975" y="3986213"/>
          <p14:tracePt t="87818" x="5768975" y="3994150"/>
          <p14:tracePt t="87835" x="5768975" y="4002088"/>
          <p14:tracePt t="87838" x="5768975" y="4011613"/>
          <p14:tracePt t="87856" x="5768975" y="4019550"/>
          <p14:tracePt t="87872" x="5761038" y="4027488"/>
          <p14:tracePt t="87884" x="5761038" y="4037013"/>
          <p14:tracePt t="87902" x="5751513" y="4044950"/>
          <p14:tracePt t="87920" x="5735638" y="4062413"/>
          <p14:tracePt t="87935" x="5735638" y="4070350"/>
          <p14:tracePt t="87952" x="5718175" y="4087813"/>
          <p14:tracePt t="87956" x="5708650" y="4095750"/>
          <p14:tracePt t="87969" x="5708650" y="4105275"/>
          <p14:tracePt t="87987" x="5692775" y="4121150"/>
          <p14:tracePt t="88002" x="5675313" y="4138613"/>
          <p14:tracePt t="88019" x="5657850" y="4146550"/>
          <p14:tracePt t="88053" x="5649913" y="4146550"/>
          <p14:tracePt t="88063" x="5641975" y="4156075"/>
          <p14:tracePt t="88089" x="5641975" y="4164013"/>
          <p14:tracePt t="88100" x="5641975" y="4171950"/>
          <p14:tracePt t="88105" x="5632450" y="4171950"/>
          <p14:tracePt t="88108" x="5624513" y="4171950"/>
          <p14:tracePt t="88118" x="5616575" y="4171950"/>
          <p14:tracePt t="88134" x="5616575" y="4181475"/>
          <p14:tracePt t="88152" x="5607050" y="4189413"/>
          <p14:tracePt t="88169" x="5591175" y="4189413"/>
          <p14:tracePt t="88208" x="5573713" y="4189413"/>
          <p14:tracePt t="88227" x="5565775" y="4197350"/>
          <p14:tracePt t="88255" x="5556250" y="4197350"/>
          <p14:tracePt t="88264" x="5548313" y="4197350"/>
          <p14:tracePt t="88289" x="5538788" y="4197350"/>
          <p14:tracePt t="88301" x="5530850" y="4206875"/>
          <p14:tracePt t="88309" x="5522913" y="4206875"/>
          <p14:tracePt t="88323" x="5522913" y="4214813"/>
          <p14:tracePt t="88328" x="5513388" y="4214813"/>
          <p14:tracePt t="88333" x="5505450" y="4214813"/>
          <p14:tracePt t="88348" x="5487988" y="4214813"/>
          <p14:tracePt t="88358" x="5480050" y="4224338"/>
          <p14:tracePt t="88370" x="5472113" y="4224338"/>
          <p14:tracePt t="88384" x="5462588" y="4224338"/>
          <p14:tracePt t="88387" x="5454650" y="4224338"/>
          <p14:tracePt t="88401" x="5429250" y="4232275"/>
          <p14:tracePt t="88426" x="5411788" y="4232275"/>
          <p14:tracePt t="88446" x="5403850" y="4232275"/>
          <p14:tracePt t="88455" x="5403850" y="4240213"/>
          <p14:tracePt t="88471" x="5394325" y="4240213"/>
          <p14:tracePt t="88489" x="5386388" y="4240213"/>
          <p14:tracePt t="88505" x="5378450" y="4240213"/>
          <p14:tracePt t="88529" x="5368925" y="4249738"/>
          <p14:tracePt t="88544" x="5360988" y="4257675"/>
          <p14:tracePt t="88571" x="5353050" y="4257675"/>
          <p14:tracePt t="88576" x="5343525" y="4257675"/>
          <p14:tracePt t="88598" x="5335588" y="4257675"/>
          <p14:tracePt t="88625" x="5327650" y="4257675"/>
          <p14:tracePt t="88638" x="5318125" y="4257675"/>
          <p14:tracePt t="88683" x="5310188" y="4257675"/>
          <p14:tracePt t="88688" x="5302250" y="4257675"/>
          <p14:tracePt t="88721" x="5292725" y="4257675"/>
          <p14:tracePt t="88754" x="5276850" y="4257675"/>
          <p14:tracePt t="88768" x="5259388" y="4265613"/>
          <p14:tracePt t="88807" x="5249863" y="4265613"/>
          <p14:tracePt t="88846" x="5241925" y="4265613"/>
          <p14:tracePt t="88902" x="5224463" y="4265613"/>
          <p14:tracePt t="88981" x="5208588" y="4265613"/>
          <p14:tracePt t="88991" x="5199063" y="4265613"/>
          <p14:tracePt t="89026" x="5183188" y="4265613"/>
          <p14:tracePt t="89051" x="5165725" y="4257675"/>
          <p14:tracePt t="89081" x="5165725" y="4249738"/>
          <p14:tracePt t="89092" x="5165725" y="4240213"/>
          <p14:tracePt t="89102" x="5157788" y="4240213"/>
          <p14:tracePt t="89121" x="5148263" y="4240213"/>
          <p14:tracePt t="89136" x="5140325" y="4240213"/>
          <p14:tracePt t="89152" x="5132388" y="4232275"/>
          <p14:tracePt t="89167" x="5122863" y="4224338"/>
          <p14:tracePt t="89223" x="5114925" y="4224338"/>
          <p14:tracePt t="89241" x="5106988" y="4214813"/>
          <p14:tracePt t="89250" x="5106988" y="4206875"/>
          <p14:tracePt t="89281" x="5097463" y="4197350"/>
          <p14:tracePt t="89293" x="5089525" y="4197350"/>
          <p14:tracePt t="89367" x="5089525" y="4189413"/>
          <p14:tracePt t="89376" x="5080000" y="4189413"/>
          <p14:tracePt t="89385" x="5080000" y="4181475"/>
          <p14:tracePt t="89405" x="5072063" y="4181475"/>
          <p14:tracePt t="89409" x="5072063" y="4171950"/>
          <p14:tracePt t="89420" x="5072063" y="4164013"/>
          <p14:tracePt t="89435" x="5054600" y="4156075"/>
          <p14:tracePt t="89455" x="5054600" y="4146550"/>
          <p14:tracePt t="89467" x="5054600" y="4138613"/>
          <p14:tracePt t="89470" x="5054600" y="4130675"/>
          <p14:tracePt t="89484" x="5054600" y="4121150"/>
          <p14:tracePt t="89501" x="5038725" y="4113213"/>
          <p14:tracePt t="89517" x="5038725" y="4095750"/>
          <p14:tracePt t="89533" x="5038725" y="4087813"/>
          <p14:tracePt t="89536" x="5038725" y="4079875"/>
          <p14:tracePt t="89551" x="5038725" y="4062413"/>
          <p14:tracePt t="89569" x="5029200" y="4044950"/>
          <p14:tracePt t="89584" x="5029200" y="4037013"/>
          <p14:tracePt t="89601" x="5029200" y="4019550"/>
          <p14:tracePt t="89619" x="5029200" y="4002088"/>
          <p14:tracePt t="89634" x="5029200" y="3986213"/>
          <p14:tracePt t="89651" x="5029200" y="3976688"/>
          <p14:tracePt t="89667" x="5029200" y="3968750"/>
          <p14:tracePt t="89684" x="5029200" y="3960813"/>
          <p14:tracePt t="89700" x="5029200" y="3951288"/>
          <p14:tracePt t="89717" x="5029200" y="3925888"/>
          <p14:tracePt t="89737" x="5029200" y="3917950"/>
          <p14:tracePt t="89751" x="5029200" y="3900488"/>
          <p14:tracePt t="89768" x="5029200" y="3883025"/>
          <p14:tracePt t="89784" x="5029200" y="3875088"/>
          <p14:tracePt t="89787" x="5029200" y="3867150"/>
          <p14:tracePt t="89801" x="5029200" y="3857625"/>
          <p14:tracePt t="89818" x="5029200" y="3849688"/>
          <p14:tracePt t="89833" x="5029200" y="3832225"/>
          <p14:tracePt t="89862" x="5038725" y="3816350"/>
          <p14:tracePt t="89941" x="5046663" y="3806825"/>
          <p14:tracePt t="89962" x="5046663" y="3798888"/>
          <p14:tracePt t="89970" x="5054600" y="3790950"/>
          <p14:tracePt t="89987" x="5072063" y="3781425"/>
          <p14:tracePt t="89992" x="5072063" y="3773488"/>
          <p14:tracePt t="90001" x="5072063" y="3763963"/>
          <p14:tracePt t="90026" x="5072063" y="3756025"/>
          <p14:tracePt t="90034" x="5072063" y="3748088"/>
          <p14:tracePt t="90050" x="5080000" y="3748088"/>
          <p14:tracePt t="90067" x="5089525" y="3730625"/>
          <p14:tracePt t="90121" x="5089525" y="3722688"/>
          <p14:tracePt t="90133" x="5097463" y="3722688"/>
          <p14:tracePt t="90138" x="5106988" y="3722688"/>
          <p14:tracePt t="90152" x="5114925" y="3713163"/>
          <p14:tracePt t="90167" x="5122863" y="3705225"/>
          <p14:tracePt t="90190" x="5140325" y="3697288"/>
          <p14:tracePt t="90205" x="5157788" y="3687763"/>
          <p14:tracePt t="90218" x="5157788" y="3679825"/>
          <p14:tracePt t="90234" x="5183188" y="3662363"/>
          <p14:tracePt t="90251" x="5199063" y="3654425"/>
          <p14:tracePt t="90255" x="5208588" y="3646488"/>
          <p14:tracePt t="90274" x="5216525" y="3646488"/>
          <p14:tracePt t="90284" x="5224463" y="3636963"/>
          <p14:tracePt t="90325" x="5241925" y="3629025"/>
          <p14:tracePt t="90341" x="5249863" y="3629025"/>
          <p14:tracePt t="90351" x="5267325" y="3619500"/>
          <p14:tracePt t="90368" x="5292725" y="3619500"/>
          <p14:tracePt t="90383" x="5318125" y="3611563"/>
          <p14:tracePt t="90400" x="5343525" y="3603625"/>
          <p14:tracePt t="90402" x="5353050" y="3603625"/>
          <p14:tracePt t="90417" x="5378450" y="3594100"/>
          <p14:tracePt t="90433" x="5394325" y="3594100"/>
          <p14:tracePt t="90462" x="5411788" y="3594100"/>
          <p14:tracePt t="90482" x="5421313" y="3594100"/>
          <p14:tracePt t="90495" x="5429250" y="3594100"/>
          <p14:tracePt t="90507" x="5437188" y="3586163"/>
          <p14:tracePt t="90516" x="5446713" y="3586163"/>
          <p14:tracePt t="90533" x="5472113" y="3586163"/>
          <p14:tracePt t="90560" x="5480050" y="3586163"/>
          <p14:tracePt t="90567" x="5487988" y="3586163"/>
          <p14:tracePt t="90585" x="5497513" y="3586163"/>
          <p14:tracePt t="90601" x="5505450" y="3586163"/>
          <p14:tracePt t="90620" x="5513388" y="3586163"/>
          <p14:tracePt t="90625" x="5522913" y="3586163"/>
          <p14:tracePt t="90639" x="5538788" y="3586163"/>
          <p14:tracePt t="90711" x="5556250" y="3586163"/>
          <p14:tracePt t="90740" x="5565775" y="3586163"/>
          <p14:tracePt t="90768" x="5573713" y="3586163"/>
          <p14:tracePt t="90808" x="5581650" y="3586163"/>
          <p14:tracePt t="90827" x="5591175" y="3586163"/>
          <p14:tracePt t="90872" x="5599113" y="3586163"/>
          <p14:tracePt t="90879" x="5607050" y="3586163"/>
          <p14:tracePt t="90931" x="5616575" y="3594100"/>
          <p14:tracePt t="90979" x="5624513" y="3603625"/>
          <p14:tracePt t="91016" x="5632450" y="3611563"/>
          <p14:tracePt t="91043" x="5641975" y="3619500"/>
          <p14:tracePt t="91089" x="5649913" y="3636963"/>
          <p14:tracePt t="91120" x="5667375" y="3646488"/>
          <p14:tracePt t="91135" x="5675313" y="3654425"/>
          <p14:tracePt t="91168" x="5683250" y="3662363"/>
          <p14:tracePt t="91190" x="5692775" y="3679825"/>
          <p14:tracePt t="91219" x="5708650" y="3687763"/>
          <p14:tracePt t="91227" x="5718175" y="3687763"/>
          <p14:tracePt t="91257" x="5718175" y="3697288"/>
          <p14:tracePt t="91272" x="5718175" y="3705225"/>
          <p14:tracePt t="91290" x="5726113" y="3713163"/>
          <p14:tracePt t="91298" x="5735638" y="3722688"/>
          <p14:tracePt t="91308" x="5743575" y="3738563"/>
          <p14:tracePt t="91337" x="5751513" y="3756025"/>
          <p14:tracePt t="91345" x="5751513" y="3763963"/>
          <p14:tracePt t="91353" x="5768975" y="3781425"/>
          <p14:tracePt t="91358" x="5786438" y="3798888"/>
          <p14:tracePt t="91361" x="5786438" y="3806825"/>
          <p14:tracePt t="91368" x="5786438" y="3816350"/>
          <p14:tracePt t="91383" x="5786438" y="3832225"/>
          <p14:tracePt t="91400" x="5794375" y="3849688"/>
          <p14:tracePt t="91418" x="5794375" y="3875088"/>
          <p14:tracePt t="91434" x="5811838" y="3900488"/>
          <p14:tracePt t="91455" x="5811838" y="3908425"/>
          <p14:tracePt t="91471" x="5811838" y="3925888"/>
          <p14:tracePt t="91603" x="5811838" y="3935413"/>
          <p14:tracePt t="91619" x="5811838" y="3943350"/>
          <p14:tracePt t="91631" x="5811838" y="3951288"/>
          <p14:tracePt t="91639" x="5811838" y="3960813"/>
          <p14:tracePt t="91655" x="5811838" y="3968750"/>
          <p14:tracePt t="91678" x="5811838" y="3976688"/>
          <p14:tracePt t="91700" x="5811838" y="3994150"/>
          <p14:tracePt t="91715" x="5802313" y="3994150"/>
          <p14:tracePt t="91721" x="5794375" y="4002088"/>
          <p14:tracePt t="91733" x="5794375" y="4011613"/>
          <p14:tracePt t="91749" x="5794375" y="4019550"/>
          <p14:tracePt t="91767" x="5786438" y="4019550"/>
          <p14:tracePt t="91770" x="5776913" y="4027488"/>
          <p14:tracePt t="91784" x="5776913" y="4037013"/>
          <p14:tracePt t="91802" x="5768975" y="4052888"/>
          <p14:tracePt t="91817" x="5761038" y="4062413"/>
          <p14:tracePt t="91820" x="5751513" y="4062413"/>
          <p14:tracePt t="91846" x="5751513" y="4070350"/>
          <p14:tracePt t="91871" x="5743575" y="4079875"/>
          <p14:tracePt t="91921" x="5735638" y="4079875"/>
          <p14:tracePt t="91938" x="5726113" y="4095750"/>
          <p14:tracePt t="91971" x="5718175" y="4105275"/>
          <p14:tracePt t="91981" x="5708650" y="4105275"/>
          <p14:tracePt t="92012" x="5700713" y="4105275"/>
          <p14:tracePt t="92043" x="5692775" y="4113213"/>
          <p14:tracePt t="92064" x="5683250" y="4121150"/>
          <p14:tracePt t="92103" x="5675313" y="4121150"/>
          <p14:tracePt t="92110" x="5675313" y="4130675"/>
          <p14:tracePt t="92118" x="5667375" y="4130675"/>
          <p14:tracePt t="92134" x="5657850" y="4130675"/>
          <p14:tracePt t="92150" x="5657850" y="4138613"/>
          <p14:tracePt t="92168" x="5641975" y="4146550"/>
          <p14:tracePt t="92183" x="5632450" y="4146550"/>
          <p14:tracePt t="92199" x="5624513" y="4156075"/>
          <p14:tracePt t="92273" x="5616575" y="4156075"/>
          <p14:tracePt t="92306" x="5607050" y="4156075"/>
          <p14:tracePt t="92329" x="5591175" y="4156075"/>
          <p14:tracePt t="92341" x="5581650" y="4156075"/>
          <p14:tracePt t="92353" x="5573713" y="4156075"/>
          <p14:tracePt t="92368" x="5565775" y="4156075"/>
          <p14:tracePt t="92384" x="5556250" y="4171950"/>
          <p14:tracePt t="92401" x="5548313" y="4171950"/>
          <p14:tracePt t="92405" x="5538788" y="4171950"/>
          <p14:tracePt t="92424" x="5530850" y="4171950"/>
          <p14:tracePt t="92447" x="5513388" y="4171950"/>
          <p14:tracePt t="92484" x="5497513" y="4171950"/>
          <p14:tracePt t="92491" x="5487988" y="4171950"/>
          <p14:tracePt t="92506" x="5480050" y="4171950"/>
          <p14:tracePt t="92518" x="5472113" y="4171950"/>
          <p14:tracePt t="92534" x="5462588" y="4171950"/>
          <p14:tracePt t="92550" x="5454650" y="4171950"/>
          <p14:tracePt t="92553" x="5446713" y="4171950"/>
          <p14:tracePt t="92572" x="5437188" y="4171950"/>
          <p14:tracePt t="92588" x="5421313" y="4171950"/>
          <p14:tracePt t="92604" x="5403850" y="4171950"/>
          <p14:tracePt t="92616" x="5394325" y="4171950"/>
          <p14:tracePt t="92633" x="5386388" y="4171950"/>
          <p14:tracePt t="92655" x="5378450" y="4171950"/>
          <p14:tracePt t="92692" x="5368925" y="4171950"/>
          <p14:tracePt t="92702" x="5360988" y="4171950"/>
          <p14:tracePt t="92716" x="5353050" y="4171950"/>
          <p14:tracePt t="92738" x="5335588" y="4171950"/>
          <p14:tracePt t="92753" x="5327650" y="4171950"/>
          <p14:tracePt t="92777" x="5318125" y="4171950"/>
          <p14:tracePt t="92800" x="5310188" y="4171950"/>
          <p14:tracePt t="92857" x="5302250" y="4171950"/>
          <p14:tracePt t="92867" x="5284788" y="4164013"/>
          <p14:tracePt t="92885" x="5284788" y="4156075"/>
          <p14:tracePt t="92887" x="5276850" y="4138613"/>
          <p14:tracePt t="92906" x="5267325" y="4130675"/>
          <p14:tracePt t="92909" x="5259388" y="4121150"/>
          <p14:tracePt t="92915" x="5259388" y="4113213"/>
          <p14:tracePt t="92932" x="5249863" y="4095750"/>
          <p14:tracePt t="92935" x="5241925" y="4087813"/>
          <p14:tracePt t="92948" x="5233988" y="4070350"/>
          <p14:tracePt t="92965" x="5224463" y="4062413"/>
          <p14:tracePt t="92981" x="5224463" y="4052888"/>
          <p14:tracePt t="93008" x="5224463" y="4044950"/>
          <p14:tracePt t="93032" x="5224463" y="4037013"/>
          <p14:tracePt t="93038" x="5216525" y="4027488"/>
          <p14:tracePt t="93050" x="5216525" y="4019550"/>
          <p14:tracePt t="93065" x="5216525" y="4002088"/>
          <p14:tracePt t="93094" x="5216525" y="3986213"/>
          <p14:tracePt t="93126" x="5216525" y="3976688"/>
          <p14:tracePt t="93138" x="5216525" y="3968750"/>
          <p14:tracePt t="93144" x="5216525" y="3960813"/>
          <p14:tracePt t="93156" x="5216525" y="3951288"/>
          <p14:tracePt t="93165" x="5216525" y="3943350"/>
          <p14:tracePt t="93182" x="5224463" y="3935413"/>
          <p14:tracePt t="93199" x="5224463" y="3917950"/>
          <p14:tracePt t="93216" x="5233988" y="3908425"/>
          <p14:tracePt t="93220" x="5241925" y="3908425"/>
          <p14:tracePt t="93231" x="5241925" y="3900488"/>
          <p14:tracePt t="93248" x="5249863" y="3883025"/>
          <p14:tracePt t="93251" x="5259388" y="3875088"/>
          <p14:tracePt t="93265" x="5259388" y="3867150"/>
          <p14:tracePt t="93282" x="5267325" y="3849688"/>
          <p14:tracePt t="93300" x="5276850" y="3849688"/>
          <p14:tracePt t="93359" x="5284788" y="3841750"/>
          <p14:tracePt t="93415" x="5284788" y="3832225"/>
          <p14:tracePt t="93439" x="5302250" y="3832225"/>
          <p14:tracePt t="93452" x="5310188" y="3824288"/>
          <p14:tracePt t="93460" x="5318125" y="3824288"/>
          <p14:tracePt t="93463" x="5327650" y="3816350"/>
          <p14:tracePt t="93470" x="5335588" y="3806825"/>
          <p14:tracePt t="93490" x="5343525" y="3798888"/>
          <p14:tracePt t="93506" x="5353050" y="3790950"/>
          <p14:tracePt t="93515" x="5360988" y="3790950"/>
          <p14:tracePt t="93532" x="5368925" y="3790950"/>
          <p14:tracePt t="93535" x="5378450" y="3781425"/>
          <p14:tracePt t="93548" x="5378450" y="3773488"/>
          <p14:tracePt t="93565" x="5386388" y="3773488"/>
          <p14:tracePt t="93582" x="5394325" y="3763963"/>
          <p14:tracePt t="93598" x="5403850" y="3763963"/>
          <p14:tracePt t="93625" x="5411788" y="3763963"/>
          <p14:tracePt t="93633" x="5421313" y="3756025"/>
          <p14:tracePt t="93650" x="5429250" y="3756025"/>
          <p14:tracePt t="93665" x="5446713" y="3748088"/>
          <p14:tracePt t="93682" x="5472113" y="3748088"/>
          <p14:tracePt t="93699" x="5487988" y="3738563"/>
          <p14:tracePt t="93715" x="5505450" y="3738563"/>
          <p14:tracePt t="93743" x="5513388" y="3738563"/>
          <p14:tracePt t="93798" x="5530850" y="3738563"/>
          <p14:tracePt t="93821" x="5538788" y="3738563"/>
          <p14:tracePt t="93836" x="5548313" y="3738563"/>
          <p14:tracePt t="93854" x="5556250" y="3738563"/>
          <p14:tracePt t="93878" x="5565775" y="3738563"/>
          <p14:tracePt t="93940" x="5573713" y="3738563"/>
          <p14:tracePt t="93956" x="5591175" y="3738563"/>
          <p14:tracePt t="93990" x="5599113" y="3738563"/>
          <p14:tracePt t="94009" x="5607050" y="3738563"/>
          <p14:tracePt t="94061" x="5616575" y="3738563"/>
          <p14:tracePt t="94077" x="5624513" y="3738563"/>
          <p14:tracePt t="94116" x="5624513" y="3748088"/>
          <p14:tracePt t="94135" x="5632450" y="3756025"/>
          <p14:tracePt t="94161" x="5641975" y="3756025"/>
          <p14:tracePt t="94187" x="5649913" y="3756025"/>
          <p14:tracePt t="94216" x="5649913" y="3763963"/>
          <p14:tracePt t="94220" x="5649913" y="3773488"/>
          <p14:tracePt t="94253" x="5657850" y="3773488"/>
          <p14:tracePt t="94266" x="5667375" y="3781425"/>
          <p14:tracePt t="94302" x="5667375" y="3798888"/>
          <p14:tracePt t="94331" x="5675313" y="3806825"/>
          <p14:tracePt t="94396" x="5675313" y="3816350"/>
          <p14:tracePt t="94416" x="5675313" y="3824288"/>
          <p14:tracePt t="94424" x="5683250" y="3824288"/>
          <p14:tracePt t="94438" x="5683250" y="3832225"/>
          <p14:tracePt t="94471" x="5683250" y="3841750"/>
          <p14:tracePt t="94491" x="5692775" y="3841750"/>
          <p14:tracePt t="94504" x="5692775" y="3849688"/>
          <p14:tracePt t="94535" x="5700713" y="3857625"/>
          <p14:tracePt t="94565" x="5700713" y="3867150"/>
          <p14:tracePt t="94586" x="5700713" y="3875088"/>
          <p14:tracePt t="94593" x="5700713" y="3892550"/>
          <p14:tracePt t="94608" x="5708650" y="3892550"/>
          <p14:tracePt t="94624" x="5718175" y="3908425"/>
          <p14:tracePt t="94668" x="5718175" y="3917950"/>
          <p14:tracePt t="94679" x="5718175" y="3925888"/>
          <p14:tracePt t="94775" x="5718175" y="3935413"/>
          <p14:tracePt t="94843" x="5718175" y="3943350"/>
          <p14:tracePt t="94853" x="5718175" y="3951288"/>
          <p14:tracePt t="94860" x="5718175" y="3960813"/>
          <p14:tracePt t="94881" x="5700713" y="4002088"/>
          <p14:tracePt t="94898" x="5692775" y="4019550"/>
          <p14:tracePt t="94904" x="5692775" y="4027488"/>
          <p14:tracePt t="94914" x="5675313" y="4037013"/>
          <p14:tracePt t="94930" x="5667375" y="4044950"/>
          <p14:tracePt t="94947" x="5649913" y="4070350"/>
          <p14:tracePt t="94966" x="5649913" y="4079875"/>
          <p14:tracePt t="94980" x="5641975" y="4095750"/>
          <p14:tracePt t="95004" x="5632450" y="4105275"/>
          <p14:tracePt t="95017" x="5624513" y="4113213"/>
          <p14:tracePt t="95050" x="5624513" y="4130675"/>
          <p14:tracePt t="95057" x="5616575" y="4138613"/>
          <p14:tracePt t="95065" x="5607050" y="4138613"/>
          <p14:tracePt t="95081" x="5599113" y="4146550"/>
          <p14:tracePt t="95097" x="5599113" y="4156075"/>
          <p14:tracePt t="95114" x="5581650" y="4164013"/>
          <p14:tracePt t="95146" x="5581650" y="4171950"/>
          <p14:tracePt t="95154" x="5573713" y="4181475"/>
          <p14:tracePt t="95170" x="5565775" y="4181475"/>
          <p14:tracePt t="95185" x="5556250" y="4181475"/>
          <p14:tracePt t="95199" x="5548313" y="4189413"/>
          <p14:tracePt t="95218" x="5538788" y="4197350"/>
          <p14:tracePt t="95236" x="5530850" y="4197350"/>
          <p14:tracePt t="95247" x="5522913" y="4206875"/>
          <p14:tracePt t="95272" x="5505450" y="4206875"/>
          <p14:tracePt t="95307" x="5487988" y="4206875"/>
          <p14:tracePt t="95327" x="5487988" y="4214813"/>
          <p14:tracePt t="95352" x="5472113" y="4214813"/>
          <p14:tracePt t="95359" x="5462588" y="4214813"/>
          <p14:tracePt t="95366" x="5454650" y="4214813"/>
          <p14:tracePt t="95380" x="5437188" y="4214813"/>
          <p14:tracePt t="95397" x="5411788" y="4224338"/>
          <p14:tracePt t="95415" x="5394325" y="4232275"/>
          <p14:tracePt t="95418" x="5378450" y="4232275"/>
          <p14:tracePt t="95431" x="5368925" y="4232275"/>
          <p14:tracePt t="95452" x="5360988" y="4232275"/>
          <p14:tracePt t="95482" x="5353050" y="4240213"/>
          <p14:tracePt t="95523" x="5343525" y="4240213"/>
          <p14:tracePt t="95607" x="5335588" y="4240213"/>
          <p14:tracePt t="95639" x="5318125" y="4240213"/>
          <p14:tracePt t="95668" x="5310188" y="4240213"/>
          <p14:tracePt t="95682" x="5302250" y="4240213"/>
          <p14:tracePt t="95690" x="5292725" y="4232275"/>
          <p14:tracePt t="95710" x="5284788" y="4232275"/>
          <p14:tracePt t="95718" x="5276850" y="4232275"/>
          <p14:tracePt t="95730" x="5267325" y="4232275"/>
          <p14:tracePt t="95751" x="5259388" y="4232275"/>
          <p14:tracePt t="95763" x="5241925" y="4232275"/>
          <p14:tracePt t="95780" x="5233988" y="4224338"/>
          <p14:tracePt t="95797" x="5224463" y="4224338"/>
          <p14:tracePt t="95825" x="5216525" y="4224338"/>
          <p14:tracePt t="95831" x="5208588" y="4224338"/>
          <p14:tracePt t="95848" x="5199063" y="4224338"/>
          <p14:tracePt t="95863" x="5199063" y="4206875"/>
          <p14:tracePt t="95881" x="5183188" y="4197350"/>
          <p14:tracePt t="95897" x="5183188" y="4189413"/>
          <p14:tracePt t="95913" x="5173663" y="4189413"/>
          <p14:tracePt t="95930" x="5165725" y="4189413"/>
          <p14:tracePt t="95933" x="5157788" y="4181475"/>
          <p14:tracePt t="95951" x="5157788" y="4171950"/>
          <p14:tracePt t="95967" x="5148263" y="4171950"/>
          <p14:tracePt t="95980" x="5140325" y="4164013"/>
          <p14:tracePt t="95996" x="5132388" y="4156075"/>
          <p14:tracePt t="96013" x="5132388" y="4146550"/>
          <p14:tracePt t="96030" x="5122863" y="4138613"/>
          <p14:tracePt t="96048" x="5122863" y="4130675"/>
          <p14:tracePt t="96064" x="5106988" y="4113213"/>
          <p14:tracePt t="96080" x="5106988" y="4095750"/>
          <p14:tracePt t="96098" x="5106988" y="4079875"/>
          <p14:tracePt t="96114" x="5097463" y="4062413"/>
          <p14:tracePt t="96131" x="5097463" y="4052888"/>
          <p14:tracePt t="96136" x="5097463" y="4044950"/>
          <p14:tracePt t="96151" x="5080000" y="4037013"/>
          <p14:tracePt t="96164" x="5080000" y="4027488"/>
          <p14:tracePt t="96181" x="5080000" y="4019550"/>
          <p14:tracePt t="96196" x="5080000" y="4002088"/>
          <p14:tracePt t="96220" x="5080000" y="3994150"/>
          <p14:tracePt t="96229" x="5080000" y="3986213"/>
          <p14:tracePt t="96246" x="5080000" y="3976688"/>
          <p14:tracePt t="96264" x="5080000" y="3960813"/>
          <p14:tracePt t="96280" x="5080000" y="3935413"/>
          <p14:tracePt t="96302" x="5080000" y="3917950"/>
          <p14:tracePt t="96314" x="5089525" y="3908425"/>
          <p14:tracePt t="96329" x="5089525" y="3892550"/>
          <p14:tracePt t="96346" x="5097463" y="3883025"/>
          <p14:tracePt t="96362" x="5122863" y="3867150"/>
          <p14:tracePt t="96379" x="5140325" y="3849688"/>
          <p14:tracePt t="96396" x="5173663" y="3816350"/>
          <p14:tracePt t="96413" x="5199063" y="3798888"/>
          <p14:tracePt t="96417" x="5208588" y="3790950"/>
          <p14:tracePt t="96419" x="5216525" y="3790950"/>
          <p14:tracePt t="96429" x="5233988" y="3773488"/>
          <p14:tracePt t="96446" x="5249863" y="3756025"/>
          <p14:tracePt t="96449" x="5267325" y="3748088"/>
          <p14:tracePt t="96463" x="5284788" y="3738563"/>
          <p14:tracePt t="96480" x="5302250" y="3722688"/>
          <p14:tracePt t="96496" x="5318125" y="3705225"/>
          <p14:tracePt t="96499" x="5335588" y="3697288"/>
          <p14:tracePt t="96513" x="5353050" y="3687763"/>
          <p14:tracePt t="96530" x="5360988" y="3687763"/>
          <p14:tracePt t="96546" x="5378450" y="3671888"/>
          <p14:tracePt t="96563" x="5394325" y="3671888"/>
          <p14:tracePt t="96566" x="5411788" y="3671888"/>
          <p14:tracePt t="96580" x="5429250" y="3654425"/>
          <p14:tracePt t="96596" x="5446713" y="3646488"/>
          <p14:tracePt t="96613" x="5472113" y="3646488"/>
          <p14:tracePt t="96631" x="5480050" y="3636963"/>
          <p14:tracePt t="96706" x="5487988" y="3636963"/>
          <p14:tracePt t="96745" x="5497513" y="3636963"/>
          <p14:tracePt t="96755" x="5505450" y="3636963"/>
          <p14:tracePt t="96764" x="5513388" y="3636963"/>
          <p14:tracePt t="96783" x="5522913" y="3636963"/>
          <p14:tracePt t="96798" x="5522913" y="3646488"/>
          <p14:tracePt t="96813" x="5538788" y="3654425"/>
          <p14:tracePt t="96830" x="5548313" y="3654425"/>
          <p14:tracePt t="96846" x="5548313" y="3662363"/>
          <p14:tracePt t="96863" x="5565775" y="3671888"/>
          <p14:tracePt t="96880" x="5573713" y="3679825"/>
          <p14:tracePt t="96897" x="5591175" y="3697288"/>
          <p14:tracePt t="96913" x="5599113" y="3713163"/>
          <p14:tracePt t="96930" x="5607050" y="3722688"/>
          <p14:tracePt t="96948" x="5607050" y="3730625"/>
          <p14:tracePt t="96963" x="5607050" y="3738563"/>
          <p14:tracePt t="96980" x="5616575" y="3748088"/>
          <p14:tracePt t="96996" x="5624513" y="3748088"/>
          <p14:tracePt t="97013" x="5624513" y="3756025"/>
          <p14:tracePt t="97036" x="5632450" y="3773488"/>
          <p14:tracePt t="97052" x="5632450" y="3781425"/>
          <p14:tracePt t="97065" x="5632450" y="3798888"/>
          <p14:tracePt t="97081" x="5649913" y="3806825"/>
          <p14:tracePt t="97085" x="5649913" y="3816350"/>
          <p14:tracePt t="97096" x="5649913" y="3824288"/>
          <p14:tracePt t="97112" x="5649913" y="3841750"/>
          <p14:tracePt t="97129" x="5667375" y="3857625"/>
          <p14:tracePt t="97146" x="5667375" y="3867150"/>
          <p14:tracePt t="97167" x="5667375" y="3875088"/>
          <p14:tracePt t="97191" x="5667375" y="3883025"/>
          <p14:tracePt t="97217" x="5675313" y="3892550"/>
          <p14:tracePt t="97240" x="5675313" y="3900488"/>
          <p14:tracePt t="97256" x="5675313" y="3908425"/>
          <p14:tracePt t="97276" x="5675313" y="3917950"/>
          <p14:tracePt t="97296" x="5675313" y="3935413"/>
          <p14:tracePt t="97330" x="5675313" y="3951288"/>
          <p14:tracePt t="97339" x="5675313" y="3960813"/>
          <p14:tracePt t="97365" x="5675313" y="3968750"/>
          <p14:tracePt t="97396" x="5675313" y="3976688"/>
          <p14:tracePt t="97419" x="5675313" y="3986213"/>
          <p14:tracePt t="97428" x="5675313" y="3994150"/>
          <p14:tracePt t="97440" x="5675313" y="4011613"/>
          <p14:tracePt t="97457" x="5667375" y="4011613"/>
          <p14:tracePt t="97468" x="5657850" y="4019550"/>
          <p14:tracePt t="97480" x="5657850" y="4027488"/>
          <p14:tracePt t="97497" x="5649913" y="4037013"/>
          <p14:tracePt t="97513" x="5641975" y="4044950"/>
          <p14:tracePt t="97531" x="5632450" y="4062413"/>
          <p14:tracePt t="97554" x="5632450" y="4070350"/>
          <p14:tracePt t="97567" x="5624513" y="4079875"/>
          <p14:tracePt t="97590" x="5616575" y="4079875"/>
          <p14:tracePt t="97599" x="5616575" y="4087813"/>
          <p14:tracePt t="97613" x="5599113" y="4095750"/>
          <p14:tracePt t="97617" x="5599113" y="4105275"/>
          <p14:tracePt t="97630" x="5581650" y="4105275"/>
          <p14:tracePt t="97646" x="5556250" y="4113213"/>
          <p14:tracePt t="97662" x="5548313" y="4121150"/>
          <p14:tracePt t="97680" x="5530850" y="4121150"/>
          <p14:tracePt t="97697" x="5522913" y="4130675"/>
          <p14:tracePt t="97714" x="5513388" y="4138613"/>
          <p14:tracePt t="97731" x="5487988" y="4146550"/>
          <p14:tracePt t="97747" x="5480050" y="4146550"/>
          <p14:tracePt t="97751" x="5472113" y="4146550"/>
          <p14:tracePt t="97762" x="5462588" y="4146550"/>
          <p14:tracePt t="97790" x="5454650" y="4146550"/>
          <p14:tracePt t="97807" x="5446713" y="4156075"/>
          <p14:tracePt t="97829" x="5429250" y="4156075"/>
          <p14:tracePt t="97836" x="5421313" y="4164013"/>
          <p14:tracePt t="97849" x="5411788" y="4164013"/>
          <p14:tracePt t="97864" x="5394325" y="4164013"/>
          <p14:tracePt t="97883" x="5368925" y="4171950"/>
          <p14:tracePt t="97886" x="5368925" y="4181475"/>
          <p14:tracePt t="97896" x="5360988" y="4181475"/>
          <p14:tracePt t="97912" x="5353050" y="4181475"/>
          <p14:tracePt t="97930" x="5318125" y="4181475"/>
          <p14:tracePt t="97946" x="5302250" y="4189413"/>
          <p14:tracePt t="97962" x="5292725" y="4189413"/>
          <p14:tracePt t="97978" x="5276850" y="4189413"/>
          <p14:tracePt t="98014" x="5267325" y="4189413"/>
          <p14:tracePt t="98029" x="5259388" y="4189413"/>
          <p14:tracePt t="98052" x="5249863" y="4189413"/>
          <p14:tracePt t="98089" x="5241925" y="4189413"/>
          <p14:tracePt t="98127" x="5233988" y="4189413"/>
          <p14:tracePt t="98159" x="5224463" y="4181475"/>
          <p14:tracePt t="98166" x="5216525" y="4171950"/>
          <p14:tracePt t="98179" x="5208588" y="4164013"/>
          <p14:tracePt t="98203" x="5208588" y="4156075"/>
          <p14:tracePt t="98217" x="5199063" y="4146550"/>
          <p14:tracePt t="98230" x="5191125" y="4146550"/>
          <p14:tracePt t="98246" x="5191125" y="4138613"/>
          <p14:tracePt t="98249" x="5191125" y="4130675"/>
          <p14:tracePt t="98252" x="5183188" y="4121150"/>
          <p14:tracePt t="98267" x="5183188" y="4113213"/>
          <p14:tracePt t="98278" x="5173663" y="4105275"/>
          <p14:tracePt t="98294" x="5165725" y="4087813"/>
          <p14:tracePt t="98329" x="5165725" y="4079875"/>
          <p14:tracePt t="98376" x="5165725" y="4070350"/>
          <p14:tracePt t="98388" x="5165725" y="4062413"/>
          <p14:tracePt t="98411" x="5165725" y="4052888"/>
          <p14:tracePt t="98424" x="5148263" y="4037013"/>
          <p14:tracePt t="98475" x="5148263" y="4027488"/>
          <p14:tracePt t="98486" x="5148263" y="4019550"/>
          <p14:tracePt t="98496" x="5148263" y="4011613"/>
          <p14:tracePt t="98512" x="5148263" y="3994150"/>
          <p14:tracePt t="98529" x="5148263" y="3976688"/>
          <p14:tracePt t="98545" x="5148263" y="3960813"/>
          <p14:tracePt t="98562" x="5157788" y="3943350"/>
          <p14:tracePt t="98577" x="5157788" y="3935413"/>
          <p14:tracePt t="98595" x="5157788" y="3925888"/>
          <p14:tracePt t="98611" x="5165725" y="3917950"/>
          <p14:tracePt t="98615" x="5173663" y="3908425"/>
          <p14:tracePt t="98636" x="5191125" y="3900488"/>
          <p14:tracePt t="98645" x="5191125" y="3892550"/>
          <p14:tracePt t="98683" x="5199063" y="3883025"/>
          <p14:tracePt t="98725" x="5208588" y="3883025"/>
          <p14:tracePt t="98747" x="5208588" y="3867150"/>
          <p14:tracePt t="99337" x="5199063" y="3867150"/>
          <p14:tracePt t="99342" x="5191125" y="3875088"/>
          <p14:tracePt t="99349" x="5173663" y="3875088"/>
          <p14:tracePt t="99363" x="5157788" y="3892550"/>
          <p14:tracePt t="99378" x="5148263" y="3892550"/>
          <p14:tracePt t="99394" x="5132388" y="3892550"/>
          <p14:tracePt t="99411" x="5122863" y="3892550"/>
          <p14:tracePt t="99428" x="5097463" y="3908425"/>
          <p14:tracePt t="99431" x="5080000" y="3917950"/>
          <p14:tracePt t="99433" x="5072063" y="3917950"/>
          <p14:tracePt t="99435" x="5064125" y="3917950"/>
          <p14:tracePt t="99444" x="5029200" y="3925888"/>
          <p14:tracePt t="99461" x="4970463" y="3935413"/>
          <p14:tracePt t="99478" x="4935538" y="3943350"/>
          <p14:tracePt t="99481" x="4919663" y="3943350"/>
          <p14:tracePt t="99495" x="4910138" y="3943350"/>
          <p14:tracePt t="99557" x="4902200" y="3951288"/>
          <p14:tracePt t="99571" x="4894263" y="3960813"/>
          <p14:tracePt t="99731" x="4902200" y="3960813"/>
          <p14:tracePt t="99773" x="4910138" y="3960813"/>
          <p14:tracePt t="99813" x="4919663" y="3960813"/>
          <p14:tracePt t="99823" x="4935538" y="3960813"/>
          <p14:tracePt t="99960" x="4919663" y="3960813"/>
          <p14:tracePt t="99967" x="4876800" y="3960813"/>
          <p14:tracePt t="99971" x="4859338" y="3960813"/>
          <p14:tracePt t="99973" x="4833938" y="3960813"/>
          <p14:tracePt t="99977" x="4808538" y="3960813"/>
          <p14:tracePt t="99981" x="4791075" y="3960813"/>
          <p14:tracePt t="99994" x="4714875" y="3968750"/>
          <p14:tracePt t="100010" x="4656138" y="3968750"/>
          <p14:tracePt t="100027" x="4605338" y="3968750"/>
          <p14:tracePt t="100044" x="4587875" y="3968750"/>
          <p14:tracePt t="100061" x="4579938" y="3968750"/>
          <p14:tracePt t="100208" x="4595813" y="3968750"/>
          <p14:tracePt t="100218" x="4621213" y="3968750"/>
          <p14:tracePt t="100228" x="4630738" y="3968750"/>
          <p14:tracePt t="100232" x="4638675" y="3968750"/>
          <p14:tracePt t="100235" x="4656138" y="3968750"/>
          <p14:tracePt t="100249" x="4689475" y="3968750"/>
          <p14:tracePt t="100254" x="4706938" y="3960813"/>
          <p14:tracePt t="100256" x="4732338" y="3951288"/>
          <p14:tracePt t="100259" x="4757738" y="3943350"/>
          <p14:tracePt t="100267" x="4775200" y="3935413"/>
          <p14:tracePt t="100277" x="4783138" y="3935413"/>
          <p14:tracePt t="100479" x="4775200" y="3935413"/>
          <p14:tracePt t="100490" x="4749800" y="3935413"/>
          <p14:tracePt t="100499" x="4732338" y="3935413"/>
          <p14:tracePt t="100501" x="4724400" y="3935413"/>
          <p14:tracePt t="100504" x="4699000" y="3935413"/>
          <p14:tracePt t="100509" x="4681538" y="3935413"/>
          <p14:tracePt t="100511" x="4664075" y="3935413"/>
          <p14:tracePt t="100528" x="4595813" y="3935413"/>
          <p14:tracePt t="100543" x="4554538" y="3935413"/>
          <p14:tracePt t="100560" x="4519613" y="3935413"/>
          <p14:tracePt t="100577" x="4494213" y="3943350"/>
          <p14:tracePt t="100593" x="4486275" y="3943350"/>
          <p14:tracePt t="100611" x="4476750" y="3943350"/>
          <p14:tracePt t="100727" x="4486275" y="3943350"/>
          <p14:tracePt t="100735" x="4503738" y="3943350"/>
          <p14:tracePt t="100742" x="4519613" y="3943350"/>
          <p14:tracePt t="100748" x="4570413" y="3935413"/>
          <p14:tracePt t="100751" x="4595813" y="3935413"/>
          <p14:tracePt t="100754" x="4613275" y="3925888"/>
          <p14:tracePt t="100759" x="4638675" y="3917950"/>
          <p14:tracePt t="100777" x="4757738" y="3892550"/>
          <p14:tracePt t="100798" x="4783138" y="3883025"/>
          <p14:tracePt t="100977" x="4783138" y="3875088"/>
          <p14:tracePt t="101008" x="4765675" y="3875088"/>
          <p14:tracePt t="101012" x="4740275" y="3875088"/>
          <p14:tracePt t="101015" x="4714875" y="3883025"/>
          <p14:tracePt t="101018" x="4681538" y="3883025"/>
          <p14:tracePt t="101021" x="4638675" y="3892550"/>
          <p14:tracePt t="101026" x="4595813" y="3900488"/>
          <p14:tracePt t="101043" x="4375150" y="3925888"/>
          <p14:tracePt t="101059" x="4129088" y="3968750"/>
          <p14:tracePt t="101062" x="4070350" y="3976688"/>
          <p14:tracePt t="101077" x="3890963" y="4011613"/>
          <p14:tracePt t="101093" x="3781425" y="4019550"/>
          <p14:tracePt t="101110" x="3738563" y="4027488"/>
          <p14:tracePt t="101215" x="3746500" y="4027488"/>
          <p14:tracePt t="101225" x="3789363" y="4027488"/>
          <p14:tracePt t="101229" x="3814763" y="4027488"/>
          <p14:tracePt t="101233" x="3840163" y="4027488"/>
          <p14:tracePt t="101236" x="3865563" y="4027488"/>
          <p14:tracePt t="101242" x="3925888" y="4019550"/>
          <p14:tracePt t="101246" x="3967163" y="4019550"/>
          <p14:tracePt t="101259" x="4121150" y="4002088"/>
          <p14:tracePt t="101263" x="4162425" y="4002088"/>
          <p14:tracePt t="101278" x="4316413" y="4002088"/>
          <p14:tracePt t="101293" x="4468813" y="3994150"/>
          <p14:tracePt t="101309" x="4579938" y="3994150"/>
          <p14:tracePt t="101312" x="4595813" y="3994150"/>
          <p14:tracePt t="101328" x="4638675" y="3994150"/>
          <p14:tracePt t="101343" x="4646613" y="3994150"/>
          <p14:tracePt t="101360" x="4656138" y="3994150"/>
          <p14:tracePt t="101399" x="4664075" y="3994150"/>
          <p14:tracePt t="101419" x="4673600" y="3994150"/>
          <p14:tracePt t="101448" x="4681538" y="3994150"/>
          <p14:tracePt t="101457" x="4699000" y="3994150"/>
          <p14:tracePt t="101473" x="4714875" y="3994150"/>
          <p14:tracePt t="101487" x="4724400" y="3994150"/>
          <p14:tracePt t="101494" x="4740275" y="3994150"/>
          <p14:tracePt t="101497" x="4757738" y="3994150"/>
          <p14:tracePt t="101500" x="4783138" y="3994150"/>
          <p14:tracePt t="101509" x="4826000" y="3994150"/>
          <p14:tracePt t="101526" x="4919663" y="3994150"/>
          <p14:tracePt t="101529" x="4927600" y="3994150"/>
          <p14:tracePt t="101543" x="4995863" y="3994150"/>
          <p14:tracePt t="101560" x="5029200" y="3994150"/>
          <p14:tracePt t="101576" x="5054600" y="3986213"/>
          <p14:tracePt t="101647" x="5064125" y="3986213"/>
          <p14:tracePt t="101920" x="5054600" y="3986213"/>
          <p14:tracePt t="101927" x="5046663" y="3986213"/>
          <p14:tracePt t="101932" x="5038725" y="3986213"/>
          <p14:tracePt t="101937" x="5013325" y="3986213"/>
          <p14:tracePt t="101939" x="5003800" y="3986213"/>
          <p14:tracePt t="101943" x="4995863" y="3986213"/>
          <p14:tracePt t="101959" x="4970463" y="3986213"/>
          <p14:tracePt t="101976" x="4919663" y="3986213"/>
          <p14:tracePt t="101993" x="4884738" y="3986213"/>
          <p14:tracePt t="102010" x="4833938" y="3986213"/>
          <p14:tracePt t="102027" x="4800600" y="3986213"/>
          <p14:tracePt t="102044" x="4775200" y="3986213"/>
          <p14:tracePt t="102060" x="4740275" y="3986213"/>
          <p14:tracePt t="102064" x="4732338" y="3986213"/>
          <p14:tracePt t="102080" x="4706938" y="3986213"/>
          <p14:tracePt t="102095" x="4681538" y="3986213"/>
          <p14:tracePt t="102110" x="4664075" y="3986213"/>
          <p14:tracePt t="102127" x="4646613" y="3986213"/>
          <p14:tracePt t="102144" x="4638675" y="3976688"/>
          <p14:tracePt t="102161" x="4630738" y="3976688"/>
          <p14:tracePt t="136030" x="4613275" y="3960813"/>
          <p14:tracePt t="136040" x="4605338" y="3960813"/>
          <p14:tracePt t="136043" x="4595813" y="3960813"/>
          <p14:tracePt t="136050" x="4587875" y="3960813"/>
          <p14:tracePt t="136056" x="4570413" y="3960813"/>
          <p14:tracePt t="136059" x="4562475" y="3968750"/>
          <p14:tracePt t="136062" x="4545013" y="3968750"/>
          <p14:tracePt t="136071" x="4476750" y="4019550"/>
          <p14:tracePt t="136074" x="4435475" y="4052888"/>
          <p14:tracePt t="136088" x="4256088" y="4214813"/>
          <p14:tracePt t="136090" x="4171950" y="4283075"/>
          <p14:tracePt t="136105" x="3865563" y="4640263"/>
          <p14:tracePt t="136121" x="3586163" y="4997450"/>
          <p14:tracePt t="136124" x="3533775" y="5091113"/>
          <p14:tracePt t="136138" x="3373438" y="5370513"/>
          <p14:tracePt t="136140" x="3338513" y="5446713"/>
          <p14:tracePt t="136143" x="3313113" y="5540375"/>
          <p14:tracePt t="136157" x="3254375" y="5745163"/>
          <p14:tracePt t="136171" x="3236913" y="5915025"/>
          <p14:tracePt t="136173" x="3236913" y="5940425"/>
          <p14:tracePt t="136188" x="3236913" y="6059488"/>
          <p14:tracePt t="136205" x="3270250" y="6161088"/>
          <p14:tracePt t="136221" x="3330575" y="6229350"/>
          <p14:tracePt t="136238" x="3424238" y="6313488"/>
          <p14:tracePt t="136255" x="3602038" y="6416675"/>
          <p14:tracePt t="136271" x="3822700" y="6510338"/>
          <p14:tracePt t="136274" x="3865563" y="6526213"/>
          <p14:tracePt t="136277" x="3925888" y="6535738"/>
          <p14:tracePt t="136289" x="4027488" y="6561138"/>
          <p14:tracePt t="136305" x="4111625" y="6569075"/>
          <p14:tracePt t="136321" x="4214813" y="6569075"/>
          <p14:tracePt t="136324" x="4240213" y="6569075"/>
          <p14:tracePt t="136338" x="4298950" y="6569075"/>
          <p14:tracePt t="136341" x="4306888" y="6569075"/>
          <p14:tracePt t="136355" x="4316413" y="6569075"/>
          <p14:tracePt t="136393" x="4324350" y="6569075"/>
          <p14:tracePt t="136400" x="4332288" y="6561138"/>
          <p14:tracePt t="136409" x="4341813" y="6561138"/>
          <p14:tracePt t="136422" x="4367213" y="6518275"/>
          <p14:tracePt t="136426" x="4375150" y="6500813"/>
          <p14:tracePt t="136438" x="4392613" y="6467475"/>
          <p14:tracePt t="136455" x="4443413" y="6407150"/>
          <p14:tracePt t="136458" x="4460875" y="6399213"/>
          <p14:tracePt t="136461" x="4476750" y="6381750"/>
          <p14:tracePt t="136471" x="4511675" y="6338888"/>
          <p14:tracePt t="136474" x="4537075" y="6323013"/>
          <p14:tracePt t="136488" x="4587875" y="6262688"/>
          <p14:tracePt t="136490" x="4605338" y="6246813"/>
          <p14:tracePt t="136505" x="4673600" y="6178550"/>
          <p14:tracePt t="136521" x="4732338" y="6118225"/>
          <p14:tracePt t="136524" x="4732338" y="6110288"/>
          <p14:tracePt t="136538" x="4740275" y="6092825"/>
          <p14:tracePt t="136540" x="4740275" y="6084888"/>
          <p14:tracePt t="136555" x="4757738" y="6049963"/>
          <p14:tracePt t="136571" x="4783138" y="6008688"/>
          <p14:tracePt t="136588" x="4800600" y="5973763"/>
          <p14:tracePt t="136605" x="4818063" y="5948363"/>
          <p14:tracePt t="136608" x="4818063" y="5940425"/>
          <p14:tracePt t="136622" x="4818063" y="5932488"/>
          <p14:tracePt t="136638" x="4826000" y="5915025"/>
          <p14:tracePt t="136654" x="4826000" y="5905500"/>
          <p14:tracePt t="136671" x="4826000" y="5889625"/>
          <p14:tracePt t="136674" x="4826000" y="5880100"/>
          <p14:tracePt t="136688" x="4826000" y="5872163"/>
          <p14:tracePt t="136716" x="4826000" y="5864225"/>
          <p14:tracePt t="137213" x="4843463" y="5838825"/>
          <p14:tracePt t="137220" x="4894263" y="5788025"/>
          <p14:tracePt t="137224" x="4945063" y="5727700"/>
          <p14:tracePt t="137228" x="4978400" y="5694363"/>
          <p14:tracePt t="137232" x="5021263" y="5626100"/>
          <p14:tracePt t="137237" x="5064125" y="5565775"/>
          <p14:tracePt t="137258" x="5267325" y="5192713"/>
          <p14:tracePt t="137262" x="5327650" y="5099050"/>
          <p14:tracePt t="137265" x="5368925" y="5005388"/>
          <p14:tracePt t="137270" x="5411788" y="4929188"/>
          <p14:tracePt t="137271" x="5454650" y="4852988"/>
          <p14:tracePt t="137287" x="5616575" y="4589463"/>
          <p14:tracePt t="137304" x="5743575" y="4333875"/>
          <p14:tracePt t="137321" x="5811838" y="4130675"/>
          <p14:tracePt t="137337" x="5837238" y="4044950"/>
          <p14:tracePt t="137354" x="5837238" y="3994150"/>
          <p14:tracePt t="137371" x="5837238" y="3968750"/>
          <p14:tracePt t="137388" x="5827713" y="3960813"/>
          <p14:tracePt t="137405" x="5819775" y="3960813"/>
          <p14:tracePt t="137445" x="5811838" y="3960813"/>
          <p14:tracePt t="137471" x="5802313" y="3960813"/>
          <p14:tracePt t="137478" x="5794375" y="3960813"/>
          <p14:tracePt t="137489" x="5768975" y="3960813"/>
          <p14:tracePt t="137505" x="5735638" y="3960813"/>
          <p14:tracePt t="137508" x="5726113" y="3960813"/>
          <p14:tracePt t="137524" x="5700713" y="3925888"/>
          <p14:tracePt t="137528" x="5692775" y="3925888"/>
          <p14:tracePt t="137539" x="5683250" y="3908425"/>
          <p14:tracePt t="137543" x="5675313" y="3908425"/>
          <p14:tracePt t="137545" x="5667375" y="3908425"/>
          <p14:tracePt t="137553" x="5657850" y="3892550"/>
          <p14:tracePt t="137570" x="5624513" y="3875088"/>
          <p14:tracePt t="137587" x="5573713" y="3875088"/>
          <p14:tracePt t="137590" x="5538788" y="3875088"/>
          <p14:tracePt t="137604" x="5437188" y="3883025"/>
          <p14:tracePt t="137606" x="5411788" y="3892550"/>
          <p14:tracePt t="137621" x="5292725" y="3917950"/>
          <p14:tracePt t="137624" x="5276850" y="3925888"/>
          <p14:tracePt t="137637" x="5233988" y="3925888"/>
          <p14:tracePt t="137640" x="5233988" y="3935413"/>
          <p14:tracePt t="137675" x="5233988" y="3943350"/>
          <p14:tracePt t="137696" x="5241925" y="3943350"/>
          <p14:tracePt t="137699" x="5249863" y="3943350"/>
          <p14:tracePt t="137705" x="5267325" y="3943350"/>
          <p14:tracePt t="137708" x="5284788" y="3943350"/>
          <p14:tracePt t="137720" x="5310188" y="3935413"/>
          <p14:tracePt t="137737" x="5368925" y="3925888"/>
          <p14:tracePt t="137754" x="5403850" y="3900488"/>
          <p14:tracePt t="137770" x="5497513" y="3883025"/>
          <p14:tracePt t="137787" x="5548313" y="3867150"/>
          <p14:tracePt t="137804" x="5556250" y="3857625"/>
          <p14:tracePt t="137857" x="5538788" y="3857625"/>
          <p14:tracePt t="137861" x="5513388" y="3841750"/>
          <p14:tracePt t="137873" x="5437188" y="3832225"/>
          <p14:tracePt t="137878" x="5394325" y="3824288"/>
          <p14:tracePt t="137882" x="5318125" y="3806825"/>
          <p14:tracePt t="137888" x="5173663" y="3806825"/>
          <p14:tracePt t="137904" x="4859338" y="3806825"/>
          <p14:tracePt t="137920" x="4638675" y="3832225"/>
          <p14:tracePt t="137937" x="4595813" y="3849688"/>
          <p14:tracePt t="137938" x="4587875" y="3857625"/>
          <p14:tracePt t="137954" x="4587875" y="3900488"/>
          <p14:tracePt t="137970" x="4605338" y="3968750"/>
          <p14:tracePt t="137987" x="4656138" y="4027488"/>
          <p14:tracePt t="137990" x="4673600" y="4044950"/>
          <p14:tracePt t="138003" x="4714875" y="4070350"/>
          <p14:tracePt t="138006" x="4749800" y="4070350"/>
          <p14:tracePt t="138021" x="4910138" y="4079875"/>
          <p14:tracePt t="138037" x="5267325" y="4079875"/>
          <p14:tracePt t="138053" x="5692775" y="3986213"/>
          <p14:tracePt t="138056" x="5776913" y="3951288"/>
          <p14:tracePt t="138071" x="5921375" y="3875088"/>
          <p14:tracePt t="138088" x="5972175" y="3798888"/>
          <p14:tracePt t="138103" x="5981700" y="3748088"/>
          <p14:tracePt t="138120" x="5972175" y="3738563"/>
          <p14:tracePt t="138122" x="5956300" y="3730625"/>
          <p14:tracePt t="138139" x="5700713" y="3679825"/>
          <p14:tracePt t="138154" x="5368925" y="3679825"/>
          <p14:tracePt t="138170" x="5038725" y="3713163"/>
          <p14:tracePt t="138194" x="4765675" y="3790950"/>
          <p14:tracePt t="138200" x="4714875" y="3824288"/>
          <p14:tracePt t="138207" x="4673600" y="3849688"/>
          <p14:tracePt t="138210" x="4664075" y="3857625"/>
          <p14:tracePt t="138217" x="4646613" y="3867150"/>
          <p14:tracePt t="138232" x="4638675" y="3883025"/>
          <p14:tracePt t="138241" x="4638675" y="3892550"/>
          <p14:tracePt t="138254" x="4646613" y="3892550"/>
          <p14:tracePt t="138257" x="4664075" y="3892550"/>
          <p14:tracePt t="138271" x="4791075" y="3892550"/>
          <p14:tracePt t="138288" x="5038725" y="3892550"/>
          <p14:tracePt t="138304" x="5259388" y="3849688"/>
          <p14:tracePt t="138320" x="5378450" y="3806825"/>
          <p14:tracePt t="138337" x="5386388" y="3798888"/>
          <p14:tracePt t="138358" x="5386388" y="3790950"/>
          <p14:tracePt t="138370" x="5378450" y="3790950"/>
          <p14:tracePt t="138387" x="5292725" y="3781425"/>
          <p14:tracePt t="138390" x="5259388" y="3781425"/>
          <p14:tracePt t="138404" x="5114925" y="3781425"/>
          <p14:tracePt t="138407" x="5072063" y="3781425"/>
          <p14:tracePt t="138422" x="4945063" y="3806825"/>
          <p14:tracePt t="138438" x="4935538" y="3816350"/>
          <p14:tracePt t="138456" x="4935538" y="3824288"/>
          <p14:tracePt t="138472" x="5003800" y="3824288"/>
          <p14:tracePt t="138476" x="5038725" y="3824288"/>
          <p14:tracePt t="138479" x="5072063" y="3824288"/>
          <p14:tracePt t="138486" x="5097463" y="3824288"/>
          <p14:tracePt t="138488" x="5140325" y="3824288"/>
          <p14:tracePt t="138503" x="5249863" y="3816350"/>
          <p14:tracePt t="138520" x="5310188" y="3773488"/>
          <p14:tracePt t="138537" x="5310188" y="3763963"/>
          <p14:tracePt t="138553" x="5302250" y="3756025"/>
          <p14:tracePt t="138570" x="5191125" y="3730625"/>
          <p14:tracePt t="138586" x="5029200" y="3730625"/>
          <p14:tracePt t="138604" x="4945063" y="3730625"/>
          <p14:tracePt t="138607" x="4927600" y="3730625"/>
          <p14:tracePt t="138609" x="4919663" y="3738563"/>
          <p14:tracePt t="138621" x="4910138" y="3748088"/>
          <p14:tracePt t="138637" x="4910138" y="3763963"/>
          <p14:tracePt t="138653" x="4970463" y="3798888"/>
          <p14:tracePt t="138656" x="5003800" y="3806825"/>
          <p14:tracePt t="138670" x="5148263" y="3816350"/>
          <p14:tracePt t="138673" x="5208588" y="3816350"/>
          <p14:tracePt t="138675" x="5284788" y="3816350"/>
          <p14:tracePt t="138686" x="5327650" y="3816350"/>
          <p14:tracePt t="138704" x="5403850" y="3806825"/>
          <p14:tracePt t="138744" x="5394325" y="3806825"/>
          <p14:tracePt t="138748" x="5378450" y="3806825"/>
          <p14:tracePt t="138754" x="5335588" y="3806825"/>
          <p14:tracePt t="138771" x="5224463" y="3806825"/>
          <p14:tracePt t="138774" x="5216525" y="3806825"/>
          <p14:tracePt t="138777" x="5199063" y="3806825"/>
          <p14:tracePt t="138786" x="5191125" y="3806825"/>
          <p14:tracePt t="138818" x="5183188" y="3806825"/>
          <p14:tracePt t="138896" x="5173663" y="3806825"/>
          <p14:tracePt t="138904" x="5165725" y="3816350"/>
          <p14:tracePt t="138909" x="5165725" y="3832225"/>
          <p14:tracePt t="138914" x="5148263" y="3849688"/>
          <p14:tracePt t="138917" x="5140325" y="3875088"/>
          <p14:tracePt t="138920" x="5132388" y="3900488"/>
          <p14:tracePt t="138924" x="5114925" y="3917950"/>
          <p14:tracePt t="138936" x="5064125" y="4011613"/>
          <p14:tracePt t="138957" x="4910138" y="4265613"/>
          <p14:tracePt t="138961" x="4868863" y="4325938"/>
          <p14:tracePt t="138964" x="4818063" y="4402138"/>
          <p14:tracePt t="138971" x="4724400" y="4546600"/>
          <p14:tracePt t="138974" x="4673600" y="4640263"/>
          <p14:tracePt t="138986" x="4529138" y="4894263"/>
          <p14:tracePt t="139003" x="4443413" y="5235575"/>
          <p14:tracePt t="139019" x="4460875" y="5575300"/>
          <p14:tracePt t="139023" x="4468813" y="5651500"/>
          <p14:tracePt t="139036" x="4519613" y="5864225"/>
          <p14:tracePt t="139038" x="4545013" y="5905500"/>
          <p14:tracePt t="139054" x="4699000" y="6110288"/>
          <p14:tracePt t="139056" x="4749800" y="6153150"/>
          <p14:tracePt t="139069" x="4884738" y="6237288"/>
          <p14:tracePt t="139073" x="4927600" y="6272213"/>
          <p14:tracePt t="139086" x="5038725" y="6313488"/>
          <p14:tracePt t="139088" x="5072063" y="6323013"/>
          <p14:tracePt t="139104" x="5165725" y="6323013"/>
          <p14:tracePt t="139119" x="5241925" y="6313488"/>
          <p14:tracePt t="139136" x="5267325" y="6288088"/>
          <p14:tracePt t="139153" x="5284788" y="6262688"/>
          <p14:tracePt t="139157" x="5292725" y="6262688"/>
          <p14:tracePt t="139159" x="5292725" y="6254750"/>
          <p14:tracePt t="139169" x="5292725" y="6246813"/>
          <p14:tracePt t="139210" x="5292725" y="6237288"/>
          <p14:tracePt t="139223" x="5276850" y="6221413"/>
          <p14:tracePt t="139230" x="5267325" y="6221413"/>
          <p14:tracePt t="139242" x="5249863" y="6221413"/>
          <p14:tracePt t="139246" x="5216525" y="6221413"/>
          <p14:tracePt t="139249" x="5191125" y="6221413"/>
          <p14:tracePt t="139253" x="5173663" y="6221413"/>
          <p14:tracePt t="139269" x="5080000" y="6221413"/>
          <p14:tracePt t="139286" x="5021263" y="6221413"/>
          <p14:tracePt t="139303" x="5013325" y="6221413"/>
          <p14:tracePt t="139320" x="5003800" y="6221413"/>
          <p14:tracePt t="139352" x="5013325" y="6221413"/>
          <p14:tracePt t="139356" x="5029200" y="6221413"/>
          <p14:tracePt t="139371" x="5132388" y="6143625"/>
          <p14:tracePt t="139387" x="5310188" y="6042025"/>
          <p14:tracePt t="139392" x="5360988" y="6008688"/>
          <p14:tracePt t="139395" x="5394325" y="5983288"/>
          <p14:tracePt t="139404" x="5487988" y="5922963"/>
          <p14:tracePt t="139407" x="5538788" y="5889625"/>
          <p14:tracePt t="139409" x="5573713" y="5872163"/>
          <p14:tracePt t="139419" x="5632450" y="5829300"/>
          <p14:tracePt t="139436" x="5708650" y="5761038"/>
          <p14:tracePt t="139439" x="5726113" y="5753100"/>
          <p14:tracePt t="139454" x="5735638" y="5727700"/>
          <p14:tracePt t="139477" x="5735638" y="5710238"/>
          <p14:tracePt t="139490" x="5726113" y="5710238"/>
          <p14:tracePt t="139503" x="5700713" y="5694363"/>
          <p14:tracePt t="139520" x="5632450" y="5694363"/>
          <p14:tracePt t="139537" x="5472113" y="5702300"/>
          <p14:tracePt t="139541" x="5411788" y="5710238"/>
          <p14:tracePt t="139543" x="5360988" y="5710238"/>
          <p14:tracePt t="139552" x="5241925" y="5753100"/>
          <p14:tracePt t="139569" x="5013325" y="5813425"/>
          <p14:tracePt t="139586" x="4978400" y="5813425"/>
          <p14:tracePt t="139622" x="4978400" y="5803900"/>
          <p14:tracePt t="139626" x="4987925" y="5803900"/>
          <p14:tracePt t="139636" x="5013325" y="5795963"/>
          <p14:tracePt t="139639" x="5038725" y="5788025"/>
          <p14:tracePt t="139654" x="5089525" y="5745163"/>
          <p14:tracePt t="139657" x="5106988" y="5727700"/>
          <p14:tracePt t="139669" x="5148263" y="5684838"/>
          <p14:tracePt t="139686" x="5199063" y="5641975"/>
          <p14:tracePt t="139702" x="5233988" y="5600700"/>
          <p14:tracePt t="139720" x="5267325" y="5557838"/>
          <p14:tracePt t="139777" x="5259388" y="5557838"/>
          <p14:tracePt t="139786" x="5233988" y="5557838"/>
          <p14:tracePt t="139794" x="5183188" y="5557838"/>
          <p14:tracePt t="139802" x="5157788" y="5557838"/>
          <p14:tracePt t="139805" x="5132388" y="5557838"/>
          <p14:tracePt t="139819" x="5072063" y="5575300"/>
          <p14:tracePt t="139836" x="5064125" y="5583238"/>
          <p14:tracePt t="139886" x="5097463" y="5583238"/>
          <p14:tracePt t="139892" x="5106988" y="5583238"/>
          <p14:tracePt t="139902" x="5132388" y="5583238"/>
          <p14:tracePt t="139919" x="5148263" y="5583238"/>
          <p14:tracePt t="140263" x="5165725" y="5575300"/>
          <p14:tracePt t="140274" x="5173663" y="5575300"/>
          <p14:tracePt t="140287" x="5208588" y="5575300"/>
          <p14:tracePt t="140303" x="5224463" y="5565775"/>
          <p14:tracePt t="140320" x="5241925" y="5565775"/>
          <p14:tracePt t="140324" x="5249863" y="5557838"/>
          <p14:tracePt t="140335" x="5259388" y="5557838"/>
          <p14:tracePt t="140352" x="5276850" y="5549900"/>
          <p14:tracePt t="140369" x="5276850" y="5540375"/>
          <p14:tracePt t="140433" x="5284788" y="5540375"/>
          <p14:tracePt t="140449" x="5292725" y="5532438"/>
          <p14:tracePt t="140478" x="5302250" y="5524500"/>
          <p14:tracePt t="140501" x="5310188" y="5524500"/>
          <p14:tracePt t="140512" x="5318125" y="5514975"/>
          <p14:tracePt t="140520" x="5318125" y="5507038"/>
          <p14:tracePt t="140535" x="5335588" y="5507038"/>
          <p14:tracePt t="140538" x="5343525" y="5497513"/>
          <p14:tracePt t="140552" x="5353050" y="5489575"/>
          <p14:tracePt t="140570" x="5368925" y="5481638"/>
          <p14:tracePt t="140586" x="5394325" y="5472113"/>
          <p14:tracePt t="140591" x="5394325" y="5464175"/>
          <p14:tracePt t="140594" x="5403850" y="5456238"/>
          <p14:tracePt t="140601" x="5411788" y="5456238"/>
          <p14:tracePt t="140618" x="5472113" y="5421313"/>
          <p14:tracePt t="140635" x="5522913" y="5387975"/>
          <p14:tracePt t="140638" x="5538788" y="5380038"/>
          <p14:tracePt t="140640" x="5556250" y="5370513"/>
          <p14:tracePt t="140652" x="5573713" y="5353050"/>
          <p14:tracePt t="140669" x="5607050" y="5337175"/>
          <p14:tracePt t="140685" x="5616575" y="5319713"/>
          <p14:tracePt t="140688" x="5624513" y="5319713"/>
          <p14:tracePt t="140712" x="5632450" y="5311775"/>
          <p14:tracePt t="140719" x="5632450" y="5302250"/>
          <p14:tracePt t="140736" x="5641975" y="5294313"/>
          <p14:tracePt t="140754" x="5667375" y="5251450"/>
          <p14:tracePt t="140771" x="5667375" y="5226050"/>
          <p14:tracePt t="140776" x="5675313" y="5226050"/>
          <p14:tracePt t="140779" x="5675313" y="5208588"/>
          <p14:tracePt t="140787" x="5683250" y="5200650"/>
          <p14:tracePt t="140803" x="5708650" y="5192713"/>
          <p14:tracePt t="140808" x="5708650" y="5183188"/>
          <p14:tracePt t="140810" x="5718175" y="5175250"/>
          <p14:tracePt t="140818" x="5726113" y="5149850"/>
          <p14:tracePt t="140835" x="5768975" y="5091113"/>
          <p14:tracePt t="140838" x="5768975" y="5081588"/>
          <p14:tracePt t="140852" x="5794375" y="5022850"/>
          <p14:tracePt t="140869" x="5802313" y="4972050"/>
          <p14:tracePt t="140885" x="5811838" y="4937125"/>
          <p14:tracePt t="140888" x="5811838" y="4919663"/>
          <p14:tracePt t="140902" x="5811838" y="4868863"/>
          <p14:tracePt t="140904" x="5811838" y="4860925"/>
          <p14:tracePt t="140920" x="5811838" y="4792663"/>
          <p14:tracePt t="140936" x="5811838" y="4716463"/>
          <p14:tracePt t="140952" x="5811838" y="4622800"/>
          <p14:tracePt t="140955" x="5811838" y="4597400"/>
          <p14:tracePt t="140957" x="5811838" y="4564063"/>
          <p14:tracePt t="140973" x="5811838" y="4478338"/>
          <p14:tracePt t="140980" x="5811838" y="4435475"/>
          <p14:tracePt t="140986" x="5811838" y="4410075"/>
          <p14:tracePt t="140990" x="5811838" y="4368800"/>
          <p14:tracePt t="140992" x="5811838" y="4341813"/>
          <p14:tracePt t="141001" x="5811838" y="4316413"/>
          <p14:tracePt t="141018" x="5811838" y="4275138"/>
          <p14:tracePt t="141035" x="5794375" y="4214813"/>
          <p14:tracePt t="141038" x="5794375" y="4206875"/>
          <p14:tracePt t="141052" x="5786438" y="4164013"/>
          <p14:tracePt t="141068" x="5786438" y="4087813"/>
          <p14:tracePt t="141085" x="5786438" y="4037013"/>
          <p14:tracePt t="141088" x="5786438" y="4019550"/>
          <p14:tracePt t="141102" x="5786438" y="3994150"/>
          <p14:tracePt t="141105" x="5786438" y="3986213"/>
          <p14:tracePt t="141118" x="5786438" y="3976688"/>
          <p14:tracePt t="141140" x="5786438" y="3968750"/>
          <p14:tracePt t="141170" x="5786438" y="3960813"/>
          <p14:tracePt t="141178" x="5786438" y="3943350"/>
          <p14:tracePt t="141191" x="5794375" y="3943350"/>
          <p14:tracePt t="141205" x="5794375" y="3925888"/>
          <p14:tracePt t="141226" x="5794375" y="3908425"/>
          <p14:tracePt t="141264" x="5794375" y="3892550"/>
          <p14:tracePt t="141297" x="5794375" y="3875088"/>
          <p14:tracePt t="141305" x="5794375" y="3867150"/>
          <p14:tracePt t="141309" x="5802313" y="3857625"/>
          <p14:tracePt t="141319" x="5811838" y="3849688"/>
          <p14:tracePt t="141335" x="5811838" y="3832225"/>
          <p14:tracePt t="141352" x="5811838" y="3816350"/>
          <p14:tracePt t="141355" x="5811838" y="3798888"/>
          <p14:tracePt t="141357" x="5811838" y="3790950"/>
          <p14:tracePt t="141372" x="5811838" y="3781425"/>
          <p14:tracePt t="141378" x="5811838" y="3773488"/>
          <p14:tracePt t="141395" x="5811838" y="3763963"/>
          <p14:tracePt t="141404" x="5802313" y="3748088"/>
          <p14:tracePt t="141423" x="5794375" y="3748088"/>
          <p14:tracePt t="141446" x="5786438" y="3748088"/>
          <p14:tracePt t="141454" x="5776913" y="3748088"/>
          <p14:tracePt t="141469" x="5768975" y="3748088"/>
          <p14:tracePt t="141474" x="5751513" y="3748088"/>
          <p14:tracePt t="141486" x="5726113" y="3748088"/>
          <p14:tracePt t="141504" x="5692775" y="3748088"/>
          <p14:tracePt t="141509" x="5675313" y="3748088"/>
          <p14:tracePt t="141519" x="5649913" y="3748088"/>
          <p14:tracePt t="141535" x="5616575" y="3748088"/>
          <p14:tracePt t="141552" x="5581650" y="3748088"/>
          <p14:tracePt t="141568" x="5538788" y="3748088"/>
          <p14:tracePt t="141571" x="5530850" y="3748088"/>
          <p14:tracePt t="141585" x="5497513" y="3748088"/>
          <p14:tracePt t="141601" x="5480050" y="3748088"/>
          <p14:tracePt t="141604" x="5462588" y="3748088"/>
          <p14:tracePt t="141617" x="5411788" y="3748088"/>
          <p14:tracePt t="141639" x="5368925" y="3748088"/>
          <p14:tracePt t="141644" x="5353050" y="3748088"/>
          <p14:tracePt t="141652" x="5343525" y="3748088"/>
          <p14:tracePt t="141656" x="5327650" y="3748088"/>
          <p14:tracePt t="141674" x="5302250" y="3748088"/>
          <p14:tracePt t="141682" x="5284788" y="3748088"/>
          <p14:tracePt t="141693" x="5259388" y="3748088"/>
          <p14:tracePt t="141697" x="5249863" y="3748088"/>
          <p14:tracePt t="141699" x="5241925" y="3748088"/>
          <p14:tracePt t="141704" x="5233988" y="3748088"/>
          <p14:tracePt t="141718" x="5216525" y="3748088"/>
          <p14:tracePt t="141735" x="5191125" y="3748088"/>
          <p14:tracePt t="141752" x="5173663" y="3748088"/>
          <p14:tracePt t="141768" x="5165725" y="3748088"/>
          <p14:tracePt t="141810" x="5157788" y="3756025"/>
          <p14:tracePt t="141830" x="5140325" y="3756025"/>
          <p14:tracePt t="141883" x="5140325" y="3763963"/>
          <p14:tracePt t="141897" x="5122863" y="3763963"/>
          <p14:tracePt t="141912" x="5114925" y="3773488"/>
          <p14:tracePt t="141919" x="5114925" y="3781425"/>
          <p14:tracePt t="141936" x="5106988" y="3790950"/>
          <p14:tracePt t="141953" x="5097463" y="3790950"/>
          <p14:tracePt t="141957" x="5089525" y="3798888"/>
          <p14:tracePt t="141970" x="5080000" y="3816350"/>
          <p14:tracePt t="141985" x="5072063" y="3832225"/>
          <p14:tracePt t="142002" x="5064125" y="3841750"/>
          <p14:tracePt t="142019" x="5054600" y="3857625"/>
          <p14:tracePt t="142043" x="5054600" y="3867150"/>
          <p14:tracePt t="142055" x="5054600" y="3875088"/>
          <p14:tracePt t="142072" x="5054600" y="3883025"/>
          <p14:tracePt t="142076" x="5046663" y="3892550"/>
          <p14:tracePt t="142086" x="5046663" y="3908425"/>
          <p14:tracePt t="142104" x="5038725" y="3917950"/>
          <p14:tracePt t="142119" x="5038725" y="3925888"/>
          <p14:tracePt t="142135" x="5038725" y="3943350"/>
          <p14:tracePt t="142151" x="5038725" y="3951288"/>
          <p14:tracePt t="142168" x="5038725" y="3968750"/>
          <p14:tracePt t="142171" x="5038725" y="3976688"/>
          <p14:tracePt t="142184" x="5038725" y="3986213"/>
          <p14:tracePt t="142201" x="5038725" y="4002088"/>
          <p14:tracePt t="142218" x="5038725" y="4019550"/>
          <p14:tracePt t="142235" x="5038725" y="4044950"/>
          <p14:tracePt t="142252" x="5046663" y="4062413"/>
          <p14:tracePt t="142270" x="5064125" y="4079875"/>
          <p14:tracePt t="142285" x="5080000" y="4095750"/>
          <p14:tracePt t="142302" x="5080000" y="4105275"/>
          <p14:tracePt t="142319" x="5080000" y="4113213"/>
          <p14:tracePt t="142336" x="5097463" y="4121150"/>
          <p14:tracePt t="142357" x="5106988" y="4130675"/>
          <p14:tracePt t="142371" x="5114925" y="4138613"/>
          <p14:tracePt t="142386" x="5122863" y="4138613"/>
          <p14:tracePt t="142403" x="5132388" y="4138613"/>
          <p14:tracePt t="142407" x="5140325" y="4138613"/>
          <p14:tracePt t="142419" x="5148263" y="4146550"/>
          <p14:tracePt t="142422" x="5157788" y="4156075"/>
          <p14:tracePt t="142435" x="5165725" y="4156075"/>
          <p14:tracePt t="142451" x="5191125" y="4164013"/>
          <p14:tracePt t="142454" x="5199063" y="4164013"/>
          <p14:tracePt t="142467" x="5216525" y="4164013"/>
          <p14:tracePt t="142470" x="5224463" y="4164013"/>
          <p14:tracePt t="142473" x="5233988" y="4164013"/>
          <p14:tracePt t="142474" x="5233988" y="4171950"/>
          <p14:tracePt t="142483" x="5249863" y="4171950"/>
          <p14:tracePt t="142501" x="5284788" y="4181475"/>
          <p14:tracePt t="142518" x="5302250" y="4181475"/>
          <p14:tracePt t="142521" x="5310188" y="4181475"/>
          <p14:tracePt t="142536" x="5327650" y="4181475"/>
          <p14:tracePt t="142552" x="5360988" y="4181475"/>
          <p14:tracePt t="142568" x="5386388" y="4181475"/>
          <p14:tracePt t="142587" x="5429250" y="4181475"/>
          <p14:tracePt t="142592" x="5446713" y="4181475"/>
          <p14:tracePt t="142603" x="5472113" y="4181475"/>
          <p14:tracePt t="142607" x="5487988" y="4171950"/>
          <p14:tracePt t="142610" x="5505450" y="4171950"/>
          <p14:tracePt t="142621" x="5513388" y="4171950"/>
          <p14:tracePt t="142634" x="5530850" y="4171950"/>
          <p14:tracePt t="142651" x="5573713" y="4171950"/>
          <p14:tracePt t="142667" x="5624513" y="4156075"/>
          <p14:tracePt t="142671" x="5649913" y="4156075"/>
          <p14:tracePt t="142691" x="5751513" y="4146550"/>
          <p14:tracePt t="142698" x="5794375" y="4138613"/>
          <p14:tracePt t="142704" x="5837238" y="4121150"/>
          <p14:tracePt t="142717" x="5870575" y="4113213"/>
          <p14:tracePt t="142720" x="5888038" y="4105275"/>
          <p14:tracePt t="142734" x="5921375" y="4095750"/>
          <p14:tracePt t="142736" x="5930900" y="4095750"/>
          <p14:tracePt t="142750" x="5964238" y="4087813"/>
          <p14:tracePt t="142772" x="5972175" y="4079875"/>
          <p14:tracePt t="142784" x="5981700" y="4079875"/>
          <p14:tracePt t="142801" x="5989638" y="4070350"/>
          <p14:tracePt t="142817" x="5997575" y="4070350"/>
          <p14:tracePt t="142834" x="6024563" y="4062413"/>
          <p14:tracePt t="142871" x="6024563" y="4052888"/>
          <p14:tracePt t="142886" x="6024563" y="4044950"/>
          <p14:tracePt t="142891" x="6032500" y="4037013"/>
          <p14:tracePt t="142900" x="6040438" y="4027488"/>
          <p14:tracePt t="142908" x="6040438" y="4011613"/>
          <p14:tracePt t="142923" x="6040438" y="4002088"/>
          <p14:tracePt t="142935" x="6040438" y="3994150"/>
          <p14:tracePt t="142968" x="6040438" y="3976688"/>
          <p14:tracePt t="142980" x="6040438" y="3968750"/>
          <p14:tracePt t="142989" x="6040438" y="3960813"/>
          <p14:tracePt t="143002" x="6040438" y="3935413"/>
          <p14:tracePt t="143007" x="6040438" y="3925888"/>
          <p14:tracePt t="143010" x="6040438" y="3917950"/>
          <p14:tracePt t="143017" x="6032500" y="3900488"/>
          <p14:tracePt t="143034" x="6007100" y="3875088"/>
          <p14:tracePt t="143050" x="5972175" y="3841750"/>
          <p14:tracePt t="143067" x="5946775" y="3824288"/>
          <p14:tracePt t="143071" x="5938838" y="3824288"/>
          <p14:tracePt t="143073" x="5921375" y="3806825"/>
          <p14:tracePt t="143084" x="5913438" y="3798888"/>
          <p14:tracePt t="143087" x="5913438" y="3790950"/>
          <p14:tracePt t="143101" x="5888038" y="3773488"/>
          <p14:tracePt t="143117" x="5853113" y="3738563"/>
          <p14:tracePt t="143120" x="5845175" y="3738563"/>
          <p14:tracePt t="143134" x="5802313" y="3713163"/>
          <p14:tracePt t="143137" x="5794375" y="3713163"/>
          <p14:tracePt t="143138" x="5776913" y="3705225"/>
          <p14:tracePt t="143150" x="5751513" y="3697288"/>
          <p14:tracePt t="143151" x="5743575" y="3697288"/>
          <p14:tracePt t="143167" x="5708650" y="3679825"/>
          <p14:tracePt t="143184" x="5667375" y="3662363"/>
          <p14:tracePt t="143200" x="5632450" y="3654425"/>
          <p14:tracePt t="143217" x="5591175" y="3636963"/>
          <p14:tracePt t="143220" x="5581650" y="3636963"/>
          <p14:tracePt t="143234" x="5556250" y="3619500"/>
          <p14:tracePt t="143250" x="5548313" y="3619500"/>
          <p14:tracePt t="143267" x="5505450" y="3619500"/>
          <p14:tracePt t="143270" x="5487988" y="3619500"/>
          <p14:tracePt t="143284" x="5446713" y="3619500"/>
          <p14:tracePt t="143287" x="5437188" y="3619500"/>
          <p14:tracePt t="143289" x="5429250" y="3619500"/>
          <p14:tracePt t="143301" x="5394325" y="3619500"/>
          <p14:tracePt t="143317" x="5360988" y="3619500"/>
          <p14:tracePt t="143334" x="5318125" y="3619500"/>
          <p14:tracePt t="143352" x="5292725" y="3619500"/>
          <p14:tracePt t="143356" x="5284788" y="3619500"/>
          <p14:tracePt t="143369" x="5267325" y="3629025"/>
          <p14:tracePt t="143372" x="5259388" y="3629025"/>
          <p14:tracePt t="143383" x="5241925" y="3636963"/>
          <p14:tracePt t="143400" x="5216525" y="3654425"/>
          <p14:tracePt t="143417" x="5183188" y="3662363"/>
          <p14:tracePt t="143420" x="5165725" y="3662363"/>
          <p14:tracePt t="143433" x="5148263" y="3671888"/>
          <p14:tracePt t="143435" x="5140325" y="3671888"/>
          <p14:tracePt t="143450" x="5106988" y="3687763"/>
          <p14:tracePt t="143467" x="5080000" y="3713163"/>
          <p14:tracePt t="143483" x="5054600" y="3722688"/>
          <p14:tracePt t="143487" x="5054600" y="3730625"/>
          <p14:tracePt t="143501" x="5021263" y="3748088"/>
          <p14:tracePt t="143518" x="4995863" y="3773488"/>
          <p14:tracePt t="143533" x="4978400" y="3790950"/>
          <p14:tracePt t="143550" x="4970463" y="3806825"/>
          <p14:tracePt t="143568" x="4970463" y="3824288"/>
          <p14:tracePt t="143585" x="4962525" y="3832225"/>
          <p14:tracePt t="143602" x="4953000" y="3832225"/>
          <p14:tracePt t="143606" x="4953000" y="3841750"/>
          <p14:tracePt t="143618" x="4953000" y="3849688"/>
          <p14:tracePt t="143634" x="4953000" y="3883025"/>
          <p14:tracePt t="143650" x="4953000" y="3917950"/>
          <p14:tracePt t="143667" x="4970463" y="3943350"/>
          <p14:tracePt t="143671" x="4970463" y="3951288"/>
          <p14:tracePt t="143684" x="4978400" y="3968750"/>
          <p14:tracePt t="143687" x="4987925" y="3968750"/>
          <p14:tracePt t="143689" x="4995863" y="3976688"/>
          <p14:tracePt t="143700" x="5003800" y="3976688"/>
          <p14:tracePt t="143702" x="5003800" y="3986213"/>
          <p14:tracePt t="143717" x="5013325" y="3994150"/>
          <p14:tracePt t="143733" x="5029200" y="4019550"/>
          <p14:tracePt t="143736" x="5038725" y="4027488"/>
          <p14:tracePt t="143751" x="5046663" y="4044950"/>
          <p14:tracePt t="143753" x="5054600" y="4052888"/>
          <p14:tracePt t="143768" x="5089525" y="4062413"/>
          <p14:tracePt t="143783" x="5114925" y="4070350"/>
          <p14:tracePt t="143800" x="5148263" y="4079875"/>
          <p14:tracePt t="143823" x="5148263" y="4087813"/>
          <p14:tracePt t="143858" x="5165725" y="4087813"/>
          <p14:tracePt t="143886" x="5183188" y="4087813"/>
          <p14:tracePt t="143912" x="5191125" y="4087813"/>
          <p14:tracePt t="172387" x="5199063" y="4087813"/>
          <p14:tracePt t="172407" x="5208588" y="4087813"/>
          <p14:tracePt t="172410" x="5216525" y="4087813"/>
          <p14:tracePt t="172416" x="5233988" y="4087813"/>
          <p14:tracePt t="172418" x="5259388" y="4087813"/>
          <p14:tracePt t="172421" x="5276850" y="4087813"/>
          <p14:tracePt t="172432" x="5368925" y="4087813"/>
          <p14:tracePt t="172449" x="5437188" y="4087813"/>
          <p14:tracePt t="172453" x="5454650" y="4087813"/>
          <p14:tracePt t="172455" x="5462588" y="4087813"/>
          <p14:tracePt t="172466" x="5472113" y="4087813"/>
          <p14:tracePt t="172482" x="5480050" y="4087813"/>
          <p14:tracePt t="172500" x="5487988" y="4087813"/>
          <p14:tracePt t="172518" x="5522913" y="4087813"/>
          <p14:tracePt t="172522" x="5530850" y="4087813"/>
          <p14:tracePt t="172535" x="5556250" y="4070350"/>
          <p14:tracePt t="172538" x="5565775" y="4070350"/>
          <p14:tracePt t="172549" x="5565775" y="4062413"/>
          <p14:tracePt t="172669" x="5565775" y="4052888"/>
          <p14:tracePt t="172698" x="5548313" y="4052888"/>
          <p14:tracePt t="172704" x="5530850" y="4037013"/>
          <p14:tracePt t="172720" x="5437188" y="4037013"/>
          <p14:tracePt t="172724" x="5403850" y="4037013"/>
          <p14:tracePt t="172726" x="5378450" y="4027488"/>
          <p14:tracePt t="172731" x="5368925" y="4027488"/>
          <p14:tracePt t="172734" x="5343525" y="4027488"/>
          <p14:tracePt t="172751" x="5233988" y="4027488"/>
          <p14:tracePt t="172765" x="5191125" y="4027488"/>
          <p14:tracePt t="172782" x="5183188" y="4027488"/>
          <p14:tracePt t="172870" x="5199063" y="4027488"/>
          <p14:tracePt t="172875" x="5208588" y="4027488"/>
          <p14:tracePt t="172883" x="5233988" y="4027488"/>
          <p14:tracePt t="172888" x="5259388" y="4027488"/>
          <p14:tracePt t="172890" x="5276850" y="4019550"/>
          <p14:tracePt t="172898" x="5310188" y="4002088"/>
          <p14:tracePt t="172915" x="5353050" y="3986213"/>
          <p14:tracePt t="172932" x="5411788" y="3986213"/>
          <p14:tracePt t="172950" x="5480050" y="3960813"/>
          <p14:tracePt t="172966" x="5538788" y="3943350"/>
          <p14:tracePt t="172982" x="5556250" y="3935413"/>
          <p14:tracePt t="173077" x="5565775" y="3925888"/>
          <p14:tracePt t="173086" x="5565775" y="3917950"/>
          <p14:tracePt t="173097" x="5556250" y="3917950"/>
          <p14:tracePt t="173120" x="5480050" y="3917950"/>
          <p14:tracePt t="173125" x="5437188" y="3935413"/>
          <p14:tracePt t="173130" x="5403850" y="3943350"/>
          <p14:tracePt t="173135" x="5394325" y="3951288"/>
          <p14:tracePt t="173148" x="5368925" y="3951288"/>
          <p14:tracePt t="173249" x="5378450" y="3951288"/>
          <p14:tracePt t="173254" x="5394325" y="3951288"/>
          <p14:tracePt t="173260" x="5446713" y="3951288"/>
          <p14:tracePt t="173271" x="5538788" y="3935413"/>
          <p14:tracePt t="173274" x="5565775" y="3925888"/>
          <p14:tracePt t="173278" x="5591175" y="3917950"/>
          <p14:tracePt t="173279" x="5607050" y="3917950"/>
          <p14:tracePt t="173283" x="5624513" y="3908425"/>
          <p14:tracePt t="173299" x="5649913" y="3900488"/>
          <p14:tracePt t="181663" x="5667375" y="3925888"/>
          <p14:tracePt t="181666" x="5675313" y="3960813"/>
          <p14:tracePt t="181670" x="5683250" y="4002088"/>
          <p14:tracePt t="181678" x="5683250" y="4164013"/>
          <p14:tracePt t="181682" x="5683250" y="4206875"/>
          <p14:tracePt t="181693" x="5667375" y="4359275"/>
          <p14:tracePt t="181709" x="5581650" y="4554538"/>
          <p14:tracePt t="181726" x="5497513" y="4708525"/>
          <p14:tracePt t="181743" x="5446713" y="4818063"/>
          <p14:tracePt t="181746" x="5437188" y="4835525"/>
          <p14:tracePt t="181760" x="5429250" y="4894263"/>
          <p14:tracePt t="181762" x="5429250" y="4919663"/>
          <p14:tracePt t="181778" x="5437188" y="5013325"/>
          <p14:tracePt t="181794" x="5472113" y="5106988"/>
          <p14:tracePt t="181797" x="5487988" y="5132388"/>
          <p14:tracePt t="181799" x="5505450" y="5149850"/>
          <p14:tracePt t="181810" x="5530850" y="5200650"/>
          <p14:tracePt t="181812" x="5548313" y="5226050"/>
          <p14:tracePt t="181827" x="5591175" y="5337175"/>
          <p14:tracePt t="181843" x="5616575" y="5421313"/>
          <p14:tracePt t="181860" x="5641975" y="5481638"/>
          <p14:tracePt t="181877" x="5675313" y="5557838"/>
          <p14:tracePt t="181893" x="5708650" y="5684838"/>
          <p14:tracePt t="181910" x="5735638" y="5778500"/>
          <p14:tracePt t="181926" x="5735638" y="5846763"/>
          <p14:tracePt t="181943" x="5743575" y="5872163"/>
          <p14:tracePt t="182063" x="5743575" y="5880100"/>
          <p14:tracePt t="182082" x="5735638" y="5872163"/>
          <p14:tracePt t="182089" x="5718175" y="5872163"/>
          <p14:tracePt t="182096" x="5708650" y="5872163"/>
          <p14:tracePt t="182109" x="5675313" y="5872163"/>
          <p14:tracePt t="182126" x="5641975" y="5872163"/>
          <p14:tracePt t="182143" x="5624513" y="5872163"/>
          <p14:tracePt t="182159" x="5599113" y="5864225"/>
          <p14:tracePt t="182177" x="5581650" y="5864225"/>
          <p14:tracePt t="182194" x="5505450" y="5864225"/>
          <p14:tracePt t="182212" x="5386388" y="5872163"/>
          <p14:tracePt t="182215" x="5368925" y="5880100"/>
          <p14:tracePt t="182226" x="5360988" y="5889625"/>
          <p14:tracePt t="182267" x="5368925" y="5889625"/>
          <p14:tracePt t="182275" x="5386388" y="5889625"/>
          <p14:tracePt t="182280" x="5394325" y="5889625"/>
          <p14:tracePt t="182293" x="5429250" y="5880100"/>
          <p14:tracePt t="182309" x="5480050" y="5846763"/>
          <p14:tracePt t="182326" x="5513388" y="5821363"/>
          <p14:tracePt t="182343" x="5556250" y="5795963"/>
          <p14:tracePt t="182346" x="5556250" y="5788025"/>
          <p14:tracePt t="182349" x="5565775" y="5778500"/>
          <p14:tracePt t="182359" x="5581650" y="5770563"/>
          <p14:tracePt t="182362" x="5591175" y="5770563"/>
          <p14:tracePt t="182376" x="5616575" y="5745163"/>
          <p14:tracePt t="182393" x="5624513" y="5735638"/>
          <p14:tracePt t="182444" x="5624513" y="5719763"/>
          <p14:tracePt t="182452" x="5616575" y="5719763"/>
          <p14:tracePt t="182460" x="5599113" y="5719763"/>
          <p14:tracePt t="182464" x="5581650" y="5719763"/>
          <p14:tracePt t="182468" x="5573713" y="5719763"/>
          <p14:tracePt t="182476" x="5538788" y="5719763"/>
          <p14:tracePt t="182492" x="5454650" y="5727700"/>
          <p14:tracePt t="182509" x="5368925" y="5753100"/>
          <p14:tracePt t="182512" x="5343525" y="5753100"/>
          <p14:tracePt t="182514" x="5327650" y="5753100"/>
          <p14:tracePt t="182532" x="5310188" y="5761038"/>
          <p14:tracePt t="183374" x="5310188" y="5753100"/>
          <p14:tracePt t="183386" x="5335588" y="5694363"/>
          <p14:tracePt t="183389" x="5343525" y="5676900"/>
          <p14:tracePt t="183395" x="5343525" y="5659438"/>
          <p14:tracePt t="183410" x="5360988" y="5583238"/>
          <p14:tracePt t="183414" x="5368925" y="5557838"/>
          <p14:tracePt t="183426" x="5386388" y="5507038"/>
          <p14:tracePt t="183428" x="5394325" y="5472113"/>
          <p14:tracePt t="183442" x="5429250" y="5327650"/>
          <p14:tracePt t="183459" x="5437188" y="5183188"/>
          <p14:tracePt t="183462" x="5437188" y="5157788"/>
          <p14:tracePt t="183475" x="5437188" y="5064125"/>
          <p14:tracePt t="183478" x="5437188" y="5038725"/>
          <p14:tracePt t="183481" x="5437188" y="5005388"/>
          <p14:tracePt t="183493" x="5454650" y="4937125"/>
          <p14:tracePt t="183509" x="5454650" y="4868863"/>
          <p14:tracePt t="183510" x="5454650" y="4852988"/>
          <p14:tracePt t="183525" x="5454650" y="4792663"/>
          <p14:tracePt t="183528" x="5454650" y="4775200"/>
          <p14:tracePt t="183550" x="5454650" y="4716463"/>
          <p14:tracePt t="183553" x="5454650" y="4691063"/>
          <p14:tracePt t="183556" x="5462588" y="4683125"/>
          <p14:tracePt t="183559" x="5472113" y="4665663"/>
          <p14:tracePt t="183575" x="5472113" y="4589463"/>
          <p14:tracePt t="183592" x="5480050" y="4529138"/>
          <p14:tracePt t="183609" x="5505450" y="4460875"/>
          <p14:tracePt t="183625" x="5522913" y="4376738"/>
          <p14:tracePt t="183628" x="5522913" y="4368800"/>
          <p14:tracePt t="183642" x="5556250" y="4275138"/>
          <p14:tracePt t="183659" x="5573713" y="4189413"/>
          <p14:tracePt t="183675" x="5581650" y="4105275"/>
          <p14:tracePt t="183678" x="5581650" y="4087813"/>
          <p14:tracePt t="183692" x="5599113" y="4044950"/>
          <p14:tracePt t="183694" x="5599113" y="4019550"/>
          <p14:tracePt t="183709" x="5599113" y="3968750"/>
          <p14:tracePt t="183725" x="5599113" y="3951288"/>
          <p14:tracePt t="183742" x="5599113" y="3943350"/>
          <p14:tracePt t="277157" x="5607050" y="3943350"/>
          <p14:tracePt t="277166" x="5616575" y="3943350"/>
          <p14:tracePt t="277174" x="5641975" y="3943350"/>
          <p14:tracePt t="277185" x="5692775" y="3943350"/>
          <p14:tracePt t="277188" x="5726113" y="3935413"/>
          <p14:tracePt t="277201" x="5802313" y="3900488"/>
          <p14:tracePt t="277205" x="5837238" y="3875088"/>
          <p14:tracePt t="277207" x="5888038" y="3841750"/>
          <p14:tracePt t="277217" x="6032500" y="3756025"/>
          <p14:tracePt t="277219" x="6091238" y="3713163"/>
          <p14:tracePt t="277234" x="6346825" y="3492500"/>
          <p14:tracePt t="277236" x="6440488" y="3416300"/>
          <p14:tracePt t="277251" x="6813550" y="3041650"/>
          <p14:tracePt t="277267" x="7094538" y="2643188"/>
          <p14:tracePt t="277285" x="7239000" y="2430463"/>
          <p14:tracePt t="277301" x="7315200" y="2227263"/>
          <p14:tracePt t="277317" x="7340600" y="2116138"/>
          <p14:tracePt t="277334" x="7332663" y="2065338"/>
          <p14:tracePt t="277351" x="7307263" y="2047875"/>
          <p14:tracePt t="277354" x="7297738" y="2039938"/>
          <p14:tracePt t="277357" x="7289800" y="2030413"/>
          <p14:tracePt t="277367" x="7264400" y="2014538"/>
          <p14:tracePt t="277383" x="7188200" y="2014538"/>
          <p14:tracePt t="277401" x="7069138" y="2014538"/>
          <p14:tracePt t="277404" x="7034213" y="2014538"/>
          <p14:tracePt t="277417" x="6889750" y="2055813"/>
          <p14:tracePt t="277420" x="6848475" y="2065338"/>
          <p14:tracePt t="277434" x="6618288" y="2124075"/>
          <p14:tracePt t="277451" x="6364288" y="2260600"/>
          <p14:tracePt t="277467" x="6126163" y="2422525"/>
          <p14:tracePt t="277471" x="6065838" y="2463800"/>
          <p14:tracePt t="277485" x="5761038" y="2686050"/>
          <p14:tracePt t="277501" x="5480050" y="2889250"/>
          <p14:tracePt t="277518" x="5191125" y="3084513"/>
          <p14:tracePt t="277534" x="4935538" y="3254375"/>
          <p14:tracePt t="277551" x="4740275" y="3398838"/>
          <p14:tracePt t="277554" x="4714875" y="3424238"/>
          <p14:tracePt t="277568" x="4613275" y="3517900"/>
          <p14:tracePt t="277584" x="4587875" y="3543300"/>
          <p14:tracePt t="277608" x="4587875" y="3552825"/>
          <p14:tracePt t="277620" x="4595813" y="3552825"/>
          <p14:tracePt t="277624" x="4605338" y="3552825"/>
          <p14:tracePt t="277629" x="4621213" y="3552825"/>
          <p14:tracePt t="277641" x="4638675" y="3552825"/>
          <p14:tracePt t="277651" x="4656138" y="3552825"/>
          <p14:tracePt t="277667" x="4673600" y="3552825"/>
          <p14:tracePt t="277671" x="4699000" y="3552825"/>
          <p14:tracePt t="277673" x="4699000" y="3543300"/>
          <p14:tracePt t="277684" x="4724400" y="3527425"/>
          <p14:tracePt t="277686" x="4732338" y="3527425"/>
          <p14:tracePt t="277701" x="4818063" y="3475038"/>
          <p14:tracePt t="277717" x="4927600" y="3408363"/>
          <p14:tracePt t="277734" x="5097463" y="3279775"/>
          <p14:tracePt t="277751" x="5353050" y="3127375"/>
          <p14:tracePt t="277753" x="5403850" y="3084513"/>
          <p14:tracePt t="277767" x="5581650" y="2982913"/>
          <p14:tracePt t="277770" x="5632450" y="2940050"/>
          <p14:tracePt t="277772" x="5683250" y="2906713"/>
          <p14:tracePt t="277784" x="5786438" y="2838450"/>
          <p14:tracePt t="277800" x="5853113" y="2787650"/>
          <p14:tracePt t="277817" x="5862638" y="2778125"/>
          <p14:tracePt t="277820" x="5870575" y="2770188"/>
          <p14:tracePt t="277940" x="5870575" y="2778125"/>
          <p14:tracePt t="277966" x="5853113" y="2787650"/>
          <p14:tracePt t="277996" x="5845175" y="2805113"/>
          <p14:tracePt t="278002" x="5837238" y="2813050"/>
          <p14:tracePt t="278018" x="5811838" y="2820988"/>
          <p14:tracePt t="278035" x="5761038" y="2855913"/>
          <p14:tracePt t="278050" x="5708650" y="2897188"/>
          <p14:tracePt t="278067" x="5667375" y="2974975"/>
          <p14:tracePt t="278084" x="5581650" y="3059113"/>
          <p14:tracePt t="278087" x="5565775" y="3076575"/>
          <p14:tracePt t="278101" x="5513388" y="3127375"/>
          <p14:tracePt t="278118" x="5472113" y="3170238"/>
          <p14:tracePt t="278134" x="5454650" y="3178175"/>
          <p14:tracePt t="278151" x="5446713" y="3186113"/>
          <p14:tracePt t="278169" x="5429250" y="3195638"/>
          <p14:tracePt t="278801" x="5429250" y="3203575"/>
          <p14:tracePt t="278807" x="5429250" y="3211513"/>
          <p14:tracePt t="278817" x="5429250" y="3221038"/>
          <p14:tracePt t="278836" x="5429250" y="3228975"/>
          <p14:tracePt t="278852" x="5437188" y="3228975"/>
          <p14:tracePt t="278868" x="5480050" y="3228975"/>
          <p14:tracePt t="278872" x="5487988" y="3228975"/>
          <p14:tracePt t="278883" x="5513388" y="3228975"/>
          <p14:tracePt t="278900" x="5548313" y="3228975"/>
          <p14:tracePt t="278917" x="5591175" y="3228975"/>
          <p14:tracePt t="278933" x="5607050" y="3228975"/>
          <p14:tracePt t="278950" x="5616575" y="3228975"/>
          <p14:tracePt t="278970" x="5624513" y="3221038"/>
          <p14:tracePt t="279002" x="5641975" y="3221038"/>
          <p14:tracePt t="279012" x="5649913" y="3211513"/>
          <p14:tracePt t="279017" x="5657850" y="3203575"/>
          <p14:tracePt t="279033" x="5667375" y="3195638"/>
          <p14:tracePt t="279036" x="5667375" y="3186113"/>
          <p14:tracePt t="279049" x="5675313" y="3178175"/>
          <p14:tracePt t="279051" x="5683250" y="3178175"/>
          <p14:tracePt t="279067" x="5692775" y="3160713"/>
          <p14:tracePt t="279084" x="5700713" y="3144838"/>
          <p14:tracePt t="279100" x="5700713" y="3127375"/>
          <p14:tracePt t="279117" x="5700713" y="3119438"/>
          <p14:tracePt t="279134" x="5692775" y="3094038"/>
          <p14:tracePt t="279151" x="5667375" y="3076575"/>
          <p14:tracePt t="279155" x="5657850" y="3076575"/>
          <p14:tracePt t="279158" x="5641975" y="3067050"/>
          <p14:tracePt t="279160" x="5632450" y="3059113"/>
          <p14:tracePt t="279166" x="5624513" y="3059113"/>
          <p14:tracePt t="279189" x="5522913" y="3041650"/>
          <p14:tracePt t="279194" x="5487988" y="3025775"/>
          <p14:tracePt t="279197" x="5462588" y="3025775"/>
          <p14:tracePt t="279201" x="5446713" y="3016250"/>
          <p14:tracePt t="279217" x="5343525" y="2990850"/>
          <p14:tracePt t="279233" x="5241925" y="2990850"/>
          <p14:tracePt t="279236" x="5216525" y="2990850"/>
          <p14:tracePt t="279250" x="5173663" y="2990850"/>
          <p14:tracePt t="279252" x="5148263" y="2990850"/>
          <p14:tracePt t="279267" x="5080000" y="2990850"/>
          <p14:tracePt t="279283" x="5038725" y="3000375"/>
          <p14:tracePt t="279300" x="5021263" y="3016250"/>
          <p14:tracePt t="279316" x="4995863" y="3033713"/>
          <p14:tracePt t="279333" x="4970463" y="3051175"/>
          <p14:tracePt t="279350" x="4962525" y="3059113"/>
          <p14:tracePt t="279352" x="4953000" y="3059113"/>
          <p14:tracePt t="279366" x="4945063" y="3084513"/>
          <p14:tracePt t="279383" x="4935538" y="3094038"/>
          <p14:tracePt t="279386" x="4935538" y="3101975"/>
          <p14:tracePt t="279399" x="4935538" y="3119438"/>
          <p14:tracePt t="279402" x="4935538" y="3135313"/>
          <p14:tracePt t="279417" x="4935538" y="3152775"/>
          <p14:tracePt t="279433" x="4945063" y="3195638"/>
          <p14:tracePt t="279449" x="4987925" y="3254375"/>
          <p14:tracePt t="279467" x="5089525" y="3340100"/>
          <p14:tracePt t="279483" x="5183188" y="3390900"/>
          <p14:tracePt t="279499" x="5259388" y="3433763"/>
          <p14:tracePt t="279516" x="5335588" y="3459163"/>
          <p14:tracePt t="279533" x="5421313" y="3467100"/>
          <p14:tracePt t="279536" x="5437188" y="3467100"/>
          <p14:tracePt t="279549" x="5522913" y="3467100"/>
          <p14:tracePt t="279566" x="5573713" y="3467100"/>
          <p14:tracePt t="279583" x="5624513" y="3467100"/>
          <p14:tracePt t="279586" x="5641975" y="3467100"/>
          <p14:tracePt t="279600" x="5675313" y="3449638"/>
          <p14:tracePt t="279602" x="5675313" y="3441700"/>
          <p14:tracePt t="279617" x="5700713" y="3416300"/>
          <p14:tracePt t="279633" x="5743575" y="3390900"/>
          <p14:tracePt t="279650" x="5786438" y="3340100"/>
          <p14:tracePt t="279665" x="5827713" y="3271838"/>
          <p14:tracePt t="279666" x="5845175" y="3246438"/>
          <p14:tracePt t="279683" x="5888038" y="3178175"/>
          <p14:tracePt t="279700" x="5913438" y="3127375"/>
          <p14:tracePt t="279703" x="5921375" y="3119438"/>
          <p14:tracePt t="279716" x="5930900" y="3076575"/>
          <p14:tracePt t="279732" x="5930900" y="3025775"/>
          <p14:tracePt t="279749" x="5895975" y="2982913"/>
          <p14:tracePt t="279767" x="5853113" y="2940050"/>
          <p14:tracePt t="279783" x="5802313" y="2922588"/>
          <p14:tracePt t="279786" x="5802313" y="2914650"/>
          <p14:tracePt t="279799" x="5768975" y="2889250"/>
          <p14:tracePt t="279802" x="5751513" y="2881313"/>
          <p14:tracePt t="279817" x="5700713" y="2863850"/>
          <p14:tracePt t="279833" x="5616575" y="2838450"/>
          <p14:tracePt t="279850" x="5548313" y="2838450"/>
          <p14:tracePt t="279867" x="5437188" y="2838450"/>
          <p14:tracePt t="279870" x="5411788" y="2838450"/>
          <p14:tracePt t="279873" x="5394325" y="2838450"/>
          <p14:tracePt t="279874" x="5368925" y="2838450"/>
          <p14:tracePt t="279883" x="5327650" y="2838450"/>
          <p14:tracePt t="279887" x="5310188" y="2838450"/>
          <p14:tracePt t="279899" x="5249863" y="2838450"/>
          <p14:tracePt t="279916" x="5208588" y="2838450"/>
          <p14:tracePt t="279918" x="5191125" y="2838450"/>
          <p14:tracePt t="279932" x="5165725" y="2855913"/>
          <p14:tracePt t="279949" x="5140325" y="2881313"/>
          <p14:tracePt t="279953" x="5122863" y="2889250"/>
          <p14:tracePt t="279966" x="5114925" y="2906713"/>
          <p14:tracePt t="279968" x="5106988" y="2914650"/>
          <p14:tracePt t="279984" x="5089525" y="2974975"/>
          <p14:tracePt t="279999" x="5054600" y="3016250"/>
          <p14:tracePt t="280016" x="5038725" y="3067050"/>
          <p14:tracePt t="280018" x="5038725" y="3084513"/>
          <p14:tracePt t="280033" x="5038725" y="3135313"/>
          <p14:tracePt t="280049" x="5038725" y="3195638"/>
          <p14:tracePt t="280065" x="5046663" y="3228975"/>
          <p14:tracePt t="280067" x="5046663" y="3238500"/>
          <p14:tracePt t="280082" x="5080000" y="3289300"/>
          <p14:tracePt t="280099" x="5173663" y="3382963"/>
          <p14:tracePt t="280116" x="5259388" y="3424238"/>
          <p14:tracePt t="280132" x="5360988" y="3459163"/>
          <p14:tracePt t="280136" x="5386388" y="3467100"/>
          <p14:tracePt t="280149" x="5462588" y="3484563"/>
          <p14:tracePt t="280152" x="5480050" y="3484563"/>
          <p14:tracePt t="280166" x="5538788" y="3484563"/>
          <p14:tracePt t="280168" x="5556250" y="3484563"/>
          <p14:tracePt t="280183" x="5599113" y="3484563"/>
          <p14:tracePt t="280200" x="5616575" y="3484563"/>
          <p14:tracePt t="280203" x="5632450" y="3484563"/>
          <p14:tracePt t="280239" x="5641975" y="3475038"/>
          <p14:tracePt t="280247" x="5649913" y="3475038"/>
          <p14:tracePt t="280256" x="5667375" y="3459163"/>
          <p14:tracePt t="280266" x="5700713" y="3433763"/>
          <p14:tracePt t="280283" x="5768975" y="3390900"/>
          <p14:tracePt t="280286" x="5776913" y="3373438"/>
          <p14:tracePt t="280299" x="5819775" y="3322638"/>
          <p14:tracePt t="280302" x="5837238" y="3305175"/>
          <p14:tracePt t="280315" x="5862638" y="3263900"/>
          <p14:tracePt t="280332" x="5870575" y="3254375"/>
          <p14:tracePt t="280349" x="5870575" y="3246438"/>
          <p14:tracePt t="285725" x="5895975" y="3246438"/>
          <p14:tracePt t="285734" x="5938838" y="3228975"/>
          <p14:tracePt t="285740" x="5989638" y="3228975"/>
          <p14:tracePt t="285743" x="6007100" y="3221038"/>
          <p14:tracePt t="285764" x="6245225" y="3160713"/>
          <p14:tracePt t="285780" x="6559550" y="3144838"/>
          <p14:tracePt t="285797" x="7043738" y="3144838"/>
          <p14:tracePt t="285812" x="7188200" y="3144838"/>
          <p14:tracePt t="285812" x="7204075" y="3144838"/>
          <p14:tracePt t="285828" x="7400925" y="3144838"/>
          <p14:tracePt t="285830" x="7485063" y="3144838"/>
          <p14:tracePt t="285845" x="7885113" y="3144838"/>
          <p14:tracePt t="285862" x="8334375" y="3144838"/>
          <p14:tracePt t="285878" x="8802688" y="3144838"/>
          <p14:tracePt t="285895" x="9294813" y="3144838"/>
          <p14:tracePt t="285912" x="9583738" y="3109913"/>
          <p14:tracePt t="285928" x="9728200" y="3101975"/>
          <p14:tracePt t="285945" x="9821863" y="3101975"/>
          <p14:tracePt t="285948" x="9847263" y="3101975"/>
          <p14:tracePt t="285951" x="9864725" y="3101975"/>
          <p14:tracePt t="285963" x="9931400" y="3101975"/>
          <p14:tracePt t="285979" x="10050463" y="3101975"/>
          <p14:tracePt t="285996" x="10194925" y="3101975"/>
          <p14:tracePt t="285998" x="10229850" y="3109913"/>
          <p14:tracePt t="286013" x="10364788" y="3135313"/>
          <p14:tracePt t="286029" x="10450513" y="3160713"/>
          <p14:tracePt t="286032" x="10467975" y="3160713"/>
          <p14:tracePt t="286046" x="10526713" y="3178175"/>
          <p14:tracePt t="286048" x="10552113" y="3178175"/>
          <p14:tracePt t="286050" x="10577513" y="3186113"/>
          <p14:tracePt t="286053" x="10620375" y="3195638"/>
          <p14:tracePt t="286062" x="10729913" y="3228975"/>
          <p14:tracePt t="286078" x="11053763" y="3314700"/>
          <p14:tracePt t="286095" x="11503025" y="3390900"/>
          <p14:tracePt t="286112" x="11791950" y="3424238"/>
          <p14:tracePt t="286129" x="11971338" y="3424238"/>
          <p14:tracePt t="286132" x="11996738" y="3424238"/>
          <p14:tracePt t="286145" x="12072938" y="3424238"/>
          <p14:tracePt t="286163" x="12184063" y="34242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5134E77-E191-17E0-6243-A0CA9207ABB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EB9EB89-A6CC-4E29-9CC9-2A2D964B7536}"/>
              </a:ext>
            </a:extLst>
          </p:cNvPr>
          <p:cNvSpPr txBox="1"/>
          <p:nvPr/>
        </p:nvSpPr>
        <p:spPr>
          <a:xfrm>
            <a:off x="3571998" y="308826"/>
            <a:ext cx="423224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C.A.C.B,</a:t>
            </a:r>
            <a:r>
              <a:rPr lang="en-US" altLang="ar-SA" b="1" dirty="0">
                <a:solidFill>
                  <a:srgbClr val="FF0000"/>
                </a:solidFill>
              </a:rPr>
              <a:t> </a:t>
            </a:r>
            <a:r>
              <a:rPr lang="en-US" altLang="ar-SA" b="1" dirty="0">
                <a:solidFill>
                  <a:srgbClr val="C00000"/>
                </a:solidFill>
                <a:effectLst>
                  <a:outerShdw blurRad="38100" dist="38100" dir="2700000" algn="tl">
                    <a:srgbClr val="000000">
                      <a:alpha val="43137"/>
                    </a:srgbClr>
                  </a:outerShdw>
                </a:effectLst>
              </a:rPr>
              <a:t>Personal Factors</a:t>
            </a:r>
          </a:p>
        </p:txBody>
      </p:sp>
      <p:sp>
        <p:nvSpPr>
          <p:cNvPr id="3" name="Rectangle 2">
            <a:extLst>
              <a:ext uri="{FF2B5EF4-FFF2-40B4-BE49-F238E27FC236}">
                <a16:creationId xmlns:a16="http://schemas.microsoft.com/office/drawing/2014/main" id="{B4ED83E6-DE5A-667A-3E88-B9EF10F0D0A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sp>
        <p:nvSpPr>
          <p:cNvPr id="11" name="Rectangle 5">
            <a:extLst>
              <a:ext uri="{FF2B5EF4-FFF2-40B4-BE49-F238E27FC236}">
                <a16:creationId xmlns:a16="http://schemas.microsoft.com/office/drawing/2014/main" id="{08B0BE43-B0A8-4847-96BC-52B984ACAA5B}"/>
              </a:ext>
            </a:extLst>
          </p:cNvPr>
          <p:cNvSpPr txBox="1">
            <a:spLocks noChangeArrowheads="1"/>
          </p:cNvSpPr>
          <p:nvPr/>
        </p:nvSpPr>
        <p:spPr>
          <a:xfrm>
            <a:off x="466928" y="1573710"/>
            <a:ext cx="4552544" cy="4768724"/>
          </a:xfrm>
          <a:prstGeom prst="rect">
            <a:avLst/>
          </a:prstGeom>
          <a:ln>
            <a:solidFill>
              <a:srgbClr val="4472C4"/>
            </a:solid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98463" lvl="1" indent="-223838">
              <a:lnSpc>
                <a:spcPct val="200000"/>
              </a:lnSpc>
              <a:buFontTx/>
              <a:buChar char="•"/>
            </a:pPr>
            <a:r>
              <a:rPr lang="en-US" altLang="ar-SA" b="1" dirty="0">
                <a:latin typeface="Times New Roman" panose="02020603050405020304" pitchFamily="18" charset="0"/>
              </a:rPr>
              <a:t>Age and life-cycle stage</a:t>
            </a:r>
          </a:p>
          <a:p>
            <a:pPr marL="398463" lvl="1" indent="-223838">
              <a:lnSpc>
                <a:spcPct val="200000"/>
              </a:lnSpc>
              <a:buFontTx/>
              <a:buChar char="•"/>
            </a:pPr>
            <a:r>
              <a:rPr lang="en-US" altLang="ar-SA" b="1" dirty="0">
                <a:latin typeface="Times New Roman" panose="02020603050405020304" pitchFamily="18" charset="0"/>
              </a:rPr>
              <a:t>Occupation</a:t>
            </a:r>
          </a:p>
          <a:p>
            <a:pPr marL="398463" lvl="1" indent="-223838">
              <a:lnSpc>
                <a:spcPct val="200000"/>
              </a:lnSpc>
              <a:buFontTx/>
              <a:buChar char="•"/>
            </a:pPr>
            <a:r>
              <a:rPr lang="en-US" altLang="ar-SA" b="1" dirty="0">
                <a:latin typeface="Times New Roman" panose="02020603050405020304" pitchFamily="18" charset="0"/>
              </a:rPr>
              <a:t>Economic situation</a:t>
            </a:r>
          </a:p>
          <a:p>
            <a:pPr marL="398463" lvl="1" indent="-223838">
              <a:lnSpc>
                <a:spcPct val="200000"/>
              </a:lnSpc>
              <a:buFontTx/>
              <a:buChar char="•"/>
            </a:pPr>
            <a:r>
              <a:rPr lang="en-US" altLang="ar-SA" b="1" dirty="0">
                <a:latin typeface="Times New Roman" panose="02020603050405020304" pitchFamily="18" charset="0"/>
              </a:rPr>
              <a:t>Lifestyle</a:t>
            </a:r>
          </a:p>
          <a:p>
            <a:pPr marL="398463" lvl="1" indent="-223838">
              <a:lnSpc>
                <a:spcPct val="200000"/>
              </a:lnSpc>
              <a:buFontTx/>
              <a:buChar char="•"/>
            </a:pPr>
            <a:r>
              <a:rPr lang="en-US" altLang="ar-SA" b="1" dirty="0">
                <a:latin typeface="Times New Roman" panose="02020603050405020304" pitchFamily="18" charset="0"/>
              </a:rPr>
              <a:t>Personality and self-concept</a:t>
            </a:r>
          </a:p>
          <a:p>
            <a:pPr>
              <a:lnSpc>
                <a:spcPct val="250000"/>
              </a:lnSpc>
              <a:buSzPct val="55000"/>
              <a:buFontTx/>
              <a:buChar char="•"/>
            </a:pPr>
            <a:endParaRPr lang="en-US" altLang="ar-SA" b="1" dirty="0"/>
          </a:p>
        </p:txBody>
      </p:sp>
      <p:pic>
        <p:nvPicPr>
          <p:cNvPr id="5" name="Picture 4">
            <a:extLst>
              <a:ext uri="{FF2B5EF4-FFF2-40B4-BE49-F238E27FC236}">
                <a16:creationId xmlns:a16="http://schemas.microsoft.com/office/drawing/2014/main" id="{94163393-89F8-063C-679C-B85E1B53260A}"/>
              </a:ext>
            </a:extLst>
          </p:cNvPr>
          <p:cNvPicPr>
            <a:picLocks noChangeAspect="1"/>
          </p:cNvPicPr>
          <p:nvPr/>
        </p:nvPicPr>
        <p:blipFill>
          <a:blip r:embed="rId2"/>
          <a:stretch>
            <a:fillRect/>
          </a:stretch>
        </p:blipFill>
        <p:spPr>
          <a:xfrm>
            <a:off x="5097294" y="1573710"/>
            <a:ext cx="6838544" cy="4768723"/>
          </a:xfrm>
          <a:prstGeom prst="rect">
            <a:avLst/>
          </a:prstGeom>
        </p:spPr>
      </p:pic>
      <p:pic>
        <p:nvPicPr>
          <p:cNvPr id="6" name="Graphic 21">
            <a:extLst>
              <a:ext uri="{FF2B5EF4-FFF2-40B4-BE49-F238E27FC236}">
                <a16:creationId xmlns:a16="http://schemas.microsoft.com/office/drawing/2014/main" id="{F2D13CF2-80EA-23E9-E3EA-2BA267374F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Slide Number Placeholder 1">
            <a:extLst>
              <a:ext uri="{FF2B5EF4-FFF2-40B4-BE49-F238E27FC236}">
                <a16:creationId xmlns:a16="http://schemas.microsoft.com/office/drawing/2014/main" id="{36906C2E-89F2-6D00-2AAA-E70F0814A0A5}"/>
              </a:ext>
            </a:extLst>
          </p:cNvPr>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51317347"/>
      </p:ext>
    </p:extLst>
  </p:cSld>
  <p:clrMapOvr>
    <a:masterClrMapping/>
  </p:clrMapOvr>
  <mc:AlternateContent xmlns:mc="http://schemas.openxmlformats.org/markup-compatibility/2006" xmlns:p14="http://schemas.microsoft.com/office/powerpoint/2010/main">
    <mc:Choice Requires="p14">
      <p:transition spd="slow" p14:dur="2000" advTm="451341"/>
    </mc:Choice>
    <mc:Fallback xmlns="">
      <p:transition spd="slow" advTm="451341"/>
    </mc:Fallback>
  </mc:AlternateContent>
  <p:extLst>
    <p:ext uri="{3A86A75C-4F4B-4683-9AE1-C65F6400EC91}">
      <p14:laserTraceLst xmlns:p14="http://schemas.microsoft.com/office/powerpoint/2010/main">
        <p14:tracePtLst>
          <p14:tracePt t="1682" x="11885613" y="3279775"/>
          <p14:tracePt t="1690" x="11657013" y="3254375"/>
          <p14:tracePt t="1706" x="11256963" y="3221038"/>
          <p14:tracePt t="1723" x="10833100" y="3186113"/>
          <p14:tracePt t="1746" x="10323513" y="3186113"/>
          <p14:tracePt t="1753" x="10144125" y="3178175"/>
          <p14:tracePt t="1757" x="10050463" y="3178175"/>
          <p14:tracePt t="1760" x="9948863" y="3178175"/>
          <p14:tracePt t="1763" x="9847263" y="3178175"/>
          <p14:tracePt t="1773" x="9550400" y="3170238"/>
          <p14:tracePt t="1790" x="9158288" y="3076575"/>
          <p14:tracePt t="1792" x="9048750" y="3067050"/>
          <p14:tracePt t="1807" x="8699500" y="3033713"/>
          <p14:tracePt t="1810" x="8589963" y="3008313"/>
          <p14:tracePt t="1812" x="8470900" y="2982913"/>
          <p14:tracePt t="1824" x="8131175" y="2940050"/>
          <p14:tracePt t="1828" x="8012113" y="2914650"/>
          <p14:tracePt t="1840" x="7697788" y="2846388"/>
          <p14:tracePt t="1856" x="7289800" y="2770188"/>
          <p14:tracePt t="1874" x="6864350" y="2660650"/>
          <p14:tracePt t="1890" x="6516688" y="2582863"/>
          <p14:tracePt t="1906" x="6261100" y="2516188"/>
          <p14:tracePt t="1909" x="6176963" y="2506663"/>
          <p14:tracePt t="1911" x="6100763" y="2498725"/>
          <p14:tracePt t="1923" x="5895975" y="2463800"/>
          <p14:tracePt t="1926" x="5827713" y="2455863"/>
          <p14:tracePt t="1940" x="5599113" y="2447925"/>
          <p14:tracePt t="1943" x="5522913" y="2447925"/>
          <p14:tracePt t="1945" x="5454650" y="2447925"/>
          <p14:tracePt t="1956" x="5310188" y="2447925"/>
          <p14:tracePt t="1959" x="5241925" y="2447925"/>
          <p14:tracePt t="1973" x="4995863" y="2438400"/>
          <p14:tracePt t="1976" x="4935538" y="2422525"/>
          <p14:tracePt t="1989" x="4800600" y="2422525"/>
          <p14:tracePt t="2006" x="4638675" y="2422525"/>
          <p14:tracePt t="2009" x="4595813" y="2422525"/>
          <p14:tracePt t="2024" x="4443413" y="2422525"/>
          <p14:tracePt t="2040" x="4298950" y="2422525"/>
          <p14:tracePt t="2056" x="4146550" y="2422525"/>
          <p14:tracePt t="2073" x="4010025" y="2422525"/>
          <p14:tracePt t="2090" x="3832225" y="2422525"/>
          <p14:tracePt t="2106" x="3678238" y="2438400"/>
          <p14:tracePt t="2123" x="3551238" y="2447925"/>
          <p14:tracePt t="2140" x="3441700" y="2447925"/>
          <p14:tracePt t="2144" x="3406775" y="2447925"/>
          <p14:tracePt t="2146" x="3389313" y="2447925"/>
          <p14:tracePt t="2157" x="3330575" y="2447925"/>
          <p14:tracePt t="2158" x="3313113" y="2447925"/>
          <p14:tracePt t="2173" x="3203575" y="2447925"/>
          <p14:tracePt t="2190" x="3092450" y="2455863"/>
          <p14:tracePt t="2193" x="3059113" y="2463800"/>
          <p14:tracePt t="2206" x="2940050" y="2463800"/>
          <p14:tracePt t="2210" x="2897188" y="2463800"/>
          <p14:tracePt t="2212" x="2838450" y="2473325"/>
          <p14:tracePt t="2224" x="2651125" y="2498725"/>
          <p14:tracePt t="2240" x="2352675" y="2532063"/>
          <p14:tracePt t="2256" x="2225675" y="2532063"/>
          <p14:tracePt t="2273" x="2047875" y="2532063"/>
          <p14:tracePt t="2290" x="1885950" y="2541588"/>
          <p14:tracePt t="2307" x="1792288" y="2541588"/>
          <p14:tracePt t="2324" x="1758950" y="2541588"/>
          <p14:tracePt t="2342" x="1741488" y="2541588"/>
          <p14:tracePt t="2373" x="1724025" y="2541588"/>
          <p14:tracePt t="2410" x="1716088" y="2541588"/>
          <p14:tracePt t="2418" x="1708150" y="2541588"/>
          <p14:tracePt t="2429" x="1698625" y="2541588"/>
          <p14:tracePt t="2440" x="1690688" y="2541588"/>
          <p14:tracePt t="2456" x="1682750" y="2541588"/>
          <p14:tracePt t="2473" x="1657350" y="2541588"/>
          <p14:tracePt t="2490" x="1647825" y="2541588"/>
          <p14:tracePt t="2506" x="1639888" y="2541588"/>
          <p14:tracePt t="2510" x="1622425" y="2532063"/>
          <p14:tracePt t="2523" x="1614488" y="2532063"/>
          <p14:tracePt t="2539" x="1597025" y="2524125"/>
          <p14:tracePt t="2556" x="1579563" y="2516188"/>
          <p14:tracePt t="2560" x="1571625" y="2516188"/>
          <p14:tracePt t="2574" x="1546225" y="2498725"/>
          <p14:tracePt t="2589" x="1520825" y="2498725"/>
          <p14:tracePt t="2606" x="1477963" y="2498725"/>
          <p14:tracePt t="2609" x="1470025" y="2498725"/>
          <p14:tracePt t="2623" x="1452563" y="2489200"/>
          <p14:tracePt t="2639" x="1444625" y="2489200"/>
          <p14:tracePt t="2656" x="1435100" y="2489200"/>
          <p14:tracePt t="2847" x="1435100" y="2481263"/>
          <p14:tracePt t="2862" x="1444625" y="2481263"/>
          <p14:tracePt t="2869" x="1452563" y="2473325"/>
          <p14:tracePt t="2874" x="1462088" y="2473325"/>
          <p14:tracePt t="2889" x="1503363" y="2463800"/>
          <p14:tracePt t="2906" x="1589088" y="2430463"/>
          <p14:tracePt t="2923" x="1647825" y="2413000"/>
          <p14:tracePt t="2927" x="1673225" y="2405063"/>
          <p14:tracePt t="2940" x="1724025" y="2405063"/>
          <p14:tracePt t="2944" x="1741488" y="2397125"/>
          <p14:tracePt t="2947" x="1766888" y="2387600"/>
          <p14:tracePt t="2955" x="1809750" y="2379663"/>
          <p14:tracePt t="2972" x="1893888" y="2354263"/>
          <p14:tracePt t="2975" x="1920875" y="2344738"/>
          <p14:tracePt t="2977" x="1936750" y="2336800"/>
          <p14:tracePt t="2990" x="1979613" y="2336800"/>
          <p14:tracePt t="3006" x="2038350" y="2328863"/>
          <p14:tracePt t="3009" x="2065338" y="2319338"/>
          <p14:tracePt t="3023" x="2106613" y="2303463"/>
          <p14:tracePt t="3025" x="2116138" y="2303463"/>
          <p14:tracePt t="3040" x="2174875" y="2286000"/>
          <p14:tracePt t="3056" x="2260600" y="2268538"/>
          <p14:tracePt t="3072" x="2395538" y="2268538"/>
          <p14:tracePt t="3089" x="2582863" y="2268538"/>
          <p14:tracePt t="3106" x="2828925" y="2268538"/>
          <p14:tracePt t="3122" x="2990850" y="2268538"/>
          <p14:tracePt t="3139" x="3168650" y="2268538"/>
          <p14:tracePt t="3155" x="3270250" y="2268538"/>
          <p14:tracePt t="3172" x="3322638" y="2268538"/>
          <p14:tracePt t="3190" x="3373438" y="2268538"/>
          <p14:tracePt t="3206" x="3467100" y="2260600"/>
          <p14:tracePt t="3209" x="3492500" y="2260600"/>
          <p14:tracePt t="3222" x="3602038" y="2260600"/>
          <p14:tracePt t="3225" x="3644900" y="2260600"/>
          <p14:tracePt t="3228" x="3687763" y="2260600"/>
          <p14:tracePt t="3240" x="3848100" y="2260600"/>
          <p14:tracePt t="3257" x="3984625" y="2260600"/>
          <p14:tracePt t="3273" x="4095750" y="2260600"/>
          <p14:tracePt t="3289" x="4171950" y="2260600"/>
          <p14:tracePt t="3306" x="4187825" y="2260600"/>
          <p14:tracePt t="3323" x="4214813" y="2260600"/>
          <p14:tracePt t="3327" x="4222750" y="2260600"/>
          <p14:tracePt t="3331" x="4230688" y="2260600"/>
          <p14:tracePt t="3338" x="4248150" y="2260600"/>
          <p14:tracePt t="3355" x="4306888" y="2278063"/>
          <p14:tracePt t="3372" x="4375150" y="2286000"/>
          <p14:tracePt t="3375" x="4384675" y="2286000"/>
          <p14:tracePt t="3389" x="4410075" y="2286000"/>
          <p14:tracePt t="3405" x="4425950" y="2286000"/>
          <p14:tracePt t="3422" x="4443413" y="2293938"/>
          <p14:tracePt t="3439" x="4451350" y="2303463"/>
          <p14:tracePt t="4506" x="4451350" y="2311400"/>
          <p14:tracePt t="4522" x="4451350" y="2319338"/>
          <p14:tracePt t="4532" x="4443413" y="2328863"/>
          <p14:tracePt t="4540" x="4425950" y="2336800"/>
          <p14:tracePt t="4555" x="4418013" y="2336800"/>
          <p14:tracePt t="4572" x="4410075" y="2344738"/>
          <p14:tracePt t="4576" x="4410075" y="2354263"/>
          <p14:tracePt t="4596" x="4400550" y="2354263"/>
          <p14:tracePt t="4613" x="4392613" y="2354263"/>
          <p14:tracePt t="4622" x="4384675" y="2362200"/>
          <p14:tracePt t="4671" x="4384675" y="2371725"/>
          <p14:tracePt t="4685" x="4375150" y="2371725"/>
          <p14:tracePt t="4699" x="4367213" y="2371725"/>
          <p14:tracePt t="4715" x="4367213" y="2379663"/>
          <p14:tracePt t="4722" x="4359275" y="2387600"/>
          <p14:tracePt t="4739" x="4349750" y="2397125"/>
          <p14:tracePt t="4755" x="4332288" y="2397125"/>
          <p14:tracePt t="4772" x="4316413" y="2413000"/>
          <p14:tracePt t="4789" x="4306888" y="2422525"/>
          <p14:tracePt t="4794" x="4298950" y="2430463"/>
          <p14:tracePt t="4805" x="4281488" y="2438400"/>
          <p14:tracePt t="4809" x="4273550" y="2438400"/>
          <p14:tracePt t="4822" x="4265613" y="2438400"/>
          <p14:tracePt t="4838" x="4256088" y="2438400"/>
          <p14:tracePt t="4841" x="4240213" y="2447925"/>
          <p14:tracePt t="4855" x="4205288" y="2463800"/>
          <p14:tracePt t="4872" x="4162425" y="2463800"/>
          <p14:tracePt t="4888" x="4103688" y="2463800"/>
          <p14:tracePt t="4891" x="4095750" y="2463800"/>
          <p14:tracePt t="4893" x="4078288" y="2463800"/>
          <p14:tracePt t="4904" x="4052888" y="2463800"/>
          <p14:tracePt t="4907" x="4035425" y="2463800"/>
          <p14:tracePt t="4922" x="3951288" y="2463800"/>
          <p14:tracePt t="4938" x="3840163" y="2463800"/>
          <p14:tracePt t="4955" x="3713163" y="2463800"/>
          <p14:tracePt t="4959" x="3678238" y="2463800"/>
          <p14:tracePt t="4971" x="3559175" y="2463800"/>
          <p14:tracePt t="4988" x="3313113" y="2463800"/>
          <p14:tracePt t="5005" x="3084513" y="2463800"/>
          <p14:tracePt t="5026" x="2811463" y="2413000"/>
          <p14:tracePt t="5036" x="2709863" y="2405063"/>
          <p14:tracePt t="5039" x="2668588" y="2397125"/>
          <p14:tracePt t="5045" x="2616200" y="2387600"/>
          <p14:tracePt t="5052" x="2481263" y="2344738"/>
          <p14:tracePt t="5057" x="2430463" y="2328863"/>
          <p14:tracePt t="5075" x="2243138" y="2286000"/>
          <p14:tracePt t="5080" x="2225675" y="2286000"/>
          <p14:tracePt t="5083" x="2200275" y="2286000"/>
          <p14:tracePt t="5087" x="2166938" y="2278063"/>
          <p14:tracePt t="5104" x="2124075" y="2260600"/>
          <p14:tracePt t="5108" x="2106613" y="2260600"/>
          <p14:tracePt t="5110" x="2098675" y="2260600"/>
          <p14:tracePt t="5123" x="2065338" y="2252663"/>
          <p14:tracePt t="5138" x="1997075" y="2252663"/>
          <p14:tracePt t="5155" x="1962150" y="2252663"/>
          <p14:tracePt t="5156" x="1954213" y="2252663"/>
          <p14:tracePt t="5171" x="1936750" y="2252663"/>
          <p14:tracePt t="5284" x="1936750" y="2243138"/>
          <p14:tracePt t="5299" x="1954213" y="2243138"/>
          <p14:tracePt t="5305" x="1962150" y="2243138"/>
          <p14:tracePt t="5309" x="1971675" y="2243138"/>
          <p14:tracePt t="5312" x="1979613" y="2243138"/>
          <p14:tracePt t="5323" x="2030413" y="2243138"/>
          <p14:tracePt t="5326" x="2047875" y="2235200"/>
          <p14:tracePt t="5338" x="2098675" y="2227263"/>
          <p14:tracePt t="5354" x="2200275" y="2200275"/>
          <p14:tracePt t="5371" x="2362200" y="2159000"/>
          <p14:tracePt t="5387" x="2608263" y="2141538"/>
          <p14:tracePt t="5390" x="2684463" y="2133600"/>
          <p14:tracePt t="5405" x="2955925" y="2124075"/>
          <p14:tracePt t="5421" x="3211513" y="2124075"/>
          <p14:tracePt t="5438" x="3441700" y="2124075"/>
          <p14:tracePt t="5441" x="3500438" y="2124075"/>
          <p14:tracePt t="5454" x="3619500" y="2124075"/>
          <p14:tracePt t="5457" x="3652838" y="2124075"/>
          <p14:tracePt t="5459" x="3678238" y="2124075"/>
          <p14:tracePt t="5473" x="3729038" y="2124075"/>
          <p14:tracePt t="5476" x="3746500" y="2124075"/>
          <p14:tracePt t="5488" x="3789363" y="2124075"/>
          <p14:tracePt t="5491" x="3806825" y="2124075"/>
          <p14:tracePt t="5504" x="3857625" y="2124075"/>
          <p14:tracePt t="5507" x="3873500" y="2133600"/>
          <p14:tracePt t="5522" x="3984625" y="2166938"/>
          <p14:tracePt t="5538" x="4078288" y="2192338"/>
          <p14:tracePt t="5554" x="4154488" y="2209800"/>
          <p14:tracePt t="5571" x="4179888" y="2217738"/>
          <p14:tracePt t="5588" x="4187825" y="2217738"/>
          <p14:tracePt t="5633" x="4197350" y="2217738"/>
          <p14:tracePt t="5704" x="4197350" y="2227263"/>
          <p14:tracePt t="5714" x="4197350" y="2243138"/>
          <p14:tracePt t="5724" x="4197350" y="2260600"/>
          <p14:tracePt t="5728" x="4197350" y="2268538"/>
          <p14:tracePt t="5738" x="4197350" y="2286000"/>
          <p14:tracePt t="5756" x="4197350" y="2293938"/>
          <p14:tracePt t="5772" x="4197350" y="2311400"/>
          <p14:tracePt t="5789" x="4187825" y="2336800"/>
          <p14:tracePt t="5807" x="4154488" y="2379663"/>
          <p14:tracePt t="5810" x="4137025" y="2397125"/>
          <p14:tracePt t="5822" x="4070350" y="2447925"/>
          <p14:tracePt t="5826" x="4052888" y="2463800"/>
          <p14:tracePt t="5830" x="4027488" y="2481263"/>
          <p14:tracePt t="5832" x="4002088" y="2498725"/>
          <p14:tracePt t="5836" x="3976688" y="2516188"/>
          <p14:tracePt t="5854" x="3857625" y="2600325"/>
          <p14:tracePt t="5857" x="3822700" y="2625725"/>
          <p14:tracePt t="5871" x="3703638" y="2693988"/>
          <p14:tracePt t="5889" x="3576638" y="2762250"/>
          <p14:tracePt t="5904" x="3406775" y="2855913"/>
          <p14:tracePt t="5921" x="3117850" y="2974975"/>
          <p14:tracePt t="5922" x="3041650" y="2990850"/>
          <p14:tracePt t="5938" x="2676525" y="3084513"/>
          <p14:tracePt t="5954" x="2336800" y="3170238"/>
          <p14:tracePt t="5970" x="2055813" y="3246438"/>
          <p14:tracePt t="5987" x="1885950" y="3271838"/>
          <p14:tracePt t="5991" x="1852613" y="3279775"/>
          <p14:tracePt t="6005" x="1741488" y="3297238"/>
          <p14:tracePt t="6008" x="1716088" y="3297238"/>
          <p14:tracePt t="6020" x="1571625" y="3322638"/>
          <p14:tracePt t="6037" x="1333500" y="3340100"/>
          <p14:tracePt t="6054" x="1112838" y="3382963"/>
          <p14:tracePt t="6057" x="1044575" y="3398838"/>
          <p14:tracePt t="6071" x="925513" y="3408363"/>
          <p14:tracePt t="6073" x="884238" y="3408363"/>
          <p14:tracePt t="6088" x="781050" y="3408363"/>
          <p14:tracePt t="6104" x="739775" y="3408363"/>
          <p14:tracePt t="6122" x="704850" y="3408363"/>
          <p14:tracePt t="6126" x="688975" y="3408363"/>
          <p14:tracePt t="6138" x="646113" y="3408363"/>
          <p14:tracePt t="6154" x="595313" y="3408363"/>
          <p14:tracePt t="6171" x="552450" y="3408363"/>
          <p14:tracePt t="6188" x="527050" y="3398838"/>
          <p14:tracePt t="6191" x="517525" y="3398838"/>
          <p14:tracePt t="6204" x="509588" y="3398838"/>
          <p14:tracePt t="6222" x="484188" y="3390900"/>
          <p14:tracePt t="6238" x="476250" y="3382963"/>
          <p14:tracePt t="6386" x="476250" y="3373438"/>
          <p14:tracePt t="6393" x="484188" y="3355975"/>
          <p14:tracePt t="6397" x="492125" y="3355975"/>
          <p14:tracePt t="6404" x="509588" y="3355975"/>
          <p14:tracePt t="6407" x="517525" y="3348038"/>
          <p14:tracePt t="6421" x="552450" y="3340100"/>
          <p14:tracePt t="6437" x="569913" y="3330575"/>
          <p14:tracePt t="6441" x="577850" y="3322638"/>
          <p14:tracePt t="6454" x="603250" y="3322638"/>
          <p14:tracePt t="6457" x="611188" y="3322638"/>
          <p14:tracePt t="6470" x="654050" y="3322638"/>
          <p14:tracePt t="6474" x="661988" y="3322638"/>
          <p14:tracePt t="6476" x="679450" y="3322638"/>
          <p14:tracePt t="6488" x="722313" y="3322638"/>
          <p14:tracePt t="6503" x="781050" y="3314700"/>
          <p14:tracePt t="6520" x="874713" y="3314700"/>
          <p14:tracePt t="6523" x="909638" y="3314700"/>
          <p14:tracePt t="6536" x="985838" y="3305175"/>
          <p14:tracePt t="6539" x="1011238" y="3297238"/>
          <p14:tracePt t="6560" x="1095375" y="3297238"/>
          <p14:tracePt t="6564" x="1138238" y="3289300"/>
          <p14:tracePt t="6567" x="1155700" y="3289300"/>
          <p14:tracePt t="6570" x="1173163" y="3289300"/>
          <p14:tracePt t="6587" x="1214438" y="3279775"/>
          <p14:tracePt t="6604" x="1223963" y="3279775"/>
          <p14:tracePt t="6620" x="1239838" y="3271838"/>
          <p14:tracePt t="6665" x="1249363" y="3271838"/>
          <p14:tracePt t="6697" x="1265238" y="3271838"/>
          <p14:tracePt t="16454" x="1214438" y="3228975"/>
          <p14:tracePt t="16461" x="1173163" y="3211513"/>
          <p14:tracePt t="16470" x="1138238" y="3178175"/>
          <p14:tracePt t="16473" x="1130300" y="3160713"/>
          <p14:tracePt t="16481" x="1112838" y="3144838"/>
          <p14:tracePt t="16498" x="1112838" y="3119438"/>
          <p14:tracePt t="16514" x="1147763" y="3094038"/>
          <p14:tracePt t="16531" x="1173163" y="3076575"/>
          <p14:tracePt t="16548" x="1223963" y="3076575"/>
          <p14:tracePt t="16551" x="1231900" y="3076575"/>
          <p14:tracePt t="16564" x="1300163" y="3076575"/>
          <p14:tracePt t="16567" x="1325563" y="3076575"/>
          <p14:tracePt t="16582" x="1452563" y="3076575"/>
          <p14:tracePt t="16598" x="1682750" y="3076575"/>
          <p14:tracePt t="16601" x="1741488" y="3076575"/>
          <p14:tracePt t="16614" x="1946275" y="3094038"/>
          <p14:tracePt t="16617" x="2012950" y="3094038"/>
          <p14:tracePt t="16631" x="2157413" y="3094038"/>
          <p14:tracePt t="16649" x="2243138" y="3094038"/>
          <p14:tracePt t="16664" x="2276475" y="3084513"/>
          <p14:tracePt t="16735" x="2268538" y="3084513"/>
          <p14:tracePt t="16740" x="2260600" y="3084513"/>
          <p14:tracePt t="16748" x="2208213" y="3084513"/>
          <p14:tracePt t="16752" x="2192338" y="3084513"/>
          <p14:tracePt t="16755" x="2157413" y="3084513"/>
          <p14:tracePt t="16763" x="2116138" y="3084513"/>
          <p14:tracePt t="16781" x="1911350" y="3084513"/>
          <p14:tracePt t="16784" x="1885950" y="3084513"/>
          <p14:tracePt t="16797" x="1698625" y="3084513"/>
          <p14:tracePt t="16814" x="1462088" y="3135313"/>
          <p14:tracePt t="16818" x="1427163" y="3135313"/>
          <p14:tracePt t="16820" x="1401763" y="3144838"/>
          <p14:tracePt t="16832" x="1376363" y="3152775"/>
          <p14:tracePt t="16926" x="1384300" y="3152775"/>
          <p14:tracePt t="16931" x="1393825" y="3152775"/>
          <p14:tracePt t="16938" x="1435100" y="3152775"/>
          <p14:tracePt t="16940" x="1452563" y="3152775"/>
          <p14:tracePt t="16944" x="1477963" y="3152775"/>
          <p14:tracePt t="16950" x="1538288" y="3144838"/>
          <p14:tracePt t="16964" x="1639888" y="3127375"/>
          <p14:tracePt t="16967" x="1665288" y="3119438"/>
          <p14:tracePt t="16980" x="1682750" y="3119438"/>
          <p14:tracePt t="16983" x="1698625" y="3119438"/>
          <p14:tracePt t="16997" x="1716088" y="3119438"/>
          <p14:tracePt t="17014" x="1741488" y="3119438"/>
          <p14:tracePt t="26057" x="1741488" y="3127375"/>
          <p14:tracePt t="26229" x="1733550" y="3127375"/>
          <p14:tracePt t="26289" x="1724025" y="3135313"/>
          <p14:tracePt t="26505" x="1716088" y="3135313"/>
          <p14:tracePt t="26534" x="1708150" y="3135313"/>
          <p14:tracePt t="26546" x="1698625" y="3135313"/>
          <p14:tracePt t="26714" x="1698625" y="3144838"/>
          <p14:tracePt t="26724" x="1690688" y="3144838"/>
          <p14:tracePt t="26741" x="1682750" y="3144838"/>
          <p14:tracePt t="26803" x="1673225" y="3144838"/>
          <p14:tracePt t="26839" x="1665288" y="3152775"/>
          <p14:tracePt t="26846" x="1657350" y="3152775"/>
          <p14:tracePt t="26923" x="1639888" y="3152775"/>
          <p14:tracePt t="27049" x="1631950" y="3152775"/>
          <p14:tracePt t="27118" x="1622425" y="3160713"/>
          <p14:tracePt t="27223" x="1614488" y="3160713"/>
          <p14:tracePt t="27396" x="1614488" y="3170238"/>
          <p14:tracePt t="28067" x="1606550" y="3170238"/>
          <p14:tracePt t="28120" x="1589088" y="3178175"/>
          <p14:tracePt t="28259" x="1571625" y="3178175"/>
          <p14:tracePt t="28294" x="1563688" y="3186113"/>
          <p14:tracePt t="28303" x="1563688" y="3195638"/>
          <p14:tracePt t="28339" x="1554163" y="3195638"/>
          <p14:tracePt t="28382" x="1546225" y="3195638"/>
          <p14:tracePt t="28395" x="1546225" y="3203575"/>
          <p14:tracePt t="28445" x="1538288" y="3203575"/>
          <p14:tracePt t="28466" x="1528763" y="3211513"/>
          <p14:tracePt t="28478" x="1520825" y="3211513"/>
          <p14:tracePt t="28529" x="1520825" y="3221038"/>
          <p14:tracePt t="28560" x="1512888" y="3221038"/>
          <p14:tracePt t="28609" x="1495425" y="3228975"/>
          <p14:tracePt t="28664" x="1487488" y="3238500"/>
          <p14:tracePt t="28673" x="1477963" y="3238500"/>
          <p14:tracePt t="28701" x="1477963" y="3246438"/>
          <p14:tracePt t="28743" x="1462088" y="3246438"/>
          <p14:tracePt t="28814" x="1452563" y="3246438"/>
          <p14:tracePt t="28846" x="1444625" y="3246438"/>
          <p14:tracePt t="28867" x="1435100" y="3246438"/>
          <p14:tracePt t="28881" x="1427163" y="3254375"/>
          <p14:tracePt t="28949" x="1419225" y="3263900"/>
          <p14:tracePt t="28966" x="1409700" y="3263900"/>
          <p14:tracePt t="28986" x="1409700" y="3271838"/>
          <p14:tracePt t="28991" x="1401763" y="3271838"/>
          <p14:tracePt t="29027" x="1393825" y="3271838"/>
          <p14:tracePt t="29047" x="1393825" y="3279775"/>
          <p14:tracePt t="29067" x="1384300" y="3279775"/>
          <p14:tracePt t="29095" x="1368425" y="3297238"/>
          <p14:tracePt t="29136" x="1350963" y="3314700"/>
          <p14:tracePt t="29162" x="1333500" y="3322638"/>
          <p14:tracePt t="29257" x="1325563" y="3322638"/>
          <p14:tracePt t="29859" x="1308100" y="3322638"/>
          <p14:tracePt t="29886" x="1308100" y="3330575"/>
          <p14:tracePt t="29895" x="1300163" y="3330575"/>
          <p14:tracePt t="29933" x="1290638" y="3330575"/>
          <p14:tracePt t="29949" x="1282700" y="3330575"/>
          <p14:tracePt t="29998" x="1282700" y="3340100"/>
          <p14:tracePt t="30089" x="1274763" y="3340100"/>
          <p14:tracePt t="30112" x="1265238" y="3340100"/>
          <p14:tracePt t="30158" x="1257300" y="3340100"/>
          <p14:tracePt t="30165" x="1249363" y="3348038"/>
          <p14:tracePt t="30201" x="1239838" y="3348038"/>
          <p14:tracePt t="30328" x="1231900" y="3348038"/>
          <p14:tracePt t="30404" x="1214438" y="3348038"/>
          <p14:tracePt t="36209" x="1214438" y="3355975"/>
          <p14:tracePt t="36268" x="1214438" y="3365500"/>
          <p14:tracePt t="36286" x="1214438" y="3373438"/>
          <p14:tracePt t="39001" x="1223963" y="3373438"/>
          <p14:tracePt t="39016" x="1282700" y="3373438"/>
          <p14:tracePt t="39022" x="1343025" y="3373438"/>
          <p14:tracePt t="39026" x="1376363" y="3373438"/>
          <p14:tracePt t="39028" x="1401763" y="3373438"/>
          <p14:tracePt t="39031" x="1462088" y="3373438"/>
          <p14:tracePt t="39043" x="1520825" y="3373438"/>
          <p14:tracePt t="39050" x="1563688" y="3373438"/>
          <p14:tracePt t="39053" x="1597025" y="3365500"/>
          <p14:tracePt t="39068" x="1665288" y="3340100"/>
          <p14:tracePt t="39083" x="1673225" y="3340100"/>
          <p14:tracePt t="39086" x="1682750" y="3340100"/>
          <p14:tracePt t="39122" x="1690688" y="3340100"/>
          <p14:tracePt t="39126" x="1698625" y="3330575"/>
          <p14:tracePt t="39135" x="1708150" y="3322638"/>
          <p14:tracePt t="39150" x="1724025" y="3289300"/>
          <p14:tracePt t="39167" x="1809750" y="3238500"/>
          <p14:tracePt t="39184" x="1936750" y="3170238"/>
          <p14:tracePt t="39187" x="1971675" y="3152775"/>
          <p14:tracePt t="39189" x="2005013" y="3144838"/>
          <p14:tracePt t="39200" x="2047875" y="3119438"/>
          <p14:tracePt t="39203" x="2073275" y="3101975"/>
          <p14:tracePt t="39206" x="2090738" y="3094038"/>
          <p14:tracePt t="39207" x="2098675" y="3084513"/>
          <p14:tracePt t="39216" x="2132013" y="3076575"/>
          <p14:tracePt t="39233" x="2141538" y="3076575"/>
          <p14:tracePt t="39268" x="2149475" y="3076575"/>
          <p14:tracePt t="39273" x="2166938" y="3076575"/>
          <p14:tracePt t="39284" x="2192338" y="3059113"/>
          <p14:tracePt t="39302" x="2260600" y="3051175"/>
          <p14:tracePt t="39306" x="2268538" y="3041650"/>
          <p14:tracePt t="39310" x="2293938" y="3016250"/>
          <p14:tracePt t="39316" x="2311400" y="3016250"/>
          <p14:tracePt t="39318" x="2336800" y="3008313"/>
          <p14:tracePt t="39334" x="2395538" y="2990850"/>
          <p14:tracePt t="39350" x="2438400" y="2982913"/>
          <p14:tracePt t="39366" x="2455863" y="2974975"/>
          <p14:tracePt t="39368" x="2463800" y="2974975"/>
          <p14:tracePt t="39383" x="2481263" y="2965450"/>
          <p14:tracePt t="39400" x="2497138" y="2965450"/>
          <p14:tracePt t="39417" x="2506663" y="2965450"/>
          <p14:tracePt t="39435" x="2514600" y="2965450"/>
          <p14:tracePt t="39438" x="2524125" y="2965450"/>
          <p14:tracePt t="39453" x="2524125" y="2957513"/>
          <p14:tracePt t="39458" x="2532063" y="2957513"/>
          <p14:tracePt t="39468" x="2549525" y="2957513"/>
          <p14:tracePt t="39609" x="2557463" y="2949575"/>
          <p14:tracePt t="39619" x="2557463" y="2940050"/>
          <p14:tracePt t="39628" x="2532063" y="2922588"/>
          <p14:tracePt t="39651" x="2506663" y="2906713"/>
          <p14:tracePt t="39654" x="2497138" y="2906713"/>
          <p14:tracePt t="39667" x="2481263" y="2889250"/>
          <p14:tracePt t="39670" x="2471738" y="2889250"/>
          <p14:tracePt t="39684" x="2446338" y="2871788"/>
          <p14:tracePt t="39700" x="2446338" y="2863850"/>
          <p14:tracePt t="39717" x="2438400" y="2863850"/>
          <p14:tracePt t="39733" x="2430463" y="2863850"/>
          <p14:tracePt t="39867" x="2420938" y="2863850"/>
          <p14:tracePt t="39885" x="2413000" y="2881313"/>
          <p14:tracePt t="39889" x="2405063" y="2881313"/>
          <p14:tracePt t="39896" x="2405063" y="2897188"/>
          <p14:tracePt t="39901" x="2405063" y="2906713"/>
          <p14:tracePt t="39917" x="2395538" y="2940050"/>
          <p14:tracePt t="39919" x="2395538" y="2965450"/>
          <p14:tracePt t="39934" x="2395538" y="3008313"/>
          <p14:tracePt t="39951" x="2405063" y="3059113"/>
          <p14:tracePt t="39968" x="2446338" y="3109913"/>
          <p14:tracePt t="39972" x="2455863" y="3119438"/>
          <p14:tracePt t="39975" x="2471738" y="3127375"/>
          <p14:tracePt t="39983" x="2497138" y="3135313"/>
          <p14:tracePt t="39999" x="2540000" y="3160713"/>
          <p14:tracePt t="40003" x="2557463" y="3160713"/>
          <p14:tracePt t="40016" x="2590800" y="3160713"/>
          <p14:tracePt t="40019" x="2608263" y="3160713"/>
          <p14:tracePt t="40021" x="2633663" y="3160713"/>
          <p14:tracePt t="40033" x="2676525" y="3127375"/>
          <p14:tracePt t="40049" x="2752725" y="3076575"/>
          <p14:tracePt t="40067" x="2803525" y="3033713"/>
          <p14:tracePt t="40069" x="2820988" y="3016250"/>
          <p14:tracePt t="40084" x="2838450" y="2974975"/>
          <p14:tracePt t="40099" x="2846388" y="2957513"/>
          <p14:tracePt t="40116" x="2854325" y="2940050"/>
          <p14:tracePt t="40133" x="2854325" y="2922588"/>
          <p14:tracePt t="40150" x="2854325" y="2897188"/>
          <p14:tracePt t="40166" x="2854325" y="2881313"/>
          <p14:tracePt t="40183" x="2828925" y="2855913"/>
          <p14:tracePt t="40200" x="2811463" y="2846388"/>
          <p14:tracePt t="40204" x="2803525" y="2838450"/>
          <p14:tracePt t="40207" x="2803525" y="2830513"/>
          <p14:tracePt t="40209" x="2795588" y="2830513"/>
          <p14:tracePt t="40215" x="2786063" y="2830513"/>
          <p14:tracePt t="40232" x="2727325" y="2805113"/>
          <p14:tracePt t="40249" x="2659063" y="2778125"/>
          <p14:tracePt t="40266" x="2565400" y="2770188"/>
          <p14:tracePt t="40269" x="2532063" y="2770188"/>
          <p14:tracePt t="40284" x="2420938" y="2770188"/>
          <p14:tracePt t="40300" x="2327275" y="2770188"/>
          <p14:tracePt t="40316" x="2260600" y="2770188"/>
          <p14:tracePt t="40334" x="2182813" y="2770188"/>
          <p14:tracePt t="40351" x="2124075" y="2778125"/>
          <p14:tracePt t="40354" x="2106613" y="2787650"/>
          <p14:tracePt t="40366" x="2073275" y="2805113"/>
          <p14:tracePt t="40382" x="2012950" y="2820988"/>
          <p14:tracePt t="40384" x="1979613" y="2830513"/>
          <p14:tracePt t="40399" x="1885950" y="2889250"/>
          <p14:tracePt t="40403" x="1852613" y="2906713"/>
          <p14:tracePt t="40416" x="1766888" y="2965450"/>
          <p14:tracePt t="40419" x="1758950" y="2982913"/>
          <p14:tracePt t="40432" x="1682750" y="3051175"/>
          <p14:tracePt t="40449" x="1639888" y="3109913"/>
          <p14:tracePt t="40466" x="1622425" y="3152775"/>
          <p14:tracePt t="40469" x="1622425" y="3160713"/>
          <p14:tracePt t="40483" x="1622425" y="3186113"/>
          <p14:tracePt t="40501" x="1622425" y="3211513"/>
          <p14:tracePt t="40516" x="1639888" y="3228975"/>
          <p14:tracePt t="40534" x="1682750" y="3228975"/>
          <p14:tracePt t="40551" x="1724025" y="3238500"/>
          <p14:tracePt t="40555" x="1741488" y="3238500"/>
          <p14:tracePt t="40566" x="1766888" y="3238500"/>
          <p14:tracePt t="40582" x="1801813" y="3238500"/>
          <p14:tracePt t="40599" x="1843088" y="3238500"/>
          <p14:tracePt t="40603" x="1860550" y="3238500"/>
          <p14:tracePt t="40616" x="1885950" y="3238500"/>
          <p14:tracePt t="40619" x="1893888" y="3238500"/>
          <p14:tracePt t="40632" x="1936750" y="3238500"/>
          <p14:tracePt t="40649" x="1971675" y="3228975"/>
          <p14:tracePt t="40666" x="2012950" y="3211513"/>
          <p14:tracePt t="40669" x="2022475" y="3203575"/>
          <p14:tracePt t="40687" x="2047875" y="3186113"/>
          <p14:tracePt t="40702" x="2073275" y="3152775"/>
          <p14:tracePt t="40717" x="2098675" y="3135313"/>
          <p14:tracePt t="40734" x="2149475" y="3094038"/>
          <p14:tracePt t="40750" x="2157413" y="3076575"/>
          <p14:tracePt t="40766" x="2166938" y="3067050"/>
          <p14:tracePt t="40783" x="2166938" y="3051175"/>
          <p14:tracePt t="40799" x="2166938" y="3041650"/>
          <p14:tracePt t="40816" x="2166938" y="3033713"/>
          <p14:tracePt t="40834" x="2149475" y="3025775"/>
          <p14:tracePt t="40850" x="2132013" y="3008313"/>
          <p14:tracePt t="40867" x="2132013" y="3000375"/>
          <p14:tracePt t="40890" x="2124075" y="3000375"/>
          <p14:tracePt t="40952" x="2106613" y="3000375"/>
          <p14:tracePt t="41005" x="2098675" y="3000375"/>
          <p14:tracePt t="41012" x="2090738" y="3000375"/>
          <p14:tracePt t="41020" x="2081213" y="3008313"/>
          <p14:tracePt t="41024" x="2081213" y="3016250"/>
          <p14:tracePt t="41035" x="2081213" y="3033713"/>
          <p14:tracePt t="41049" x="2081213" y="3051175"/>
          <p14:tracePt t="41053" x="2081213" y="3067050"/>
          <p14:tracePt t="41072" x="2081213" y="3094038"/>
          <p14:tracePt t="41075" x="2090738" y="3101975"/>
          <p14:tracePt t="41083" x="2098675" y="3109913"/>
          <p14:tracePt t="41098" x="2116138" y="3135313"/>
          <p14:tracePt t="41116" x="2149475" y="3144838"/>
          <p14:tracePt t="41132" x="2208213" y="3152775"/>
          <p14:tracePt t="41150" x="2276475" y="3170238"/>
          <p14:tracePt t="41167" x="2336800" y="3186113"/>
          <p14:tracePt t="41183" x="2395538" y="3195638"/>
          <p14:tracePt t="41199" x="2463800" y="3195638"/>
          <p14:tracePt t="41216" x="2514600" y="3195638"/>
          <p14:tracePt t="41219" x="2532063" y="3195638"/>
          <p14:tracePt t="41222" x="2540000" y="3195638"/>
          <p14:tracePt t="41232" x="2549525" y="3195638"/>
          <p14:tracePt t="41236" x="2557463" y="3195638"/>
          <p14:tracePt t="41238" x="2565400" y="3195638"/>
          <p14:tracePt t="41249" x="2574925" y="3195638"/>
          <p14:tracePt t="41266" x="2600325" y="3195638"/>
          <p14:tracePt t="41282" x="2608263" y="3195638"/>
          <p14:tracePt t="41285" x="2608263" y="3186113"/>
          <p14:tracePt t="41300" x="2616200" y="3178175"/>
          <p14:tracePt t="41317" x="2641600" y="3160713"/>
          <p14:tracePt t="41333" x="2651125" y="3152775"/>
          <p14:tracePt t="41337" x="2651125" y="3144838"/>
          <p14:tracePt t="41339" x="2659063" y="3135313"/>
          <p14:tracePt t="41350" x="2676525" y="3109913"/>
          <p14:tracePt t="41367" x="2676525" y="3084513"/>
          <p14:tracePt t="41382" x="2684463" y="3084513"/>
          <p14:tracePt t="41399" x="2684463" y="3076575"/>
          <p14:tracePt t="41416" x="2684463" y="3067050"/>
          <p14:tracePt t="41431" x="2684463" y="3041650"/>
          <p14:tracePt t="41449" x="2684463" y="3025775"/>
          <p14:tracePt t="41465" x="2676525" y="3008313"/>
          <p14:tracePt t="41482" x="2676525" y="2982913"/>
          <p14:tracePt t="41499" x="2676525" y="2965450"/>
          <p14:tracePt t="41516" x="2676525" y="2940050"/>
          <p14:tracePt t="41533" x="2676525" y="2922588"/>
          <p14:tracePt t="41550" x="2676525" y="2906713"/>
          <p14:tracePt t="41566" x="2676525" y="2897188"/>
          <p14:tracePt t="41583" x="2659063" y="2881313"/>
          <p14:tracePt t="41599" x="2659063" y="2871788"/>
          <p14:tracePt t="41616" x="2641600" y="2855913"/>
          <p14:tracePt t="41619" x="2641600" y="2846388"/>
          <p14:tracePt t="41632" x="2633663" y="2838450"/>
          <p14:tracePt t="41634" x="2625725" y="2820988"/>
          <p14:tracePt t="41648" x="2616200" y="2813050"/>
          <p14:tracePt t="41665" x="2590800" y="2787650"/>
          <p14:tracePt t="41682" x="2574925" y="2762250"/>
          <p14:tracePt t="41700" x="2557463" y="2744788"/>
          <p14:tracePt t="41716" x="2532063" y="2727325"/>
          <p14:tracePt t="41733" x="2524125" y="2711450"/>
          <p14:tracePt t="41751" x="2497138" y="2693988"/>
          <p14:tracePt t="41766" x="2471738" y="2686050"/>
          <p14:tracePt t="41783" x="2438400" y="2676525"/>
          <p14:tracePt t="41787" x="2430463" y="2660650"/>
          <p14:tracePt t="41799" x="2405063" y="2651125"/>
          <p14:tracePt t="41815" x="2362200" y="2633663"/>
          <p14:tracePt t="41832" x="2327275" y="2633663"/>
          <p14:tracePt t="41835" x="2327275" y="2617788"/>
          <p14:tracePt t="41850" x="2293938" y="2608263"/>
          <p14:tracePt t="41865" x="2268538" y="2592388"/>
          <p14:tracePt t="41882" x="2235200" y="2592388"/>
          <p14:tracePt t="41885" x="2225675" y="2592388"/>
          <p14:tracePt t="41888" x="2208213" y="2592388"/>
          <p14:tracePt t="41898" x="2182813" y="2592388"/>
          <p14:tracePt t="41900" x="2174875" y="2592388"/>
          <p14:tracePt t="41916" x="2132013" y="2574925"/>
          <p14:tracePt t="41932" x="2073275" y="2574925"/>
          <p14:tracePt t="41933" x="2047875" y="2574925"/>
          <p14:tracePt t="41948" x="1987550" y="2574925"/>
          <p14:tracePt t="41966" x="1903413" y="2574925"/>
          <p14:tracePt t="41982" x="1843088" y="2574925"/>
          <p14:tracePt t="41998" x="1792288" y="2574925"/>
          <p14:tracePt t="42015" x="1749425" y="2574925"/>
          <p14:tracePt t="42032" x="1690688" y="2574925"/>
          <p14:tracePt t="42035" x="1673225" y="2574925"/>
          <p14:tracePt t="42049" x="1622425" y="2574925"/>
          <p14:tracePt t="42051" x="1614488" y="2574925"/>
          <p14:tracePt t="42065" x="1546225" y="2574925"/>
          <p14:tracePt t="42082" x="1477963" y="2574925"/>
          <p14:tracePt t="42085" x="1462088" y="2574925"/>
          <p14:tracePt t="42098" x="1427163" y="2574925"/>
          <p14:tracePt t="42101" x="1419225" y="2574925"/>
          <p14:tracePt t="42120" x="1358900" y="2592388"/>
          <p14:tracePt t="42125" x="1343025" y="2592388"/>
          <p14:tracePt t="42132" x="1317625" y="2592388"/>
          <p14:tracePt t="42149" x="1290638" y="2592388"/>
          <p14:tracePt t="42167" x="1249363" y="2600325"/>
          <p14:tracePt t="42183" x="1231900" y="2600325"/>
          <p14:tracePt t="42187" x="1223963" y="2600325"/>
          <p14:tracePt t="42199" x="1214438" y="2600325"/>
          <p14:tracePt t="42215" x="1206500" y="2608263"/>
          <p14:tracePt t="42235" x="1198563" y="2608263"/>
          <p14:tracePt t="42250" x="1181100" y="2617788"/>
          <p14:tracePt t="42273" x="1163638" y="2617788"/>
          <p14:tracePt t="42283" x="1155700" y="2625725"/>
          <p14:tracePt t="42299" x="1147763" y="2625725"/>
          <p14:tracePt t="42319" x="1130300" y="2625725"/>
          <p14:tracePt t="42334" x="1112838" y="2633663"/>
          <p14:tracePt t="42349" x="1087438" y="2651125"/>
          <p14:tracePt t="42366" x="1054100" y="2676525"/>
          <p14:tracePt t="42382" x="1019175" y="2693988"/>
          <p14:tracePt t="42398" x="976313" y="2736850"/>
          <p14:tracePt t="42414" x="942975" y="2778125"/>
          <p14:tracePt t="42431" x="917575" y="2820988"/>
          <p14:tracePt t="42448" x="892175" y="2855913"/>
          <p14:tracePt t="42451" x="884238" y="2871788"/>
          <p14:tracePt t="42454" x="874713" y="2881313"/>
          <p14:tracePt t="42466" x="858838" y="2906713"/>
          <p14:tracePt t="42469" x="858838" y="2914650"/>
          <p14:tracePt t="42487" x="841375" y="2949575"/>
          <p14:tracePt t="42501" x="823913" y="2957513"/>
          <p14:tracePt t="42506" x="815975" y="2965450"/>
          <p14:tracePt t="42515" x="815975" y="2974975"/>
          <p14:tracePt t="42532" x="806450" y="3000375"/>
          <p14:tracePt t="42548" x="806450" y="3016250"/>
          <p14:tracePt t="42565" x="806450" y="3041650"/>
          <p14:tracePt t="42583" x="806450" y="3076575"/>
          <p14:tracePt t="42600" x="806450" y="3094038"/>
          <p14:tracePt t="42605" x="806450" y="3109913"/>
          <p14:tracePt t="42609" x="806450" y="3119438"/>
          <p14:tracePt t="42616" x="806450" y="3135313"/>
          <p14:tracePt t="42631" x="806450" y="3170238"/>
          <p14:tracePt t="42648" x="815975" y="3186113"/>
          <p14:tracePt t="42651" x="823913" y="3186113"/>
          <p14:tracePt t="42665" x="831850" y="3211513"/>
          <p14:tracePt t="42667" x="841375" y="3221038"/>
          <p14:tracePt t="42681" x="866775" y="3254375"/>
          <p14:tracePt t="42698" x="892175" y="3271838"/>
          <p14:tracePt t="42702" x="892175" y="3279775"/>
          <p14:tracePt t="42704" x="900113" y="3289300"/>
          <p14:tracePt t="42714" x="909638" y="3289300"/>
          <p14:tracePt t="42716" x="917575" y="3297238"/>
          <p14:tracePt t="42732" x="942975" y="3314700"/>
          <p14:tracePt t="42748" x="968375" y="3322638"/>
          <p14:tracePt t="42765" x="1003300" y="3340100"/>
          <p14:tracePt t="42783" x="1019175" y="3340100"/>
          <p14:tracePt t="42786" x="1036638" y="3340100"/>
          <p14:tracePt t="42798" x="1054100" y="3340100"/>
          <p14:tracePt t="42814" x="1095375" y="3340100"/>
          <p14:tracePt t="42831" x="1130300" y="3340100"/>
          <p14:tracePt t="42848" x="1163638" y="3340100"/>
          <p14:tracePt t="42865" x="1189038" y="3340100"/>
          <p14:tracePt t="42882" x="1206500" y="3340100"/>
          <p14:tracePt t="42885" x="1214438" y="3340100"/>
          <p14:tracePt t="42889" x="1223963" y="3340100"/>
          <p14:tracePt t="42892" x="1239838" y="3340100"/>
          <p14:tracePt t="42901" x="1257300" y="3340100"/>
          <p14:tracePt t="42915" x="1282700" y="3340100"/>
          <p14:tracePt t="42918" x="1290638" y="3340100"/>
          <p14:tracePt t="42932" x="1333500" y="3340100"/>
          <p14:tracePt t="42948" x="1358900" y="3340100"/>
          <p14:tracePt t="42965" x="1368425" y="3340100"/>
          <p14:tracePt t="42982" x="1384300" y="3340100"/>
          <p14:tracePt t="42998" x="1401763" y="3340100"/>
          <p14:tracePt t="43016" x="1462088" y="3340100"/>
          <p14:tracePt t="43022" x="1503363" y="3340100"/>
          <p14:tracePt t="43033" x="1528763" y="3340100"/>
          <p14:tracePt t="43036" x="1554163" y="3340100"/>
          <p14:tracePt t="43040" x="1579563" y="3340100"/>
          <p14:tracePt t="43042" x="1597025" y="3340100"/>
          <p14:tracePt t="43047" x="1614488" y="3340100"/>
          <p14:tracePt t="43065" x="1657350" y="3340100"/>
          <p14:tracePt t="43067" x="1673225" y="3340100"/>
          <p14:tracePt t="43081" x="1698625" y="3340100"/>
          <p14:tracePt t="43098" x="1724025" y="3340100"/>
          <p14:tracePt t="43114" x="1749425" y="3340100"/>
          <p14:tracePt t="43131" x="1784350" y="3330575"/>
          <p14:tracePt t="43148" x="1817688" y="3330575"/>
          <p14:tracePt t="43165" x="1878013" y="3322638"/>
          <p14:tracePt t="43184" x="1928813" y="3314700"/>
          <p14:tracePt t="43199" x="1962150" y="3297238"/>
          <p14:tracePt t="43216" x="2005013" y="3289300"/>
          <p14:tracePt t="43221" x="2022475" y="3279775"/>
          <p14:tracePt t="43224" x="2030413" y="3279775"/>
          <p14:tracePt t="43230" x="2055813" y="3279775"/>
          <p14:tracePt t="43248" x="2124075" y="3263900"/>
          <p14:tracePt t="43251" x="2141538" y="3263900"/>
          <p14:tracePt t="43264" x="2174875" y="3246438"/>
          <p14:tracePt t="43267" x="2182813" y="3246438"/>
          <p14:tracePt t="43269" x="2192338" y="3246438"/>
          <p14:tracePt t="43281" x="2217738" y="3246438"/>
          <p14:tracePt t="43298" x="2225675" y="3238500"/>
          <p14:tracePt t="43315" x="2235200" y="3238500"/>
          <p14:tracePt t="43331" x="2243138" y="3228975"/>
          <p14:tracePt t="43348" x="2251075" y="3228975"/>
          <p14:tracePt t="43365" x="2251075" y="3221038"/>
          <p14:tracePt t="43382" x="2276475" y="3203575"/>
          <p14:tracePt t="43401" x="2293938" y="3195638"/>
          <p14:tracePt t="43420" x="2301875" y="3195638"/>
          <p14:tracePt t="43433" x="2311400" y="3195638"/>
          <p14:tracePt t="43449" x="2319338" y="3195638"/>
          <p14:tracePt t="46809" x="2319338" y="3186113"/>
          <p14:tracePt t="47099" x="2311400" y="3186113"/>
          <p14:tracePt t="50848" x="2301875" y="3186113"/>
          <p14:tracePt t="56369" x="2293938" y="3186113"/>
          <p14:tracePt t="56378" x="2286000" y="3186113"/>
          <p14:tracePt t="56391" x="2276475" y="3186113"/>
          <p14:tracePt t="56407" x="2268538" y="3186113"/>
          <p14:tracePt t="56423" x="2260600" y="3203575"/>
          <p14:tracePt t="56440" x="2243138" y="3211513"/>
          <p14:tracePt t="56457" x="2235200" y="3221038"/>
          <p14:tracePt t="56473" x="2217738" y="3238500"/>
          <p14:tracePt t="56490" x="2208213" y="3246438"/>
          <p14:tracePt t="56494" x="2200275" y="3254375"/>
          <p14:tracePt t="56509" x="2192338" y="3263900"/>
          <p14:tracePt t="56524" x="2182813" y="3271838"/>
          <p14:tracePt t="56541" x="2166938" y="3305175"/>
          <p14:tracePt t="56545" x="2149475" y="3314700"/>
          <p14:tracePt t="56556" x="2141538" y="3322638"/>
          <p14:tracePt t="56573" x="2116138" y="3365500"/>
          <p14:tracePt t="56591" x="2081213" y="3408363"/>
          <p14:tracePt t="56606" x="2065338" y="3441700"/>
          <p14:tracePt t="56623" x="2022475" y="3502025"/>
          <p14:tracePt t="56640" x="1971675" y="3552825"/>
          <p14:tracePt t="56643" x="1962150" y="3560763"/>
          <p14:tracePt t="56656" x="1928813" y="3611563"/>
          <p14:tracePt t="56659" x="1920875" y="3619500"/>
          <p14:tracePt t="56673" x="1903413" y="3654425"/>
          <p14:tracePt t="56675" x="1893888" y="3662363"/>
          <p14:tracePt t="56689" x="1860550" y="3705225"/>
          <p14:tracePt t="56706" x="1860550" y="3722688"/>
          <p14:tracePt t="56709" x="1852613" y="3730625"/>
          <p14:tracePt t="56711" x="1843088" y="3738563"/>
          <p14:tracePt t="56727" x="1843088" y="3748088"/>
          <p14:tracePt t="56740" x="1827213" y="3763963"/>
          <p14:tracePt t="56756" x="1817688" y="3781425"/>
          <p14:tracePt t="56773" x="1801813" y="3806825"/>
          <p14:tracePt t="56791" x="1784350" y="3832225"/>
          <p14:tracePt t="56807" x="1749425" y="3875088"/>
          <p14:tracePt t="56823" x="1724025" y="3917950"/>
          <p14:tracePt t="56827" x="1716088" y="3925888"/>
          <p14:tracePt t="56839" x="1698625" y="3935413"/>
          <p14:tracePt t="56856" x="1673225" y="3951288"/>
          <p14:tracePt t="56873" x="1665288" y="3968750"/>
          <p14:tracePt t="56889" x="1639888" y="3976688"/>
          <p14:tracePt t="56907" x="1622425" y="3986213"/>
          <p14:tracePt t="56910" x="1622425" y="3994150"/>
          <p14:tracePt t="56924" x="1614488" y="3994150"/>
          <p14:tracePt t="56940" x="1597025" y="3994150"/>
          <p14:tracePt t="56956" x="1571625" y="3994150"/>
          <p14:tracePt t="56960" x="1546225" y="3994150"/>
          <p14:tracePt t="56972" x="1528763" y="3994150"/>
          <p14:tracePt t="56989" x="1487488" y="3994150"/>
          <p14:tracePt t="57006" x="1444625" y="3994150"/>
          <p14:tracePt t="57022" x="1409700" y="3994150"/>
          <p14:tracePt t="57039" x="1393825" y="3994150"/>
          <p14:tracePt t="57056" x="1358900" y="3994150"/>
          <p14:tracePt t="57059" x="1343025" y="3994150"/>
          <p14:tracePt t="57061" x="1333500" y="3994150"/>
          <p14:tracePt t="57073" x="1265238" y="3986213"/>
          <p14:tracePt t="57090" x="1173163" y="3976688"/>
          <p14:tracePt t="57105" x="1054100" y="3951288"/>
          <p14:tracePt t="57108" x="1036638" y="3951288"/>
          <p14:tracePt t="57122" x="993775" y="3943350"/>
          <p14:tracePt t="57125" x="976313" y="3943350"/>
          <p14:tracePt t="57127" x="960438" y="3943350"/>
          <p14:tracePt t="57139" x="935038" y="3943350"/>
          <p14:tracePt t="57156" x="909638" y="3943350"/>
          <p14:tracePt t="57328" x="925513" y="3943350"/>
          <p14:tracePt t="57335" x="950913" y="3943350"/>
          <p14:tracePt t="57342" x="993775" y="3943350"/>
          <p14:tracePt t="57346" x="1028700" y="3951288"/>
          <p14:tracePt t="57348" x="1062038" y="3960813"/>
          <p14:tracePt t="57351" x="1095375" y="3968750"/>
          <p14:tracePt t="57356" x="1130300" y="3968750"/>
          <p14:tracePt t="57372" x="1343025" y="4002088"/>
          <p14:tracePt t="57389" x="1571625" y="4027488"/>
          <p14:tracePt t="57406" x="1843088" y="4027488"/>
          <p14:tracePt t="57409" x="1903413" y="4027488"/>
          <p14:tracePt t="57424" x="2090738" y="4027488"/>
          <p14:tracePt t="57427" x="2124075" y="4027488"/>
          <p14:tracePt t="57438" x="2208213" y="4027488"/>
          <p14:tracePt t="57455" x="2327275" y="4027488"/>
          <p14:tracePt t="57472" x="2463800" y="4027488"/>
          <p14:tracePt t="57475" x="2506663" y="4027488"/>
          <p14:tracePt t="57478" x="2549525" y="4027488"/>
          <p14:tracePt t="57488" x="2641600" y="4027488"/>
          <p14:tracePt t="57491" x="2668588" y="4027488"/>
          <p14:tracePt t="57506" x="2778125" y="4027488"/>
          <p14:tracePt t="57522" x="2879725" y="4027488"/>
          <p14:tracePt t="57540" x="2990850" y="4027488"/>
          <p14:tracePt t="57558" x="3049588" y="4037013"/>
          <p14:tracePt t="57572" x="3067050" y="4037013"/>
          <p14:tracePt t="57589" x="3084513" y="4037013"/>
          <p14:tracePt t="200175" x="3092450" y="4181475"/>
          <p14:tracePt t="200182" x="3092450" y="4291013"/>
          <p14:tracePt t="200186" x="3092450" y="4351338"/>
          <p14:tracePt t="200189" x="3092450" y="4410075"/>
          <p14:tracePt t="200192" x="3092450" y="4470400"/>
          <p14:tracePt t="200200" x="3092450" y="4554538"/>
          <p14:tracePt t="200217" x="3092450" y="4741863"/>
          <p14:tracePt t="200234" x="3074988" y="4954588"/>
          <p14:tracePt t="200237" x="3067050" y="4997450"/>
          <p14:tracePt t="200252" x="3041650" y="5235575"/>
          <p14:tracePt t="200268" x="3024188" y="5481638"/>
          <p14:tracePt t="200287" x="3016250" y="5702300"/>
          <p14:tracePt t="200290" x="3016250" y="5745163"/>
          <p14:tracePt t="200300" x="3016250" y="5813425"/>
          <p14:tracePt t="200302" x="3016250" y="5838825"/>
          <p14:tracePt t="200318" x="3016250" y="5932488"/>
          <p14:tracePt t="200334" x="3016250" y="5999163"/>
          <p14:tracePt t="200351" x="3016250" y="6016625"/>
          <p14:tracePt t="200367" x="3016250" y="6049963"/>
          <p14:tracePt t="200384" x="3016250" y="6118225"/>
          <p14:tracePt t="200400" x="3024188" y="6186488"/>
          <p14:tracePt t="200417" x="3033713" y="6246813"/>
          <p14:tracePt t="200421" x="3033713" y="6254750"/>
          <p14:tracePt t="200424" x="3041650" y="6262688"/>
          <p14:tracePt t="201203" x="3041650" y="6254750"/>
          <p14:tracePt t="201213" x="3041650" y="6246813"/>
          <p14:tracePt t="201219" x="3033713" y="6229350"/>
          <p14:tracePt t="201233" x="3024188" y="6194425"/>
          <p14:tracePt t="201236" x="3024188" y="6186488"/>
          <p14:tracePt t="201250" x="2982913" y="6110288"/>
          <p14:tracePt t="201267" x="2905125" y="5983288"/>
          <p14:tracePt t="201283" x="2719388" y="5788025"/>
          <p14:tracePt t="201286" x="2693988" y="5770563"/>
          <p14:tracePt t="201300" x="2659063" y="5753100"/>
          <p14:tracePt t="201302" x="2659063" y="5745163"/>
          <p14:tracePt t="201317" x="2633663" y="5745163"/>
          <p14:tracePt t="201334" x="2633663" y="5735638"/>
          <p14:tracePt t="201352" x="2616200" y="5735638"/>
          <p14:tracePt t="201465" x="2616200" y="5727700"/>
          <p14:tracePt t="201481" x="2608263" y="5727700"/>
          <p14:tracePt t="201497" x="2600325" y="5727700"/>
          <p14:tracePt t="201505" x="2590800" y="5727700"/>
          <p14:tracePt t="201517" x="2574925" y="5719763"/>
          <p14:tracePt t="201534" x="2549525" y="5702300"/>
          <p14:tracePt t="201550" x="2497138" y="5684838"/>
          <p14:tracePt t="201567" x="2413000" y="5626100"/>
          <p14:tracePt t="201584" x="2235200" y="5549900"/>
          <p14:tracePt t="201600" x="1987550" y="5489575"/>
          <p14:tracePt t="201617" x="1852613" y="5430838"/>
          <p14:tracePt t="201634" x="1809750" y="5395913"/>
          <p14:tracePt t="201652" x="1792288" y="5353050"/>
          <p14:tracePt t="201656" x="1776413" y="5345113"/>
          <p14:tracePt t="201658" x="1776413" y="5337175"/>
          <p14:tracePt t="201666" x="1766888" y="5319713"/>
          <p14:tracePt t="201683" x="1758950" y="5286375"/>
          <p14:tracePt t="201699" x="1758950" y="5268913"/>
          <p14:tracePt t="201703" x="1758950" y="5260975"/>
          <p14:tracePt t="201717" x="1758950" y="5243513"/>
          <p14:tracePt t="201734" x="1776413" y="5200650"/>
          <p14:tracePt t="201750" x="1817688" y="5124450"/>
          <p14:tracePt t="201767" x="1868488" y="5030788"/>
          <p14:tracePt t="201783" x="1885950" y="4987925"/>
          <p14:tracePt t="201800" x="1911350" y="4937125"/>
          <p14:tracePt t="201816" x="1920875" y="4903788"/>
          <p14:tracePt t="201833" x="1928813" y="4903788"/>
          <p14:tracePt t="201850" x="1928813" y="4878388"/>
          <p14:tracePt t="201879" x="1936750" y="4878388"/>
          <p14:tracePt t="204913" x="1946275" y="4868863"/>
          <p14:tracePt t="204931" x="1954213" y="4860925"/>
          <p14:tracePt t="204945" x="1954213" y="4852988"/>
          <p14:tracePt t="204969" x="1954213" y="4843463"/>
          <p14:tracePt t="204985" x="1954213" y="4835525"/>
          <p14:tracePt t="204990" x="1954213" y="4827588"/>
          <p14:tracePt t="205001" x="1954213" y="4818063"/>
          <p14:tracePt t="205005" x="1954213" y="4810125"/>
          <p14:tracePt t="205468" x="1971675" y="4810125"/>
          <p14:tracePt t="205479" x="1987550" y="4810125"/>
          <p14:tracePt t="205483" x="2005013" y="4802188"/>
          <p14:tracePt t="205593" x="2022475" y="4792663"/>
          <p14:tracePt t="205605" x="2038350" y="4784725"/>
          <p14:tracePt t="205611" x="2055813" y="4767263"/>
          <p14:tracePt t="205615" x="2055813" y="4759325"/>
          <p14:tracePt t="205620" x="2065338" y="4759325"/>
          <p14:tracePt t="205622" x="2065338" y="4749800"/>
          <p14:tracePt t="205629" x="2073275" y="4741863"/>
          <p14:tracePt t="205633" x="2073275" y="4733925"/>
          <p14:tracePt t="205647" x="2073275" y="4699000"/>
          <p14:tracePt t="205650" x="2081213" y="4683125"/>
          <p14:tracePt t="205664" x="2081213" y="4640263"/>
          <p14:tracePt t="205667" x="2081213" y="4622800"/>
          <p14:tracePt t="205681" x="2081213" y="4521200"/>
          <p14:tracePt t="205684" x="2081213" y="4495800"/>
          <p14:tracePt t="205697" x="2081213" y="4402138"/>
          <p14:tracePt t="205700" x="2081213" y="4368800"/>
          <p14:tracePt t="205714" x="2090738" y="4206875"/>
          <p14:tracePt t="205716" x="2098675" y="4164013"/>
          <p14:tracePt t="205732" x="2132013" y="3976688"/>
          <p14:tracePt t="205747" x="2149475" y="3824288"/>
          <p14:tracePt t="205764" x="2166938" y="3646488"/>
          <p14:tracePt t="205780" x="2182813" y="3441700"/>
          <p14:tracePt t="205799" x="2208213" y="3271838"/>
          <p14:tracePt t="205814" x="2192338" y="3238500"/>
          <p14:tracePt t="205830" x="2174875" y="3195638"/>
          <p14:tracePt t="205847" x="2166938" y="3152775"/>
          <p14:tracePt t="205864" x="2149475" y="3119438"/>
          <p14:tracePt t="205867" x="2149475" y="3109913"/>
          <p14:tracePt t="205869" x="2149475" y="3101975"/>
          <p14:tracePt t="205881" x="2149475" y="3067050"/>
          <p14:tracePt t="205896" x="2149475" y="3000375"/>
          <p14:tracePt t="205914" x="2149475" y="2974975"/>
          <p14:tracePt t="205917" x="2149475" y="2965450"/>
          <p14:tracePt t="205931" x="2149475" y="2949575"/>
          <p14:tracePt t="205948" x="2149475" y="2932113"/>
          <p14:tracePt t="205964" x="2149475" y="2922588"/>
          <p14:tracePt t="205981" x="2149475" y="2906713"/>
          <p14:tracePt t="206292" x="2141538" y="2906713"/>
          <p14:tracePt t="206296" x="2116138" y="2889250"/>
          <p14:tracePt t="206304" x="2098675" y="2881313"/>
          <p14:tracePt t="206331" x="1868488" y="2752725"/>
          <p14:tracePt t="206335" x="1817688" y="2736850"/>
          <p14:tracePt t="206338" x="1758950" y="2701925"/>
          <p14:tracePt t="206347" x="1639888" y="2668588"/>
          <p14:tracePt t="206351" x="1563688" y="2651125"/>
          <p14:tracePt t="206363" x="1343025" y="2617788"/>
          <p14:tracePt t="206367" x="1257300" y="2617788"/>
          <p14:tracePt t="206380" x="1019175" y="2617788"/>
          <p14:tracePt t="206383" x="935038" y="2617788"/>
          <p14:tracePt t="206398" x="654050" y="2651125"/>
          <p14:tracePt t="206414" x="407988" y="2752725"/>
          <p14:tracePt t="206417" x="357188" y="2787650"/>
          <p14:tracePt t="206419" x="306388" y="2813050"/>
          <p14:tracePt t="206430" x="230188" y="2881313"/>
          <p14:tracePt t="206432" x="195263" y="2914650"/>
          <p14:tracePt t="206448" x="85725" y="3025775"/>
          <p14:tracePt t="206463" x="50800" y="3135313"/>
          <p14:tracePt t="206480" x="42863" y="3228975"/>
          <p14:tracePt t="206497" x="42863" y="3330575"/>
          <p14:tracePt t="206513" x="119063" y="3441700"/>
          <p14:tracePt t="206530" x="271463" y="3552825"/>
          <p14:tracePt t="206547" x="517525" y="3662363"/>
          <p14:tracePt t="206563" x="884238" y="3722688"/>
          <p14:tracePt t="206580" x="1308100" y="3713163"/>
          <p14:tracePt t="206582" x="1419225" y="3697288"/>
          <p14:tracePt t="206585" x="1520825" y="3671888"/>
          <p14:tracePt t="206598" x="1766888" y="3619500"/>
          <p14:tracePt t="206613" x="1979613" y="3527425"/>
          <p14:tracePt t="206630" x="2090738" y="3449638"/>
          <p14:tracePt t="206633" x="2116138" y="3408363"/>
          <p14:tracePt t="206635" x="2132013" y="3390900"/>
          <p14:tracePt t="206647" x="2174875" y="3263900"/>
          <p14:tracePt t="206663" x="2192338" y="3203575"/>
          <p14:tracePt t="206680" x="2192338" y="3084513"/>
          <p14:tracePt t="206696" x="2132013" y="2932113"/>
          <p14:tracePt t="206713" x="2073275" y="2871788"/>
          <p14:tracePt t="206730" x="2022475" y="2838450"/>
          <p14:tracePt t="206734" x="2012950" y="2838450"/>
          <p14:tracePt t="206746" x="1946275" y="2838450"/>
          <p14:tracePt t="206763" x="1809750" y="2855913"/>
          <p14:tracePt t="206780" x="1673225" y="2897188"/>
          <p14:tracePt t="206783" x="1647825" y="2906713"/>
          <p14:tracePt t="206785" x="1622425" y="2922588"/>
          <p14:tracePt t="206796" x="1579563" y="2965450"/>
          <p14:tracePt t="206798" x="1554163" y="2982913"/>
          <p14:tracePt t="206813" x="1462088" y="3051175"/>
          <p14:tracePt t="206816" x="1435100" y="3067050"/>
          <p14:tracePt t="206829" x="1393825" y="3119438"/>
          <p14:tracePt t="206832" x="1384300" y="3127375"/>
          <p14:tracePt t="206847" x="1343025" y="3186113"/>
          <p14:tracePt t="206863" x="1308100" y="3238500"/>
          <p14:tracePt t="206880" x="1300163" y="3271838"/>
          <p14:tracePt t="206896" x="1290638" y="3330575"/>
          <p14:tracePt t="206913" x="1290638" y="3390900"/>
          <p14:tracePt t="206915" x="1300163" y="3416300"/>
          <p14:tracePt t="206930" x="1333500" y="3502025"/>
          <p14:tracePt t="206946" x="1419225" y="3611563"/>
          <p14:tracePt t="206963" x="1477963" y="3697288"/>
          <p14:tracePt t="206966" x="1495425" y="3713163"/>
          <p14:tracePt t="206979" x="1546225" y="3756025"/>
          <p14:tracePt t="206982" x="1563688" y="3763963"/>
          <p14:tracePt t="206997" x="1647825" y="3816350"/>
          <p14:tracePt t="207014" x="1758950" y="3841750"/>
          <p14:tracePt t="207017" x="1776413" y="3841750"/>
          <p14:tracePt t="207029" x="1843088" y="3841750"/>
          <p14:tracePt t="207032" x="1868488" y="3841750"/>
          <p14:tracePt t="207048" x="1946275" y="3849688"/>
          <p14:tracePt t="207063" x="2005013" y="3849688"/>
          <p14:tracePt t="207080" x="2116138" y="3849688"/>
          <p14:tracePt t="207096" x="2260600" y="3849688"/>
          <p14:tracePt t="207113" x="2336800" y="3849688"/>
          <p14:tracePt t="207130" x="2379663" y="3849688"/>
          <p14:tracePt t="207147" x="2387600" y="3841750"/>
          <p14:tracePt t="207164" x="2405063" y="3824288"/>
          <p14:tracePt t="207182" x="2405063" y="3763963"/>
          <p14:tracePt t="207198" x="2379663" y="3687763"/>
          <p14:tracePt t="207214" x="2327275" y="3619500"/>
          <p14:tracePt t="207230" x="2276475" y="3568700"/>
          <p14:tracePt t="207233" x="2260600" y="3560763"/>
          <p14:tracePt t="207235" x="2243138" y="3535363"/>
          <p14:tracePt t="207246" x="2208213" y="3527425"/>
          <p14:tracePt t="207263" x="2124075" y="3509963"/>
          <p14:tracePt t="207280" x="2005013" y="3509963"/>
          <p14:tracePt t="207296" x="1827213" y="3517900"/>
          <p14:tracePt t="207313" x="1589088" y="3594100"/>
          <p14:tracePt t="207330" x="1282700" y="3662363"/>
          <p14:tracePt t="207346" x="1120775" y="3738563"/>
          <p14:tracePt t="207363" x="1019175" y="3798888"/>
          <p14:tracePt t="207367" x="1011238" y="3806825"/>
          <p14:tracePt t="207370" x="993775" y="3824288"/>
          <p14:tracePt t="207379" x="968375" y="3849688"/>
          <p14:tracePt t="207397" x="935038" y="3900488"/>
          <p14:tracePt t="207399" x="925513" y="3917950"/>
          <p14:tracePt t="207414" x="925513" y="3986213"/>
          <p14:tracePt t="207430" x="935038" y="4079875"/>
          <p14:tracePt t="207433" x="950913" y="4105275"/>
          <p14:tracePt t="207436" x="968375" y="4130675"/>
          <p14:tracePt t="207448" x="1069975" y="4214813"/>
          <p14:tracePt t="207467" x="1257300" y="4333875"/>
          <p14:tracePt t="207471" x="1300163" y="4351338"/>
          <p14:tracePt t="207480" x="1487488" y="4402138"/>
          <p14:tracePt t="207496" x="1698625" y="4452938"/>
          <p14:tracePt t="207513" x="1903413" y="4452938"/>
          <p14:tracePt t="207516" x="1946275" y="4452938"/>
          <p14:tracePt t="207529" x="2055813" y="4445000"/>
          <p14:tracePt t="207546" x="2174875" y="4376738"/>
          <p14:tracePt t="207562" x="2301875" y="4275138"/>
          <p14:tracePt t="207579" x="2395538" y="4224338"/>
          <p14:tracePt t="207596" x="2471738" y="4171950"/>
          <p14:tracePt t="207599" x="2489200" y="4138613"/>
          <p14:tracePt t="207614" x="2514600" y="4121150"/>
          <p14:tracePt t="207630" x="2582863" y="4079875"/>
          <p14:tracePt t="207634" x="2582863" y="4070350"/>
          <p14:tracePt t="207636" x="2600325" y="4062413"/>
          <p14:tracePt t="207645" x="2608263" y="4044950"/>
          <p14:tracePt t="207649" x="2616200" y="4037013"/>
          <p14:tracePt t="207651" x="2625725" y="4027488"/>
          <p14:tracePt t="207662" x="2633663" y="4002088"/>
          <p14:tracePt t="207664" x="2641600" y="3994150"/>
          <p14:tracePt t="207679" x="2641600" y="3917950"/>
          <p14:tracePt t="207696" x="2641600" y="3841750"/>
          <p14:tracePt t="207713" x="2608263" y="3798888"/>
          <p14:tracePt t="207730" x="2540000" y="3748088"/>
          <p14:tracePt t="207746" x="2463800" y="3679825"/>
          <p14:tracePt t="207763" x="2370138" y="3636963"/>
          <p14:tracePt t="207767" x="2327275" y="3629025"/>
          <p14:tracePt t="207770" x="2276475" y="3619500"/>
          <p14:tracePt t="207779" x="2200275" y="3603625"/>
          <p14:tracePt t="207782" x="2157413" y="3594100"/>
          <p14:tracePt t="207796" x="2012950" y="3560763"/>
          <p14:tracePt t="207799" x="1979613" y="3543300"/>
          <p14:tracePt t="207820" x="1766888" y="3492500"/>
          <p14:tracePt t="207825" x="1716088" y="3484563"/>
          <p14:tracePt t="207827" x="1682750" y="3484563"/>
          <p14:tracePt t="207836" x="1571625" y="3484563"/>
          <p14:tracePt t="207839" x="1528763" y="3484563"/>
          <p14:tracePt t="207845" x="1477963" y="3484563"/>
          <p14:tracePt t="207863" x="1325563" y="3484563"/>
          <p14:tracePt t="207879" x="1189038" y="3509963"/>
          <p14:tracePt t="207884" x="1163638" y="3517900"/>
          <p14:tracePt t="207896" x="1095375" y="3535363"/>
          <p14:tracePt t="207913" x="1011238" y="3560763"/>
          <p14:tracePt t="207929" x="968375" y="3603625"/>
          <p14:tracePt t="207946" x="900113" y="3662363"/>
          <p14:tracePt t="207962" x="874713" y="3697288"/>
          <p14:tracePt t="207979" x="858838" y="3738563"/>
          <p14:tracePt t="207983" x="858838" y="3748088"/>
          <p14:tracePt t="207985" x="858838" y="3763963"/>
          <p14:tracePt t="207996" x="858838" y="3790950"/>
          <p14:tracePt t="207997" x="858838" y="3816350"/>
          <p14:tracePt t="208013" x="900113" y="3908425"/>
          <p14:tracePt t="208029" x="1011238" y="4037013"/>
          <p14:tracePt t="208045" x="1163638" y="4146550"/>
          <p14:tracePt t="208049" x="1214438" y="4171950"/>
          <p14:tracePt t="208063" x="1409700" y="4257675"/>
          <p14:tracePt t="208079" x="1698625" y="4325938"/>
          <p14:tracePt t="208096" x="2005013" y="4341813"/>
          <p14:tracePt t="208112" x="2293938" y="4341813"/>
          <p14:tracePt t="208129" x="2405063" y="4325938"/>
          <p14:tracePt t="208132" x="2438400" y="4325938"/>
          <p14:tracePt t="208146" x="2600325" y="4265613"/>
          <p14:tracePt t="208162" x="2719388" y="4206875"/>
          <p14:tracePt t="208179" x="2811463" y="4146550"/>
          <p14:tracePt t="208195" x="2879725" y="4095750"/>
          <p14:tracePt t="208198" x="2897188" y="4087813"/>
          <p14:tracePt t="208213" x="2955925" y="4037013"/>
          <p14:tracePt t="208230" x="2998788" y="3976688"/>
          <p14:tracePt t="208246" x="3024188" y="3935413"/>
          <p14:tracePt t="208249" x="3024188" y="3925888"/>
          <p14:tracePt t="208251" x="3024188" y="3917950"/>
          <p14:tracePt t="208262" x="3024188" y="3892550"/>
          <p14:tracePt t="208264" x="3024188" y="3875088"/>
          <p14:tracePt t="208279" x="3008313" y="3824288"/>
          <p14:tracePt t="208296" x="2973388" y="3763963"/>
          <p14:tracePt t="208312" x="2947988" y="3722688"/>
          <p14:tracePt t="208329" x="2905125" y="3687763"/>
          <p14:tracePt t="208346" x="2838450" y="3654425"/>
          <p14:tracePt t="208362" x="2770188" y="3629025"/>
          <p14:tracePt t="208379" x="2625725" y="3594100"/>
          <p14:tracePt t="208382" x="2590800" y="3586163"/>
          <p14:tracePt t="208385" x="2565400" y="3586163"/>
          <p14:tracePt t="208401" x="2446338" y="3586163"/>
          <p14:tracePt t="208405" x="2413000" y="3586163"/>
          <p14:tracePt t="208407" x="2370138" y="3586163"/>
          <p14:tracePt t="208414" x="2311400" y="3586163"/>
          <p14:tracePt t="208418" x="2286000" y="3586163"/>
          <p14:tracePt t="208429" x="2217738" y="3586163"/>
          <p14:tracePt t="208445" x="2174875" y="3586163"/>
          <p14:tracePt t="208448" x="2166938" y="3586163"/>
          <p14:tracePt t="208462" x="2157413" y="3586163"/>
          <p14:tracePt t="208464" x="2141538" y="3586163"/>
          <p14:tracePt t="208479" x="2132013" y="3586163"/>
          <p14:tracePt t="208496" x="2106613" y="3594100"/>
          <p14:tracePt t="208512" x="2090738" y="3594100"/>
          <p14:tracePt t="208529" x="2065338" y="3603625"/>
          <p14:tracePt t="208546" x="2047875" y="3619500"/>
          <p14:tracePt t="208563" x="2038350" y="3619500"/>
          <p14:tracePt t="211553" x="2038350" y="3586163"/>
          <p14:tracePt t="211561" x="2038350" y="3543300"/>
          <p14:tracePt t="211564" x="2047875" y="3509963"/>
          <p14:tracePt t="211567" x="2073275" y="3459163"/>
          <p14:tracePt t="211570" x="2090738" y="3398838"/>
          <p14:tracePt t="211573" x="2106613" y="3355975"/>
          <p14:tracePt t="211576" x="2116138" y="3297238"/>
          <p14:tracePt t="211593" x="2192338" y="2982913"/>
          <p14:tracePt t="211610" x="2235200" y="2744788"/>
          <p14:tracePt t="211612" x="2235200" y="2660650"/>
          <p14:tracePt t="211627" x="2235200" y="2319338"/>
          <p14:tracePt t="211643" x="2235200" y="2047875"/>
          <p14:tracePt t="211646" x="2225675" y="1989138"/>
          <p14:tracePt t="211660" x="2132013" y="1793875"/>
          <p14:tracePt t="211677" x="2012950" y="1631950"/>
          <p14:tracePt t="211680" x="1987550" y="1606550"/>
          <p14:tracePt t="211693" x="1928813" y="1563688"/>
          <p14:tracePt t="211696" x="1920875" y="1555750"/>
          <p14:tracePt t="211710" x="1885950" y="1520825"/>
          <p14:tracePt t="211713" x="1860550" y="1495425"/>
          <p14:tracePt t="211728" x="1809750" y="1470025"/>
          <p14:tracePt t="211744" x="1758950" y="1436688"/>
          <p14:tracePt t="211760" x="1716088" y="1419225"/>
          <p14:tracePt t="211762" x="1698625" y="1419225"/>
          <p14:tracePt t="211777" x="1657350" y="1393825"/>
          <p14:tracePt t="211793" x="1597025" y="1393825"/>
          <p14:tracePt t="211810" x="1503363" y="1393825"/>
          <p14:tracePt t="211827" x="1427163" y="1393825"/>
          <p14:tracePt t="211844" x="1376363" y="1393825"/>
          <p14:tracePt t="211847" x="1368425" y="1393825"/>
          <p14:tracePt t="211850" x="1358900" y="1393825"/>
          <p14:tracePt t="211860" x="1343025" y="1393825"/>
          <p14:tracePt t="211877" x="1308100" y="1411288"/>
          <p14:tracePt t="211882" x="1300163" y="1411288"/>
          <p14:tracePt t="211893" x="1282700" y="1427163"/>
          <p14:tracePt t="211897" x="1265238" y="1436688"/>
          <p14:tracePt t="211910" x="1249363" y="1444625"/>
          <p14:tracePt t="211927" x="1223963" y="1470025"/>
          <p14:tracePt t="211943" x="1198563" y="1487488"/>
          <p14:tracePt t="211960" x="1173163" y="1530350"/>
          <p14:tracePt t="211963" x="1163638" y="1546225"/>
          <p14:tracePt t="211977" x="1130300" y="1639888"/>
          <p14:tracePt t="211993" x="1104900" y="1766888"/>
          <p14:tracePt t="212010" x="1095375" y="1920875"/>
          <p14:tracePt t="212027" x="1095375" y="2082800"/>
          <p14:tracePt t="212043" x="1095375" y="2235200"/>
          <p14:tracePt t="212047" x="1095375" y="2260600"/>
          <p14:tracePt t="212049" x="1095375" y="2293938"/>
          <p14:tracePt t="212060" x="1104900" y="2379663"/>
          <p14:tracePt t="212076" x="1130300" y="2498725"/>
          <p14:tracePt t="212092" x="1173163" y="2592388"/>
          <p14:tracePt t="212110" x="1206500" y="2633663"/>
          <p14:tracePt t="212113" x="1214438" y="2651125"/>
          <p14:tracePt t="212126" x="1239838" y="2660650"/>
          <p14:tracePt t="212143" x="1249363" y="2668588"/>
          <p14:tracePt t="212160" x="1257300" y="2668588"/>
          <p14:tracePt t="212178" x="1308100" y="2668588"/>
          <p14:tracePt t="212182" x="1325563" y="2668588"/>
          <p14:tracePt t="212193" x="1376363" y="2651125"/>
          <p14:tracePt t="212210" x="1487488" y="2625725"/>
          <p14:tracePt t="212226" x="1631950" y="2592388"/>
          <p14:tracePt t="212243" x="1784350" y="2549525"/>
          <p14:tracePt t="212247" x="1817688" y="2541588"/>
          <p14:tracePt t="212249" x="1843088" y="2532063"/>
          <p14:tracePt t="212260" x="1920875" y="2516188"/>
          <p14:tracePt t="212276" x="1979613" y="2489200"/>
          <p14:tracePt t="212294" x="2012950" y="2481263"/>
          <p14:tracePt t="212297" x="2022475" y="2473325"/>
          <p14:tracePt t="212299" x="2030413" y="2463800"/>
          <p14:tracePt t="212310" x="2047875" y="2455863"/>
          <p14:tracePt t="212313" x="2055813" y="2447925"/>
          <p14:tracePt t="212327" x="2073275" y="2438400"/>
          <p14:tracePt t="212348" x="2106613" y="2413000"/>
          <p14:tracePt t="212356" x="2132013" y="2387600"/>
          <p14:tracePt t="212361" x="2149475" y="2379663"/>
          <p14:tracePt t="212365" x="2166938" y="2371725"/>
          <p14:tracePt t="212368" x="2182813" y="2362200"/>
          <p14:tracePt t="212370" x="2192338" y="2354263"/>
          <p14:tracePt t="212374" x="2200275" y="2354263"/>
          <p14:tracePt t="212377" x="2208213" y="2344738"/>
          <p14:tracePt t="212393" x="2217738" y="2344738"/>
          <p14:tracePt t="212410" x="2243138" y="2344738"/>
          <p14:tracePt t="212426" x="2268538" y="2344738"/>
          <p14:tracePt t="212443" x="2293938" y="2344738"/>
          <p14:tracePt t="212460" x="2362200" y="2344738"/>
          <p14:tracePt t="212463" x="2387600" y="2344738"/>
          <p14:tracePt t="212465" x="2420938" y="2344738"/>
          <p14:tracePt t="212476" x="2471738" y="2344738"/>
          <p14:tracePt t="212493" x="2524125" y="2344738"/>
          <p14:tracePt t="212496" x="2540000" y="2344738"/>
          <p14:tracePt t="212510" x="2608263" y="2344738"/>
          <p14:tracePt t="212513" x="2633663" y="2344738"/>
          <p14:tracePt t="212527" x="2752725" y="2344738"/>
          <p14:tracePt t="212543" x="2863850" y="2371725"/>
          <p14:tracePt t="212560" x="2965450" y="2413000"/>
          <p14:tracePt t="212576" x="3092450" y="2447925"/>
          <p14:tracePt t="212579" x="3127375" y="2455863"/>
          <p14:tracePt t="212593" x="3236913" y="2481263"/>
          <p14:tracePt t="212610" x="3330575" y="2506663"/>
          <p14:tracePt t="212626" x="3432175" y="2524125"/>
          <p14:tracePt t="212643" x="3525838" y="2541588"/>
          <p14:tracePt t="212646" x="3551238" y="2541588"/>
          <p14:tracePt t="212659" x="3627438" y="2549525"/>
          <p14:tracePt t="212662" x="3644900" y="2549525"/>
          <p14:tracePt t="212676" x="3729038" y="2549525"/>
          <p14:tracePt t="212693" x="3789363" y="2549525"/>
          <p14:tracePt t="212715" x="3806825" y="2549525"/>
          <p14:tracePt t="212841" x="3814763" y="2557463"/>
          <p14:tracePt t="212993" x="3814763" y="2574925"/>
          <p14:tracePt t="213025" x="3814763" y="2582863"/>
          <p14:tracePt t="213054" x="3814763" y="2592388"/>
          <p14:tracePt t="213066" x="3814763" y="2600325"/>
          <p14:tracePt t="213092" x="3806825" y="2608263"/>
          <p14:tracePt t="213100" x="3797300" y="2617788"/>
          <p14:tracePt t="213114" x="3797300" y="2625725"/>
          <p14:tracePt t="213127" x="3797300" y="2633663"/>
          <p14:tracePt t="213144" x="3781425" y="2660650"/>
          <p14:tracePt t="213161" x="3781425" y="2668588"/>
          <p14:tracePt t="213176" x="3763963" y="2686050"/>
          <p14:tracePt t="213193" x="3756025" y="2693988"/>
          <p14:tracePt t="213209" x="3756025" y="2701925"/>
          <p14:tracePt t="213226" x="3756025" y="2711450"/>
          <p14:tracePt t="213243" x="3746500" y="2719388"/>
          <p14:tracePt t="213266" x="3746500" y="2727325"/>
          <p14:tracePt t="213297" x="3738563" y="2727325"/>
          <p14:tracePt t="213313" x="3738563" y="2736850"/>
          <p14:tracePt t="213343" x="3729038" y="2736850"/>
          <p14:tracePt t="213381" x="3729038" y="2752725"/>
          <p14:tracePt t="213397" x="3721100" y="2762250"/>
          <p14:tracePt t="213406" x="3713163" y="2762250"/>
          <p14:tracePt t="213491" x="3713163" y="2770188"/>
          <p14:tracePt t="213520" x="3713163" y="2778125"/>
          <p14:tracePt t="213543" x="3713163" y="2787650"/>
          <p14:tracePt t="213562" x="3703638" y="2795588"/>
          <p14:tracePt t="220029" x="3687763" y="2795588"/>
          <p14:tracePt t="220061" x="3687763" y="2805113"/>
          <p14:tracePt t="220069" x="3662363" y="2813050"/>
          <p14:tracePt t="220073" x="3652838" y="2838450"/>
          <p14:tracePt t="220105" x="3363913" y="3297238"/>
          <p14:tracePt t="220122" x="3127375" y="3636963"/>
          <p14:tracePt t="220125" x="3049588" y="3748088"/>
          <p14:tracePt t="220127" x="2973388" y="3849688"/>
          <p14:tracePt t="220139" x="2786063" y="4121150"/>
          <p14:tracePt t="220154" x="2574925" y="4452938"/>
          <p14:tracePt t="220171" x="2455863" y="4673600"/>
          <p14:tracePt t="220174" x="2438400" y="4716463"/>
          <p14:tracePt t="220189" x="2430463" y="4810125"/>
          <p14:tracePt t="220191" x="2430463" y="4827588"/>
          <p14:tracePt t="220205" x="2438400" y="4903788"/>
          <p14:tracePt t="220221" x="2463800" y="4919663"/>
          <p14:tracePt t="220238" x="2481263" y="4919663"/>
          <p14:tracePt t="220256" x="2506663" y="4919663"/>
          <p14:tracePt t="220276" x="2514600" y="4919663"/>
          <p14:tracePt t="220300" x="2524125" y="4911725"/>
          <p14:tracePt t="220316" x="2532063" y="4903788"/>
          <p14:tracePt t="220328" x="2549525" y="4894263"/>
          <p14:tracePt t="220339" x="2565400" y="4886325"/>
          <p14:tracePt t="220356" x="2625725" y="4852988"/>
          <p14:tracePt t="220360" x="2651125" y="4835525"/>
          <p14:tracePt t="220363" x="2668588" y="4818063"/>
          <p14:tracePt t="220365" x="2693988" y="4802188"/>
          <p14:tracePt t="220371" x="2709863" y="4784725"/>
          <p14:tracePt t="220388" x="2786063" y="4699000"/>
          <p14:tracePt t="220391" x="2811463" y="4683125"/>
          <p14:tracePt t="220393" x="2828925" y="4665663"/>
          <p14:tracePt t="220405" x="2914650" y="4614863"/>
          <p14:tracePt t="220421" x="3024188" y="4538663"/>
          <p14:tracePt t="220438" x="3117850" y="4470400"/>
          <p14:tracePt t="220456" x="3211513" y="4419600"/>
          <p14:tracePt t="220472" x="3254375" y="4384675"/>
          <p14:tracePt t="220488" x="3287713" y="4359275"/>
          <p14:tracePt t="220505" x="3313113" y="4351338"/>
          <p14:tracePt t="220509" x="3313113" y="4341813"/>
          <p14:tracePt t="220528" x="3322638" y="4325938"/>
          <p14:tracePt t="220549" x="3330575" y="4316413"/>
          <p14:tracePt t="220829" x="3348038" y="4316413"/>
          <p14:tracePt t="220836" x="3381375" y="4316413"/>
          <p14:tracePt t="220843" x="3414713" y="4316413"/>
          <p14:tracePt t="220845" x="3441700" y="4308475"/>
          <p14:tracePt t="220849" x="3475038" y="4308475"/>
          <p14:tracePt t="220854" x="3508375" y="4300538"/>
          <p14:tracePt t="220871" x="3576638" y="4275138"/>
          <p14:tracePt t="220895" x="3586163" y="4275138"/>
          <p14:tracePt t="220905" x="3594100" y="4265613"/>
          <p14:tracePt t="220922" x="3594100" y="4249738"/>
          <p14:tracePt t="220940" x="3594100" y="4214813"/>
          <p14:tracePt t="220944" x="3594100" y="4197350"/>
          <p14:tracePt t="220956" x="3594100" y="4171950"/>
          <p14:tracePt t="220971" x="3594100" y="4121150"/>
          <p14:tracePt t="220974" x="3594100" y="4113213"/>
          <p14:tracePt t="220988" x="3586163" y="4087813"/>
          <p14:tracePt t="221004" x="3586163" y="4052888"/>
          <p14:tracePt t="221006" x="3586163" y="4037013"/>
          <p14:tracePt t="221022" x="3576638" y="4011613"/>
          <p14:tracePt t="221038" x="3576638" y="3976688"/>
          <p14:tracePt t="221055" x="3576638" y="3951288"/>
          <p14:tracePt t="221071" x="3576638" y="3935413"/>
          <p14:tracePt t="221088" x="3576638" y="3917950"/>
          <p14:tracePt t="221104" x="3576638" y="3908425"/>
          <p14:tracePt t="221121" x="3576638" y="3892550"/>
          <p14:tracePt t="221125" x="3576638" y="3883025"/>
          <p14:tracePt t="221140" x="3576638" y="3867150"/>
          <p14:tracePt t="221160" x="3576638" y="3849688"/>
          <p14:tracePt t="221172" x="3576638" y="3841750"/>
          <p14:tracePt t="221175" x="3576638" y="3832225"/>
          <p14:tracePt t="221188" x="3576638" y="3824288"/>
          <p14:tracePt t="221204" x="3576638" y="3816350"/>
          <p14:tracePt t="221221" x="3576638" y="3790950"/>
          <p14:tracePt t="221239" x="3576638" y="3781425"/>
          <p14:tracePt t="221242" x="3576638" y="3773488"/>
          <p14:tracePt t="221677" x="3576638" y="3756025"/>
          <p14:tracePt t="221681" x="3576638" y="3748088"/>
          <p14:tracePt t="221684" x="3576638" y="3738563"/>
          <p14:tracePt t="221691" x="3576638" y="3722688"/>
          <p14:tracePt t="221706" x="3576638" y="3713163"/>
          <p14:tracePt t="221721" x="3576638" y="3697288"/>
          <p14:tracePt t="222325" x="3576638" y="3679825"/>
          <p14:tracePt t="222498" x="3576638" y="3687763"/>
          <p14:tracePt t="222507" x="3576638" y="3713163"/>
          <p14:tracePt t="222509" x="3576638" y="3730625"/>
          <p14:tracePt t="222521" x="3576638" y="3798888"/>
          <p14:tracePt t="222525" x="3576638" y="3824288"/>
          <p14:tracePt t="222528" x="3576638" y="3849688"/>
          <p14:tracePt t="222529" x="3576638" y="3857625"/>
          <p14:tracePt t="222537" x="3576638" y="3892550"/>
          <p14:tracePt t="222554" x="3576638" y="3943350"/>
          <p14:tracePt t="222570" x="3576638" y="3976688"/>
          <p14:tracePt t="222587" x="3576638" y="3994150"/>
          <p14:tracePt t="222604" x="3576638" y="4002088"/>
          <p14:tracePt t="222817" x="3586163" y="4002088"/>
          <p14:tracePt t="222827" x="3594100" y="4002088"/>
          <p14:tracePt t="222828" x="3611563" y="4002088"/>
          <p14:tracePt t="222831" x="3627438" y="3994150"/>
          <p14:tracePt t="222834" x="3644900" y="3986213"/>
          <p14:tracePt t="222854" x="3797300" y="3875088"/>
          <p14:tracePt t="222873" x="4121150" y="3662363"/>
          <p14:tracePt t="222876" x="4214813" y="3603625"/>
          <p14:tracePt t="222879" x="4298950" y="3543300"/>
          <p14:tracePt t="222887" x="4503738" y="3408363"/>
          <p14:tracePt t="222904" x="4851400" y="3178175"/>
          <p14:tracePt t="222920" x="5080000" y="3025775"/>
          <p14:tracePt t="222922" x="5148263" y="2982913"/>
          <p14:tracePt t="222937" x="5360988" y="2846388"/>
          <p14:tracePt t="222954" x="5437188" y="2795588"/>
          <p14:tracePt t="223798" x="5411788" y="2795588"/>
          <p14:tracePt t="223809" x="5353050" y="2830513"/>
          <p14:tracePt t="223813" x="5327650" y="2830513"/>
          <p14:tracePt t="223815" x="5302250" y="2830513"/>
          <p14:tracePt t="223819" x="5267325" y="2838450"/>
          <p14:tracePt t="223836" x="5122863" y="2871788"/>
          <p14:tracePt t="223852" x="4927600" y="2922588"/>
          <p14:tracePt t="223870" x="4689475" y="2982913"/>
          <p14:tracePt t="223875" x="4646613" y="3000375"/>
          <p14:tracePt t="223886" x="4494213" y="3033713"/>
          <p14:tracePt t="223903" x="4392613" y="3051175"/>
          <p14:tracePt t="223919" x="4341813" y="3051175"/>
          <p14:tracePt t="223921" x="4332288" y="3051175"/>
          <p14:tracePt t="223936" x="4316413" y="3051175"/>
          <p14:tracePt t="223953" x="4281488" y="3051175"/>
          <p14:tracePt t="223970" x="4256088" y="3051175"/>
          <p14:tracePt t="223988" x="4230688" y="3033713"/>
          <p14:tracePt t="224004" x="4187825" y="3033713"/>
          <p14:tracePt t="224021" x="4171950" y="3016250"/>
          <p14:tracePt t="224025" x="4162425" y="3016250"/>
          <p14:tracePt t="224028" x="4154488" y="3000375"/>
          <p14:tracePt t="224035" x="4146550" y="3000375"/>
          <p14:tracePt t="224037" x="4129088" y="3000375"/>
          <p14:tracePt t="224052" x="4078288" y="2982913"/>
          <p14:tracePt t="224070" x="4044950" y="2957513"/>
          <p14:tracePt t="224086" x="4017963" y="2949575"/>
          <p14:tracePt t="224103" x="3984625" y="2949575"/>
          <p14:tracePt t="224106" x="3976688" y="2949575"/>
          <p14:tracePt t="224119" x="3951288" y="2940050"/>
          <p14:tracePt t="224136" x="3933825" y="2922588"/>
          <p14:tracePt t="224153" x="3925888" y="2922588"/>
          <p14:tracePt t="224170" x="3883025" y="2922588"/>
          <p14:tracePt t="224186" x="3848100" y="2922588"/>
          <p14:tracePt t="224189" x="3848100" y="2914650"/>
          <p14:tracePt t="224203" x="3822700" y="2914650"/>
          <p14:tracePt t="224219" x="3763963" y="2914650"/>
          <p14:tracePt t="224236" x="3652838" y="2914650"/>
          <p14:tracePt t="224253" x="3475038" y="2914650"/>
          <p14:tracePt t="224270" x="3322638" y="2914650"/>
          <p14:tracePt t="224273" x="3297238" y="2914650"/>
          <p14:tracePt t="224275" x="3262313" y="2914650"/>
          <p14:tracePt t="224286" x="3194050" y="2914650"/>
          <p14:tracePt t="224303" x="3168650" y="2914650"/>
          <p14:tracePt t="224319" x="3160713" y="2906713"/>
          <p14:tracePt t="224459" x="3168650" y="2906713"/>
          <p14:tracePt t="224512" x="3186113" y="2906713"/>
          <p14:tracePt t="224546" x="3203575" y="2897188"/>
          <p14:tracePt t="224578" x="3211513" y="2889250"/>
          <p14:tracePt t="224597" x="3228975" y="2881313"/>
          <p14:tracePt t="224608" x="3236913" y="2871788"/>
          <p14:tracePt t="224646" x="3244850" y="2871788"/>
          <p14:tracePt t="224798" x="3254375" y="2871788"/>
          <p14:tracePt t="224808" x="3254375" y="2881313"/>
          <p14:tracePt t="224820" x="3254375" y="2914650"/>
          <p14:tracePt t="224835" x="3254375" y="2974975"/>
          <p14:tracePt t="224852" x="3254375" y="3025775"/>
          <p14:tracePt t="224869" x="3254375" y="3084513"/>
          <p14:tracePt t="224885" x="3254375" y="3160713"/>
          <p14:tracePt t="224902" x="3254375" y="3186113"/>
          <p14:tracePt t="224919" x="3254375" y="3211513"/>
          <p14:tracePt t="224935" x="3254375" y="3228975"/>
          <p14:tracePt t="225234" x="3262313" y="3228975"/>
          <p14:tracePt t="225245" x="3279775" y="3221038"/>
          <p14:tracePt t="225249" x="3287713" y="3221038"/>
          <p14:tracePt t="225253" x="3287713" y="3211513"/>
          <p14:tracePt t="225257" x="3297238" y="3203575"/>
          <p14:tracePt t="225259" x="3305175" y="3195638"/>
          <p14:tracePt t="225275" x="3330575" y="3170238"/>
          <p14:tracePt t="225278" x="3348038" y="3152775"/>
          <p14:tracePt t="225281" x="3355975" y="3144838"/>
          <p14:tracePt t="225286" x="3381375" y="3135313"/>
          <p14:tracePt t="225289" x="3406775" y="3119438"/>
          <p14:tracePt t="225292" x="3432175" y="3101975"/>
          <p14:tracePt t="225302" x="3533775" y="3033713"/>
          <p14:tracePt t="225318" x="3822700" y="2855913"/>
          <p14:tracePt t="225335" x="4171950" y="2633663"/>
          <p14:tracePt t="225338" x="4265613" y="2582863"/>
          <p14:tracePt t="225352" x="4519613" y="2413000"/>
          <p14:tracePt t="225355" x="4613275" y="2362200"/>
          <p14:tracePt t="225357" x="4689475" y="2311400"/>
          <p14:tracePt t="225369" x="4894263" y="2184400"/>
          <p14:tracePt t="225386" x="5097463" y="2065338"/>
          <p14:tracePt t="225402" x="5191125" y="1989138"/>
          <p14:tracePt t="225405" x="5208588" y="1979613"/>
          <p14:tracePt t="225419" x="5259388" y="1963738"/>
          <p14:tracePt t="225435" x="5276850" y="1954213"/>
          <p14:tracePt t="225452" x="5284788" y="1954213"/>
          <p14:tracePt t="225858" x="5292725" y="1954213"/>
          <p14:tracePt t="226321" x="5302250" y="1954213"/>
          <p14:tracePt t="226954" x="5292725" y="1954213"/>
          <p14:tracePt t="226962" x="5284788" y="1954213"/>
          <p14:tracePt t="226968" x="5267325" y="1954213"/>
          <p14:tracePt t="226984" x="5241925" y="1954213"/>
          <p14:tracePt t="227001" x="5216525" y="1954213"/>
          <p14:tracePt t="227005" x="5199063" y="1954213"/>
          <p14:tracePt t="227017" x="5183188" y="1954213"/>
          <p14:tracePt t="227021" x="5173663" y="1954213"/>
          <p14:tracePt t="227023" x="5165725" y="1954213"/>
          <p14:tracePt t="227034" x="5157788" y="1954213"/>
          <p14:tracePt t="227037" x="5148263" y="1954213"/>
          <p14:tracePt t="227051" x="5097463" y="1954213"/>
          <p14:tracePt t="227067" x="5021263" y="1954213"/>
          <p14:tracePt t="227071" x="5003800" y="1954213"/>
          <p14:tracePt t="227073" x="4978400" y="1954213"/>
          <p14:tracePt t="227085" x="4927600" y="1954213"/>
          <p14:tracePt t="227101" x="4859338" y="1954213"/>
          <p14:tracePt t="227117" x="4808538" y="1954213"/>
          <p14:tracePt t="227120" x="4783138" y="1954213"/>
          <p14:tracePt t="227134" x="4724400" y="1954213"/>
          <p14:tracePt t="227150" x="4673600" y="1954213"/>
          <p14:tracePt t="227167" x="4646613" y="1954213"/>
          <p14:tracePt t="227192" x="4630738" y="1954213"/>
          <p14:tracePt t="227208" x="4621213" y="1954213"/>
          <p14:tracePt t="227219" x="4613275" y="1954213"/>
          <p14:tracePt t="227237" x="4570413" y="1954213"/>
          <p14:tracePt t="227254" x="4537075" y="1963738"/>
          <p14:tracePt t="227267" x="4494213" y="1963738"/>
          <p14:tracePt t="227284" x="4468813" y="1979613"/>
          <p14:tracePt t="227287" x="4460875" y="1979613"/>
          <p14:tracePt t="227302" x="4425950" y="1989138"/>
          <p14:tracePt t="227317" x="4384675" y="1997075"/>
          <p14:tracePt t="227334" x="4359275" y="1997075"/>
          <p14:tracePt t="227351" x="4349750" y="2005013"/>
          <p14:tracePt t="227367" x="4332288" y="2005013"/>
          <p14:tracePt t="227384" x="4332288" y="2014538"/>
          <p14:tracePt t="227401" x="4316413" y="2022475"/>
          <p14:tracePt t="227418" x="4306888" y="2022475"/>
          <p14:tracePt t="227421" x="4298950" y="2022475"/>
          <p14:tracePt t="227423" x="4291013" y="2022475"/>
          <p14:tracePt t="227434" x="4273550" y="2022475"/>
          <p14:tracePt t="227451" x="4256088" y="2030413"/>
          <p14:tracePt t="227468" x="4230688" y="2039938"/>
          <p14:tracePt t="227484" x="4222750" y="2039938"/>
          <p14:tracePt t="227487" x="4214813" y="2047875"/>
          <p14:tracePt t="227704" x="4214813" y="2055813"/>
          <p14:tracePt t="227714" x="4214813" y="2090738"/>
          <p14:tracePt t="227718" x="4214813" y="2098675"/>
          <p14:tracePt t="227724" x="4214813" y="2116138"/>
          <p14:tracePt t="227734" x="4222750" y="2166938"/>
          <p14:tracePt t="227750" x="4240213" y="2252663"/>
          <p14:tracePt t="227767" x="4265613" y="2344738"/>
          <p14:tracePt t="227784" x="4291013" y="2455863"/>
          <p14:tracePt t="227800" x="4306888" y="2489200"/>
          <p14:tracePt t="227802" x="4306888" y="2506663"/>
          <p14:tracePt t="227817" x="4306888" y="2524125"/>
          <p14:tracePt t="227834" x="4316413" y="2541588"/>
          <p14:tracePt t="227957" x="4324350" y="2541588"/>
          <p14:tracePt t="227979" x="4332288" y="2541588"/>
          <p14:tracePt t="227987" x="4341813" y="2541588"/>
          <p14:tracePt t="227990" x="4349750" y="2532063"/>
          <p14:tracePt t="228001" x="4359275" y="2516188"/>
          <p14:tracePt t="228017" x="4410075" y="2455863"/>
          <p14:tracePt t="228034" x="4476750" y="2397125"/>
          <p14:tracePt t="228037" x="4494213" y="2379663"/>
          <p14:tracePt t="228040" x="4529138" y="2354263"/>
          <p14:tracePt t="228050" x="4595813" y="2286000"/>
          <p14:tracePt t="228053" x="4630738" y="2260600"/>
          <p14:tracePt t="228067" x="4791075" y="2141538"/>
          <p14:tracePt t="228083" x="4970463" y="2014538"/>
          <p14:tracePt t="228086" x="5003800" y="1979613"/>
          <p14:tracePt t="228100" x="5089525" y="1928813"/>
          <p14:tracePt t="228103" x="5114925" y="1911350"/>
          <p14:tracePt t="228117" x="5199063" y="1852613"/>
          <p14:tracePt t="228134" x="5276850" y="1819275"/>
          <p14:tracePt t="228150" x="5343525" y="1793875"/>
          <p14:tracePt t="228167" x="5472113" y="1758950"/>
          <p14:tracePt t="228184" x="5649913" y="1708150"/>
          <p14:tracePt t="228200" x="5735638" y="1690688"/>
          <p14:tracePt t="228217" x="5776913" y="1682750"/>
          <p14:tracePt t="228220" x="5786438" y="1674813"/>
          <p14:tracePt t="228233" x="5794375" y="1674813"/>
          <p14:tracePt t="229041" x="5794375" y="1682750"/>
          <p14:tracePt t="229047" x="5776913" y="1690688"/>
          <p14:tracePt t="229050" x="5768975" y="1700213"/>
          <p14:tracePt t="229053" x="5751513" y="1716088"/>
          <p14:tracePt t="229057" x="5735638" y="1725613"/>
          <p14:tracePt t="229068" x="5675313" y="1776413"/>
          <p14:tracePt t="229083" x="5573713" y="1852613"/>
          <p14:tracePt t="229099" x="5454650" y="1963738"/>
          <p14:tracePt t="229116" x="5302250" y="2108200"/>
          <p14:tracePt t="229133" x="5148263" y="2268538"/>
          <p14:tracePt t="229149" x="4884738" y="2524125"/>
          <p14:tracePt t="229166" x="4638675" y="2744788"/>
          <p14:tracePt t="229183" x="4332288" y="3025775"/>
          <p14:tracePt t="229186" x="4265613" y="3109913"/>
          <p14:tracePt t="229199" x="4027488" y="3348038"/>
          <p14:tracePt t="229202" x="3941763" y="3416300"/>
          <p14:tracePt t="229216" x="3746500" y="3568700"/>
          <p14:tracePt t="229219" x="3687763" y="3611563"/>
          <p14:tracePt t="229233" x="3414713" y="3806825"/>
          <p14:tracePt t="229249" x="3203575" y="3960813"/>
          <p14:tracePt t="229252" x="3152775" y="3986213"/>
          <p14:tracePt t="229266" x="3067050" y="4062413"/>
          <p14:tracePt t="229269" x="3041650" y="4079875"/>
          <p14:tracePt t="229271" x="3016250" y="4095750"/>
          <p14:tracePt t="229283" x="2955925" y="4164013"/>
          <p14:tracePt t="229299" x="2871788" y="4232275"/>
          <p14:tracePt t="229316" x="2786063" y="4316413"/>
          <p14:tracePt t="229333" x="2719388" y="4394200"/>
          <p14:tracePt t="229350" x="2625725" y="4470400"/>
          <p14:tracePt t="229366" x="2574925" y="4529138"/>
          <p14:tracePt t="229370" x="2565400" y="4529138"/>
          <p14:tracePt t="229383" x="2540000" y="4564063"/>
          <p14:tracePt t="229400" x="2514600" y="4605338"/>
          <p14:tracePt t="229403" x="2497138" y="4614863"/>
          <p14:tracePt t="229406" x="2489200" y="4630738"/>
          <p14:tracePt t="229409" x="2489200" y="4648200"/>
          <p14:tracePt t="229415" x="2481263" y="4648200"/>
          <p14:tracePt t="229433" x="2446338" y="4716463"/>
          <p14:tracePt t="229449" x="2405063" y="4775200"/>
          <p14:tracePt t="229453" x="2387600" y="4784725"/>
          <p14:tracePt t="229455" x="2370138" y="4802188"/>
          <p14:tracePt t="229465" x="2344738" y="4843463"/>
          <p14:tracePt t="229482" x="2301875" y="4911725"/>
          <p14:tracePt t="229485" x="2286000" y="4929188"/>
          <p14:tracePt t="229499" x="2243138" y="4972050"/>
          <p14:tracePt t="229516" x="2192338" y="5013325"/>
          <p14:tracePt t="229532" x="2081213" y="5091113"/>
          <p14:tracePt t="229550" x="1843088" y="5192713"/>
          <p14:tracePt t="229554" x="1665288" y="5235575"/>
          <p14:tracePt t="229565" x="1384300" y="5311775"/>
          <p14:tracePt t="229582" x="1062038" y="5387975"/>
          <p14:tracePt t="229599" x="815975" y="5413375"/>
          <p14:tracePt t="229602" x="781050" y="5413375"/>
          <p14:tracePt t="229615" x="679450" y="5413375"/>
          <p14:tracePt t="229618" x="654050" y="5413375"/>
          <p14:tracePt t="229633" x="595313" y="5413375"/>
          <p14:tracePt t="229649" x="560388" y="5395913"/>
          <p14:tracePt t="229665" x="517525" y="5362575"/>
          <p14:tracePt t="229669" x="501650" y="5345113"/>
          <p14:tracePt t="229671" x="492125" y="5319713"/>
          <p14:tracePt t="229682" x="466725" y="5286375"/>
          <p14:tracePt t="229685" x="466725" y="5251450"/>
          <p14:tracePt t="229699" x="415925" y="5081588"/>
          <p14:tracePt t="229716" x="357188" y="4894263"/>
          <p14:tracePt t="229733" x="339725" y="4852988"/>
          <p14:tracePt t="229749" x="314325" y="4792663"/>
          <p14:tracePt t="229766" x="314325" y="4741863"/>
          <p14:tracePt t="229770" x="314325" y="4724400"/>
          <p14:tracePt t="229783" x="314325" y="4673600"/>
          <p14:tracePt t="229787" x="322263" y="4657725"/>
          <p14:tracePt t="229790" x="322263" y="4630738"/>
          <p14:tracePt t="229798" x="357188" y="4597400"/>
          <p14:tracePt t="229815" x="458788" y="4529138"/>
          <p14:tracePt t="229818" x="509588" y="4495800"/>
          <p14:tracePt t="229833" x="739775" y="4351338"/>
          <p14:tracePt t="229850" x="1011238" y="4232275"/>
          <p14:tracePt t="229865" x="1282700" y="4164013"/>
          <p14:tracePt t="229869" x="1343025" y="4156075"/>
          <p14:tracePt t="229883" x="1563688" y="4095750"/>
          <p14:tracePt t="229901" x="1690688" y="4087813"/>
          <p14:tracePt t="229915" x="1809750" y="4087813"/>
          <p14:tracePt t="229932" x="1860550" y="4113213"/>
          <p14:tracePt t="229933" x="1878013" y="4130675"/>
          <p14:tracePt t="229948" x="1936750" y="4181475"/>
          <p14:tracePt t="229965" x="2012950" y="4291013"/>
          <p14:tracePt t="229982" x="2090738" y="4394200"/>
          <p14:tracePt t="229999" x="2141538" y="4470400"/>
          <p14:tracePt t="230016" x="2192338" y="4529138"/>
          <p14:tracePt t="230019" x="2200275" y="4538663"/>
          <p14:tracePt t="230021" x="2208213" y="4554538"/>
          <p14:tracePt t="230032" x="2225675" y="4579938"/>
          <p14:tracePt t="230035" x="2243138" y="4589463"/>
          <p14:tracePt t="230050" x="2260600" y="4640263"/>
          <p14:tracePt t="230065" x="2268538" y="4673600"/>
          <p14:tracePt t="230083" x="2268538" y="4708525"/>
          <p14:tracePt t="230099" x="2251075" y="4759325"/>
          <p14:tracePt t="230115" x="2235200" y="4784725"/>
          <p14:tracePt t="230131" x="2217738" y="4792663"/>
          <p14:tracePt t="230149" x="2200275" y="4802188"/>
          <p14:tracePt t="230152" x="2192338" y="4810125"/>
          <p14:tracePt t="230170" x="2182813" y="4810125"/>
          <p14:tracePt t="230206" x="2174875" y="4810125"/>
          <p14:tracePt t="313292" x="2200275" y="4792663"/>
          <p14:tracePt t="313299" x="2251075" y="4749800"/>
          <p14:tracePt t="313304" x="2286000" y="4733925"/>
          <p14:tracePt t="313308" x="2286000" y="4724400"/>
          <p14:tracePt t="313369" x="2286000" y="4716463"/>
          <p14:tracePt t="313383" x="2276475" y="4716463"/>
          <p14:tracePt t="313394" x="2260600" y="4724400"/>
          <p14:tracePt t="313400" x="2251075" y="4724400"/>
          <p14:tracePt t="313416" x="2235200" y="4784725"/>
          <p14:tracePt t="313420" x="2225675" y="4810125"/>
          <p14:tracePt t="313431" x="2208213" y="4903788"/>
          <p14:tracePt t="313434" x="2192338" y="4937125"/>
          <p14:tracePt t="313447" x="2149475" y="5056188"/>
          <p14:tracePt t="313450" x="2132013" y="5106988"/>
          <p14:tracePt t="313464" x="2038350" y="5243513"/>
          <p14:tracePt t="313466" x="2012950" y="5286375"/>
          <p14:tracePt t="313481" x="1868488" y="5481638"/>
          <p14:tracePt t="313484" x="1843088" y="5514975"/>
          <p14:tracePt t="313497" x="1766888" y="5616575"/>
          <p14:tracePt t="313500" x="1741488" y="5651500"/>
          <p14:tracePt t="313514" x="1673225" y="5719763"/>
          <p14:tracePt t="313515" x="1657350" y="5735638"/>
          <p14:tracePt t="313530" x="1639888" y="5770563"/>
          <p14:tracePt t="313547" x="1639888" y="5788025"/>
          <p14:tracePt t="314373" x="1639888" y="5795963"/>
          <p14:tracePt t="314382" x="1639888" y="5813425"/>
          <p14:tracePt t="314385" x="1665288" y="5821363"/>
          <p14:tracePt t="314389" x="1665288" y="5829300"/>
          <p14:tracePt t="314414" x="1784350" y="5854700"/>
          <p14:tracePt t="314417" x="1809750" y="5864225"/>
          <p14:tracePt t="314431" x="1911350" y="5889625"/>
          <p14:tracePt t="314447" x="2022475" y="5922963"/>
          <p14:tracePt t="314464" x="2124075" y="5957888"/>
          <p14:tracePt t="314480" x="2200275" y="5965825"/>
          <p14:tracePt t="314483" x="2217738" y="5965825"/>
          <p14:tracePt t="314498" x="2293938" y="5973763"/>
          <p14:tracePt t="314514" x="2413000" y="5999163"/>
          <p14:tracePt t="314530" x="2616200" y="6024563"/>
          <p14:tracePt t="314547" x="2922588" y="6042025"/>
          <p14:tracePt t="314551" x="3008313" y="6049963"/>
          <p14:tracePt t="314554" x="3092450" y="6049963"/>
          <p14:tracePt t="314563" x="3262313" y="6049963"/>
          <p14:tracePt t="314580" x="3533775" y="6049963"/>
          <p14:tracePt t="314596" x="3729038" y="6049963"/>
          <p14:tracePt t="314613" x="3900488" y="6024563"/>
          <p14:tracePt t="314616" x="3925888" y="6024563"/>
          <p14:tracePt t="314630" x="4044950" y="5991225"/>
          <p14:tracePt t="314633" x="4086225" y="5973763"/>
          <p14:tracePt t="314647" x="4298950" y="5922963"/>
          <p14:tracePt t="314663" x="4392613" y="5897563"/>
          <p14:tracePt t="314665" x="4443413" y="5889625"/>
          <p14:tracePt t="314680" x="4706938" y="5821363"/>
          <p14:tracePt t="314682" x="4775200" y="5795963"/>
          <p14:tracePt t="314697" x="4995863" y="5735638"/>
          <p14:tracePt t="314713" x="5173663" y="5702300"/>
          <p14:tracePt t="314730" x="5241925" y="5676900"/>
          <p14:tracePt t="314746" x="5302250" y="5641975"/>
          <p14:tracePt t="314763" x="5353050" y="5608638"/>
          <p14:tracePt t="314766" x="5368925" y="5600700"/>
          <p14:tracePt t="314779" x="5429250" y="5557838"/>
          <p14:tracePt t="314796" x="5513388" y="5489575"/>
          <p14:tracePt t="314819" x="5667375" y="5395913"/>
          <p14:tracePt t="314826" x="5718175" y="5362575"/>
          <p14:tracePt t="314830" x="5735638" y="5353050"/>
          <p14:tracePt t="314836" x="5751513" y="5345113"/>
          <p14:tracePt t="314838" x="5768975" y="5327650"/>
          <p14:tracePt t="314841" x="5786438" y="5319713"/>
          <p14:tracePt t="314845" x="5786438" y="5311775"/>
          <p14:tracePt t="314847" x="5802313" y="5311775"/>
          <p14:tracePt t="314863" x="5837238" y="5286375"/>
          <p14:tracePt t="314879" x="5913438" y="5251450"/>
          <p14:tracePt t="314882" x="5930900" y="5235575"/>
          <p14:tracePt t="314885" x="5964238" y="5218113"/>
          <p14:tracePt t="314897" x="6083300" y="5175250"/>
          <p14:tracePt t="314913" x="6210300" y="5124450"/>
          <p14:tracePt t="314916" x="6245225" y="5106988"/>
          <p14:tracePt t="314929" x="6380163" y="5056188"/>
          <p14:tracePt t="314930" x="6415088" y="5030788"/>
          <p14:tracePt t="314946" x="6508750" y="4972050"/>
          <p14:tracePt t="314963" x="6592888" y="4911725"/>
          <p14:tracePt t="314966" x="6610350" y="4903788"/>
          <p14:tracePt t="314980" x="6669088" y="4843463"/>
          <p14:tracePt t="314996" x="6737350" y="4759325"/>
          <p14:tracePt t="315013" x="6805613" y="4673600"/>
          <p14:tracePt t="315016" x="6831013" y="4648200"/>
          <p14:tracePt t="315029" x="6881813" y="4597400"/>
          <p14:tracePt t="315032" x="6899275" y="4579938"/>
          <p14:tracePt t="315046" x="6932613" y="4546600"/>
          <p14:tracePt t="315049" x="6942138" y="4538663"/>
          <p14:tracePt t="315071" x="6950075" y="4529138"/>
          <p14:tracePt t="315094" x="6958013" y="4529138"/>
          <p14:tracePt t="315097" x="6975475" y="4521200"/>
          <p14:tracePt t="315118" x="6992938" y="4521200"/>
          <p14:tracePt t="315131" x="7000875" y="4521200"/>
          <p14:tracePt t="315146" x="7018338" y="4521200"/>
          <p14:tracePt t="315166" x="7043738" y="4521200"/>
          <p14:tracePt t="315172" x="7051675" y="4521200"/>
          <p14:tracePt t="315180" x="7077075" y="4513263"/>
          <p14:tracePt t="315196" x="7137400" y="4495800"/>
          <p14:tracePt t="315213" x="7188200" y="4445000"/>
          <p14:tracePt t="315216" x="7213600" y="4427538"/>
          <p14:tracePt t="315219" x="7239000" y="4419600"/>
          <p14:tracePt t="315230" x="7281863" y="4384675"/>
          <p14:tracePt t="315232" x="7307263" y="4376738"/>
          <p14:tracePt t="315247" x="7391400" y="4308475"/>
          <p14:tracePt t="315263" x="7493000" y="4232275"/>
          <p14:tracePt t="315280" x="7535863" y="4189413"/>
          <p14:tracePt t="315282" x="7570788" y="4164013"/>
          <p14:tracePt t="315296" x="7586663" y="4130675"/>
          <p14:tracePt t="315313" x="7604125" y="4070350"/>
          <p14:tracePt t="315330" x="7621588" y="3986213"/>
          <p14:tracePt t="315346" x="7629525" y="3908425"/>
          <p14:tracePt t="315363" x="7629525" y="3816350"/>
          <p14:tracePt t="315366" x="7629525" y="3790950"/>
          <p14:tracePt t="315379" x="7629525" y="3756025"/>
          <p14:tracePt t="315382" x="7629525" y="3748088"/>
          <p14:tracePt t="315384" x="7621588" y="3722688"/>
          <p14:tracePt t="315396" x="7604125" y="3679825"/>
          <p14:tracePt t="315413" x="7578725" y="3636963"/>
          <p14:tracePt t="315416" x="7578725" y="3629025"/>
          <p14:tracePt t="315429" x="7553325" y="3586163"/>
          <p14:tracePt t="315431" x="7553325" y="3578225"/>
          <p14:tracePt t="315447" x="7527925" y="3517900"/>
          <p14:tracePt t="315463" x="7493000" y="3441700"/>
          <p14:tracePt t="315479" x="7477125" y="3390900"/>
          <p14:tracePt t="315496" x="7442200" y="3355975"/>
          <p14:tracePt t="315498" x="7434263" y="3340100"/>
          <p14:tracePt t="315513" x="7391400" y="3279775"/>
          <p14:tracePt t="315530" x="7340600" y="3238500"/>
          <p14:tracePt t="315546" x="7307263" y="3186113"/>
          <p14:tracePt t="315563" x="7246938" y="3160713"/>
          <p14:tracePt t="315580" x="7221538" y="3135313"/>
          <p14:tracePt t="315583" x="7213600" y="3135313"/>
          <p14:tracePt t="315586" x="7204075" y="3127375"/>
          <p14:tracePt t="315587" x="7196138" y="3127375"/>
          <p14:tracePt t="315596" x="7188200" y="3109913"/>
          <p14:tracePt t="315612" x="7170738" y="3101975"/>
          <p14:tracePt t="315629" x="7153275" y="3094038"/>
          <p14:tracePt t="315646" x="7145338" y="3084513"/>
          <p14:tracePt t="315663" x="7119938" y="3067050"/>
          <p14:tracePt t="315680" x="7102475" y="3067050"/>
          <p14:tracePt t="315684" x="7094538" y="3067050"/>
          <p14:tracePt t="315696" x="7077075" y="3067050"/>
          <p14:tracePt t="315698" x="7059613" y="3067050"/>
          <p14:tracePt t="315713" x="7008813" y="3067050"/>
          <p14:tracePt t="315729" x="6924675" y="3067050"/>
          <p14:tracePt t="315745" x="6831013" y="3067050"/>
          <p14:tracePt t="315762" x="6737350" y="3067050"/>
          <p14:tracePt t="315779" x="6635750" y="3067050"/>
          <p14:tracePt t="315782" x="6610350" y="3067050"/>
          <p14:tracePt t="315796" x="6516688" y="3067050"/>
          <p14:tracePt t="315813" x="6430963" y="3067050"/>
          <p14:tracePt t="315829" x="6364288" y="3067050"/>
          <p14:tracePt t="315833" x="6346825" y="3076575"/>
          <p14:tracePt t="315835" x="6329363" y="3076575"/>
          <p14:tracePt t="315846" x="6296025" y="3094038"/>
          <p14:tracePt t="315849" x="6286500" y="3094038"/>
          <p14:tracePt t="315863" x="6235700" y="3109913"/>
          <p14:tracePt t="315881" x="6194425" y="3144838"/>
          <p14:tracePt t="315896" x="6116638" y="3203575"/>
          <p14:tracePt t="315913" x="5997575" y="3289300"/>
          <p14:tracePt t="315929" x="5913438" y="3365500"/>
          <p14:tracePt t="315931" x="5880100" y="3390900"/>
          <p14:tracePt t="315946" x="5768975" y="3502025"/>
          <p14:tracePt t="315962" x="5649913" y="3662363"/>
          <p14:tracePt t="315979" x="5538788" y="3824288"/>
          <p14:tracePt t="315982" x="5505450" y="3875088"/>
          <p14:tracePt t="315996" x="5421313" y="4011613"/>
          <p14:tracePt t="315999" x="5394325" y="4044950"/>
          <p14:tracePt t="316012" x="5267325" y="4224338"/>
          <p14:tracePt t="316029" x="5224463" y="4368800"/>
          <p14:tracePt t="316045" x="5208588" y="4478338"/>
          <p14:tracePt t="316049" x="5199063" y="4513263"/>
          <p14:tracePt t="316051" x="5191125" y="4546600"/>
          <p14:tracePt t="316063" x="5173663" y="4648200"/>
          <p14:tracePt t="316079" x="5157788" y="4749800"/>
          <p14:tracePt t="316095" x="5157788" y="4818063"/>
          <p14:tracePt t="316096" x="5157788" y="4835525"/>
          <p14:tracePt t="316113" x="5216525" y="4946650"/>
          <p14:tracePt t="316129" x="5292725" y="5038725"/>
          <p14:tracePt t="316146" x="5394325" y="5149850"/>
          <p14:tracePt t="316162" x="5487988" y="5235575"/>
          <p14:tracePt t="316180" x="5581650" y="5311775"/>
          <p14:tracePt t="316183" x="5607050" y="5327650"/>
          <p14:tracePt t="316186" x="5632450" y="5345113"/>
          <p14:tracePt t="316195" x="5683250" y="5387975"/>
          <p14:tracePt t="316198" x="5708650" y="5413375"/>
          <p14:tracePt t="316212" x="5862638" y="5514975"/>
          <p14:tracePt t="316229" x="6091238" y="5651500"/>
          <p14:tracePt t="316232" x="6151563" y="5676900"/>
          <p14:tracePt t="316245" x="6364288" y="5727700"/>
          <p14:tracePt t="316248" x="6440488" y="5753100"/>
          <p14:tracePt t="316263" x="6686550" y="5770563"/>
          <p14:tracePt t="316279" x="6848475" y="5770563"/>
          <p14:tracePt t="316296" x="6958013" y="5770563"/>
          <p14:tracePt t="316313" x="7051675" y="5745163"/>
          <p14:tracePt t="316317" x="7059613" y="5735638"/>
          <p14:tracePt t="316329" x="7094538" y="5719763"/>
          <p14:tracePt t="316346" x="7170738" y="5668963"/>
          <p14:tracePt t="316362" x="7272338" y="5600700"/>
          <p14:tracePt t="316379" x="7451725" y="5481638"/>
          <p14:tracePt t="316383" x="7485063" y="5456238"/>
          <p14:tracePt t="316386" x="7518400" y="5430838"/>
          <p14:tracePt t="316395" x="7596188" y="5370513"/>
          <p14:tracePt t="316398" x="7637463" y="5337175"/>
          <p14:tracePt t="316415" x="7807325" y="5149850"/>
          <p14:tracePt t="316419" x="7842250" y="5099050"/>
          <p14:tracePt t="316421" x="7875588" y="5048250"/>
          <p14:tracePt t="316429" x="7943850" y="4954588"/>
          <p14:tracePt t="316450" x="8105775" y="4699000"/>
          <p14:tracePt t="316454" x="8121650" y="4657725"/>
          <p14:tracePt t="316457" x="8156575" y="4614863"/>
          <p14:tracePt t="316465" x="8189913" y="4521200"/>
          <p14:tracePt t="316468" x="8207375" y="4470400"/>
          <p14:tracePt t="316472" x="8215313" y="4435475"/>
          <p14:tracePt t="316478" x="8232775" y="4359275"/>
          <p14:tracePt t="316495" x="8250238" y="4240213"/>
          <p14:tracePt t="316512" x="8250238" y="4113213"/>
          <p14:tracePt t="316514" x="8250238" y="4070350"/>
          <p14:tracePt t="316529" x="8250238" y="3875088"/>
          <p14:tracePt t="316545" x="8207375" y="3654425"/>
          <p14:tracePt t="316562" x="8139113" y="3424238"/>
          <p14:tracePt t="316579" x="8070850" y="3203575"/>
          <p14:tracePt t="316582" x="8045450" y="3152775"/>
          <p14:tracePt t="316595" x="8004175" y="3067050"/>
          <p14:tracePt t="316598" x="7994650" y="3051175"/>
          <p14:tracePt t="316619" x="7893050" y="2914650"/>
          <p14:tracePt t="316625" x="7824788" y="2820988"/>
          <p14:tracePt t="316632" x="7748588" y="2762250"/>
          <p14:tracePt t="316645" x="7637463" y="2676525"/>
          <p14:tracePt t="316648" x="7604125" y="2651125"/>
          <p14:tracePt t="316662" x="7535863" y="2608263"/>
          <p14:tracePt t="316664" x="7502525" y="2592388"/>
          <p14:tracePt t="316679" x="7366000" y="2532063"/>
          <p14:tracePt t="316695" x="7272338" y="2498725"/>
          <p14:tracePt t="316712" x="7178675" y="2498725"/>
          <p14:tracePt t="316729" x="7000875" y="2498725"/>
          <p14:tracePt t="316745" x="6797675" y="2506663"/>
          <p14:tracePt t="316761" x="6610350" y="2574925"/>
          <p14:tracePt t="316762" x="6550025" y="2592388"/>
          <p14:tracePt t="316778" x="6380163" y="2633663"/>
          <p14:tracePt t="316795" x="6253163" y="2686050"/>
          <p14:tracePt t="316798" x="6227763" y="2693988"/>
          <p14:tracePt t="316812" x="6167438" y="2744788"/>
          <p14:tracePt t="316814" x="6142038" y="2762250"/>
          <p14:tracePt t="316828" x="6049963" y="2820988"/>
          <p14:tracePt t="316845" x="5956300" y="2881313"/>
          <p14:tracePt t="316848" x="5938838" y="2906713"/>
          <p14:tracePt t="316862" x="5853113" y="2974975"/>
          <p14:tracePt t="316864" x="5827713" y="2990850"/>
          <p14:tracePt t="316879" x="5726113" y="3094038"/>
          <p14:tracePt t="316896" x="5718175" y="3119438"/>
          <p14:tracePt t="316912" x="5649913" y="3228975"/>
          <p14:tracePt t="316929" x="5573713" y="3348038"/>
          <p14:tracePt t="316945" x="5530850" y="3449638"/>
          <p14:tracePt t="316961" x="5505450" y="3560763"/>
          <p14:tracePt t="316978" x="5480050" y="3646488"/>
          <p14:tracePt t="316982" x="5480050" y="3671888"/>
          <p14:tracePt t="316995" x="5472113" y="3738563"/>
          <p14:tracePt t="317012" x="5454650" y="3832225"/>
          <p14:tracePt t="317014" x="5454650" y="3857625"/>
          <p14:tracePt t="317028" x="5454650" y="3960813"/>
          <p14:tracePt t="317045" x="5454650" y="4095750"/>
          <p14:tracePt t="317048" x="5462588" y="4121150"/>
          <p14:tracePt t="317063" x="5497513" y="4265613"/>
          <p14:tracePt t="317079" x="5556250" y="4384675"/>
          <p14:tracePt t="317095" x="5607050" y="4478338"/>
          <p14:tracePt t="317112" x="5667375" y="4572000"/>
          <p14:tracePt t="317129" x="5735638" y="4665663"/>
          <p14:tracePt t="317145" x="5794375" y="4749800"/>
          <p14:tracePt t="317161" x="5870575" y="4852988"/>
          <p14:tracePt t="317178" x="5964238" y="4929188"/>
          <p14:tracePt t="317195" x="6049963" y="4987925"/>
          <p14:tracePt t="317198" x="6057900" y="5013325"/>
          <p14:tracePt t="317212" x="6108700" y="5056188"/>
          <p14:tracePt t="317228" x="6167438" y="5081588"/>
          <p14:tracePt t="317245" x="6202363" y="5091113"/>
          <p14:tracePt t="317248" x="6210300" y="5091113"/>
          <p14:tracePt t="317261" x="6235700" y="5091113"/>
          <p14:tracePt t="317279" x="6270625" y="5091113"/>
          <p14:tracePt t="317295" x="6286500" y="5081588"/>
          <p14:tracePt t="317312" x="6303963" y="5073650"/>
          <p14:tracePt t="317329" x="6329363" y="5064125"/>
          <p14:tracePt t="317364" x="6338888" y="5056188"/>
          <p14:tracePt t="317999" x="6354763" y="5073650"/>
          <p14:tracePt t="318006" x="6364288" y="5106988"/>
          <p14:tracePt t="318013" x="6372225" y="5149850"/>
          <p14:tracePt t="318018" x="6380163" y="5167313"/>
          <p14:tracePt t="318019" x="6389688" y="5192713"/>
          <p14:tracePt t="318022" x="6397625" y="5208588"/>
          <p14:tracePt t="318028" x="6405563" y="5226050"/>
          <p14:tracePt t="318044" x="6465888" y="5311775"/>
          <p14:tracePt t="318061" x="6499225" y="5362575"/>
          <p14:tracePt t="318077" x="6534150" y="5395913"/>
          <p14:tracePt t="318094" x="6550025" y="5430838"/>
          <p14:tracePt t="318111" x="6584950" y="5472113"/>
          <p14:tracePt t="318114" x="6592888" y="5489575"/>
          <p14:tracePt t="318128" x="6635750" y="5507038"/>
          <p14:tracePt t="318131" x="6653213" y="5514975"/>
          <p14:tracePt t="318133" x="6653213" y="5524500"/>
          <p14:tracePt t="318145" x="6694488" y="5540375"/>
          <p14:tracePt t="318161" x="6745288" y="5549900"/>
          <p14:tracePt t="318177" x="6797675" y="5557838"/>
          <p14:tracePt t="318180" x="6805613" y="5557838"/>
          <p14:tracePt t="318195" x="6838950" y="5557838"/>
          <p14:tracePt t="318211" x="6873875" y="5557838"/>
          <p14:tracePt t="318228" x="6889750" y="5557838"/>
          <p14:tracePt t="318245" x="6915150" y="5557838"/>
          <p14:tracePt t="318262" x="6924675" y="5557838"/>
          <p14:tracePt t="318423" x="6924675" y="5549900"/>
          <p14:tracePt t="318437" x="6924675" y="5532438"/>
          <p14:tracePt t="318454" x="6924675" y="5514975"/>
          <p14:tracePt t="318458" x="6924675" y="5507038"/>
          <p14:tracePt t="318467" x="6915150" y="5507038"/>
          <p14:tracePt t="318478" x="6899275" y="5464175"/>
          <p14:tracePt t="318495" x="6873875" y="5438775"/>
          <p14:tracePt t="318498" x="6864350" y="5438775"/>
          <p14:tracePt t="318510" x="6823075" y="5405438"/>
          <p14:tracePt t="318527" x="6770688" y="5380038"/>
          <p14:tracePt t="318544" x="6745288" y="5337175"/>
          <p14:tracePt t="318546" x="6737350" y="5327650"/>
          <p14:tracePt t="318561" x="6678613" y="5302250"/>
          <p14:tracePt t="318577" x="6635750" y="5276850"/>
          <p14:tracePt t="318580" x="6626225" y="5276850"/>
          <p14:tracePt t="318595" x="6600825" y="5251450"/>
          <p14:tracePt t="318611" x="6550025" y="5218113"/>
          <p14:tracePt t="318627" x="6516688" y="5200650"/>
          <p14:tracePt t="318644" x="6491288" y="5167313"/>
          <p14:tracePt t="318662" x="6465888" y="5149850"/>
          <p14:tracePt t="318678" x="6448425" y="5132388"/>
          <p14:tracePt t="318741" x="6448425" y="5124450"/>
          <p14:tracePt t="318757" x="6584950" y="5081588"/>
          <p14:tracePt t="318762" x="6618288" y="5073650"/>
          <p14:tracePt t="318766" x="6669088" y="5056188"/>
          <p14:tracePt t="318772" x="6770688" y="5022850"/>
          <p14:tracePt t="318776" x="6823075" y="5013325"/>
          <p14:tracePt t="318795" x="7229475" y="4929188"/>
          <p14:tracePt t="318812" x="7723188" y="4810125"/>
          <p14:tracePt t="318828" x="8369300" y="4657725"/>
          <p14:tracePt t="318845" x="9117013" y="4460875"/>
          <p14:tracePt t="318849" x="9286875" y="4410075"/>
          <p14:tracePt t="318852" x="9431338" y="4376738"/>
          <p14:tracePt t="318862" x="9609138" y="4341813"/>
          <p14:tracePt t="318877" x="9966325" y="4224338"/>
          <p14:tracePt t="318882" x="10042525" y="4189413"/>
          <p14:tracePt t="318894" x="10161588" y="4113213"/>
          <p14:tracePt t="318897" x="10186988" y="4095750"/>
          <p14:tracePt t="318910" x="10204450" y="4079875"/>
          <p14:tracePt t="318927" x="10220325" y="4062413"/>
          <p14:tracePt t="318931" x="10220325" y="4052888"/>
          <p14:tracePt t="318944" x="10220325" y="4037013"/>
          <p14:tracePt t="318947" x="10220325" y="4019550"/>
          <p14:tracePt t="318961" x="10194925" y="4002088"/>
          <p14:tracePt t="318965" x="10186988" y="4002088"/>
          <p14:tracePt t="318967" x="10179050" y="3994150"/>
          <p14:tracePt t="318977" x="10169525" y="3994150"/>
          <p14:tracePt t="318994" x="10153650" y="3976688"/>
          <p14:tracePt t="319011" x="10144125" y="3976688"/>
          <p14:tracePt t="319120" x="10136188" y="3976688"/>
          <p14:tracePt t="319134" x="10126663" y="3986213"/>
          <p14:tracePt t="319142" x="10118725" y="3986213"/>
          <p14:tracePt t="319165" x="10059988" y="4037013"/>
          <p14:tracePt t="319169" x="10050463" y="4052888"/>
          <p14:tracePt t="319173" x="10034588" y="4052888"/>
          <p14:tracePt t="319175" x="10034588" y="4070350"/>
          <p14:tracePt t="319180" x="10017125" y="4087813"/>
          <p14:tracePt t="319194" x="9966325" y="4138613"/>
          <p14:tracePt t="319196" x="9956800" y="4156075"/>
          <p14:tracePt t="319211" x="9915525" y="4224338"/>
          <p14:tracePt t="319227" x="9880600" y="4275138"/>
          <p14:tracePt t="319244" x="9855200" y="4291013"/>
          <p14:tracePt t="319260" x="9829800" y="4316413"/>
          <p14:tracePt t="319277" x="9821863" y="4325938"/>
          <p14:tracePt t="319295" x="9812338" y="4325938"/>
          <p14:tracePt t="319311" x="9796463" y="4333875"/>
          <p14:tracePt t="319315" x="9796463" y="4341813"/>
          <p14:tracePt t="319328" x="9779000" y="4341813"/>
          <p14:tracePt t="319345" x="9771063" y="4368800"/>
          <p14:tracePt t="319361" x="9761538" y="4368800"/>
          <p14:tracePt t="319377" x="9736138" y="4384675"/>
          <p14:tracePt t="319394" x="9728200" y="4394200"/>
          <p14:tracePt t="319412" x="9702800" y="4410075"/>
          <p14:tracePt t="319416" x="9702800" y="4419600"/>
          <p14:tracePt t="319427" x="9685338" y="4427538"/>
          <p14:tracePt t="319444" x="9659938" y="4445000"/>
          <p14:tracePt t="319460" x="9634538" y="4460875"/>
          <p14:tracePt t="319477" x="9617075" y="4470400"/>
          <p14:tracePt t="319494" x="9609138" y="4478338"/>
          <p14:tracePt t="319619" x="9609138" y="4470400"/>
          <p14:tracePt t="319632" x="9626600" y="4427538"/>
          <p14:tracePt t="319636" x="9642475" y="4410075"/>
          <p14:tracePt t="319639" x="9652000" y="4384675"/>
          <p14:tracePt t="319644" x="9659938" y="4359275"/>
          <p14:tracePt t="319660" x="9720263" y="4275138"/>
          <p14:tracePt t="319678" x="9753600" y="4164013"/>
          <p14:tracePt t="319693" x="9779000" y="4044950"/>
          <p14:tracePt t="319710" x="9796463" y="3951288"/>
          <p14:tracePt t="319712" x="9812338" y="3917950"/>
          <p14:tracePt t="319727" x="9847263" y="3756025"/>
          <p14:tracePt t="319730" x="9872663" y="3722688"/>
          <p14:tracePt t="319743" x="9898063" y="3611563"/>
          <p14:tracePt t="319746" x="9898063" y="3578225"/>
          <p14:tracePt t="319761" x="9931400" y="3459163"/>
          <p14:tracePt t="319777" x="9956800" y="3355975"/>
          <p14:tracePt t="319793" x="9974263" y="3271838"/>
          <p14:tracePt t="319797" x="9983788" y="3254375"/>
          <p14:tracePt t="319799" x="9983788" y="3246438"/>
          <p14:tracePt t="319810" x="9983788" y="3221038"/>
          <p14:tracePt t="319812" x="9983788" y="3203575"/>
          <p14:tracePt t="319826" x="9983788" y="3160713"/>
          <p14:tracePt t="319843" x="9983788" y="3135313"/>
          <p14:tracePt t="319864" x="9983788" y="3119438"/>
          <p14:tracePt t="319881" x="9983788" y="3109913"/>
          <p14:tracePt t="319894" x="9983788" y="3101975"/>
          <p14:tracePt t="319954" x="9983788" y="3094038"/>
          <p14:tracePt t="320235" x="9966325" y="3094038"/>
          <p14:tracePt t="320247" x="9948863" y="3109913"/>
          <p14:tracePt t="320252" x="9923463" y="3144838"/>
          <p14:tracePt t="320256" x="9915525" y="3144838"/>
          <p14:tracePt t="320259" x="9906000" y="3160713"/>
          <p14:tracePt t="320276" x="9855200" y="3228975"/>
          <p14:tracePt t="320293" x="9786938" y="3330575"/>
          <p14:tracePt t="320310" x="9745663" y="3390900"/>
          <p14:tracePt t="320326" x="9728200" y="3433763"/>
          <p14:tracePt t="320347" x="9720263" y="3441700"/>
          <p14:tracePt t="320352" x="9710738" y="3449638"/>
          <p14:tracePt t="320357" x="9710738" y="3459163"/>
          <p14:tracePt t="320365" x="9694863" y="3467100"/>
          <p14:tracePt t="320561" x="9710738" y="3449638"/>
          <p14:tracePt t="320568" x="9720263" y="3433763"/>
          <p14:tracePt t="320572" x="9720263" y="3424238"/>
          <p14:tracePt t="320582" x="9745663" y="3373438"/>
          <p14:tracePt t="320593" x="9771063" y="3322638"/>
          <p14:tracePt t="320595" x="9779000" y="3289300"/>
          <p14:tracePt t="320609" x="9915525" y="3033713"/>
          <p14:tracePt t="320613" x="9956800" y="2957513"/>
          <p14:tracePt t="320615" x="9999663" y="2881313"/>
          <p14:tracePt t="320627" x="10093325" y="2617788"/>
          <p14:tracePt t="320643" x="10153650" y="2387600"/>
          <p14:tracePt t="320645" x="10161588" y="2354263"/>
          <p14:tracePt t="320659" x="10179050" y="2217738"/>
          <p14:tracePt t="320676" x="10179050" y="2065338"/>
          <p14:tracePt t="320693" x="10179050" y="1946275"/>
          <p14:tracePt t="320710" x="10179050" y="1903413"/>
          <p14:tracePt t="320727" x="10179050" y="1885950"/>
          <p14:tracePt t="320730" x="10179050" y="1878013"/>
          <p14:tracePt t="320744" x="10179050" y="1870075"/>
          <p14:tracePt t="320760" x="10179050" y="1860550"/>
          <p14:tracePt t="320949" x="10169525" y="1860550"/>
          <p14:tracePt t="320972" x="10161588" y="1860550"/>
          <p14:tracePt t="320979" x="10161588" y="1885950"/>
          <p14:tracePt t="320994" x="10136188" y="1911350"/>
          <p14:tracePt t="320999" x="10136188" y="1920875"/>
          <p14:tracePt t="321009" x="10110788" y="1963738"/>
          <p14:tracePt t="321026" x="10067925" y="2022475"/>
          <p14:tracePt t="321043" x="10017125" y="2133600"/>
          <p14:tracePt t="321060" x="9956800" y="2227263"/>
          <p14:tracePt t="321076" x="9872663" y="2344738"/>
          <p14:tracePt t="321093" x="9779000" y="2489200"/>
          <p14:tracePt t="321097" x="9753600" y="2532063"/>
          <p14:tracePt t="321099" x="9728200" y="2574925"/>
          <p14:tracePt t="321109" x="9667875" y="2668588"/>
          <p14:tracePt t="321112" x="9642475" y="2701925"/>
          <p14:tracePt t="321125" x="9540875" y="2830513"/>
          <p14:tracePt t="321129" x="9515475" y="2863850"/>
          <p14:tracePt t="321130" x="9490075" y="2914650"/>
          <p14:tracePt t="321142" x="9405938" y="3033713"/>
          <p14:tracePt t="321159" x="9294813" y="3160713"/>
          <p14:tracePt t="321162" x="9269413" y="3186113"/>
          <p14:tracePt t="321176" x="9209088" y="3263900"/>
          <p14:tracePt t="321178" x="9193213" y="3271838"/>
          <p14:tracePt t="321193" x="9107488" y="3355975"/>
          <p14:tracePt t="321209" x="9048750" y="3408363"/>
          <p14:tracePt t="321226" x="9005888" y="3449638"/>
          <p14:tracePt t="321230" x="8988425" y="3459163"/>
          <p14:tracePt t="321243" x="8921750" y="3509963"/>
          <p14:tracePt t="321259" x="8828088" y="3560763"/>
          <p14:tracePt t="321276" x="8734425" y="3629025"/>
          <p14:tracePt t="321292" x="8666163" y="3662363"/>
          <p14:tracePt t="321309" x="8605838" y="3713163"/>
          <p14:tracePt t="321312" x="8589963" y="3713163"/>
          <p14:tracePt t="321326" x="8547100" y="3722688"/>
          <p14:tracePt t="321328" x="8529638" y="3722688"/>
          <p14:tracePt t="321342" x="8410575" y="3798888"/>
          <p14:tracePt t="321359" x="8215313" y="3908425"/>
          <p14:tracePt t="321362" x="8164513" y="3951288"/>
          <p14:tracePt t="321375" x="8012113" y="4052888"/>
          <p14:tracePt t="321378" x="7969250" y="4079875"/>
          <p14:tracePt t="321393" x="7781925" y="4189413"/>
          <p14:tracePt t="321409" x="7637463" y="4257675"/>
          <p14:tracePt t="321426" x="7527925" y="4308475"/>
          <p14:tracePt t="321443" x="7383463" y="4359275"/>
          <p14:tracePt t="321460" x="7315200" y="4368800"/>
          <p14:tracePt t="321477" x="7297738" y="4376738"/>
          <p14:tracePt t="321480" x="7289800" y="4376738"/>
          <p14:tracePt t="321493" x="7272338" y="4376738"/>
          <p14:tracePt t="321511" x="7264400" y="4394200"/>
          <p14:tracePt t="321529" x="7256463" y="4394200"/>
          <p14:tracePt t="321576" x="7246938" y="4394200"/>
          <p14:tracePt t="322052" x="7239000" y="4402138"/>
          <p14:tracePt t="322060" x="7239000" y="4410075"/>
          <p14:tracePt t="322076" x="7221538" y="4419600"/>
          <p14:tracePt t="322093" x="7213600" y="4427538"/>
          <p14:tracePt t="322109" x="7196138" y="4435475"/>
          <p14:tracePt t="322126" x="7188200" y="4445000"/>
          <p14:tracePt t="322143" x="7178675" y="4460875"/>
          <p14:tracePt t="322146" x="7170738" y="4460875"/>
          <p14:tracePt t="322159" x="7170738" y="4470400"/>
          <p14:tracePt t="322176" x="7162800" y="4478338"/>
          <p14:tracePt t="322193" x="7153275" y="4495800"/>
          <p14:tracePt t="322198" x="7145338" y="4503738"/>
          <p14:tracePt t="322209" x="7145338" y="4513263"/>
          <p14:tracePt t="322213" x="7137400" y="4521200"/>
          <p14:tracePt t="322215" x="7137400" y="4529138"/>
          <p14:tracePt t="322225" x="7127875" y="4529138"/>
          <p14:tracePt t="322228" x="7119938" y="4538663"/>
          <p14:tracePt t="322242" x="7119938" y="4546600"/>
          <p14:tracePt t="322245" x="7112000" y="4564063"/>
          <p14:tracePt t="322258" x="7077075" y="4605338"/>
          <p14:tracePt t="322275" x="7051675" y="4630738"/>
          <p14:tracePt t="322278" x="7043738" y="4640263"/>
          <p14:tracePt t="322291" x="7026275" y="4665663"/>
          <p14:tracePt t="322309" x="7008813" y="4683125"/>
          <p14:tracePt t="322325" x="7000875" y="4699000"/>
          <p14:tracePt t="322342" x="6967538" y="4733925"/>
          <p14:tracePt t="322359" x="6899275" y="4810125"/>
          <p14:tracePt t="322375" x="6838950" y="4868863"/>
          <p14:tracePt t="322391" x="6770688" y="4919663"/>
          <p14:tracePt t="322408" x="6729413" y="4962525"/>
          <p14:tracePt t="322425" x="6686550" y="4997450"/>
          <p14:tracePt t="322428" x="6678613" y="4997450"/>
          <p14:tracePt t="322431" x="6669088" y="5005388"/>
          <p14:tracePt t="322442" x="6669088" y="5013325"/>
          <p14:tracePt t="322444" x="6653213" y="5022850"/>
          <p14:tracePt t="322458" x="6635750" y="5030788"/>
          <p14:tracePt t="322475" x="6610350" y="5048250"/>
          <p14:tracePt t="322492" x="6600825" y="5056188"/>
          <p14:tracePt t="322509" x="6575425" y="5064125"/>
          <p14:tracePt t="322526" x="6542088" y="5099050"/>
          <p14:tracePt t="322543" x="6516688" y="5106988"/>
          <p14:tracePt t="322547" x="6508750" y="5116513"/>
          <p14:tracePt t="322551" x="6491288" y="5124450"/>
          <p14:tracePt t="322558" x="6473825" y="5132388"/>
          <p14:tracePt t="322559" x="6465888" y="5132388"/>
          <p14:tracePt t="322578" x="6440488" y="5141913"/>
          <p14:tracePt t="322583" x="6423025" y="5149850"/>
          <p14:tracePt t="322595" x="6405563" y="5157788"/>
          <p14:tracePt t="322598" x="6397625" y="5157788"/>
          <p14:tracePt t="322600" x="6389688" y="5167313"/>
          <p14:tracePt t="322608" x="6372225" y="5175250"/>
          <p14:tracePt t="322624" x="6346825" y="5183188"/>
          <p14:tracePt t="322641" x="6286500" y="5226050"/>
          <p14:tracePt t="322658" x="6253163" y="5226050"/>
          <p14:tracePt t="322675" x="6227763" y="5243513"/>
          <p14:tracePt t="322692" x="6202363" y="5251450"/>
          <p14:tracePt t="322709" x="6194425" y="5251450"/>
          <p14:tracePt t="322735" x="6176963" y="5251450"/>
          <p14:tracePt t="322782" x="6167438" y="5260975"/>
          <p14:tracePt t="323043" x="6159500" y="5260975"/>
          <p14:tracePt t="323074" x="6151563" y="5268913"/>
          <p14:tracePt t="323082" x="6142038" y="5268913"/>
          <p14:tracePt t="323092" x="6134100" y="5276850"/>
          <p14:tracePt t="323109" x="6126163" y="5286375"/>
          <p14:tracePt t="323126" x="6108700" y="5294313"/>
          <p14:tracePt t="323142" x="6065838" y="5319713"/>
          <p14:tracePt t="323159" x="6040438" y="5345113"/>
          <p14:tracePt t="323163" x="6032500" y="5353050"/>
          <p14:tracePt t="323166" x="6015038" y="5353050"/>
          <p14:tracePt t="323175" x="5981700" y="5370513"/>
          <p14:tracePt t="323191" x="5938838" y="5387975"/>
          <p14:tracePt t="323192" x="5930900" y="5387975"/>
          <p14:tracePt t="323208" x="5895975" y="5395913"/>
          <p14:tracePt t="323210" x="5880100" y="5395913"/>
          <p14:tracePt t="323224" x="5827713" y="5405438"/>
          <p14:tracePt t="323242" x="5761038" y="5430838"/>
          <p14:tracePt t="323245" x="5735638" y="5438775"/>
          <p14:tracePt t="323247" x="5700713" y="5446713"/>
          <p14:tracePt t="323257" x="5657850" y="5456238"/>
          <p14:tracePt t="323260" x="5624513" y="5464175"/>
          <p14:tracePt t="323275" x="5513388" y="5497513"/>
          <p14:tracePt t="323278" x="5487988" y="5497513"/>
          <p14:tracePt t="323291" x="5421313" y="5524500"/>
          <p14:tracePt t="323308" x="5327650" y="5549900"/>
          <p14:tracePt t="323310" x="5302250" y="5549900"/>
          <p14:tracePt t="323325" x="5208588" y="5583238"/>
          <p14:tracePt t="323341" x="5140325" y="5608638"/>
          <p14:tracePt t="323358" x="5072063" y="5626100"/>
          <p14:tracePt t="323374" x="5021263" y="5641975"/>
          <p14:tracePt t="323391" x="4970463" y="5659438"/>
          <p14:tracePt t="323408" x="4927600" y="5668963"/>
          <p14:tracePt t="323425" x="4876800" y="5694363"/>
          <p14:tracePt t="323428" x="4851400" y="5694363"/>
          <p14:tracePt t="323431" x="4843463" y="5694363"/>
          <p14:tracePt t="323441" x="4800600" y="5702300"/>
          <p14:tracePt t="323444" x="4791075" y="5710238"/>
          <p14:tracePt t="323458" x="4749800" y="5719763"/>
          <p14:tracePt t="323460" x="4732338" y="5727700"/>
          <p14:tracePt t="323475" x="4699000" y="5735638"/>
          <p14:tracePt t="323491" x="4656138" y="5745163"/>
          <p14:tracePt t="323494" x="4638675" y="5753100"/>
          <p14:tracePt t="323508" x="4621213" y="5761038"/>
          <p14:tracePt t="323510" x="4605338" y="5761038"/>
          <p14:tracePt t="323525" x="4570413" y="5770563"/>
          <p14:tracePt t="323542" x="4529138" y="5778500"/>
          <p14:tracePt t="323559" x="4503738" y="5788025"/>
          <p14:tracePt t="323563" x="4494213" y="5788025"/>
          <p14:tracePt t="323566" x="4486275" y="5795963"/>
          <p14:tracePt t="323574" x="4468813" y="5795963"/>
          <p14:tracePt t="323591" x="4418013" y="5813425"/>
          <p14:tracePt t="323607" x="4375150" y="5829300"/>
          <p14:tracePt t="323624" x="4324350" y="5846763"/>
          <p14:tracePt t="323641" x="4281488" y="5854700"/>
          <p14:tracePt t="323658" x="4230688" y="5872163"/>
          <p14:tracePt t="323660" x="4222750" y="5872163"/>
          <p14:tracePt t="323675" x="4154488" y="5889625"/>
          <p14:tracePt t="323691" x="4103688" y="5905500"/>
          <p14:tracePt t="323694" x="4086225" y="5915025"/>
          <p14:tracePt t="323707" x="4044950" y="5922963"/>
          <p14:tracePt t="323710" x="4027488" y="5922963"/>
          <p14:tracePt t="323723" x="3984625" y="5932488"/>
          <p14:tracePt t="323726" x="3976688" y="5932488"/>
          <p14:tracePt t="323741" x="3916363" y="5957888"/>
          <p14:tracePt t="323758" x="3865563" y="5965825"/>
          <p14:tracePt t="323774" x="3789363" y="5983288"/>
          <p14:tracePt t="323791" x="3703638" y="5991225"/>
          <p14:tracePt t="323808" x="3594100" y="6016625"/>
          <p14:tracePt t="323812" x="3576638" y="6024563"/>
          <p14:tracePt t="323824" x="3508375" y="6024563"/>
          <p14:tracePt t="323841" x="3432175" y="6034088"/>
          <p14:tracePt t="323857" x="3338513" y="6042025"/>
          <p14:tracePt t="323860" x="3313113" y="6049963"/>
          <p14:tracePt t="323874" x="3244850" y="6049963"/>
          <p14:tracePt t="323877" x="3228975" y="6049963"/>
          <p14:tracePt t="323891" x="3152775" y="6049963"/>
          <p14:tracePt t="323896" x="3127375" y="6049963"/>
          <p14:tracePt t="323897" x="3117850" y="6049963"/>
          <p14:tracePt t="323907" x="3092450" y="6049963"/>
          <p14:tracePt t="323910" x="3074988" y="6049963"/>
          <p14:tracePt t="323926" x="3024188" y="6049963"/>
          <p14:tracePt t="323941" x="2982913" y="6049963"/>
          <p14:tracePt t="323943" x="2973388" y="6049963"/>
          <p14:tracePt t="323958" x="2930525" y="6049963"/>
          <p14:tracePt t="323974" x="2905125" y="6042025"/>
          <p14:tracePt t="323977" x="2897188" y="6034088"/>
          <p14:tracePt t="323979" x="2889250" y="6034088"/>
          <p14:tracePt t="323992" x="2863850" y="6024563"/>
          <p14:tracePt t="324007" x="2820988" y="6008688"/>
          <p14:tracePt t="324024" x="2786063" y="5999163"/>
          <p14:tracePt t="324041" x="2744788" y="5983288"/>
          <p14:tracePt t="324057" x="2668588" y="5965825"/>
          <p14:tracePt t="324061" x="2659063" y="5965825"/>
          <p14:tracePt t="324063" x="2651125" y="5965825"/>
          <p14:tracePt t="324074" x="2600325" y="5957888"/>
          <p14:tracePt t="324091" x="2565400" y="5940425"/>
          <p14:tracePt t="324094" x="2549525" y="5940425"/>
          <p14:tracePt t="324107" x="2532063" y="5922963"/>
          <p14:tracePt t="324110" x="2524125" y="5922963"/>
          <p14:tracePt t="324124" x="2497138" y="5915025"/>
          <p14:tracePt t="324126" x="2481263" y="5915025"/>
          <p14:tracePt t="324141" x="2455863" y="5897563"/>
          <p14:tracePt t="324157" x="2413000" y="5889625"/>
          <p14:tracePt t="324174" x="2387600" y="5889625"/>
          <p14:tracePt t="324191" x="2379663" y="5889625"/>
          <p14:tracePt t="324241" x="2370138" y="5889625"/>
          <p14:tracePt t="433946" x="2362200" y="5889625"/>
          <p14:tracePt t="433976" x="2352675" y="5889625"/>
          <p14:tracePt t="434003" x="2344738" y="5889625"/>
          <p14:tracePt t="434082" x="2336800" y="5889625"/>
          <p14:tracePt t="434089" x="2327275" y="5889625"/>
          <p14:tracePt t="434110" x="2319338" y="5889625"/>
          <p14:tracePt t="434113" x="2311400" y="5889625"/>
          <p14:tracePt t="434145" x="2301875" y="5889625"/>
          <p14:tracePt t="437981" x="2301875" y="5897563"/>
          <p14:tracePt t="437985" x="2301875" y="5905500"/>
          <p14:tracePt t="437993" x="2319338" y="5915025"/>
          <p14:tracePt t="437997" x="2319338" y="5922963"/>
          <p14:tracePt t="438014" x="2327275" y="5922963"/>
          <p14:tracePt t="438058" x="2344738" y="5922963"/>
          <p14:tracePt t="438080" x="2344738" y="5915025"/>
          <p14:tracePt t="438086" x="2344738" y="5905500"/>
          <p14:tracePt t="438093" x="2344738" y="5864225"/>
          <p14:tracePt t="438104" x="2344738" y="5829300"/>
          <p14:tracePt t="438108" x="2344738" y="5813425"/>
          <p14:tracePt t="438120" x="2327275" y="5745163"/>
          <p14:tracePt t="438137" x="2327275" y="5684838"/>
          <p14:tracePt t="438139" x="2327275" y="5659438"/>
          <p14:tracePt t="438154" x="2352675" y="5591175"/>
          <p14:tracePt t="438156" x="2362200" y="5557838"/>
          <p14:tracePt t="438171" x="2413000" y="5446713"/>
          <p14:tracePt t="438187" x="2455863" y="5319713"/>
          <p14:tracePt t="438191" x="2463800" y="5294313"/>
          <p14:tracePt t="438193" x="2471738" y="5268913"/>
          <p14:tracePt t="438204" x="2471738" y="5218113"/>
          <p14:tracePt t="438206" x="2471738" y="5200650"/>
          <p14:tracePt t="438220" x="2471738" y="5124450"/>
          <p14:tracePt t="438237" x="2463800" y="5081588"/>
          <p14:tracePt t="438254" x="2446338" y="5056188"/>
          <p14:tracePt t="438270" x="2438400" y="5056188"/>
          <p14:tracePt t="438287" x="2405063" y="5038725"/>
          <p14:tracePt t="438304" x="2387600" y="5038725"/>
          <p14:tracePt t="438319" x="2370138" y="5038725"/>
          <p14:tracePt t="438337" x="2352675" y="5038725"/>
          <p14:tracePt t="438340" x="2344738" y="5038725"/>
          <p14:tracePt t="438353" x="2336800" y="5038725"/>
          <p14:tracePt t="438372" x="2311400" y="5056188"/>
          <p14:tracePt t="438376" x="2301875" y="5064125"/>
          <p14:tracePt t="438393" x="2235200" y="5099050"/>
          <p14:tracePt t="438399" x="2174875" y="5141913"/>
          <p14:tracePt t="438403" x="2149475" y="5157788"/>
          <p14:tracePt t="438404" x="2124075" y="5183188"/>
          <p14:tracePt t="438409" x="2098675" y="5208588"/>
          <p14:tracePt t="438419" x="2038350" y="5260975"/>
          <p14:tracePt t="438420" x="2012950" y="5276850"/>
          <p14:tracePt t="438437" x="1936750" y="5370513"/>
          <p14:tracePt t="438453" x="1893888" y="5446713"/>
          <p14:tracePt t="438470" x="1893888" y="5532438"/>
          <p14:tracePt t="438487" x="1954213" y="5641975"/>
          <p14:tracePt t="438503" x="2073275" y="5727700"/>
          <p14:tracePt t="438520" x="2235200" y="5778500"/>
          <p14:tracePt t="438537" x="2438400" y="5838825"/>
          <p14:tracePt t="438541" x="2514600" y="5846763"/>
          <p14:tracePt t="438543" x="2582863" y="5872163"/>
          <p14:tracePt t="438554" x="2786063" y="5880100"/>
          <p14:tracePt t="438571" x="3084513" y="5880100"/>
          <p14:tracePt t="438587" x="3313113" y="5880100"/>
          <p14:tracePt t="438589" x="3373438" y="5880100"/>
          <p14:tracePt t="438603" x="3533775" y="5829300"/>
          <p14:tracePt t="438605" x="3568700" y="5813425"/>
          <p14:tracePt t="438621" x="3763963" y="5694363"/>
          <p14:tracePt t="438637" x="3951288" y="5557838"/>
          <p14:tracePt t="438653" x="4060825" y="5438775"/>
          <p14:tracePt t="438654" x="4086225" y="5405438"/>
          <p14:tracePt t="438669" x="4162425" y="5260975"/>
          <p14:tracePt t="438687" x="4187825" y="5073650"/>
          <p14:tracePt t="438703" x="4187825" y="4954588"/>
          <p14:tracePt t="438705" x="4179888" y="4911725"/>
          <p14:tracePt t="438720" x="4078288" y="4749800"/>
          <p14:tracePt t="438736" x="3933825" y="4630738"/>
          <p14:tracePt t="438754" x="3746500" y="4529138"/>
          <p14:tracePt t="438756" x="3713163" y="4529138"/>
          <p14:tracePt t="438772" x="3543300" y="4470400"/>
          <p14:tracePt t="438775" x="3517900" y="4460875"/>
          <p14:tracePt t="438787" x="3457575" y="4460875"/>
          <p14:tracePt t="438790" x="3441700" y="4460875"/>
          <p14:tracePt t="438803" x="3373438" y="4460875"/>
          <p14:tracePt t="438806" x="3355975" y="4460875"/>
          <p14:tracePt t="438819" x="3305175" y="4460875"/>
          <p14:tracePt t="438822" x="3287713" y="4460875"/>
          <p14:tracePt t="438838" x="3211513" y="4495800"/>
          <p14:tracePt t="438853" x="3059113" y="4597400"/>
          <p14:tracePt t="438869" x="2871788" y="4724400"/>
          <p14:tracePt t="438886" x="2693988" y="4860925"/>
          <p14:tracePt t="438889" x="2641600" y="4894263"/>
          <p14:tracePt t="438891" x="2608263" y="4919663"/>
          <p14:tracePt t="438903" x="2506663" y="5005388"/>
          <p14:tracePt t="438920" x="2438400" y="5091113"/>
          <p14:tracePt t="438936" x="2387600" y="5183188"/>
          <p14:tracePt t="438953" x="2387600" y="5276850"/>
          <p14:tracePt t="438956" x="2387600" y="5294313"/>
          <p14:tracePt t="438971" x="2438400" y="5405438"/>
          <p14:tracePt t="438987" x="2549525" y="5514975"/>
          <p14:tracePt t="439003" x="2735263" y="5616575"/>
          <p14:tracePt t="439005" x="2795588" y="5641975"/>
          <p14:tracePt t="439019" x="2990850" y="5694363"/>
          <p14:tracePt t="439022" x="3049588" y="5702300"/>
          <p14:tracePt t="439037" x="3338513" y="5710238"/>
          <p14:tracePt t="439053" x="3619500" y="5676900"/>
          <p14:tracePt t="439069" x="3848100" y="5608638"/>
          <p14:tracePt t="439086" x="3992563" y="5524500"/>
          <p14:tracePt t="439090" x="4027488" y="5489575"/>
          <p14:tracePt t="439103" x="4154488" y="5387975"/>
          <p14:tracePt t="439119" x="4256088" y="5243513"/>
          <p14:tracePt t="439136" x="4306888" y="5048250"/>
          <p14:tracePt t="439154" x="4332288" y="4886325"/>
          <p14:tracePt t="439156" x="4332288" y="4843463"/>
          <p14:tracePt t="439171" x="4273550" y="4665663"/>
          <p14:tracePt t="439176" x="4248150" y="4630738"/>
          <p14:tracePt t="439187" x="4146550" y="4503738"/>
          <p14:tracePt t="439203" x="3951288" y="4394200"/>
          <p14:tracePt t="439206" x="3890963" y="4376738"/>
          <p14:tracePt t="439220" x="3746500" y="4333875"/>
          <p14:tracePt t="439222" x="3687763" y="4325938"/>
          <p14:tracePt t="439237" x="3500438" y="4316413"/>
          <p14:tracePt t="439253" x="3297238" y="4316413"/>
          <p14:tracePt t="439269" x="3100388" y="4341813"/>
          <p14:tracePt t="439286" x="2922588" y="4435475"/>
          <p14:tracePt t="439303" x="2693988" y="4597400"/>
          <p14:tracePt t="439319" x="2549525" y="4716463"/>
          <p14:tracePt t="439320" x="2514600" y="4759325"/>
          <p14:tracePt t="439336" x="2413000" y="4929188"/>
          <p14:tracePt t="439353" x="2344738" y="5056188"/>
          <p14:tracePt t="439356" x="2344738" y="5081588"/>
          <p14:tracePt t="439369" x="2344738" y="5141913"/>
          <p14:tracePt t="439372" x="2344738" y="5167313"/>
          <p14:tracePt t="439387" x="2514600" y="5243513"/>
          <p14:tracePt t="439403" x="2838450" y="5319713"/>
          <p14:tracePt t="439405" x="2940050" y="5327650"/>
          <p14:tracePt t="439419" x="3279775" y="5327650"/>
          <p14:tracePt t="439422" x="3389313" y="5327650"/>
          <p14:tracePt t="439436" x="3806825" y="5294313"/>
          <p14:tracePt t="439453" x="4230688" y="5183188"/>
          <p14:tracePt t="439470" x="4545013" y="5099050"/>
          <p14:tracePt t="439486" x="4681538" y="5030788"/>
          <p14:tracePt t="439490" x="4699000" y="5013325"/>
          <p14:tracePt t="439493" x="4714875" y="5005388"/>
          <p14:tracePt t="439503" x="4724400" y="4997450"/>
          <p14:tracePt t="439519" x="4732338" y="4987925"/>
          <p14:tracePt t="439536" x="4740275" y="4962525"/>
          <p14:tracePt t="439553" x="4740275" y="4937125"/>
          <p14:tracePt t="439570" x="4740275" y="4911725"/>
          <p14:tracePt t="439586" x="4732338" y="4903788"/>
          <p14:tracePt t="439894" x="4740275" y="4886325"/>
          <p14:tracePt t="439909" x="4910138" y="4775200"/>
          <p14:tracePt t="439911" x="4962525" y="4741863"/>
          <p14:tracePt t="439919" x="5013325" y="4716463"/>
          <p14:tracePt t="439935" x="5284788" y="4538663"/>
          <p14:tracePt t="439938" x="5353050" y="4495800"/>
          <p14:tracePt t="439953" x="5649913" y="4325938"/>
          <p14:tracePt t="439969" x="5964238" y="4146550"/>
          <p14:tracePt t="439985" x="6346825" y="4037013"/>
          <p14:tracePt t="440003" x="6754813" y="3917950"/>
          <p14:tracePt t="440005" x="6856413" y="3900488"/>
          <p14:tracePt t="440019" x="7153275" y="3806825"/>
          <p14:tracePt t="440022" x="7256463" y="3790950"/>
          <p14:tracePt t="440025" x="7358063" y="3763963"/>
          <p14:tracePt t="440036" x="7688263" y="3671888"/>
          <p14:tracePt t="440052" x="8164513" y="3543300"/>
          <p14:tracePt t="440069" x="8428038" y="3509963"/>
          <p14:tracePt t="440072" x="8572500" y="3459163"/>
          <p14:tracePt t="440086" x="9201150" y="3279775"/>
          <p14:tracePt t="440103" x="9710738" y="3152775"/>
          <p14:tracePt t="440119" x="10126663" y="3059113"/>
          <p14:tracePt t="440123" x="10212388" y="3041650"/>
          <p14:tracePt t="440125" x="10288588" y="3016250"/>
          <p14:tracePt t="440136" x="10407650" y="3000375"/>
          <p14:tracePt t="440138" x="10467975" y="3000375"/>
          <p14:tracePt t="440153" x="10628313" y="2990850"/>
          <p14:tracePt t="440169" x="10739438" y="2990850"/>
          <p14:tracePt t="440185" x="10815638" y="2990850"/>
          <p14:tracePt t="440202" x="10848975" y="2990850"/>
          <p14:tracePt t="440219" x="10883900" y="2990850"/>
          <p14:tracePt t="440223" x="10891838" y="2990850"/>
          <p14:tracePt t="440236" x="10909300" y="2990850"/>
          <p14:tracePt t="440253" x="10934700" y="2990850"/>
          <p14:tracePt t="440257" x="10942638" y="2990850"/>
          <p14:tracePt t="440261" x="10952163" y="2990850"/>
          <p14:tracePt t="440271" x="10985500" y="2990850"/>
          <p14:tracePt t="440285" x="11028363" y="2990850"/>
          <p14:tracePt t="440288" x="11036300" y="2990850"/>
          <p14:tracePt t="440303" x="11096625" y="2990850"/>
          <p14:tracePt t="440318" x="11147425" y="2990850"/>
          <p14:tracePt t="440320" x="11163300" y="2990850"/>
          <p14:tracePt t="440335" x="11256963" y="2990850"/>
          <p14:tracePt t="440338" x="11282363" y="2990850"/>
          <p14:tracePt t="440353" x="11385550" y="2990850"/>
          <p14:tracePt t="440369" x="11580813" y="2990850"/>
          <p14:tracePt t="440386" x="11928475" y="3051175"/>
          <p14:tracePt t="445701" x="11936413" y="3806825"/>
          <p14:tracePt t="445715" x="11809413" y="3832225"/>
          <p14:tracePt t="445718" x="11776075" y="3832225"/>
          <p14:tracePt t="445720" x="11750675" y="3841750"/>
          <p14:tracePt t="445732" x="11715750" y="3849688"/>
          <p14:tracePt t="445734" x="11707813" y="3849688"/>
          <p14:tracePt t="445749" x="11674475" y="3849688"/>
          <p14:tracePt t="445808" x="11664950" y="3849688"/>
          <p14:tracePt t="445824" x="11657013" y="3849688"/>
          <p14:tracePt t="445829" x="11647488" y="3849688"/>
          <p14:tracePt t="445833" x="11639550" y="3849688"/>
          <p14:tracePt t="445849" x="11596688" y="3849688"/>
          <p14:tracePt t="445870" x="11537950" y="3832225"/>
          <p14:tracePt t="445872" x="11530013" y="3832225"/>
          <p14:tracePt t="445882" x="11495088" y="3824288"/>
          <p14:tracePt t="445887" x="11469688" y="3824288"/>
          <p14:tracePt t="445899" x="11401425" y="3824288"/>
          <p14:tracePt t="445902" x="11368088" y="3824288"/>
          <p14:tracePt t="445915" x="11291888" y="3816350"/>
          <p14:tracePt t="445919" x="11266488" y="3816350"/>
          <p14:tracePt t="445920" x="11249025" y="3816350"/>
          <p14:tracePt t="445933" x="11206163" y="3798888"/>
          <p14:tracePt t="445939" x="11188700" y="3798888"/>
          <p14:tracePt t="445940" x="11180763" y="3798888"/>
          <p14:tracePt t="445948" x="11172825" y="3798888"/>
          <p14:tracePt t="445965" x="11155363" y="3798888"/>
          <p14:tracePt t="445967" x="11147425" y="3798888"/>
          <p14:tracePt t="445982" x="11122025" y="3798888"/>
          <p14:tracePt t="445999" x="11096625" y="3781425"/>
          <p14:tracePt t="446016" x="11071225" y="3781425"/>
          <p14:tracePt t="446033" x="11061700" y="3781425"/>
          <p14:tracePt t="446053" x="11044238" y="3781425"/>
          <p14:tracePt t="447962" x="11053763" y="3781425"/>
          <p14:tracePt t="448177" x="11061700" y="3781425"/>
          <p14:tracePt t="448192" x="11079163" y="3781425"/>
          <p14:tracePt t="448199" x="11112500" y="3763963"/>
          <p14:tracePt t="448204" x="11122025" y="3763963"/>
          <p14:tracePt t="448207" x="11163300" y="3756025"/>
          <p14:tracePt t="448211" x="11188700" y="3756025"/>
          <p14:tracePt t="448214" x="11215688" y="3748088"/>
          <p14:tracePt t="448231" x="11393488" y="3697288"/>
          <p14:tracePt t="448247" x="11614150" y="3679825"/>
          <p14:tracePt t="448264" x="11869738" y="3671888"/>
          <p14:tracePt t="448267" x="11928475" y="3671888"/>
          <p14:tracePt t="448280" x="12098338" y="3671888"/>
          <p14:tracePt t="448284" x="12174538" y="36544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960557BB-D9CA-A9D1-A2CA-68307F14058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F52A16AF-470C-4547-9DD1-5064BBEFFEE9}"/>
              </a:ext>
            </a:extLst>
          </p:cNvPr>
          <p:cNvSpPr txBox="1">
            <a:spLocks noChangeArrowheads="1"/>
          </p:cNvSpPr>
          <p:nvPr/>
        </p:nvSpPr>
        <p:spPr>
          <a:xfrm>
            <a:off x="593387" y="1952480"/>
            <a:ext cx="11303541" cy="471096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FontTx/>
              <a:buChar char="•"/>
            </a:pPr>
            <a:r>
              <a:rPr lang="en-US" altLang="ar-SA" sz="2000" b="1" u="sng" dirty="0">
                <a:latin typeface="Times New Roman" panose="02020603050405020304" pitchFamily="18" charset="0"/>
                <a:cs typeface="Times New Roman" panose="02020603050405020304" pitchFamily="18" charset="0"/>
              </a:rPr>
              <a:t>Age and life-cycle stage</a:t>
            </a:r>
          </a:p>
          <a:p>
            <a:pPr>
              <a:lnSpc>
                <a:spcPct val="200000"/>
              </a:lnSpc>
              <a:buFontTx/>
              <a:buChar char="•"/>
            </a:pPr>
            <a:r>
              <a:rPr lang="en-US" altLang="ar-SA" sz="2000" b="1" u="sng" dirty="0">
                <a:latin typeface="Times New Roman" panose="02020603050405020304" pitchFamily="18" charset="0"/>
                <a:cs typeface="Times New Roman" panose="02020603050405020304" pitchFamily="18" charset="0"/>
              </a:rPr>
              <a:t>Economic situation</a:t>
            </a:r>
          </a:p>
          <a:p>
            <a:pPr>
              <a:lnSpc>
                <a:spcPct val="200000"/>
              </a:lnSpc>
              <a:buFontTx/>
              <a:buChar char="•"/>
            </a:pPr>
            <a:r>
              <a:rPr lang="en-US" altLang="ar-SA" sz="2000" b="1" u="sng" dirty="0">
                <a:latin typeface="Times New Roman" panose="02020603050405020304" pitchFamily="18" charset="0"/>
                <a:cs typeface="Times New Roman" panose="02020603050405020304" pitchFamily="18" charset="0"/>
              </a:rPr>
              <a:t>Lifestyle</a:t>
            </a:r>
          </a:p>
          <a:p>
            <a:pPr>
              <a:lnSpc>
                <a:spcPct val="200000"/>
              </a:lnSpc>
              <a:buFontTx/>
              <a:buChar char="•"/>
            </a:pPr>
            <a:r>
              <a:rPr lang="en-US" altLang="ar-SA" sz="2000" b="1" u="sng" dirty="0">
                <a:latin typeface="Times New Roman" panose="02020603050405020304" pitchFamily="18" charset="0"/>
                <a:cs typeface="Times New Roman" panose="02020603050405020304" pitchFamily="18" charset="0"/>
              </a:rPr>
              <a:t>Personality and self-concept</a:t>
            </a:r>
          </a:p>
        </p:txBody>
      </p:sp>
      <p:sp>
        <p:nvSpPr>
          <p:cNvPr id="3" name="Rectangle 2">
            <a:extLst>
              <a:ext uri="{FF2B5EF4-FFF2-40B4-BE49-F238E27FC236}">
                <a16:creationId xmlns:a16="http://schemas.microsoft.com/office/drawing/2014/main" id="{050BBA6F-7D57-4ECD-A75C-47362954C38F}"/>
              </a:ext>
            </a:extLst>
          </p:cNvPr>
          <p:cNvSpPr/>
          <p:nvPr/>
        </p:nvSpPr>
        <p:spPr>
          <a:xfrm>
            <a:off x="3983817" y="1429260"/>
            <a:ext cx="3839513" cy="523220"/>
          </a:xfrm>
          <a:prstGeom prst="rect">
            <a:avLst/>
          </a:prstGeom>
        </p:spPr>
        <p:txBody>
          <a:bodyPr wrap="none">
            <a:spAutoFit/>
          </a:bodyPr>
          <a:lstStyle/>
          <a:p>
            <a:r>
              <a:rPr lang="en-US" altLang="ar-SA" sz="2800" b="1" u="sng" dirty="0">
                <a:solidFill>
                  <a:srgbClr val="C00000"/>
                </a:solidFill>
                <a:latin typeface="Times New Roman" panose="02020603050405020304" pitchFamily="18" charset="0"/>
                <a:cs typeface="Times New Roman" panose="02020603050405020304" pitchFamily="18" charset="0"/>
              </a:rPr>
              <a:t>Personal characteristics</a:t>
            </a:r>
          </a:p>
        </p:txBody>
      </p:sp>
      <p:sp>
        <p:nvSpPr>
          <p:cNvPr id="4" name="Rectangle 3">
            <a:extLst>
              <a:ext uri="{FF2B5EF4-FFF2-40B4-BE49-F238E27FC236}">
                <a16:creationId xmlns:a16="http://schemas.microsoft.com/office/drawing/2014/main" id="{7E4E78F3-F7F1-F0A5-C9DF-00160011D9A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A89D83E6-A7F1-3397-ACE2-66D6833F2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33C440B4-50B3-2EC8-CCB7-D1CD57BA3E52}"/>
              </a:ext>
            </a:extLst>
          </p:cNvPr>
          <p:cNvSpPr txBox="1"/>
          <p:nvPr/>
        </p:nvSpPr>
        <p:spPr>
          <a:xfrm>
            <a:off x="3571998" y="308826"/>
            <a:ext cx="423224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C.A.C.B,</a:t>
            </a:r>
            <a:r>
              <a:rPr lang="en-US" altLang="ar-SA" b="1" dirty="0">
                <a:solidFill>
                  <a:srgbClr val="FF0000"/>
                </a:solidFill>
              </a:rPr>
              <a:t> </a:t>
            </a:r>
            <a:r>
              <a:rPr lang="en-US" altLang="ar-SA" b="1" dirty="0">
                <a:solidFill>
                  <a:srgbClr val="C00000"/>
                </a:solidFill>
                <a:effectLst>
                  <a:outerShdw blurRad="38100" dist="38100" dir="2700000" algn="tl">
                    <a:srgbClr val="000000">
                      <a:alpha val="43137"/>
                    </a:srgbClr>
                  </a:outerShdw>
                </a:effectLst>
              </a:rPr>
              <a:t>Personal Factors</a:t>
            </a:r>
          </a:p>
        </p:txBody>
      </p:sp>
      <p:pic>
        <p:nvPicPr>
          <p:cNvPr id="1026" name="Picture 2" descr="What Personality Traits Should You Hire Into Your Organisation?">
            <a:extLst>
              <a:ext uri="{FF2B5EF4-FFF2-40B4-BE49-F238E27FC236}">
                <a16:creationId xmlns:a16="http://schemas.microsoft.com/office/drawing/2014/main" id="{59BC673F-A200-33E3-EF27-56A3C039B9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104" y="2142255"/>
            <a:ext cx="4981575" cy="3667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175676"/>
      </p:ext>
    </p:extLst>
  </p:cSld>
  <p:clrMapOvr>
    <a:masterClrMapping/>
  </p:clrMapOvr>
  <mc:AlternateContent xmlns:mc="http://schemas.openxmlformats.org/markup-compatibility/2006" xmlns:p14="http://schemas.microsoft.com/office/powerpoint/2010/main">
    <mc:Choice Requires="p14">
      <p:transition p14:dur="10" advTm="18888"/>
    </mc:Choice>
    <mc:Fallback xmlns="">
      <p:transition advTm="188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D5BD38AD-6058-D83B-2022-1A9A3E653A7C}"/>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B1F951E6-D761-461F-8ED2-6D6B81F04A8C}"/>
              </a:ext>
            </a:extLst>
          </p:cNvPr>
          <p:cNvSpPr txBox="1">
            <a:spLocks noChangeArrowheads="1"/>
          </p:cNvSpPr>
          <p:nvPr/>
        </p:nvSpPr>
        <p:spPr>
          <a:xfrm>
            <a:off x="557991" y="1214225"/>
            <a:ext cx="11416758" cy="5235213"/>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200000"/>
              </a:lnSpc>
              <a:buSzPct val="55000"/>
              <a:buFont typeface="Arial" panose="020B0604020202020204" pitchFamily="34" charset="0"/>
              <a:buNone/>
            </a:pPr>
            <a:r>
              <a:rPr lang="en-US" altLang="ar-SA"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 and life-cycle stage</a:t>
            </a:r>
          </a:p>
          <a:p>
            <a:pPr>
              <a:lnSpc>
                <a:spcPct val="200000"/>
              </a:lnSpc>
              <a:buSzPct val="55000"/>
              <a:buFontTx/>
              <a:buNone/>
            </a:pPr>
            <a:r>
              <a:rPr lang="en-US" altLang="ar-SA" sz="2000" b="1" dirty="0">
                <a:latin typeface="Times New Roman" panose="02020603050405020304" pitchFamily="18" charset="0"/>
                <a:cs typeface="Times New Roman" panose="02020603050405020304" pitchFamily="18" charset="0"/>
              </a:rPr>
              <a:t>Occupation affects the goods and services bought by consumers</a:t>
            </a:r>
          </a:p>
          <a:p>
            <a:pPr>
              <a:lnSpc>
                <a:spcPct val="200000"/>
              </a:lnSpc>
              <a:buSzPct val="55000"/>
              <a:buFont typeface="Wingdings" panose="05000000000000000000" pitchFamily="2" charset="2"/>
              <a:buChar char="v"/>
            </a:pPr>
            <a:r>
              <a:rPr lang="en-US" altLang="ar-SA" sz="2000" b="1" dirty="0">
                <a:latin typeface="Times New Roman" panose="02020603050405020304" pitchFamily="18" charset="0"/>
                <a:cs typeface="Times New Roman" panose="02020603050405020304" pitchFamily="18" charset="0"/>
              </a:rPr>
              <a:t>Economic situation includes trends in:</a:t>
            </a:r>
          </a:p>
          <a:p>
            <a:pPr>
              <a:lnSpc>
                <a:spcPct val="200000"/>
              </a:lnSpc>
              <a:buFontTx/>
              <a:buChar char="•"/>
            </a:pPr>
            <a:r>
              <a:rPr lang="en-US" altLang="ar-SA" sz="2000" b="1" dirty="0">
                <a:latin typeface="Times New Roman" panose="02020603050405020304" pitchFamily="18" charset="0"/>
                <a:cs typeface="Times New Roman" panose="02020603050405020304" pitchFamily="18" charset="0"/>
              </a:rPr>
              <a:t>Personal income</a:t>
            </a:r>
          </a:p>
          <a:p>
            <a:pPr>
              <a:lnSpc>
                <a:spcPct val="200000"/>
              </a:lnSpc>
              <a:buFontTx/>
              <a:buChar char="•"/>
            </a:pPr>
            <a:r>
              <a:rPr lang="en-US" altLang="ar-SA" sz="2000" b="1" dirty="0">
                <a:latin typeface="Times New Roman" panose="02020603050405020304" pitchFamily="18" charset="0"/>
                <a:cs typeface="Times New Roman" panose="02020603050405020304" pitchFamily="18" charset="0"/>
              </a:rPr>
              <a:t>Savings</a:t>
            </a:r>
          </a:p>
          <a:p>
            <a:pPr>
              <a:lnSpc>
                <a:spcPct val="200000"/>
              </a:lnSpc>
              <a:buFontTx/>
              <a:buChar char="•"/>
            </a:pPr>
            <a:r>
              <a:rPr lang="en-US" altLang="ar-SA" sz="2000" b="1" dirty="0">
                <a:latin typeface="Times New Roman" panose="02020603050405020304" pitchFamily="18" charset="0"/>
                <a:cs typeface="Times New Roman" panose="02020603050405020304" pitchFamily="18" charset="0"/>
              </a:rPr>
              <a:t>Interest rates</a:t>
            </a:r>
          </a:p>
        </p:txBody>
      </p:sp>
      <p:sp>
        <p:nvSpPr>
          <p:cNvPr id="3" name="Rectangle 2">
            <a:extLst>
              <a:ext uri="{FF2B5EF4-FFF2-40B4-BE49-F238E27FC236}">
                <a16:creationId xmlns:a16="http://schemas.microsoft.com/office/drawing/2014/main" id="{BCE0C4D0-FEEC-3D51-E7E9-FA7F94580F3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00EC7FE7-372B-AC5A-34DC-96C915AB3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A13EBD0E-C5F8-BC88-C242-86AC0C034E5B}"/>
              </a:ext>
            </a:extLst>
          </p:cNvPr>
          <p:cNvSpPr txBox="1"/>
          <p:nvPr/>
        </p:nvSpPr>
        <p:spPr>
          <a:xfrm>
            <a:off x="3571998" y="308826"/>
            <a:ext cx="423224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C.A.C.B,</a:t>
            </a:r>
            <a:r>
              <a:rPr lang="en-US" altLang="ar-SA" b="1" dirty="0">
                <a:solidFill>
                  <a:srgbClr val="FF0000"/>
                </a:solidFill>
              </a:rPr>
              <a:t> </a:t>
            </a:r>
            <a:r>
              <a:rPr lang="en-US" altLang="ar-SA" b="1" dirty="0">
                <a:solidFill>
                  <a:srgbClr val="C00000"/>
                </a:solidFill>
                <a:effectLst>
                  <a:outerShdw blurRad="38100" dist="38100" dir="2700000" algn="tl">
                    <a:srgbClr val="000000">
                      <a:alpha val="43137"/>
                    </a:srgbClr>
                  </a:outerShdw>
                </a:effectLst>
              </a:rPr>
              <a:t>Personal Factors</a:t>
            </a:r>
          </a:p>
        </p:txBody>
      </p:sp>
      <p:pic>
        <p:nvPicPr>
          <p:cNvPr id="6" name="Picture 5">
            <a:extLst>
              <a:ext uri="{FF2B5EF4-FFF2-40B4-BE49-F238E27FC236}">
                <a16:creationId xmlns:a16="http://schemas.microsoft.com/office/drawing/2014/main" id="{0BA33214-8491-5AEB-1D3E-D0DC3EA9B084}"/>
              </a:ext>
            </a:extLst>
          </p:cNvPr>
          <p:cNvPicPr>
            <a:picLocks noChangeAspect="1"/>
          </p:cNvPicPr>
          <p:nvPr/>
        </p:nvPicPr>
        <p:blipFill>
          <a:blip r:embed="rId3"/>
          <a:stretch>
            <a:fillRect/>
          </a:stretch>
        </p:blipFill>
        <p:spPr>
          <a:xfrm>
            <a:off x="6653145" y="2877562"/>
            <a:ext cx="4980864" cy="3670110"/>
          </a:xfrm>
          <a:prstGeom prst="rect">
            <a:avLst/>
          </a:prstGeom>
        </p:spPr>
      </p:pic>
    </p:spTree>
    <p:extLst>
      <p:ext uri="{BB962C8B-B14F-4D97-AF65-F5344CB8AC3E}">
        <p14:creationId xmlns:p14="http://schemas.microsoft.com/office/powerpoint/2010/main" val="4116447821"/>
      </p:ext>
    </p:extLst>
  </p:cSld>
  <p:clrMapOvr>
    <a:masterClrMapping/>
  </p:clrMapOvr>
  <mc:AlternateContent xmlns:mc="http://schemas.openxmlformats.org/markup-compatibility/2006" xmlns:p14="http://schemas.microsoft.com/office/powerpoint/2010/main">
    <mc:Choice Requires="p14">
      <p:transition p14:dur="10" advTm="33590"/>
    </mc:Choice>
    <mc:Fallback xmlns="">
      <p:transition advTm="33590"/>
    </mc:Fallback>
  </mc:AlternateContent>
  <p:extLst>
    <p:ext uri="{3A86A75C-4F4B-4683-9AE1-C65F6400EC91}">
      <p14:laserTraceLst xmlns:p14="http://schemas.microsoft.com/office/powerpoint/2010/main">
        <p14:tracePtLst>
          <p14:tracePt t="1959" x="12141200" y="3824288"/>
          <p14:tracePt t="1962" x="12106275" y="3824288"/>
          <p14:tracePt t="1979" x="12004675" y="3857625"/>
          <p14:tracePt t="1982" x="11979275" y="3857625"/>
          <p14:tracePt t="1997" x="11928475" y="3857625"/>
          <p14:tracePt t="2013" x="11903075" y="3857625"/>
          <p14:tracePt t="2016" x="11895138" y="3857625"/>
          <p14:tracePt t="2029" x="11877675" y="3857625"/>
          <p14:tracePt t="2032" x="11869738" y="3857625"/>
          <p14:tracePt t="2046" x="11860213" y="3867150"/>
          <p14:tracePt t="2063" x="11834813" y="3867150"/>
          <p14:tracePt t="2082" x="11826875" y="3867150"/>
          <p14:tracePt t="2084" x="11818938" y="3867150"/>
          <p14:tracePt t="2086" x="11809413" y="3867150"/>
          <p14:tracePt t="2099" x="11801475" y="3867150"/>
          <p14:tracePt t="2121" x="11784013" y="3867150"/>
          <p14:tracePt t="2340" x="11801475" y="3867150"/>
          <p14:tracePt t="2351" x="11860213" y="3867150"/>
          <p14:tracePt t="2364" x="11953875" y="3849688"/>
          <p14:tracePt t="2368" x="12004675" y="3841750"/>
          <p14:tracePt t="2380" x="12184063" y="3781425"/>
          <p14:tracePt t="3245" x="12022138" y="3824288"/>
          <p14:tracePt t="3246" x="11911013" y="3841750"/>
          <p14:tracePt t="3262" x="11436350" y="3968750"/>
          <p14:tracePt t="3279" x="10756900" y="4146550"/>
          <p14:tracePt t="3295" x="9821863" y="4359275"/>
          <p14:tracePt t="3312" x="8972550" y="4564063"/>
          <p14:tracePt t="3314" x="8648700" y="4648200"/>
          <p14:tracePt t="3329" x="7781925" y="4911725"/>
          <p14:tracePt t="3346" x="7289800" y="5048250"/>
          <p14:tracePt t="3362" x="6881813" y="5141913"/>
          <p14:tracePt t="3366" x="6780213" y="5157788"/>
          <p14:tracePt t="3369" x="6678613" y="5175250"/>
          <p14:tracePt t="3379" x="6483350" y="5183188"/>
          <p14:tracePt t="3380" x="6372225" y="5183188"/>
          <p14:tracePt t="3397" x="5989638" y="5183188"/>
          <p14:tracePt t="3398" x="5845175" y="5183188"/>
          <p14:tracePt t="3412" x="5394325" y="5183188"/>
          <p14:tracePt t="3414" x="5241925" y="5192713"/>
          <p14:tracePt t="3428" x="4587875" y="5268913"/>
          <p14:tracePt t="3445" x="3992563" y="5370513"/>
          <p14:tracePt t="3448" x="3857625" y="5380038"/>
          <p14:tracePt t="3462" x="3543300" y="5387975"/>
          <p14:tracePt t="3464" x="3475038" y="5387975"/>
          <p14:tracePt t="3480" x="3254375" y="5319713"/>
          <p14:tracePt t="3495" x="3059113" y="5208588"/>
          <p14:tracePt t="3511" x="2770188" y="5116513"/>
          <p14:tracePt t="3529" x="2405063" y="5030788"/>
          <p14:tracePt t="3545" x="2132013" y="4954588"/>
          <p14:tracePt t="3562" x="1885950" y="4886325"/>
          <p14:tracePt t="3579" x="1657350" y="4827588"/>
          <p14:tracePt t="3582" x="1597025" y="4810125"/>
          <p14:tracePt t="3595" x="1427163" y="4767263"/>
          <p14:tracePt t="3598" x="1384300" y="4749800"/>
          <p14:tracePt t="3612" x="1198563" y="4699000"/>
          <p14:tracePt t="3614" x="1130300" y="4673600"/>
          <p14:tracePt t="3628" x="755650" y="4579938"/>
          <p14:tracePt t="3645" x="347663" y="4478338"/>
          <p14:tracePt t="3648" x="238125" y="4452938"/>
          <p14:tracePt t="4634" x="357188" y="3441700"/>
          <p14:tracePt t="4645" x="773113" y="3467100"/>
          <p14:tracePt t="4661" x="1265238" y="3467100"/>
          <p14:tracePt t="4677" x="1690688" y="3467100"/>
          <p14:tracePt t="4680" x="1749425" y="3467100"/>
          <p14:tracePt t="4695" x="2030413" y="3416300"/>
          <p14:tracePt t="4711" x="2243138" y="3373438"/>
          <p14:tracePt t="4727" x="2471738" y="3314700"/>
          <p14:tracePt t="4744" x="2709863" y="3254375"/>
          <p14:tracePt t="4761" x="2905125" y="3195638"/>
          <p14:tracePt t="4764" x="2947988" y="3186113"/>
          <p14:tracePt t="4778" x="3024188" y="3160713"/>
          <p14:tracePt t="4794" x="3067050" y="3152775"/>
          <p14:tracePt t="4811" x="3074988" y="3152775"/>
          <p14:tracePt t="4932" x="3084513" y="3152775"/>
          <p14:tracePt t="5707" x="3092450" y="3152775"/>
          <p14:tracePt t="5714" x="3109913" y="3152775"/>
          <p14:tracePt t="5722" x="3194050" y="3160713"/>
          <p14:tracePt t="5725" x="3228975" y="3170238"/>
          <p14:tracePt t="5733" x="3338513" y="3195638"/>
          <p14:tracePt t="5743" x="3482975" y="3211513"/>
          <p14:tracePt t="5760" x="3729038" y="3228975"/>
          <p14:tracePt t="5777" x="4027488" y="3263900"/>
          <p14:tracePt t="5780" x="4095750" y="3263900"/>
          <p14:tracePt t="5794" x="4316413" y="3263900"/>
          <p14:tracePt t="5810" x="4476750" y="3263900"/>
          <p14:tracePt t="5827" x="4595813" y="3263900"/>
          <p14:tracePt t="5830" x="4613275" y="3263900"/>
          <p14:tracePt t="5845" x="4699000" y="3263900"/>
          <p14:tracePt t="5864" x="4732338" y="3254375"/>
          <p14:tracePt t="6318" x="4740275" y="3254375"/>
          <p14:tracePt t="6331" x="4765675" y="3254375"/>
          <p14:tracePt t="6336" x="4791075" y="3254375"/>
          <p14:tracePt t="6339" x="4818063" y="3254375"/>
          <p14:tracePt t="6343" x="4833938" y="3254375"/>
          <p14:tracePt t="6360" x="4935538" y="3254375"/>
          <p14:tracePt t="6376" x="5029200" y="3271838"/>
          <p14:tracePt t="6393" x="5122863" y="3279775"/>
          <p14:tracePt t="6396" x="5148263" y="3279775"/>
          <p14:tracePt t="6398" x="5183188" y="3279775"/>
          <p14:tracePt t="6409" x="5259388" y="3279775"/>
          <p14:tracePt t="6427" x="5378450" y="3279775"/>
          <p14:tracePt t="6443" x="5487988" y="3279775"/>
          <p14:tracePt t="6446" x="5522913" y="3279775"/>
          <p14:tracePt t="6449" x="5565775" y="3279775"/>
          <p14:tracePt t="6461" x="5718175" y="3398838"/>
          <p14:tracePt t="6477" x="5981700" y="3433763"/>
          <p14:tracePt t="6493" x="6278563" y="3433763"/>
          <p14:tracePt t="6511" x="6610350" y="3433763"/>
          <p14:tracePt t="6527" x="6813550" y="3433763"/>
          <p14:tracePt t="6543" x="6838950" y="3433763"/>
          <p14:tracePt t="6560" x="6889750" y="3433763"/>
          <p14:tracePt t="6576" x="6907213" y="3441700"/>
          <p14:tracePt t="6593" x="6915150" y="3441700"/>
          <p14:tracePt t="6615" x="6932613" y="3441700"/>
          <p14:tracePt t="6668" x="6942138" y="3449638"/>
          <p14:tracePt t="6699" x="6942138" y="3459163"/>
          <p14:tracePt t="6708" x="6958013" y="3475038"/>
          <p14:tracePt t="6720" x="6958013" y="3484563"/>
          <p14:tracePt t="6740" x="6958013" y="3492500"/>
          <p14:tracePt t="6744" x="6967538" y="3502025"/>
          <p14:tracePt t="6760" x="6975475" y="3502025"/>
          <p14:tracePt t="6777" x="6975475" y="3517900"/>
          <p14:tracePt t="6815" x="6983413" y="3517900"/>
          <p14:tracePt t="6859" x="6992938" y="3527425"/>
          <p14:tracePt t="6943" x="7000875" y="3535363"/>
          <p14:tracePt t="7190" x="7008813" y="3535363"/>
          <p14:tracePt t="7208" x="7018338" y="3535363"/>
          <p14:tracePt t="7220" x="7034213" y="3535363"/>
          <p14:tracePt t="7247" x="7043738" y="3535363"/>
          <p14:tracePt t="7254" x="7043738" y="3543300"/>
          <p14:tracePt t="7306" x="7043738" y="3552825"/>
          <p14:tracePt t="7330" x="7043738" y="3568700"/>
          <p14:tracePt t="7340" x="7051675" y="3568700"/>
          <p14:tracePt t="7357" x="7059613" y="3578225"/>
          <p14:tracePt t="7403" x="7059613" y="3586163"/>
          <p14:tracePt t="7448" x="7069138" y="3586163"/>
          <p14:tracePt t="8505" x="7077075" y="3594100"/>
          <p14:tracePt t="8513" x="7085013" y="3603625"/>
          <p14:tracePt t="8516" x="7112000" y="3611563"/>
          <p14:tracePt t="8525" x="7170738" y="3629025"/>
          <p14:tracePt t="8542" x="7323138" y="3654425"/>
          <p14:tracePt t="8543" x="7366000" y="3654425"/>
          <p14:tracePt t="8558" x="7545388" y="3662363"/>
          <p14:tracePt t="8575" x="7705725" y="3662363"/>
          <p14:tracePt t="8578" x="7748588" y="3662363"/>
          <p14:tracePt t="8592" x="7893050" y="3662363"/>
          <p14:tracePt t="8593" x="7951788" y="3662363"/>
          <p14:tracePt t="8608" x="8199438" y="3646488"/>
          <p14:tracePt t="8610" x="8301038" y="3629025"/>
          <p14:tracePt t="8625" x="8904288" y="3475038"/>
          <p14:tracePt t="8641" x="9855200" y="3228975"/>
          <p14:tracePt t="8658" x="10874375" y="2897188"/>
          <p14:tracePt t="8659" x="11122025" y="2805113"/>
          <p14:tracePt t="8674" x="11715750" y="2541588"/>
          <p14:tracePt t="8675" x="11834813" y="2463800"/>
          <p14:tracePt t="8691" x="12166600" y="2243138"/>
          <p14:tracePt t="9070" x="12149138" y="2200275"/>
          <p14:tracePt t="9075" x="12141200" y="2209800"/>
          <p14:tracePt t="9091" x="12039600" y="2243138"/>
          <p14:tracePt t="9107" x="11869738" y="2260600"/>
          <p14:tracePt t="9109" x="11826875" y="2268538"/>
          <p14:tracePt t="9125" x="11647488" y="2278063"/>
          <p14:tracePt t="9126" x="11588750" y="2278063"/>
          <p14:tracePt t="9141" x="11350625" y="2278063"/>
          <p14:tracePt t="9158" x="11104563" y="2278063"/>
          <p14:tracePt t="9174" x="10841038" y="2278063"/>
          <p14:tracePt t="9191" x="10518775" y="2278063"/>
          <p14:tracePt t="9207" x="10194925" y="2268538"/>
          <p14:tracePt t="9224" x="9821863" y="2217738"/>
          <p14:tracePt t="9241" x="9328150" y="2149475"/>
          <p14:tracePt t="9242" x="9209088" y="2116138"/>
          <p14:tracePt t="9258" x="8793163" y="2047875"/>
          <p14:tracePt t="9259" x="8623300" y="2030413"/>
          <p14:tracePt t="9274" x="8096250" y="1938338"/>
          <p14:tracePt t="9275" x="7951788" y="1903413"/>
          <p14:tracePt t="9291" x="7477125" y="1835150"/>
          <p14:tracePt t="9307" x="7400925" y="1835150"/>
          <p14:tracePt t="9308" x="7383463" y="1835150"/>
          <p14:tracePt t="9324" x="7102475" y="1766888"/>
          <p14:tracePt t="9341" x="6848475" y="1700213"/>
          <p14:tracePt t="9357" x="6661150" y="1639888"/>
          <p14:tracePt t="9374" x="6465888" y="1563688"/>
          <p14:tracePt t="9391" x="6235700" y="1495425"/>
          <p14:tracePt t="9392" x="6194425" y="1477963"/>
          <p14:tracePt t="9407" x="5964238" y="1427163"/>
          <p14:tracePt t="9424" x="5751513" y="1376363"/>
          <p14:tracePt t="9441" x="5573713" y="1325563"/>
          <p14:tracePt t="9443" x="5565775" y="1325563"/>
          <p14:tracePt t="9457" x="5472113" y="1300163"/>
          <p14:tracePt t="9458" x="5446713" y="1292225"/>
          <p14:tracePt t="9474" x="5403850" y="1274763"/>
          <p14:tracePt t="9491" x="5368925" y="1266825"/>
          <p14:tracePt t="9492" x="5353050" y="1266825"/>
          <p14:tracePt t="9507" x="5335588" y="1249363"/>
          <p14:tracePt t="9508" x="5327650" y="1249363"/>
          <p14:tracePt t="9524" x="5302250" y="1249363"/>
          <p14:tracePt t="9540" x="5284788" y="1249363"/>
          <p14:tracePt t="9557" x="5267325" y="1241425"/>
          <p14:tracePt t="10070" x="5259388" y="1241425"/>
          <p14:tracePt t="10074" x="5241925" y="1241425"/>
          <p14:tracePt t="10076" x="5173663" y="1241425"/>
          <p14:tracePt t="10107" x="4689475" y="1317625"/>
          <p14:tracePt t="10124" x="4341813" y="1343025"/>
          <p14:tracePt t="10141" x="3959225" y="1343025"/>
          <p14:tracePt t="10157" x="3533775" y="1333500"/>
          <p14:tracePt t="10159" x="3441700" y="1325563"/>
          <p14:tracePt t="10174" x="3348038" y="1317625"/>
          <p14:tracePt t="10177" x="3330575" y="1308100"/>
          <p14:tracePt t="10190" x="3287713" y="1274763"/>
          <p14:tracePt t="10207" x="3160713" y="1241425"/>
          <p14:tracePt t="10208" x="3100388" y="1231900"/>
          <p14:tracePt t="10224" x="2820988" y="1155700"/>
          <p14:tracePt t="10240" x="2600325" y="1096963"/>
          <p14:tracePt t="10242" x="2532063" y="1069975"/>
          <p14:tracePt t="10257" x="2301875" y="977900"/>
          <p14:tracePt t="10274" x="2124075" y="909638"/>
          <p14:tracePt t="10290" x="2073275" y="874713"/>
          <p14:tracePt t="10307" x="2030413" y="833438"/>
          <p14:tracePt t="10310" x="2022475" y="823913"/>
          <p14:tracePt t="10313" x="2022475" y="815975"/>
          <p14:tracePt t="10324" x="1997075" y="798513"/>
          <p14:tracePt t="10341" x="1971675" y="790575"/>
          <p14:tracePt t="10357" x="1962150" y="781050"/>
          <p14:tracePt t="10373" x="1954213" y="781050"/>
          <p14:tracePt t="10376" x="1946275" y="781050"/>
          <p14:tracePt t="10391" x="1946275" y="773113"/>
          <p14:tracePt t="10505" x="1954213" y="773113"/>
          <p14:tracePt t="10509" x="1962150" y="773113"/>
          <p14:tracePt t="10516" x="1979613" y="773113"/>
          <p14:tracePt t="10541" x="2106613" y="773113"/>
          <p14:tracePt t="10545" x="2141538" y="773113"/>
          <p14:tracePt t="10556" x="2260600" y="781050"/>
          <p14:tracePt t="10573" x="2489200" y="841375"/>
          <p14:tracePt t="10576" x="2557463" y="866775"/>
          <p14:tracePt t="10591" x="2905125" y="1019175"/>
          <p14:tracePt t="10607" x="3414713" y="1198563"/>
          <p14:tracePt t="10624" x="4111625" y="1401763"/>
          <p14:tracePt t="10640" x="5054600" y="1716088"/>
          <p14:tracePt t="10644" x="5318125" y="1793875"/>
          <p14:tracePt t="10646" x="5581650" y="1895475"/>
          <p14:tracePt t="10657" x="6194425" y="2090738"/>
          <p14:tracePt t="10660" x="6483350" y="2174875"/>
          <p14:tracePt t="10662" x="6797675" y="2243138"/>
          <p14:tracePt t="10674" x="7723188" y="2506663"/>
          <p14:tracePt t="10690" x="8843963" y="2805113"/>
          <p14:tracePt t="10706" x="9677400" y="3025775"/>
          <p14:tracePt t="10723" x="10331450" y="3195638"/>
          <p14:tracePt t="10740" x="10679113" y="3263900"/>
          <p14:tracePt t="10742" x="10807700" y="3271838"/>
          <p14:tracePt t="10757" x="11163300" y="3289300"/>
          <p14:tracePt t="10759" x="11256963" y="3289300"/>
          <p14:tracePt t="10773" x="11596688" y="3289300"/>
          <p14:tracePt t="10791" x="11885613" y="3289300"/>
          <p14:tracePt t="10795" x="11936413" y="3289300"/>
          <p14:tracePt t="10807" x="12039600" y="3289300"/>
          <p14:tracePt t="10823" x="12141200" y="3289300"/>
          <p14:tracePt t="11845" x="11707813" y="3509963"/>
          <p14:tracePt t="11848" x="11503025" y="3509963"/>
          <p14:tracePt t="11856" x="11231563" y="3517900"/>
          <p14:tracePt t="11857" x="10942638" y="3517900"/>
          <p14:tracePt t="11873" x="10101263" y="3535363"/>
          <p14:tracePt t="11874" x="9812338" y="3535363"/>
          <p14:tracePt t="11878" x="9482138" y="3552825"/>
          <p14:tracePt t="11889" x="8564563" y="3552825"/>
          <p14:tracePt t="11891" x="8266113" y="3552825"/>
          <p14:tracePt t="11907" x="7112000" y="3552825"/>
          <p14:tracePt t="11924" x="6126163" y="3552825"/>
          <p14:tracePt t="11939" x="5513388" y="3552825"/>
          <p14:tracePt t="11942" x="5310188" y="3552825"/>
          <p14:tracePt t="11957" x="4570413" y="3552825"/>
          <p14:tracePt t="11960" x="4435475" y="3552825"/>
          <p14:tracePt t="11974" x="4070350" y="3552825"/>
          <p14:tracePt t="11979" x="3883025" y="3552825"/>
          <p14:tracePt t="11989" x="3670300" y="3552825"/>
          <p14:tracePt t="12006" x="3508375" y="3552825"/>
          <p14:tracePt t="12023" x="3406775" y="3552825"/>
          <p14:tracePt t="12026" x="3389313" y="3552825"/>
          <p14:tracePt t="12029" x="3373438" y="3552825"/>
          <p14:tracePt t="12041" x="3313113" y="3552825"/>
          <p14:tracePt t="12045" x="3287713" y="3552825"/>
          <p14:tracePt t="12057" x="3203575" y="3552825"/>
          <p14:tracePt t="12073" x="3135313" y="3552825"/>
          <p14:tracePt t="12089" x="3049588" y="3552825"/>
          <p14:tracePt t="12092" x="3008313" y="3552825"/>
          <p14:tracePt t="12107" x="2786063" y="3552825"/>
          <p14:tracePt t="12123" x="2684463" y="3552825"/>
          <p14:tracePt t="12124" x="2641600" y="3552825"/>
          <p14:tracePt t="12139" x="2438400" y="3552825"/>
          <p14:tracePt t="12156" x="2149475" y="3552825"/>
          <p14:tracePt t="12172" x="1792288" y="3552825"/>
          <p14:tracePt t="12189" x="1470025" y="3560763"/>
          <p14:tracePt t="12192" x="1409700" y="3560763"/>
          <p14:tracePt t="12207" x="1214438" y="3560763"/>
          <p14:tracePt t="12223" x="1130300" y="3560763"/>
          <p14:tracePt t="12226" x="1112838" y="3560763"/>
          <p14:tracePt t="12239" x="1087438" y="3560763"/>
          <p14:tracePt t="12274" x="1079500" y="3560763"/>
          <p14:tracePt t="12278" x="1069975" y="3560763"/>
          <p14:tracePt t="12290" x="1044575" y="3560763"/>
          <p14:tracePt t="12307" x="968375" y="3586163"/>
          <p14:tracePt t="12311" x="909638" y="3603625"/>
          <p14:tracePt t="12323" x="781050" y="3629025"/>
          <p14:tracePt t="12339" x="646113" y="3662363"/>
          <p14:tracePt t="12356" x="577850" y="3671888"/>
          <p14:tracePt t="12373" x="534988" y="3671888"/>
          <p14:tracePt t="12390" x="527050" y="3671888"/>
          <p14:tracePt t="12527" x="534988" y="3671888"/>
          <p14:tracePt t="12537" x="534988" y="3662363"/>
          <p14:tracePt t="12553" x="552450" y="3662363"/>
          <p14:tracePt t="12564" x="560388" y="3646488"/>
          <p14:tracePt t="12566" x="569913" y="3636963"/>
          <p14:tracePt t="12574" x="577850" y="3636963"/>
          <p14:tracePt t="12577" x="585788" y="3636963"/>
          <p14:tracePt t="12590" x="603250" y="3619500"/>
          <p14:tracePt t="12593" x="620713" y="3611563"/>
          <p14:tracePt t="12607" x="722313" y="3594100"/>
          <p14:tracePt t="12623" x="917575" y="3578225"/>
          <p14:tracePt t="12639" x="1189038" y="3552825"/>
          <p14:tracePt t="12642" x="1265238" y="3552825"/>
          <p14:tracePt t="12645" x="1325563" y="3552825"/>
          <p14:tracePt t="12656" x="1435100" y="3543300"/>
          <p14:tracePt t="12658" x="1487488" y="3535363"/>
          <p14:tracePt t="12673" x="1579563" y="3527425"/>
          <p14:tracePt t="12689" x="1589088" y="3527425"/>
          <p14:tracePt t="12706" x="1606550" y="3527425"/>
          <p14:tracePt t="12737" x="1622425" y="3527425"/>
          <p14:tracePt t="12744" x="1631950" y="3527425"/>
          <p14:tracePt t="12756" x="1647825" y="3527425"/>
          <p14:tracePt t="12773" x="1673225" y="3527425"/>
          <p14:tracePt t="12776" x="1682750" y="3527425"/>
          <p14:tracePt t="12863" x="1690688" y="3527425"/>
          <p14:tracePt t="12878" x="1698625" y="3527425"/>
          <p14:tracePt t="12895" x="1708150" y="3527425"/>
          <p14:tracePt t="12900" x="1716088" y="3527425"/>
          <p14:tracePt t="12906" x="1716088" y="3535363"/>
          <p14:tracePt t="12923" x="1733550" y="3552825"/>
          <p14:tracePt t="12926" x="1733550" y="3568700"/>
          <p14:tracePt t="12929" x="1741488" y="3578225"/>
          <p14:tracePt t="12939" x="1749425" y="3586163"/>
          <p14:tracePt t="12941" x="1758950" y="3603625"/>
          <p14:tracePt t="12957" x="1784350" y="3636963"/>
          <p14:tracePt t="12972" x="1835150" y="3679825"/>
          <p14:tracePt t="12989" x="1885950" y="3713163"/>
          <p14:tracePt t="12992" x="1903413" y="3722688"/>
          <p14:tracePt t="13007" x="1971675" y="3773488"/>
          <p14:tracePt t="13023" x="2038350" y="3806825"/>
          <p14:tracePt t="13026" x="2055813" y="3816350"/>
          <p14:tracePt t="13039" x="2116138" y="3841750"/>
          <p14:tracePt t="13056" x="2149475" y="3857625"/>
          <p14:tracePt t="13059" x="2166938" y="3857625"/>
          <p14:tracePt t="13080" x="2243138" y="3892550"/>
          <p14:tracePt t="13084" x="2268538" y="3900488"/>
          <p14:tracePt t="13087" x="2286000" y="3908425"/>
          <p14:tracePt t="13095" x="2370138" y="3935413"/>
          <p14:tracePt t="13105" x="2524125" y="3968750"/>
          <p14:tracePt t="13122" x="2744788" y="4011613"/>
          <p14:tracePt t="13139" x="2955925" y="4062413"/>
          <p14:tracePt t="13142" x="3016250" y="4070350"/>
          <p14:tracePt t="13144" x="3074988" y="4079875"/>
          <p14:tracePt t="13155" x="3194050" y="4087813"/>
          <p14:tracePt t="13158" x="3270250" y="4087813"/>
          <p14:tracePt t="13161" x="3322638" y="4087813"/>
          <p14:tracePt t="13172" x="3482975" y="4087813"/>
          <p14:tracePt t="13173" x="3568700" y="4087813"/>
          <p14:tracePt t="13189" x="3933825" y="4087813"/>
          <p14:tracePt t="13192" x="4035425" y="4095750"/>
          <p14:tracePt t="13206" x="4418013" y="4095750"/>
          <p14:tracePt t="13223" x="4818063" y="4095750"/>
          <p14:tracePt t="13239" x="5165725" y="4095750"/>
          <p14:tracePt t="13256" x="5522913" y="4095750"/>
          <p14:tracePt t="13260" x="5624513" y="4095750"/>
          <p14:tracePt t="13263" x="5708650" y="4095750"/>
          <p14:tracePt t="13272" x="5905500" y="4095750"/>
          <p14:tracePt t="13289" x="6286500" y="4095750"/>
          <p14:tracePt t="13292" x="6364288" y="4095750"/>
          <p14:tracePt t="13305" x="6661150" y="4095750"/>
          <p14:tracePt t="13322" x="6848475" y="4095750"/>
          <p14:tracePt t="13339" x="6950075" y="4095750"/>
          <p14:tracePt t="13342" x="6967538" y="4095750"/>
          <p14:tracePt t="13344" x="6975475" y="4095750"/>
          <p14:tracePt t="13356" x="6983413" y="4095750"/>
          <p14:tracePt t="30252" x="6975475" y="4095750"/>
          <p14:tracePt t="30263" x="6958013" y="4095750"/>
          <p14:tracePt t="30267" x="6907213" y="4095750"/>
          <p14:tracePt t="30272" x="6881813" y="4095750"/>
          <p14:tracePt t="30295" x="6823075" y="4095750"/>
          <p14:tracePt t="30312" x="6805613" y="4095750"/>
          <p14:tracePt t="30329" x="6797675" y="4095750"/>
          <p14:tracePt t="30432" x="6805613" y="4095750"/>
          <p14:tracePt t="30452" x="6823075" y="4095750"/>
          <p14:tracePt t="30463" x="6831013" y="4095750"/>
          <p14:tracePt t="30470" x="6864350" y="4095750"/>
          <p14:tracePt t="30471" x="6889750" y="4087813"/>
          <p14:tracePt t="30481" x="6967538" y="4062413"/>
          <p14:tracePt t="30495" x="7332663" y="3960813"/>
          <p14:tracePt t="30511" x="8070850" y="3781425"/>
          <p14:tracePt t="30528" x="9091613" y="3543300"/>
          <p14:tracePt t="30545" x="9804400" y="3348038"/>
          <p14:tracePt t="30548" x="9915525" y="3322638"/>
          <p14:tracePt t="30562" x="10059988" y="3305175"/>
          <p14:tracePt t="30564" x="10136188" y="3279775"/>
          <p14:tracePt t="30579" x="10442575" y="3221038"/>
          <p14:tracePt t="30582" x="10509250" y="3195638"/>
          <p14:tracePt t="30595" x="10688638" y="3152775"/>
          <p14:tracePt t="30598" x="10729913" y="3144838"/>
          <p14:tracePt t="30612" x="10934700" y="3101975"/>
          <p14:tracePt t="30629" x="11079163" y="3076575"/>
          <p14:tracePt t="30645" x="11172825" y="3051175"/>
          <p14:tracePt t="30661" x="11198225" y="3051175"/>
          <p14:tracePt t="30678" x="11223625" y="3051175"/>
          <p14:tracePt t="30694" x="11241088" y="3051175"/>
          <p14:tracePt t="30695" x="11249025" y="3051175"/>
          <p14:tracePt t="30711" x="11299825" y="3051175"/>
          <p14:tracePt t="30728" x="11401425" y="3059113"/>
          <p14:tracePt t="30745" x="11606213" y="3094038"/>
          <p14:tracePt t="30747" x="11647488" y="3094038"/>
          <p14:tracePt t="30761" x="11809413" y="3119438"/>
          <p14:tracePt t="30764" x="11852275" y="3127375"/>
          <p14:tracePt t="30778" x="12004675" y="3152775"/>
          <p14:tracePt t="30795" x="12098338" y="3178175"/>
          <p14:tracePt t="30798" x="12115800" y="31781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4EF704-37AF-53E8-1D2A-58DF8FAEBA9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E3E12455-8535-4412-B5B8-B5ECA455389D}"/>
              </a:ext>
            </a:extLst>
          </p:cNvPr>
          <p:cNvSpPr txBox="1">
            <a:spLocks noChangeArrowheads="1"/>
          </p:cNvSpPr>
          <p:nvPr/>
        </p:nvSpPr>
        <p:spPr>
          <a:xfrm>
            <a:off x="446122" y="1293550"/>
            <a:ext cx="11293813" cy="311929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SzPct val="55000"/>
              <a:buFontTx/>
              <a:buNone/>
            </a:pPr>
            <a:r>
              <a:rPr lang="en-US" altLang="ar-SA" b="1" u="sng" dirty="0">
                <a:solidFill>
                  <a:srgbClr val="C00000"/>
                </a:solidFill>
                <a:latin typeface="Times New Roman" panose="02020603050405020304" pitchFamily="18" charset="0"/>
                <a:cs typeface="Times New Roman" panose="02020603050405020304" pitchFamily="18" charset="0"/>
              </a:rPr>
              <a:t>Lifestyle</a:t>
            </a:r>
            <a:r>
              <a:rPr lang="en-US" altLang="ar-SA" sz="3200" b="1" dirty="0"/>
              <a:t> </a:t>
            </a:r>
            <a:r>
              <a:rPr lang="en-US" altLang="ar-SA" sz="2000" b="1" dirty="0">
                <a:latin typeface="Times New Roman" panose="02020603050405020304" pitchFamily="18" charset="0"/>
                <a:cs typeface="Times New Roman" panose="02020603050405020304" pitchFamily="18" charset="0"/>
              </a:rPr>
              <a:t>is a person’s pattern of living as expressed in his or her psychographics</a:t>
            </a:r>
          </a:p>
          <a:p>
            <a:pPr>
              <a:lnSpc>
                <a:spcPct val="200000"/>
              </a:lnSpc>
              <a:buFontTx/>
              <a:buChar char="•"/>
            </a:pPr>
            <a:r>
              <a:rPr lang="en-US" altLang="ar-SA" sz="2000" b="1" dirty="0">
                <a:latin typeface="Times New Roman" panose="02020603050405020304" pitchFamily="18" charset="0"/>
                <a:cs typeface="Times New Roman" panose="02020603050405020304" pitchFamily="18" charset="0"/>
              </a:rPr>
              <a:t>Measures a consumer’s  (activities, interests, and opinions) to capture information about a person’s pattern of acting and interacting in the environment</a:t>
            </a:r>
          </a:p>
        </p:txBody>
      </p:sp>
      <p:sp>
        <p:nvSpPr>
          <p:cNvPr id="3" name="Rectangle 2">
            <a:extLst>
              <a:ext uri="{FF2B5EF4-FFF2-40B4-BE49-F238E27FC236}">
                <a16:creationId xmlns:a16="http://schemas.microsoft.com/office/drawing/2014/main" id="{77B51CBE-91CC-3C8D-A423-75B59AB2AB3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1BF8CC58-1635-681D-21E2-8ADF41FBB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DB84E44C-F876-35AD-3D5F-D169564DEE4B}"/>
              </a:ext>
            </a:extLst>
          </p:cNvPr>
          <p:cNvSpPr txBox="1"/>
          <p:nvPr/>
        </p:nvSpPr>
        <p:spPr>
          <a:xfrm>
            <a:off x="3571998" y="308826"/>
            <a:ext cx="423224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effectLst>
                  <a:outerShdw blurRad="38100" dist="38100" dir="2700000" algn="tl">
                    <a:srgbClr val="000000">
                      <a:alpha val="43137"/>
                    </a:srgbClr>
                  </a:outerShdw>
                </a:effectLst>
              </a:rPr>
              <a:t>C.A.C.B,</a:t>
            </a:r>
            <a:r>
              <a:rPr lang="en-US" altLang="ar-SA" b="1" dirty="0">
                <a:solidFill>
                  <a:srgbClr val="FF0000"/>
                </a:solidFill>
                <a:effectLst>
                  <a:outerShdw blurRad="38100" dist="38100" dir="2700000" algn="tl">
                    <a:srgbClr val="000000">
                      <a:alpha val="43137"/>
                    </a:srgbClr>
                  </a:outerShdw>
                </a:effectLst>
              </a:rPr>
              <a:t> </a:t>
            </a:r>
            <a:r>
              <a:rPr lang="en-US" altLang="ar-SA" b="1" dirty="0">
                <a:solidFill>
                  <a:srgbClr val="C00000"/>
                </a:solidFill>
                <a:effectLst>
                  <a:outerShdw blurRad="38100" dist="38100" dir="2700000" algn="tl">
                    <a:srgbClr val="000000">
                      <a:alpha val="43137"/>
                    </a:srgbClr>
                  </a:outerShdw>
                </a:effectLst>
              </a:rPr>
              <a:t>Personal Factors</a:t>
            </a:r>
          </a:p>
        </p:txBody>
      </p:sp>
      <p:pic>
        <p:nvPicPr>
          <p:cNvPr id="6" name="Picture 5">
            <a:extLst>
              <a:ext uri="{FF2B5EF4-FFF2-40B4-BE49-F238E27FC236}">
                <a16:creationId xmlns:a16="http://schemas.microsoft.com/office/drawing/2014/main" id="{1CB92776-5CBA-928A-9F71-4EA2A19A7D36}"/>
              </a:ext>
            </a:extLst>
          </p:cNvPr>
          <p:cNvPicPr>
            <a:picLocks noChangeAspect="1"/>
          </p:cNvPicPr>
          <p:nvPr/>
        </p:nvPicPr>
        <p:blipFill>
          <a:blip r:embed="rId3"/>
          <a:stretch>
            <a:fillRect/>
          </a:stretch>
        </p:blipFill>
        <p:spPr>
          <a:xfrm>
            <a:off x="554477" y="3803514"/>
            <a:ext cx="11185457" cy="2817295"/>
          </a:xfrm>
          <a:prstGeom prst="rect">
            <a:avLst/>
          </a:prstGeom>
        </p:spPr>
      </p:pic>
    </p:spTree>
    <p:extLst>
      <p:ext uri="{BB962C8B-B14F-4D97-AF65-F5344CB8AC3E}">
        <p14:creationId xmlns:p14="http://schemas.microsoft.com/office/powerpoint/2010/main" val="4142587274"/>
      </p:ext>
    </p:extLst>
  </p:cSld>
  <p:clrMapOvr>
    <a:masterClrMapping/>
  </p:clrMapOvr>
  <mc:AlternateContent xmlns:mc="http://schemas.openxmlformats.org/markup-compatibility/2006" xmlns:p14="http://schemas.microsoft.com/office/powerpoint/2010/main">
    <mc:Choice Requires="p14">
      <p:transition p14:dur="10" advTm="1573"/>
    </mc:Choice>
    <mc:Fallback xmlns="">
      <p:transition advTm="15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54DFCE36-EC78-6B63-9E89-2253AADE842A}"/>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89CC0C32-7DA4-4E32-8CEB-BA514AD688E2}"/>
              </a:ext>
            </a:extLst>
          </p:cNvPr>
          <p:cNvSpPr txBox="1">
            <a:spLocks noChangeArrowheads="1"/>
          </p:cNvSpPr>
          <p:nvPr/>
        </p:nvSpPr>
        <p:spPr>
          <a:xfrm>
            <a:off x="252919" y="1395859"/>
            <a:ext cx="11488366" cy="264111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200000"/>
              </a:lnSpc>
              <a:buFontTx/>
              <a:buNone/>
            </a:pPr>
            <a:r>
              <a:rPr lang="en-US" altLang="ar-SA" sz="2800" b="1" u="sng" dirty="0">
                <a:solidFill>
                  <a:srgbClr val="C00000"/>
                </a:solidFill>
                <a:latin typeface="Times New Roman" panose="02020603050405020304" pitchFamily="18" charset="0"/>
                <a:cs typeface="Times New Roman" panose="02020603050405020304" pitchFamily="18" charset="0"/>
              </a:rPr>
              <a:t>Personality</a:t>
            </a:r>
            <a:r>
              <a:rPr lang="en-US" altLang="ar-SA" sz="3600" b="1" dirty="0">
                <a:solidFill>
                  <a:srgbClr val="C00000"/>
                </a:solidFill>
              </a:rPr>
              <a:t> </a:t>
            </a:r>
          </a:p>
          <a:p>
            <a:pPr lvl="1">
              <a:lnSpc>
                <a:spcPct val="200000"/>
              </a:lnSpc>
              <a:buFontTx/>
              <a:buNone/>
            </a:pPr>
            <a:r>
              <a:rPr lang="en-US" altLang="ar-SA" sz="2000" b="1" dirty="0">
                <a:latin typeface="Times New Roman" panose="02020603050405020304" pitchFamily="18" charset="0"/>
                <a:cs typeface="Times New Roman" panose="02020603050405020304" pitchFamily="18" charset="0"/>
              </a:rPr>
              <a:t>refers to the unique psychological characteristics that lead to consistent and lasting responses to the consumer’s environment</a:t>
            </a:r>
          </a:p>
          <a:p>
            <a:pPr lvl="2">
              <a:lnSpc>
                <a:spcPct val="200000"/>
              </a:lnSpc>
              <a:buSzPct val="55000"/>
              <a:buFontTx/>
              <a:buChar char="•"/>
            </a:pPr>
            <a:endParaRPr lang="en-US" altLang="ar-SA" b="1" dirty="0">
              <a:latin typeface="Times New Roman" panose="02020603050405020304" pitchFamily="18" charset="0"/>
              <a:cs typeface="Times New Roman" panose="02020603050405020304" pitchFamily="18" charset="0"/>
            </a:endParaRPr>
          </a:p>
          <a:p>
            <a:pPr lvl="2">
              <a:lnSpc>
                <a:spcPct val="80000"/>
              </a:lnSpc>
              <a:buSzPct val="55000"/>
              <a:buFontTx/>
              <a:buChar char="•"/>
            </a:pPr>
            <a:endParaRPr lang="en-US" altLang="ar-SA" sz="2800" b="1" dirty="0"/>
          </a:p>
        </p:txBody>
      </p:sp>
      <p:sp>
        <p:nvSpPr>
          <p:cNvPr id="3" name="Rectangle 2">
            <a:extLst>
              <a:ext uri="{FF2B5EF4-FFF2-40B4-BE49-F238E27FC236}">
                <a16:creationId xmlns:a16="http://schemas.microsoft.com/office/drawing/2014/main" id="{9FDB5218-8840-491C-9452-D5B3CB138F2C}"/>
              </a:ext>
            </a:extLst>
          </p:cNvPr>
          <p:cNvSpPr/>
          <p:nvPr/>
        </p:nvSpPr>
        <p:spPr>
          <a:xfrm>
            <a:off x="3360401" y="1355267"/>
            <a:ext cx="4655442" cy="523220"/>
          </a:xfrm>
          <a:prstGeom prst="rect">
            <a:avLst/>
          </a:prstGeom>
        </p:spPr>
        <p:txBody>
          <a:bodyPr wrap="none">
            <a:spAutoFit/>
          </a:bodyPr>
          <a:lstStyle/>
          <a:p>
            <a:pPr algn="ctr"/>
            <a:r>
              <a:rPr lang="en-US" altLang="ar-SA" sz="2800" b="1" dirty="0">
                <a:latin typeface="Times New Roman" panose="02020603050405020304" pitchFamily="18" charset="0"/>
                <a:cs typeface="Times New Roman" panose="02020603050405020304" pitchFamily="18" charset="0"/>
              </a:rPr>
              <a:t>Personality and Self-Concept</a:t>
            </a:r>
          </a:p>
        </p:txBody>
      </p:sp>
      <p:sp>
        <p:nvSpPr>
          <p:cNvPr id="4" name="Rectangle 3">
            <a:extLst>
              <a:ext uri="{FF2B5EF4-FFF2-40B4-BE49-F238E27FC236}">
                <a16:creationId xmlns:a16="http://schemas.microsoft.com/office/drawing/2014/main" id="{271CBE05-14D2-4031-407C-B555FB1C0CB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426497D3-C482-CEA8-F77A-7E0AA8D74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BE008913-A005-BAC0-8B51-9D9B83106CE3}"/>
              </a:ext>
            </a:extLst>
          </p:cNvPr>
          <p:cNvSpPr txBox="1"/>
          <p:nvPr/>
        </p:nvSpPr>
        <p:spPr>
          <a:xfrm>
            <a:off x="3571998" y="308826"/>
            <a:ext cx="423224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effectLst>
                  <a:outerShdw blurRad="38100" dist="38100" dir="2700000" algn="tl">
                    <a:srgbClr val="000000">
                      <a:alpha val="43137"/>
                    </a:srgbClr>
                  </a:outerShdw>
                </a:effectLst>
              </a:rPr>
              <a:t>C.A.C.B,</a:t>
            </a:r>
            <a:r>
              <a:rPr lang="en-US" altLang="ar-SA" b="1" dirty="0">
                <a:solidFill>
                  <a:srgbClr val="FF0000"/>
                </a:solidFill>
                <a:effectLst>
                  <a:outerShdw blurRad="38100" dist="38100" dir="2700000" algn="tl">
                    <a:srgbClr val="000000">
                      <a:alpha val="43137"/>
                    </a:srgbClr>
                  </a:outerShdw>
                </a:effectLst>
              </a:rPr>
              <a:t> </a:t>
            </a:r>
            <a:r>
              <a:rPr lang="en-US" altLang="ar-SA" b="1" dirty="0">
                <a:solidFill>
                  <a:srgbClr val="C00000"/>
                </a:solidFill>
                <a:effectLst>
                  <a:outerShdw blurRad="38100" dist="38100" dir="2700000" algn="tl">
                    <a:srgbClr val="000000">
                      <a:alpha val="43137"/>
                    </a:srgbClr>
                  </a:outerShdw>
                </a:effectLst>
              </a:rPr>
              <a:t>Personal Factors</a:t>
            </a:r>
          </a:p>
        </p:txBody>
      </p:sp>
    </p:spTree>
    <p:extLst>
      <p:ext uri="{BB962C8B-B14F-4D97-AF65-F5344CB8AC3E}">
        <p14:creationId xmlns:p14="http://schemas.microsoft.com/office/powerpoint/2010/main" val="3116251801"/>
      </p:ext>
    </p:extLst>
  </p:cSld>
  <p:clrMapOvr>
    <a:masterClrMapping/>
  </p:clrMapOvr>
  <mc:AlternateContent xmlns:mc="http://schemas.openxmlformats.org/markup-compatibility/2006" xmlns:p14="http://schemas.microsoft.com/office/powerpoint/2010/main">
    <mc:Choice Requires="p14">
      <p:transition p14:dur="10" advTm="1820"/>
    </mc:Choice>
    <mc:Fallback xmlns="">
      <p:transition advTm="182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5FE2BFB-8DE4-E301-E77C-48DDD13EA7A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5">
            <a:extLst>
              <a:ext uri="{FF2B5EF4-FFF2-40B4-BE49-F238E27FC236}">
                <a16:creationId xmlns:a16="http://schemas.microsoft.com/office/drawing/2014/main" id="{A158718A-CB9C-4E2E-9B2D-AC7BF2ED8639}"/>
              </a:ext>
            </a:extLst>
          </p:cNvPr>
          <p:cNvSpPr txBox="1">
            <a:spLocks noChangeArrowheads="1"/>
          </p:cNvSpPr>
          <p:nvPr/>
        </p:nvSpPr>
        <p:spPr>
          <a:xfrm>
            <a:off x="243192" y="1473935"/>
            <a:ext cx="11663464" cy="445020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400" b="1" u="sng" dirty="0">
                <a:solidFill>
                  <a:srgbClr val="FF0000"/>
                </a:solidFill>
                <a:effectLst>
                  <a:outerShdw blurRad="38100" dist="38100" dir="2700000" algn="tl">
                    <a:srgbClr val="000000">
                      <a:alpha val="43137"/>
                    </a:srgbClr>
                  </a:outerShdw>
                </a:effectLst>
                <a:latin typeface="Times New Roman" panose="02020603050405020304" pitchFamily="18" charset="0"/>
              </a:rPr>
              <a:t>Personality and Self-Concept</a:t>
            </a:r>
          </a:p>
          <a:p>
            <a:pPr lvl="1">
              <a:lnSpc>
                <a:spcPct val="200000"/>
              </a:lnSpc>
              <a:buFontTx/>
              <a:buNone/>
            </a:pPr>
            <a:r>
              <a:rPr lang="en-US" altLang="ar-SA" sz="2000" b="1" u="sng" dirty="0">
                <a:solidFill>
                  <a:srgbClr val="C00000"/>
                </a:solidFill>
                <a:latin typeface="Times New Roman" panose="02020603050405020304" pitchFamily="18" charset="0"/>
                <a:cs typeface="Times New Roman" panose="02020603050405020304" pitchFamily="18" charset="0"/>
              </a:rPr>
              <a:t>Brand personality </a:t>
            </a:r>
          </a:p>
          <a:p>
            <a:pPr lvl="1">
              <a:lnSpc>
                <a:spcPct val="200000"/>
              </a:lnSpc>
              <a:buFontTx/>
              <a:buNone/>
            </a:pPr>
            <a:r>
              <a:rPr lang="en-US" altLang="ar-SA" sz="2000" b="1" dirty="0">
                <a:latin typeface="Times New Roman" panose="02020603050405020304" pitchFamily="18" charset="0"/>
                <a:cs typeface="Times New Roman" panose="02020603050405020304" pitchFamily="18" charset="0"/>
              </a:rPr>
              <a:t>Refers to the specific mix of human traits that may be attributed to a particular brand</a:t>
            </a:r>
          </a:p>
          <a:p>
            <a:pPr lvl="1">
              <a:lnSpc>
                <a:spcPct val="200000"/>
              </a:lnSpc>
              <a:buFont typeface="Arial" panose="020B0604020202020204" pitchFamily="34" charset="0"/>
              <a:buNone/>
            </a:pPr>
            <a:endParaRPr lang="en-US" altLang="ar-SA" sz="2000" b="1" dirty="0">
              <a:latin typeface="Times New Roman" panose="02020603050405020304" pitchFamily="18" charset="0"/>
              <a:cs typeface="Times New Roman" panose="02020603050405020304" pitchFamily="18" charset="0"/>
            </a:endParaRPr>
          </a:p>
          <a:p>
            <a:pPr lvl="1">
              <a:lnSpc>
                <a:spcPct val="200000"/>
              </a:lnSpc>
              <a:buFont typeface="Arial" panose="020B0604020202020204" pitchFamily="34" charset="0"/>
              <a:buNone/>
            </a:pPr>
            <a:r>
              <a:rPr lang="en-US" altLang="ar-SA" sz="2000" b="1" u="sng" dirty="0">
                <a:solidFill>
                  <a:srgbClr val="C00000"/>
                </a:solidFill>
                <a:latin typeface="Times New Roman" panose="02020603050405020304" pitchFamily="18" charset="0"/>
                <a:cs typeface="Times New Roman" panose="02020603050405020304" pitchFamily="18" charset="0"/>
              </a:rPr>
              <a:t>Self-concept</a:t>
            </a:r>
            <a:r>
              <a:rPr lang="en-US" altLang="ar-SA" sz="2000" b="1" dirty="0">
                <a:solidFill>
                  <a:srgbClr val="C00000"/>
                </a:solidFill>
                <a:latin typeface="Times New Roman" panose="02020603050405020304" pitchFamily="18" charset="0"/>
                <a:cs typeface="Times New Roman" panose="02020603050405020304" pitchFamily="18" charset="0"/>
              </a:rPr>
              <a:t> </a:t>
            </a:r>
          </a:p>
          <a:p>
            <a:pPr lvl="1">
              <a:lnSpc>
                <a:spcPct val="200000"/>
              </a:lnSpc>
              <a:buFont typeface="Arial" panose="020B0604020202020204" pitchFamily="34" charset="0"/>
              <a:buNone/>
            </a:pPr>
            <a:r>
              <a:rPr lang="en-US" altLang="ar-SA" sz="2000" b="1" dirty="0">
                <a:latin typeface="Times New Roman" panose="02020603050405020304" pitchFamily="18" charset="0"/>
                <a:cs typeface="Times New Roman" panose="02020603050405020304" pitchFamily="18" charset="0"/>
              </a:rPr>
              <a:t>Refers to people’s possessions that contribute to and reflect their identities</a:t>
            </a:r>
          </a:p>
          <a:p>
            <a:pPr lvl="1">
              <a:buFontTx/>
              <a:buNone/>
            </a:pPr>
            <a:endParaRPr lang="en-US" altLang="ar-SA" sz="2800" b="1" dirty="0"/>
          </a:p>
          <a:p>
            <a:pPr lvl="2">
              <a:buSzPct val="55000"/>
              <a:buFontTx/>
              <a:buNone/>
            </a:pPr>
            <a:endParaRPr lang="en-US" altLang="ar-SA" sz="2400" dirty="0"/>
          </a:p>
          <a:p>
            <a:pPr lvl="2">
              <a:buSzPct val="55000"/>
              <a:buFontTx/>
              <a:buChar char="•"/>
            </a:pPr>
            <a:endParaRPr lang="en-US" altLang="ar-SA" sz="2400" dirty="0"/>
          </a:p>
          <a:p>
            <a:pPr lvl="2">
              <a:buSzPct val="55000"/>
              <a:buFontTx/>
              <a:buChar char="•"/>
            </a:pPr>
            <a:endParaRPr lang="en-US" altLang="ar-SA" sz="2400" dirty="0"/>
          </a:p>
        </p:txBody>
      </p:sp>
      <p:sp>
        <p:nvSpPr>
          <p:cNvPr id="3" name="Rectangle 2">
            <a:extLst>
              <a:ext uri="{FF2B5EF4-FFF2-40B4-BE49-F238E27FC236}">
                <a16:creationId xmlns:a16="http://schemas.microsoft.com/office/drawing/2014/main" id="{8ECFF3F1-0132-1186-F254-BE70CA40D3C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247BB926-543E-6393-5BD7-D53C120DFE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877E1190-CFA8-0929-1F17-B522F6418CB8}"/>
              </a:ext>
            </a:extLst>
          </p:cNvPr>
          <p:cNvSpPr txBox="1"/>
          <p:nvPr/>
        </p:nvSpPr>
        <p:spPr>
          <a:xfrm>
            <a:off x="3571998" y="308826"/>
            <a:ext cx="4232249"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C.A.C.B,</a:t>
            </a:r>
            <a:r>
              <a:rPr lang="en-US" altLang="ar-SA" b="1" dirty="0">
                <a:solidFill>
                  <a:srgbClr val="FF0000"/>
                </a:solidFill>
              </a:rPr>
              <a:t> </a:t>
            </a:r>
            <a:r>
              <a:rPr lang="en-US" altLang="ar-SA" b="1" dirty="0">
                <a:solidFill>
                  <a:srgbClr val="C00000"/>
                </a:solidFill>
                <a:effectLst>
                  <a:outerShdw blurRad="38100" dist="38100" dir="2700000" algn="tl">
                    <a:srgbClr val="000000">
                      <a:alpha val="43137"/>
                    </a:srgbClr>
                  </a:outerShdw>
                </a:effectLst>
              </a:rPr>
              <a:t>Personal Factors</a:t>
            </a:r>
          </a:p>
        </p:txBody>
      </p:sp>
    </p:spTree>
    <p:extLst>
      <p:ext uri="{BB962C8B-B14F-4D97-AF65-F5344CB8AC3E}">
        <p14:creationId xmlns:p14="http://schemas.microsoft.com/office/powerpoint/2010/main" val="67684006"/>
      </p:ext>
    </p:extLst>
  </p:cSld>
  <p:clrMapOvr>
    <a:masterClrMapping/>
  </p:clrMapOvr>
  <mc:AlternateContent xmlns:mc="http://schemas.openxmlformats.org/markup-compatibility/2006" xmlns:p14="http://schemas.microsoft.com/office/powerpoint/2010/main">
    <mc:Choice Requires="p14">
      <p:transition p14:dur="10" advTm="4158"/>
    </mc:Choice>
    <mc:Fallback xmlns="">
      <p:transition advTm="415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5FE2BFB-8DE4-E301-E77C-48DDD13EA7A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8ECFF3F1-0132-1186-F254-BE70CA40D3C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247BB926-543E-6393-5BD7-D53C120DFE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877E1190-CFA8-0929-1F17-B522F6418CB8}"/>
              </a:ext>
            </a:extLst>
          </p:cNvPr>
          <p:cNvSpPr txBox="1"/>
          <p:nvPr/>
        </p:nvSpPr>
        <p:spPr>
          <a:xfrm>
            <a:off x="3533087" y="237214"/>
            <a:ext cx="4229585"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dirty="0">
                <a:solidFill>
                  <a:schemeClr val="accent6">
                    <a:lumMod val="50000"/>
                  </a:schemeClr>
                </a:solidFill>
                <a:effectLst>
                  <a:outerShdw blurRad="38100" dist="38100" dir="2700000" algn="tl">
                    <a:srgbClr val="000000">
                      <a:alpha val="43137"/>
                    </a:srgbClr>
                  </a:outerShdw>
                </a:effectLst>
              </a:rPr>
              <a:t>In General</a:t>
            </a:r>
            <a:endParaRPr lang="en-US" altLang="ar-SA" b="1" dirty="0">
              <a:solidFill>
                <a:schemeClr val="accent6">
                  <a:lumMod val="50000"/>
                </a:schemeClr>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6576CFB5-AD81-7543-FA6F-A874097D2980}"/>
              </a:ext>
            </a:extLst>
          </p:cNvPr>
          <p:cNvSpPr txBox="1"/>
          <p:nvPr/>
        </p:nvSpPr>
        <p:spPr>
          <a:xfrm>
            <a:off x="227250" y="1541475"/>
            <a:ext cx="11731557" cy="4801314"/>
          </a:xfrm>
          <a:prstGeom prst="rect">
            <a:avLst/>
          </a:prstGeom>
          <a:noFill/>
        </p:spPr>
        <p:txBody>
          <a:bodyPr wrap="square">
            <a:spAutoFit/>
          </a:bodyPr>
          <a:lstStyle/>
          <a:p>
            <a:r>
              <a:rPr lang="en-US" dirty="0"/>
              <a:t>There are four main aspects of human personality, the arrangements and combinations of which form the sixteen distinct personality types. Let us look at these four aspects first -</a:t>
            </a:r>
          </a:p>
          <a:p>
            <a:r>
              <a:rPr lang="en-US" b="1" u="sng" dirty="0"/>
              <a:t>● Extraversion (E) or Introversion (I)?</a:t>
            </a:r>
          </a:p>
          <a:p>
            <a:r>
              <a:rPr lang="en-US" dirty="0"/>
              <a:t>Extroversion refers to the element in an individual’s personality that makes him or her outgoing, talkative, social in nature, lively and active. On the other hand, introversion defines the quiet, reserved, shy, passive, calm and strict nature of a person.</a:t>
            </a:r>
          </a:p>
          <a:p>
            <a:r>
              <a:rPr lang="en-US" b="1" u="sng" dirty="0"/>
              <a:t>● Sensing (S) or Intuition (N)?</a:t>
            </a:r>
          </a:p>
          <a:p>
            <a:r>
              <a:rPr lang="en-US" dirty="0"/>
              <a:t>Sensing relies exclusively on the five senses (sight, hearing, smell, taste and touch) of humans and the sensory details they receive. Intuition, on the other hand, relies more on instinct or the sixth sense than anything else and is mostly unexplainable.</a:t>
            </a:r>
          </a:p>
          <a:p>
            <a:r>
              <a:rPr lang="en-US" b="1" u="sng" dirty="0"/>
              <a:t>● Thinking (T) or Feeling (F)?</a:t>
            </a:r>
          </a:p>
          <a:p>
            <a:r>
              <a:rPr lang="en-US" dirty="0"/>
              <a:t>Thinking is when the brain works and logic is sifted through the test of reason. Feeling, on the other hand, is a matter of the heart where vibrations and perhaps non-verbal cues take precedence.</a:t>
            </a:r>
          </a:p>
          <a:p>
            <a:r>
              <a:rPr lang="en-US" b="1" u="sng" dirty="0"/>
              <a:t>● Judging (C) or Perceiving (B)?</a:t>
            </a:r>
          </a:p>
          <a:p>
            <a:r>
              <a:rPr lang="en-US" dirty="0"/>
              <a:t>Judging is an aspect of human nature that generates structure, organization and fine calibration but may not always rely on logic and rationality. People with the ability to perceive rely on observation, spontaneity and flexibility and are therefore not fans of routine and structure.</a:t>
            </a:r>
          </a:p>
        </p:txBody>
      </p:sp>
    </p:spTree>
    <p:extLst>
      <p:ext uri="{BB962C8B-B14F-4D97-AF65-F5344CB8AC3E}">
        <p14:creationId xmlns:p14="http://schemas.microsoft.com/office/powerpoint/2010/main" val="1803139993"/>
      </p:ext>
    </p:extLst>
  </p:cSld>
  <p:clrMapOvr>
    <a:masterClrMapping/>
  </p:clrMapOvr>
  <mc:AlternateContent xmlns:mc="http://schemas.openxmlformats.org/markup-compatibility/2006" xmlns:p14="http://schemas.microsoft.com/office/powerpoint/2010/main">
    <mc:Choice Requires="p14">
      <p:transition p14:dur="10" advTm="47190"/>
    </mc:Choice>
    <mc:Fallback xmlns="">
      <p:transition advTm="4719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096ADF41-63F2-F573-B4FE-89509F8CD8B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787873F-5294-4064-BA07-F5D415EF6D36}"/>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C.A.C.B, </a:t>
            </a:r>
            <a:r>
              <a:rPr lang="en-US" altLang="ar-SA" b="1" u="sng" dirty="0">
                <a:solidFill>
                  <a:srgbClr val="C00000"/>
                </a:solidFill>
                <a:latin typeface="Times New Roman" panose="02020603050405020304" pitchFamily="18" charset="0"/>
                <a:cs typeface="Times New Roman" panose="02020603050405020304" pitchFamily="18" charset="0"/>
              </a:rPr>
              <a:t>Psychological Factors</a:t>
            </a:r>
          </a:p>
        </p:txBody>
      </p:sp>
      <p:sp>
        <p:nvSpPr>
          <p:cNvPr id="12" name="Rectangle 6">
            <a:extLst>
              <a:ext uri="{FF2B5EF4-FFF2-40B4-BE49-F238E27FC236}">
                <a16:creationId xmlns:a16="http://schemas.microsoft.com/office/drawing/2014/main" id="{4925C04C-38B9-4958-84C2-F247D4492732}"/>
              </a:ext>
            </a:extLst>
          </p:cNvPr>
          <p:cNvSpPr txBox="1">
            <a:spLocks noChangeArrowheads="1"/>
          </p:cNvSpPr>
          <p:nvPr/>
        </p:nvSpPr>
        <p:spPr>
          <a:xfrm>
            <a:off x="84851" y="1471921"/>
            <a:ext cx="10879939" cy="3965242"/>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89025" lvl="1" indent="-631825">
              <a:lnSpc>
                <a:spcPct val="200000"/>
              </a:lnSpc>
              <a:buFont typeface="Wingdings" panose="05000000000000000000" pitchFamily="2" charset="2"/>
              <a:buChar char="ü"/>
            </a:pPr>
            <a:r>
              <a:rPr lang="en-US" altLang="ar-SA" b="1" dirty="0">
                <a:latin typeface="Times New Roman" panose="02020603050405020304" pitchFamily="18" charset="0"/>
                <a:cs typeface="+mj-cs"/>
              </a:rPr>
              <a:t>Motivation</a:t>
            </a:r>
          </a:p>
          <a:p>
            <a:pPr marL="1089025" lvl="1" indent="-631825">
              <a:lnSpc>
                <a:spcPct val="200000"/>
              </a:lnSpc>
              <a:buFont typeface="Wingdings" panose="05000000000000000000" pitchFamily="2" charset="2"/>
              <a:buChar char="ü"/>
            </a:pPr>
            <a:r>
              <a:rPr lang="en-US" altLang="ar-SA" b="1" dirty="0">
                <a:latin typeface="Times New Roman" panose="02020603050405020304" pitchFamily="18" charset="0"/>
                <a:cs typeface="+mj-cs"/>
              </a:rPr>
              <a:t>Perception</a:t>
            </a:r>
          </a:p>
          <a:p>
            <a:pPr marL="1089025" lvl="1" indent="-631825">
              <a:lnSpc>
                <a:spcPct val="200000"/>
              </a:lnSpc>
              <a:buFont typeface="Wingdings" panose="05000000000000000000" pitchFamily="2" charset="2"/>
              <a:buChar char="ü"/>
            </a:pPr>
            <a:r>
              <a:rPr lang="en-US" altLang="ar-SA" b="1" dirty="0">
                <a:latin typeface="Times New Roman" panose="02020603050405020304" pitchFamily="18" charset="0"/>
                <a:cs typeface="+mj-cs"/>
              </a:rPr>
              <a:t>Learning</a:t>
            </a:r>
          </a:p>
          <a:p>
            <a:pPr marL="1089025" lvl="1" indent="-631825">
              <a:lnSpc>
                <a:spcPct val="200000"/>
              </a:lnSpc>
              <a:buFont typeface="Wingdings" panose="05000000000000000000" pitchFamily="2" charset="2"/>
              <a:buChar char="ü"/>
            </a:pPr>
            <a:r>
              <a:rPr lang="en-US" altLang="ar-SA" b="1" dirty="0">
                <a:latin typeface="Times New Roman" panose="02020603050405020304" pitchFamily="18" charset="0"/>
                <a:cs typeface="+mj-cs"/>
              </a:rPr>
              <a:t>Beliefs and attitudes</a:t>
            </a:r>
          </a:p>
        </p:txBody>
      </p:sp>
      <p:sp>
        <p:nvSpPr>
          <p:cNvPr id="3" name="Rectangle 2">
            <a:extLst>
              <a:ext uri="{FF2B5EF4-FFF2-40B4-BE49-F238E27FC236}">
                <a16:creationId xmlns:a16="http://schemas.microsoft.com/office/drawing/2014/main" id="{36F9A2A1-174A-6D45-5B19-750249B78E4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5" name="Graphic 21">
            <a:extLst>
              <a:ext uri="{FF2B5EF4-FFF2-40B4-BE49-F238E27FC236}">
                <a16:creationId xmlns:a16="http://schemas.microsoft.com/office/drawing/2014/main" id="{E5EF1011-A5BB-6386-1F1A-F5410FF983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Tree>
    <p:extLst>
      <p:ext uri="{BB962C8B-B14F-4D97-AF65-F5344CB8AC3E}">
        <p14:creationId xmlns:p14="http://schemas.microsoft.com/office/powerpoint/2010/main" val="3816246172"/>
      </p:ext>
    </p:extLst>
  </p:cSld>
  <p:clrMapOvr>
    <a:masterClrMapping/>
  </p:clrMapOvr>
  <mc:AlternateContent xmlns:mc="http://schemas.openxmlformats.org/markup-compatibility/2006" xmlns:p14="http://schemas.microsoft.com/office/powerpoint/2010/main">
    <mc:Choice Requires="p14">
      <p:transition p14:dur="10" advTm="284273"/>
    </mc:Choice>
    <mc:Fallback xmlns="">
      <p:transition advTm="284273"/>
    </mc:Fallback>
  </mc:AlternateContent>
  <p:extLst>
    <p:ext uri="{3A86A75C-4F4B-4683-9AE1-C65F6400EC91}">
      <p14:laserTraceLst xmlns:p14="http://schemas.microsoft.com/office/powerpoint/2010/main">
        <p14:tracePtLst>
          <p14:tracePt t="35945" x="3746500" y="2489200"/>
          <p14:tracePt t="35961" x="3568700" y="2481263"/>
          <p14:tracePt t="35966" x="3508375" y="2473325"/>
          <p14:tracePt t="35969" x="3449638" y="2463800"/>
          <p14:tracePt t="35972" x="3389313" y="2455863"/>
          <p14:tracePt t="35978" x="3338513" y="2447925"/>
          <p14:tracePt t="35978" x="3297238" y="2438400"/>
          <p14:tracePt t="35994" x="3186113" y="2405063"/>
          <p14:tracePt t="36010" x="3135313" y="2387600"/>
          <p14:tracePt t="36027" x="3100388" y="2379663"/>
          <p14:tracePt t="36029" x="3092450" y="2379663"/>
          <p14:tracePt t="36044" x="3074988" y="2379663"/>
          <p14:tracePt t="36061" x="3059113" y="2379663"/>
          <p14:tracePt t="36077" x="3041650" y="2379663"/>
          <p14:tracePt t="36426" x="3033713" y="2379663"/>
          <p14:tracePt t="36431" x="3024188" y="2362200"/>
          <p14:tracePt t="36444" x="3016250" y="2354263"/>
          <p14:tracePt t="36448" x="3008313" y="2354263"/>
          <p14:tracePt t="36459" x="2990850" y="2344738"/>
          <p14:tracePt t="36471" x="2990850" y="2336800"/>
          <p14:tracePt t="36479" x="2990850" y="2328863"/>
          <p14:tracePt t="36494" x="2982913" y="2319338"/>
          <p14:tracePt t="36510" x="2965450" y="2303463"/>
          <p14:tracePt t="36527" x="2947988" y="2268538"/>
          <p14:tracePt t="36544" x="2930525" y="2252663"/>
          <p14:tracePt t="36560" x="2922588" y="2227263"/>
          <p14:tracePt t="36577" x="2922588" y="2217738"/>
          <p14:tracePt t="36579" x="2914650" y="2200275"/>
          <p14:tracePt t="36594" x="2897188" y="2192338"/>
          <p14:tracePt t="36610" x="2897188" y="2184400"/>
          <p14:tracePt t="36627" x="2889250" y="2174875"/>
          <p14:tracePt t="36686" x="2889250" y="2166938"/>
          <p14:tracePt t="36698" x="2879725" y="2159000"/>
          <p14:tracePt t="36713" x="2879725" y="2141538"/>
          <p14:tracePt t="36721" x="2879725" y="2133600"/>
          <p14:tracePt t="36727" x="2879725" y="2124075"/>
          <p14:tracePt t="36730" x="2863850" y="2108200"/>
          <p14:tracePt t="36744" x="2863850" y="2098675"/>
          <p14:tracePt t="36761" x="2854325" y="2073275"/>
          <p14:tracePt t="36777" x="2854325" y="2065338"/>
          <p14:tracePt t="37144" x="2846388" y="2073275"/>
          <p14:tracePt t="37150" x="2838450" y="2073275"/>
          <p14:tracePt t="37164" x="2838450" y="2098675"/>
          <p14:tracePt t="37178" x="2838450" y="2108200"/>
          <p14:tracePt t="37181" x="2838450" y="2124075"/>
          <p14:tracePt t="37195" x="2838450" y="2141538"/>
          <p14:tracePt t="37210" x="2838450" y="2159000"/>
          <p14:tracePt t="37227" x="2838450" y="2174875"/>
          <p14:tracePt t="37243" x="2838450" y="2200275"/>
          <p14:tracePt t="37259" x="2838450" y="2209800"/>
          <p14:tracePt t="37277" x="2838450" y="2217738"/>
          <p14:tracePt t="37294" x="2846388" y="2227263"/>
          <p14:tracePt t="37310" x="2846388" y="2235200"/>
          <p14:tracePt t="37326" x="2871788" y="2235200"/>
          <p14:tracePt t="37343" x="2897188" y="2252663"/>
          <p14:tracePt t="37361" x="2922588" y="2260600"/>
          <p14:tracePt t="37377" x="2965450" y="2268538"/>
          <p14:tracePt t="37380" x="2982913" y="2278063"/>
          <p14:tracePt t="37393" x="2998788" y="2278063"/>
          <p14:tracePt t="37394" x="3008313" y="2278063"/>
          <p14:tracePt t="37410" x="3041650" y="2278063"/>
          <p14:tracePt t="37427" x="3084513" y="2278063"/>
          <p14:tracePt t="37443" x="3127375" y="2278063"/>
          <p14:tracePt t="37459" x="3186113" y="2252663"/>
          <p14:tracePt t="37476" x="3270250" y="2192338"/>
          <p14:tracePt t="37493" x="3330575" y="2149475"/>
          <p14:tracePt t="37509" x="3373438" y="2124075"/>
          <p14:tracePt t="37526" x="3389313" y="2124075"/>
          <p14:tracePt t="37543" x="3398838" y="2116138"/>
          <p14:tracePt t="151958" x="3381375" y="2108200"/>
          <p14:tracePt t="151978" x="3457575" y="2022475"/>
          <p14:tracePt t="151981" x="3492500" y="2005013"/>
          <p14:tracePt t="151988" x="3525838" y="1997075"/>
          <p14:tracePt t="151989" x="3551238" y="1997075"/>
          <p14:tracePt t="152006" x="3568700" y="1997075"/>
          <p14:tracePt t="152022" x="3586163" y="1997075"/>
          <p14:tracePt t="152039" x="3576638" y="2005013"/>
          <p14:tracePt t="152055" x="3517900" y="2082800"/>
          <p14:tracePt t="152072" x="3424238" y="2227263"/>
          <p14:tracePt t="152075" x="3381375" y="2286000"/>
          <p14:tracePt t="152089" x="3279775" y="2463800"/>
          <p14:tracePt t="152091" x="3236913" y="2524125"/>
          <p14:tracePt t="152105" x="3092450" y="2795588"/>
          <p14:tracePt t="152122" x="2965450" y="3033713"/>
          <p14:tracePt t="152139" x="2838450" y="3228975"/>
          <p14:tracePt t="152142" x="2803525" y="3279775"/>
          <p14:tracePt t="152156" x="2727325" y="3433763"/>
          <p14:tracePt t="152172" x="2693988" y="3535363"/>
          <p14:tracePt t="152189" x="2693988" y="3586163"/>
          <p14:tracePt t="152214" x="2693988" y="3594100"/>
          <p14:tracePt t="152242" x="2701925" y="3578225"/>
          <p14:tracePt t="152247" x="2709863" y="3568700"/>
          <p14:tracePt t="152255" x="2727325" y="3509963"/>
          <p14:tracePt t="152272" x="2760663" y="3340100"/>
          <p14:tracePt t="152275" x="2778125" y="3279775"/>
          <p14:tracePt t="152288" x="2838450" y="3059113"/>
          <p14:tracePt t="152291" x="2854325" y="2982913"/>
          <p14:tracePt t="152307" x="2940050" y="2686050"/>
          <p14:tracePt t="152309" x="2965450" y="2625725"/>
          <p14:tracePt t="152321" x="3033713" y="2422525"/>
          <p14:tracePt t="152338" x="3074988" y="2209800"/>
          <p14:tracePt t="152341" x="3084513" y="2166938"/>
          <p14:tracePt t="152356" x="3084513" y="2039938"/>
          <p14:tracePt t="152372" x="3074988" y="1979613"/>
          <p14:tracePt t="152436" x="3067050" y="1979613"/>
          <p14:tracePt t="152452" x="3067050" y="1989138"/>
          <p14:tracePt t="152464" x="3049588" y="1997075"/>
          <p14:tracePt t="152467" x="3049588" y="2005013"/>
          <p14:tracePt t="152470" x="3049588" y="2014538"/>
          <p14:tracePt t="152633" x="3049588" y="2022475"/>
          <p14:tracePt t="152652" x="3049588" y="2014538"/>
          <p14:tracePt t="152663" x="3059113" y="2005013"/>
          <p14:tracePt t="152672" x="3084513" y="1979613"/>
          <p14:tracePt t="152675" x="3100388" y="1963738"/>
          <p14:tracePt t="152688" x="3127375" y="1946275"/>
          <p14:tracePt t="152691" x="3135313" y="1928813"/>
          <p14:tracePt t="152710" x="3178175" y="1895475"/>
          <p14:tracePt t="152714" x="3186113" y="1878013"/>
          <p14:tracePt t="152728" x="3194050" y="1878013"/>
          <p14:tracePt t="152870" x="3186113" y="1878013"/>
          <p14:tracePt t="152874" x="3178175" y="1878013"/>
          <p14:tracePt t="202370" x="3178175" y="1895475"/>
          <p14:tracePt t="202383" x="3168650" y="1903413"/>
          <p14:tracePt t="202398" x="3168650" y="1911350"/>
          <p14:tracePt t="202408" x="3160713" y="1911350"/>
          <p14:tracePt t="202425" x="3160713" y="1920875"/>
          <p14:tracePt t="203133" x="3152775" y="1920875"/>
          <p14:tracePt t="215725" x="3143250" y="1920875"/>
          <p14:tracePt t="215883" x="3135313" y="1920875"/>
          <p14:tracePt t="217762" x="3127375" y="1920875"/>
          <p14:tracePt t="223026" x="3117850" y="1920875"/>
          <p14:tracePt t="223071" x="3109913" y="1920875"/>
          <p14:tracePt t="224121" x="3100388" y="1920875"/>
          <p14:tracePt t="258685" x="3084513" y="1911350"/>
          <p14:tracePt t="258697" x="3059113" y="1911350"/>
          <p14:tracePt t="259075" x="3041650" y="1911350"/>
          <p14:tracePt t="259167" x="3033713" y="1911350"/>
          <p14:tracePt t="259180" x="3033713" y="1938338"/>
          <p14:tracePt t="259191" x="3033713" y="1963738"/>
          <p14:tracePt t="259196" x="3033713" y="1971675"/>
          <p14:tracePt t="259198" x="3033713" y="1989138"/>
          <p14:tracePt t="259206" x="3033713" y="2005013"/>
          <p14:tracePt t="259223" x="3008313" y="2030413"/>
          <p14:tracePt t="259239" x="2990850" y="2055813"/>
          <p14:tracePt t="259256" x="2982913" y="2082800"/>
          <p14:tracePt t="259259" x="2973388" y="2090738"/>
          <p14:tracePt t="259273" x="2973388" y="2098675"/>
          <p14:tracePt t="259309" x="2965450" y="2108200"/>
          <p14:tracePt t="259320" x="2947988" y="2116138"/>
          <p14:tracePt t="259328" x="2940050" y="2124075"/>
          <p14:tracePt t="259340" x="2940050" y="2149475"/>
          <p14:tracePt t="259356" x="2922588" y="2184400"/>
          <p14:tracePt t="259373" x="2897188" y="2209800"/>
          <p14:tracePt t="259389" x="2897188" y="2243138"/>
          <p14:tracePt t="259390" x="2897188" y="2252663"/>
          <p14:tracePt t="259571" x="2889250" y="2252663"/>
          <p14:tracePt t="259584" x="2879725" y="2252663"/>
          <p14:tracePt t="259744" x="2871788" y="2252663"/>
          <p14:tracePt t="260438" x="2871788" y="2243138"/>
          <p14:tracePt t="260450" x="2879725" y="2227263"/>
          <p14:tracePt t="260459" x="2889250" y="2209800"/>
          <p14:tracePt t="260472" x="2930525" y="2141538"/>
          <p14:tracePt t="260475" x="2947988" y="2124075"/>
          <p14:tracePt t="260489" x="3016250" y="2030413"/>
          <p14:tracePt t="260491" x="3033713" y="2005013"/>
          <p14:tracePt t="260505" x="3092450" y="1920875"/>
          <p14:tracePt t="260522" x="3127375" y="1835150"/>
          <p14:tracePt t="260538" x="3135313" y="1793875"/>
          <p14:tracePt t="260540" x="3135313" y="1784350"/>
          <p14:tracePt t="260555" x="3152775" y="1716088"/>
          <p14:tracePt t="260572" x="3152775" y="1639888"/>
          <p14:tracePt t="260575" x="3152775" y="1614488"/>
          <p14:tracePt t="260588" x="3143250" y="1581150"/>
          <p14:tracePt t="260605" x="3100388" y="1520825"/>
          <p14:tracePt t="260622" x="3033713" y="1462088"/>
          <p14:tracePt t="260638" x="2940050" y="1393825"/>
          <p14:tracePt t="260641" x="2889250" y="1376363"/>
          <p14:tracePt t="260655" x="2735263" y="1317625"/>
          <p14:tracePt t="260657" x="2684463" y="1300163"/>
          <p14:tracePt t="260672" x="2471738" y="1257300"/>
          <p14:tracePt t="260688" x="2293938" y="1249363"/>
          <p14:tracePt t="260705" x="2192338" y="1249363"/>
          <p14:tracePt t="260707" x="2149475" y="1249363"/>
          <p14:tracePt t="260723" x="1997075" y="1249363"/>
          <p14:tracePt t="260738" x="1878013" y="1282700"/>
          <p14:tracePt t="260755" x="1776413" y="1325563"/>
          <p14:tracePt t="260771" x="1639888" y="1411288"/>
          <p14:tracePt t="260788" x="1495425" y="1530350"/>
          <p14:tracePt t="260791" x="1452563" y="1563688"/>
          <p14:tracePt t="260794" x="1419225" y="1597025"/>
          <p14:tracePt t="260805" x="1350963" y="1674813"/>
          <p14:tracePt t="260806" x="1317625" y="1725613"/>
          <p14:tracePt t="260822" x="1206500" y="1885950"/>
          <p14:tracePt t="260825" x="1181100" y="1920875"/>
          <p14:tracePt t="260838" x="1095375" y="2039938"/>
          <p14:tracePt t="260841" x="1079500" y="2065338"/>
          <p14:tracePt t="260855" x="1036638" y="2174875"/>
          <p14:tracePt t="260871" x="1028700" y="2243138"/>
          <p14:tracePt t="260888" x="1044575" y="2319338"/>
          <p14:tracePt t="260905" x="1130300" y="2422525"/>
          <p14:tracePt t="260922" x="1325563" y="2516188"/>
          <p14:tracePt t="260925" x="1401763" y="2541588"/>
          <p14:tracePt t="260926" x="1462088" y="2557463"/>
          <p14:tracePt t="260938" x="1622425" y="2574925"/>
          <p14:tracePt t="260939" x="1682750" y="2592388"/>
          <p14:tracePt t="260954" x="1868488" y="2600325"/>
          <p14:tracePt t="260956" x="1928813" y="2600325"/>
          <p14:tracePt t="260959" x="1971675" y="2600325"/>
          <p14:tracePt t="260962" x="2005013" y="2600325"/>
          <p14:tracePt t="260971" x="2055813" y="2600325"/>
          <p14:tracePt t="260988" x="2132013" y="2592388"/>
          <p14:tracePt t="260991" x="2141538" y="2582863"/>
          <p14:tracePt t="261005" x="2174875" y="2566988"/>
          <p14:tracePt t="261022" x="2217738" y="2524125"/>
          <p14:tracePt t="261038" x="2293938" y="2438400"/>
          <p14:tracePt t="261041" x="2311400" y="2413000"/>
          <p14:tracePt t="261055" x="2370138" y="2344738"/>
          <p14:tracePt t="261057" x="2387600" y="2319338"/>
          <p14:tracePt t="261072" x="2463800" y="2200275"/>
          <p14:tracePt t="261088" x="2524125" y="2082800"/>
          <p14:tracePt t="261105" x="2549525" y="1979613"/>
          <p14:tracePt t="261121" x="2549525" y="1885950"/>
          <p14:tracePt t="261138" x="2549525" y="1793875"/>
          <p14:tracePt t="261155" x="2524125" y="1751013"/>
          <p14:tracePt t="261171" x="2471738" y="1708150"/>
          <p14:tracePt t="261188" x="2413000" y="1665288"/>
          <p14:tracePt t="261191" x="2387600" y="1665288"/>
          <p14:tracePt t="261204" x="2327275" y="1639888"/>
          <p14:tracePt t="261206" x="2301875" y="1639888"/>
          <p14:tracePt t="261222" x="2200275" y="1622425"/>
          <p14:tracePt t="261238" x="2116138" y="1622425"/>
          <p14:tracePt t="261241" x="2098675" y="1622425"/>
          <p14:tracePt t="261254" x="2038350" y="1622425"/>
          <p14:tracePt t="261257" x="2022475" y="1622425"/>
          <p14:tracePt t="261272" x="1987550" y="1622425"/>
          <p14:tracePt t="261288" x="1946275" y="1622425"/>
          <p14:tracePt t="261305" x="1885950" y="1622425"/>
          <p14:tracePt t="261321" x="1817688" y="1649413"/>
          <p14:tracePt t="261338" x="1724025" y="1708150"/>
          <p14:tracePt t="261354" x="1647825" y="1758950"/>
          <p14:tracePt t="261371" x="1589088" y="1819275"/>
          <p14:tracePt t="261388" x="1538288" y="1903413"/>
          <p14:tracePt t="261391" x="1520825" y="1928813"/>
          <p14:tracePt t="261404" x="1470025" y="1997075"/>
          <p14:tracePt t="261407" x="1462088" y="2022475"/>
          <p14:tracePt t="261422" x="1409700" y="2116138"/>
          <p14:tracePt t="261438" x="1393825" y="2184400"/>
          <p14:tracePt t="261455" x="1409700" y="2260600"/>
          <p14:tracePt t="261457" x="1427163" y="2286000"/>
          <p14:tracePt t="261472" x="1538288" y="2379663"/>
          <p14:tracePt t="261488" x="1758950" y="2447925"/>
          <p14:tracePt t="261505" x="1979613" y="2489200"/>
          <p14:tracePt t="261521" x="2200275" y="2489200"/>
          <p14:tracePt t="261538" x="2352675" y="2489200"/>
          <p14:tracePt t="261555" x="2405063" y="2473325"/>
          <p14:tracePt t="261571" x="2420938" y="2463800"/>
          <p14:tracePt t="261588" x="2430463" y="2455863"/>
          <p14:tracePt t="261605" x="2446338" y="2438400"/>
          <p14:tracePt t="261607" x="2455863" y="2422525"/>
          <p14:tracePt t="261622" x="2471738" y="2387600"/>
          <p14:tracePt t="261638" x="2489200" y="2319338"/>
          <p14:tracePt t="261641" x="2489200" y="2293938"/>
          <p14:tracePt t="261654" x="2506663" y="2217738"/>
          <p14:tracePt t="261657" x="2506663" y="2192338"/>
          <p14:tracePt t="261659" x="2514600" y="2174875"/>
          <p14:tracePt t="261670" x="2514600" y="2116138"/>
          <p14:tracePt t="261672" x="2514600" y="2098675"/>
          <p14:tracePt t="261688" x="2514600" y="1997075"/>
          <p14:tracePt t="261705" x="2489200" y="1938338"/>
          <p14:tracePt t="261721" x="2455863" y="1885950"/>
          <p14:tracePt t="261737" x="2420938" y="1844675"/>
          <p14:tracePt t="261754" x="2370138" y="1819275"/>
          <p14:tracePt t="261771" x="2336800" y="1801813"/>
          <p14:tracePt t="261772" x="2327275" y="1801813"/>
          <p14:tracePt t="261787" x="2293938" y="1793875"/>
          <p14:tracePt t="261805" x="2235200" y="1793875"/>
          <p14:tracePt t="261807" x="2225675" y="1793875"/>
          <p14:tracePt t="261809" x="2200275" y="1793875"/>
          <p14:tracePt t="261821" x="2132013" y="1793875"/>
          <p14:tracePt t="261838" x="2047875" y="1819275"/>
          <p14:tracePt t="261854" x="1954213" y="1852613"/>
          <p14:tracePt t="261857" x="1928813" y="1860550"/>
          <p14:tracePt t="261859" x="1920875" y="1860550"/>
          <p14:tracePt t="261871" x="1878013" y="1870075"/>
          <p14:tracePt t="261872" x="1868488" y="1878013"/>
          <p14:tracePt t="261888" x="1817688" y="1895475"/>
          <p14:tracePt t="261904" x="1784350" y="1920875"/>
          <p14:tracePt t="261921" x="1741488" y="1963738"/>
          <p14:tracePt t="261937" x="1673225" y="2022475"/>
          <p14:tracePt t="261954" x="1622425" y="2108200"/>
          <p14:tracePt t="261956" x="1614488" y="2133600"/>
          <p14:tracePt t="261971" x="1579563" y="2200275"/>
          <p14:tracePt t="261973" x="1571625" y="2227263"/>
          <p14:tracePt t="261987" x="1554163" y="2328863"/>
          <p14:tracePt t="262004" x="1554163" y="2447925"/>
          <p14:tracePt t="262007" x="1554163" y="2473325"/>
          <p14:tracePt t="262021" x="1571625" y="2557463"/>
          <p14:tracePt t="262023" x="1589088" y="2582863"/>
          <p14:tracePt t="262038" x="1665288" y="2668588"/>
          <p14:tracePt t="262054" x="1766888" y="2719388"/>
          <p14:tracePt t="262057" x="1801813" y="2719388"/>
          <p14:tracePt t="262071" x="1903413" y="2719388"/>
          <p14:tracePt t="262073" x="1946275" y="2719388"/>
          <p14:tracePt t="262088" x="2192338" y="2719388"/>
          <p14:tracePt t="262104" x="2370138" y="2711450"/>
          <p14:tracePt t="262106" x="2430463" y="2701925"/>
          <p14:tracePt t="262121" x="2668588" y="2643188"/>
          <p14:tracePt t="262137" x="2863850" y="2574925"/>
          <p14:tracePt t="262154" x="2955925" y="2516188"/>
          <p14:tracePt t="262170" x="3016250" y="2463800"/>
          <p14:tracePt t="262187" x="3092450" y="2413000"/>
          <p14:tracePt t="262204" x="3186113" y="2311400"/>
          <p14:tracePt t="262207" x="3211513" y="2293938"/>
          <p14:tracePt t="262209" x="3236913" y="2278063"/>
          <p14:tracePt t="262220" x="3305175" y="2209800"/>
          <p14:tracePt t="262222" x="3348038" y="2174875"/>
          <p14:tracePt t="262238" x="3475038" y="2047875"/>
          <p14:tracePt t="262254" x="3611563" y="1928813"/>
          <p14:tracePt t="262256" x="3636963" y="1903413"/>
          <p14:tracePt t="262271" x="3738563" y="1801813"/>
          <p14:tracePt t="262273" x="3763963" y="1776413"/>
          <p14:tracePt t="262290" x="3916363" y="1649413"/>
          <p14:tracePt t="262294" x="3951288" y="1614488"/>
          <p14:tracePt t="262297" x="3984625" y="1597025"/>
          <p14:tracePt t="262304" x="4103688" y="1520825"/>
          <p14:tracePt t="262321" x="4418013" y="1325563"/>
          <p14:tracePt t="262337" x="4460875" y="1300163"/>
          <p14:tracePt t="262354" x="4706938" y="1173163"/>
          <p14:tracePt t="262371" x="4826000" y="1096963"/>
          <p14:tracePt t="262388" x="4945063" y="1003300"/>
          <p14:tracePt t="262404" x="5021263" y="942975"/>
          <p14:tracePt t="262421" x="5072063" y="917575"/>
          <p14:tracePt t="262437" x="5089525" y="909638"/>
          <p14:tracePt t="262454" x="5106988" y="892175"/>
          <p14:tracePt t="262471" x="5114925" y="892175"/>
          <p14:tracePt t="262508" x="5132388" y="892175"/>
          <p14:tracePt t="262519" x="5140325" y="892175"/>
          <p14:tracePt t="262528" x="5157788" y="884238"/>
          <p14:tracePt t="262538" x="5191125" y="884238"/>
          <p14:tracePt t="262554" x="5292725" y="849313"/>
          <p14:tracePt t="262571" x="5472113" y="815975"/>
          <p14:tracePt t="262588" x="5735638" y="722313"/>
          <p14:tracePt t="262604" x="5811838" y="696913"/>
          <p14:tracePt t="262607" x="5870575" y="679450"/>
          <p14:tracePt t="262610" x="5938838" y="663575"/>
          <p14:tracePt t="262620" x="6134100" y="585788"/>
          <p14:tracePt t="262637" x="6286500" y="544513"/>
          <p14:tracePt t="262639" x="6338888" y="527050"/>
          <p14:tracePt t="262654" x="6483350" y="492125"/>
          <p14:tracePt t="262656" x="6491288" y="484188"/>
          <p14:tracePt t="262670" x="6524625" y="476250"/>
          <p14:tracePt t="262673" x="6534150" y="476250"/>
          <p14:tracePt t="262842" x="6524625" y="476250"/>
          <p14:tracePt t="262857" x="6499225" y="484188"/>
          <p14:tracePt t="262861" x="6491288" y="492125"/>
          <p14:tracePt t="262872" x="6473825" y="501650"/>
          <p14:tracePt t="262888" x="6430963" y="534988"/>
          <p14:tracePt t="262905" x="6380163" y="560388"/>
          <p14:tracePt t="262920" x="6278563" y="611188"/>
          <p14:tracePt t="262938" x="6075363" y="722313"/>
          <p14:tracePt t="262954" x="5811838" y="841375"/>
          <p14:tracePt t="262970" x="5599113" y="925513"/>
          <p14:tracePt t="262972" x="5522913" y="960438"/>
          <p14:tracePt t="262987" x="5173663" y="1112838"/>
          <p14:tracePt t="263004" x="4919663" y="1206500"/>
          <p14:tracePt t="263007" x="4833938" y="1223963"/>
          <p14:tracePt t="263020" x="4511675" y="1308100"/>
          <p14:tracePt t="263023" x="4451350" y="1333500"/>
          <p14:tracePt t="263038" x="4179888" y="1411288"/>
          <p14:tracePt t="263054" x="3976688" y="1452563"/>
          <p14:tracePt t="263070" x="3781425" y="1512888"/>
          <p14:tracePt t="263087" x="3533775" y="1571625"/>
          <p14:tracePt t="263090" x="3492500" y="1589088"/>
          <p14:tracePt t="263104" x="3287713" y="1649413"/>
          <p14:tracePt t="263120" x="3186113" y="1665288"/>
          <p14:tracePt t="263137" x="3041650" y="1700213"/>
          <p14:tracePt t="263154" x="2879725" y="1741488"/>
          <p14:tracePt t="263157" x="2846388" y="1751013"/>
          <p14:tracePt t="263159" x="2803525" y="1758950"/>
          <p14:tracePt t="263170" x="2719388" y="1776413"/>
          <p14:tracePt t="263187" x="2532063" y="1835150"/>
          <p14:tracePt t="263203" x="2301875" y="1885950"/>
          <p14:tracePt t="263220" x="2098675" y="1938338"/>
          <p14:tracePt t="263223" x="2055813" y="1946275"/>
          <p14:tracePt t="263236" x="1946275" y="1971675"/>
          <p14:tracePt t="263239" x="1911350" y="1989138"/>
          <p14:tracePt t="263254" x="1809750" y="2005013"/>
          <p14:tracePt t="263270" x="1733550" y="2022475"/>
          <p14:tracePt t="263288" x="1657350" y="2047875"/>
          <p14:tracePt t="263304" x="1589088" y="2073275"/>
          <p14:tracePt t="263320" x="1512888" y="2082800"/>
          <p14:tracePt t="263337" x="1477963" y="2098675"/>
          <p14:tracePt t="263339" x="1462088" y="2098675"/>
          <p14:tracePt t="263429" x="1477963" y="2098675"/>
          <p14:tracePt t="263444" x="1597025" y="2090738"/>
          <p14:tracePt t="263449" x="1657350" y="2082800"/>
          <p14:tracePt t="263452" x="1741488" y="2055813"/>
          <p14:tracePt t="263461" x="1928813" y="2005013"/>
          <p14:tracePt t="263462" x="2047875" y="1971675"/>
          <p14:tracePt t="263470" x="2379663" y="1895475"/>
          <p14:tracePt t="263487" x="3398838" y="1589088"/>
          <p14:tracePt t="263503" x="3908425" y="1427163"/>
          <p14:tracePt t="263520" x="4306888" y="1282700"/>
          <p14:tracePt t="263537" x="4868863" y="1112838"/>
          <p14:tracePt t="263553" x="5429250" y="952500"/>
          <p14:tracePt t="263570" x="5880100" y="833438"/>
          <p14:tracePt t="263573" x="5972175" y="808038"/>
          <p14:tracePt t="263587" x="6235700" y="730250"/>
          <p14:tracePt t="263591" x="6270625" y="722313"/>
          <p14:tracePt t="263603" x="6311900" y="714375"/>
          <p14:tracePt t="263620" x="6321425" y="714375"/>
          <p14:tracePt t="263693" x="6329363" y="714375"/>
          <p14:tracePt t="263726" x="6338888" y="704850"/>
          <p14:tracePt t="263741" x="6397625" y="679450"/>
          <p14:tracePt t="263745" x="6423025" y="663575"/>
          <p14:tracePt t="263752" x="6483350" y="636588"/>
          <p14:tracePt t="263770" x="6643688" y="603250"/>
          <p14:tracePt t="263786" x="6831013" y="544513"/>
          <p14:tracePt t="263789" x="6881813" y="534988"/>
          <p14:tracePt t="263804" x="6992938" y="509588"/>
          <p14:tracePt t="263820" x="7026275" y="501650"/>
          <p14:tracePt t="263980" x="7018338" y="501650"/>
          <p14:tracePt t="263992" x="7008813" y="501650"/>
          <p14:tracePt t="264003" x="7000875" y="509588"/>
          <p14:tracePt t="264005" x="6992938" y="519113"/>
          <p14:tracePt t="264020" x="6967538" y="534988"/>
          <p14:tracePt t="264022" x="6950075" y="544513"/>
          <p14:tracePt t="264036" x="6932613" y="544513"/>
          <p14:tracePt t="264038" x="6915150" y="560388"/>
          <p14:tracePt t="264041" x="6907213" y="577850"/>
          <p14:tracePt t="264052" x="6873875" y="585788"/>
          <p14:tracePt t="264053" x="6856413" y="603250"/>
          <p14:tracePt t="264070" x="6805613" y="636588"/>
          <p14:tracePt t="264086" x="6737350" y="679450"/>
          <p14:tracePt t="264087" x="6711950" y="688975"/>
          <p14:tracePt t="264102" x="6635750" y="747713"/>
          <p14:tracePt t="264104" x="6610350" y="765175"/>
          <p14:tracePt t="264120" x="6440488" y="874713"/>
          <p14:tracePt t="264136" x="6321425" y="952500"/>
          <p14:tracePt t="264139" x="6270625" y="968375"/>
          <p14:tracePt t="264141" x="6227763" y="993775"/>
          <p14:tracePt t="264153" x="6075363" y="1062038"/>
          <p14:tracePt t="264169" x="5895975" y="1155700"/>
          <p14:tracePt t="264186" x="5761038" y="1206500"/>
          <p14:tracePt t="264189" x="5726113" y="1216025"/>
          <p14:tracePt t="264191" x="5692775" y="1231900"/>
          <p14:tracePt t="264205" x="5581650" y="1266825"/>
          <p14:tracePt t="264221" x="5403850" y="1317625"/>
          <p14:tracePt t="264236" x="5233988" y="1376363"/>
          <p14:tracePt t="264254" x="5021263" y="1427163"/>
          <p14:tracePt t="264270" x="4851400" y="1477963"/>
          <p14:tracePt t="264286" x="4724400" y="1512888"/>
          <p14:tracePt t="264289" x="4673600" y="1530350"/>
          <p14:tracePt t="264303" x="4503738" y="1563688"/>
          <p14:tracePt t="264320" x="4349750" y="1614488"/>
          <p14:tracePt t="264336" x="4137025" y="1665288"/>
          <p14:tracePt t="264353" x="4010025" y="1700213"/>
          <p14:tracePt t="264355" x="3976688" y="1708150"/>
          <p14:tracePt t="264369" x="3763963" y="1793875"/>
          <p14:tracePt t="264386" x="3533775" y="1852613"/>
          <p14:tracePt t="264389" x="3475038" y="1860550"/>
          <p14:tracePt t="264402" x="3287713" y="1920875"/>
          <p14:tracePt t="264405" x="3228975" y="1928813"/>
          <p14:tracePt t="264420" x="3008313" y="1979613"/>
          <p14:tracePt t="264436" x="2854325" y="2014538"/>
          <p14:tracePt t="264438" x="2803525" y="2030413"/>
          <p14:tracePt t="264452" x="2616200" y="2073275"/>
          <p14:tracePt t="264453" x="2582863" y="2082800"/>
          <p14:tracePt t="264470" x="2430463" y="2116138"/>
          <p14:tracePt t="264486" x="2336800" y="2141538"/>
          <p14:tracePt t="264488" x="2293938" y="2159000"/>
          <p14:tracePt t="264503" x="2106613" y="2209800"/>
          <p14:tracePt t="264519" x="1920875" y="2268538"/>
          <p14:tracePt t="264536" x="1792288" y="2293938"/>
          <p14:tracePt t="264539" x="1766888" y="2303463"/>
          <p14:tracePt t="264541" x="1741488" y="2311400"/>
          <p14:tracePt t="264552" x="1708150" y="2319338"/>
          <p14:tracePt t="264569" x="1690688" y="2319338"/>
          <p14:tracePt t="264668" x="1698625" y="2319338"/>
          <p14:tracePt t="264680" x="1758950" y="2293938"/>
          <p14:tracePt t="264692" x="1852613" y="2235200"/>
          <p14:tracePt t="264694" x="1903413" y="2200275"/>
          <p14:tracePt t="264702" x="1987550" y="2141538"/>
          <p14:tracePt t="264719" x="2225675" y="2014538"/>
          <p14:tracePt t="264736" x="2532063" y="1860550"/>
          <p14:tracePt t="264752" x="2940050" y="1700213"/>
          <p14:tracePt t="264755" x="3041650" y="1674813"/>
          <p14:tracePt t="264769" x="3508375" y="1520825"/>
          <p14:tracePt t="264786" x="3976688" y="1385888"/>
          <p14:tracePt t="264811" x="4468813" y="1223963"/>
          <p14:tracePt t="264815" x="4511675" y="1206500"/>
          <p14:tracePt t="264819" x="4570413" y="1198563"/>
          <p14:tracePt t="264829" x="4681538" y="1181100"/>
          <p14:tracePt t="264837" x="4826000" y="1155700"/>
          <p14:tracePt t="264853" x="5208588" y="1062038"/>
          <p14:tracePt t="264869" x="5556250" y="968375"/>
          <p14:tracePt t="264886" x="5802313" y="900113"/>
          <p14:tracePt t="264903" x="5895975" y="884238"/>
          <p14:tracePt t="264908" x="5913438" y="884238"/>
          <p14:tracePt t="264919" x="5930900" y="874713"/>
          <p14:tracePt t="264936" x="5956300" y="858838"/>
          <p14:tracePt t="264952" x="6015038" y="849313"/>
          <p14:tracePt t="264969" x="6091238" y="833438"/>
          <p14:tracePt t="264971" x="6126163" y="823913"/>
          <p14:tracePt t="264986" x="6219825" y="798513"/>
          <p14:tracePt t="265002" x="6303963" y="781050"/>
          <p14:tracePt t="265006" x="6311900" y="781050"/>
          <p14:tracePt t="265008" x="6329363" y="773113"/>
          <p14:tracePt t="265019" x="6346825" y="773113"/>
          <p14:tracePt t="265036" x="6380163" y="765175"/>
          <p14:tracePt t="265052" x="6405563" y="755650"/>
          <p14:tracePt t="265084" x="6415088" y="755650"/>
          <p14:tracePt t="265211" x="6397625" y="755650"/>
          <p14:tracePt t="265225" x="6372225" y="773113"/>
          <p14:tracePt t="265237" x="6338888" y="790575"/>
          <p14:tracePt t="265241" x="6329363" y="798513"/>
          <p14:tracePt t="265252" x="6261100" y="833438"/>
          <p14:tracePt t="265269" x="6116638" y="925513"/>
          <p14:tracePt t="265285" x="5913438" y="1019175"/>
          <p14:tracePt t="265289" x="5862638" y="1044575"/>
          <p14:tracePt t="265303" x="5708650" y="1112838"/>
          <p14:tracePt t="265306" x="5657850" y="1138238"/>
          <p14:tracePt t="265307" x="5599113" y="1163638"/>
          <p14:tracePt t="265318" x="5394325" y="1249363"/>
          <p14:tracePt t="265335" x="5148263" y="1350963"/>
          <p14:tracePt t="265352" x="4876800" y="1444625"/>
          <p14:tracePt t="265356" x="4818063" y="1462088"/>
          <p14:tracePt t="265358" x="4757738" y="1477963"/>
          <p14:tracePt t="265368" x="4630738" y="1538288"/>
          <p14:tracePt t="265371" x="4570413" y="1563688"/>
          <p14:tracePt t="265386" x="4306888" y="1665288"/>
          <p14:tracePt t="265402" x="4060825" y="1766888"/>
          <p14:tracePt t="265404" x="3976688" y="1801813"/>
          <p14:tracePt t="265419" x="3703638" y="1878013"/>
          <p14:tracePt t="265421" x="3644900" y="1903413"/>
          <p14:tracePt t="265436" x="3373438" y="1971675"/>
          <p14:tracePt t="265452" x="3194050" y="2022475"/>
          <p14:tracePt t="265453" x="3143250" y="2030413"/>
          <p14:tracePt t="265468" x="2973388" y="2082800"/>
          <p14:tracePt t="265485" x="2811463" y="2124075"/>
          <p14:tracePt t="265502" x="2684463" y="2159000"/>
          <p14:tracePt t="265505" x="2641600" y="2174875"/>
          <p14:tracePt t="265519" x="2557463" y="2200275"/>
          <p14:tracePt t="265521" x="2514600" y="2209800"/>
          <p14:tracePt t="265535" x="2362200" y="2252663"/>
          <p14:tracePt t="265552" x="2217738" y="2286000"/>
          <p14:tracePt t="265555" x="2182813" y="2293938"/>
          <p14:tracePt t="265569" x="2106613" y="2311400"/>
          <p14:tracePt t="265571" x="2081213" y="2319338"/>
          <p14:tracePt t="265586" x="2030413" y="2336800"/>
          <p14:tracePt t="265602" x="1997075" y="2344738"/>
          <p14:tracePt t="265619" x="1987550" y="2344738"/>
          <p14:tracePt t="265860" x="1997075" y="2344738"/>
          <p14:tracePt t="265873" x="2012950" y="2344738"/>
          <p14:tracePt t="265885" x="2030413" y="2344738"/>
          <p14:tracePt t="265902" x="2038350" y="2354263"/>
          <p14:tracePt t="265905" x="2047875" y="2362200"/>
          <p14:tracePt t="265918" x="2055813" y="2362200"/>
          <p14:tracePt t="265936" x="2073275" y="2379663"/>
          <p14:tracePt t="265939" x="2090738" y="2387600"/>
          <p14:tracePt t="265952" x="2132013" y="2422525"/>
          <p14:tracePt t="265954" x="2157413" y="2430463"/>
          <p14:tracePt t="265968" x="2225675" y="2481263"/>
          <p14:tracePt t="265971" x="2260600" y="2506663"/>
          <p14:tracePt t="265985" x="2362200" y="2574925"/>
          <p14:tracePt t="266002" x="2438400" y="2608263"/>
          <p14:tracePt t="266018" x="2489200" y="2660650"/>
          <p14:tracePt t="266035" x="2524125" y="2676525"/>
          <p14:tracePt t="266037" x="2540000" y="2686050"/>
          <p14:tracePt t="266052" x="2590800" y="2711450"/>
          <p14:tracePt t="266069" x="2625725" y="2719388"/>
          <p14:tracePt t="266085" x="2668588" y="2744788"/>
          <p14:tracePt t="266102" x="2676525" y="2762250"/>
          <p14:tracePt t="266118" x="2719388" y="2778125"/>
          <p14:tracePt t="266135" x="2752725" y="2795588"/>
          <p14:tracePt t="266155" x="2770188" y="2805113"/>
          <p14:tracePt t="266169" x="2803525" y="2830513"/>
          <p14:tracePt t="266185" x="2838450" y="2846388"/>
          <p14:tracePt t="266202" x="2879725" y="2855913"/>
          <p14:tracePt t="266219" x="2922588" y="2881313"/>
          <p14:tracePt t="266235" x="2965450" y="2897188"/>
          <p14:tracePt t="266252" x="2982913" y="2897188"/>
          <p14:tracePt t="266256" x="2998788" y="2906713"/>
          <p14:tracePt t="266269" x="3008313" y="2906713"/>
          <p14:tracePt t="266285" x="3016250" y="2906713"/>
          <p14:tracePt t="266302" x="3033713" y="2914650"/>
          <p14:tracePt t="266324" x="3049588" y="2914650"/>
          <p14:tracePt t="266336" x="3067050" y="2914650"/>
          <p14:tracePt t="266353" x="3092450" y="2914650"/>
          <p14:tracePt t="266369" x="3109913" y="2914650"/>
          <p14:tracePt t="266385" x="3127375" y="2914650"/>
          <p14:tracePt t="268183" x="3135313" y="2914650"/>
          <p14:tracePt t="268202" x="3143250" y="2914650"/>
          <p14:tracePt t="268208" x="3152775" y="2914650"/>
          <p14:tracePt t="268233" x="3160713" y="2914650"/>
          <p14:tracePt t="268252" x="3160713" y="2906713"/>
          <p14:tracePt t="268272" x="3168650" y="2906713"/>
          <p14:tracePt t="268278" x="3178175" y="2897188"/>
          <p14:tracePt t="268301" x="3178175" y="2889250"/>
          <p14:tracePt t="268310" x="3178175" y="2881313"/>
          <p14:tracePt t="268375" x="3178175" y="2863850"/>
          <p14:tracePt t="268404" x="3178175" y="2846388"/>
          <p14:tracePt t="268416" x="3178175" y="2830513"/>
          <p14:tracePt t="268427" x="3178175" y="2813050"/>
          <p14:tracePt t="268434" x="3178175" y="2795588"/>
          <p14:tracePt t="268450" x="3178175" y="2787650"/>
          <p14:tracePt t="268454" x="3178175" y="2770188"/>
          <p14:tracePt t="268456" x="3168650" y="2770188"/>
          <p14:tracePt t="268466" x="3160713" y="2744788"/>
          <p14:tracePt t="268468" x="3152775" y="2744788"/>
          <p14:tracePt t="268484" x="3135313" y="2719388"/>
          <p14:tracePt t="268500" x="3109913" y="2711450"/>
          <p14:tracePt t="268517" x="3092450" y="2686050"/>
          <p14:tracePt t="268519" x="3074988" y="2676525"/>
          <p14:tracePt t="268534" x="3049588" y="2651125"/>
          <p14:tracePt t="268550" x="3016250" y="2633663"/>
          <p14:tracePt t="268567" x="2982913" y="2608263"/>
          <p14:tracePt t="268583" x="2947988" y="2592388"/>
          <p14:tracePt t="268600" x="2897188" y="2574925"/>
          <p14:tracePt t="268603" x="2879725" y="2574925"/>
          <p14:tracePt t="268616" x="2786063" y="2557463"/>
          <p14:tracePt t="268633" x="2709863" y="2541588"/>
          <p14:tracePt t="268650" x="2582863" y="2541588"/>
          <p14:tracePt t="268653" x="2540000" y="2541588"/>
          <p14:tracePt t="268655" x="2506663" y="2541588"/>
          <p14:tracePt t="268666" x="2438400" y="2541588"/>
          <p14:tracePt t="268668" x="2405063" y="2541588"/>
          <p14:tracePt t="268684" x="2293938" y="2541588"/>
          <p14:tracePt t="268700" x="2243138" y="2541588"/>
          <p14:tracePt t="268701" x="2235200" y="2541588"/>
          <p14:tracePt t="268716" x="2182813" y="2541588"/>
          <p14:tracePt t="268720" x="2149475" y="2541588"/>
          <p14:tracePt t="268734" x="2116138" y="2541588"/>
          <p14:tracePt t="268750" x="2065338" y="2541588"/>
          <p14:tracePt t="268767" x="2012950" y="2549525"/>
          <p14:tracePt t="268783" x="1962150" y="2566988"/>
          <p14:tracePt t="268800" x="1928813" y="2574925"/>
          <p14:tracePt t="268803" x="1911350" y="2582863"/>
          <p14:tracePt t="268817" x="1878013" y="2582863"/>
          <p14:tracePt t="268818" x="1868488" y="2592388"/>
          <p14:tracePt t="268833" x="1835150" y="2617788"/>
          <p14:tracePt t="268849" x="1801813" y="2633663"/>
          <p14:tracePt t="268867" x="1784350" y="2643188"/>
          <p14:tracePt t="268869" x="1776413" y="2643188"/>
          <p14:tracePt t="268872" x="1766888" y="2651125"/>
          <p14:tracePt t="268883" x="1766888" y="2660650"/>
          <p14:tracePt t="268900" x="1741488" y="2676525"/>
          <p14:tracePt t="268917" x="1741488" y="2686050"/>
          <p14:tracePt t="268933" x="1741488" y="2693988"/>
          <p14:tracePt t="268950" x="1724025" y="2701925"/>
          <p14:tracePt t="268967" x="1724025" y="2719388"/>
          <p14:tracePt t="268970" x="1724025" y="2727325"/>
          <p14:tracePt t="268983" x="1724025" y="2736850"/>
          <p14:tracePt t="269000" x="1724025" y="2744788"/>
          <p14:tracePt t="269003" x="1724025" y="2752725"/>
          <p14:tracePt t="269016" x="1724025" y="2778125"/>
          <p14:tracePt t="269033" x="1724025" y="2820988"/>
          <p14:tracePt t="269050" x="1741488" y="2855913"/>
          <p14:tracePt t="269067" x="1741488" y="2889250"/>
          <p14:tracePt t="269084" x="1766888" y="2922588"/>
          <p14:tracePt t="269100" x="1784350" y="2949575"/>
          <p14:tracePt t="269117" x="1809750" y="2990850"/>
          <p14:tracePt t="269134" x="1852613" y="3033713"/>
          <p14:tracePt t="269150" x="1885950" y="3059113"/>
          <p14:tracePt t="269166" x="1920875" y="3076575"/>
          <p14:tracePt t="269183" x="1962150" y="3101975"/>
          <p14:tracePt t="269200" x="1979613" y="3119438"/>
          <p14:tracePt t="269217" x="2012950" y="3127375"/>
          <p14:tracePt t="269220" x="2022475" y="3135313"/>
          <p14:tracePt t="269233" x="2055813" y="3152775"/>
          <p14:tracePt t="269249" x="2106613" y="3160713"/>
          <p14:tracePt t="269266" x="2182813" y="3170238"/>
          <p14:tracePt t="269269" x="2200275" y="3178175"/>
          <p14:tracePt t="269284" x="2251075" y="3195638"/>
          <p14:tracePt t="269300" x="2301875" y="3203575"/>
          <p14:tracePt t="269317" x="2336800" y="3203575"/>
          <p14:tracePt t="269333" x="2387600" y="3221038"/>
          <p14:tracePt t="269350" x="2463800" y="3221038"/>
          <p14:tracePt t="269367" x="2549525" y="3221038"/>
          <p14:tracePt t="269388" x="2668588" y="3221038"/>
          <p14:tracePt t="269396" x="2709863" y="3221038"/>
          <p14:tracePt t="269400" x="2727325" y="3221038"/>
          <p14:tracePt t="269406" x="2752725" y="3221038"/>
          <p14:tracePt t="269410" x="2770188" y="3221038"/>
          <p14:tracePt t="269416" x="2778125" y="3221038"/>
          <p14:tracePt t="269433" x="2811463" y="3211513"/>
          <p14:tracePt t="269453" x="2820988" y="3211513"/>
          <p14:tracePt t="269466" x="2838450" y="3211513"/>
          <p14:tracePt t="269484" x="2871788" y="3203575"/>
          <p14:tracePt t="269501" x="2897188" y="3195638"/>
          <p14:tracePt t="269517" x="2930525" y="3195638"/>
          <p14:tracePt t="269533" x="2947988" y="3195638"/>
          <p14:tracePt t="269550" x="2955925" y="3186113"/>
          <p14:tracePt t="269568" x="2965450" y="3178175"/>
          <p14:tracePt t="270148" x="2973388" y="3178175"/>
          <p14:tracePt t="282419" x="2947988" y="3170238"/>
          <p14:tracePt t="282435" x="2709863" y="3109913"/>
          <p14:tracePt t="282438" x="2600325" y="3076575"/>
          <p14:tracePt t="282449" x="2132013" y="2949575"/>
          <p14:tracePt t="282458" x="1817688" y="2881313"/>
          <p14:tracePt t="282461" x="1657350" y="2863850"/>
          <p14:tracePt t="282464" x="1520825" y="2855913"/>
          <p14:tracePt t="282474" x="1265238" y="2830513"/>
          <p14:tracePt t="282477" x="1147763" y="2805113"/>
          <p14:tracePt t="282492" x="900113" y="2770188"/>
          <p14:tracePt t="282507" x="841375" y="2762250"/>
          <p14:tracePt t="282525" x="823913" y="2762250"/>
          <p14:tracePt t="282579" x="831850" y="2770188"/>
          <p14:tracePt t="282586" x="874713" y="2787650"/>
          <p14:tracePt t="282596" x="925513" y="2795588"/>
          <p14:tracePt t="282599" x="960438" y="2805113"/>
          <p14:tracePt t="282607" x="1036638" y="2820988"/>
          <p14:tracePt t="282609" x="1095375" y="2820988"/>
          <p14:tracePt t="282625" x="1325563" y="2820988"/>
          <p14:tracePt t="282627" x="1419225" y="2820988"/>
          <p14:tracePt t="282629" x="1520825" y="2820988"/>
          <p14:tracePt t="282641" x="1843088" y="2820988"/>
          <p14:tracePt t="282657" x="2327275" y="2820988"/>
          <p14:tracePt t="282675" x="2786063" y="2719388"/>
          <p14:tracePt t="282676" x="2846388" y="2693988"/>
          <p14:tracePt t="282692" x="3100388" y="2592388"/>
          <p14:tracePt t="282714" x="3168650" y="2489200"/>
          <p14:tracePt t="282716" x="3168650" y="2481263"/>
          <p14:tracePt t="282726" x="3152775" y="2473325"/>
          <p14:tracePt t="282742" x="3092450" y="2447925"/>
          <p14:tracePt t="282758" x="2940050" y="2438400"/>
          <p14:tracePt t="282775" x="2608263" y="2481263"/>
          <p14:tracePt t="282791" x="2038350" y="2625725"/>
          <p14:tracePt t="282795" x="1860550" y="2676525"/>
          <p14:tracePt t="282808" x="1435100" y="2846388"/>
          <p14:tracePt t="282810" x="1300163" y="2922588"/>
          <p14:tracePt t="282812" x="1181100" y="2990850"/>
          <p14:tracePt t="282825" x="909638" y="3170238"/>
          <p14:tracePt t="282841" x="714375" y="3365500"/>
          <p14:tracePt t="282858" x="696913" y="3492500"/>
          <p14:tracePt t="282861" x="714375" y="3517900"/>
          <p14:tracePt t="282874" x="935038" y="3611563"/>
          <p14:tracePt t="282877" x="1062038" y="3646488"/>
          <p14:tracePt t="282880" x="1231900" y="3697288"/>
          <p14:tracePt t="282891" x="1716088" y="3824288"/>
          <p14:tracePt t="282891" x="1997075" y="3875088"/>
          <p14:tracePt t="282908" x="3024188" y="3908425"/>
          <p14:tracePt t="282911" x="3602038" y="3925888"/>
          <p14:tracePt t="282924" x="3789363" y="3925888"/>
          <p14:tracePt t="282928" x="3900488" y="3925888"/>
          <p14:tracePt t="282930" x="4044950" y="3908425"/>
          <p14:tracePt t="282941" x="4468813" y="3816350"/>
          <p14:tracePt t="282958" x="4740275" y="3722688"/>
          <p14:tracePt t="282975" x="4765675" y="3705225"/>
          <p14:tracePt t="282991" x="4765675" y="3687763"/>
          <p14:tracePt t="283008" x="4732338" y="3679825"/>
          <p14:tracePt t="283010" x="4724400" y="3679825"/>
          <p14:tracePt t="283013" x="4699000" y="3662363"/>
          <p14:tracePt t="283031" x="4656138" y="3662363"/>
          <p14:tracePt t="283034" x="4646613" y="3662363"/>
          <p14:tracePt t="283037" x="4630738" y="3662363"/>
          <p14:tracePt t="283039" x="4613275" y="3662363"/>
          <p14:tracePt t="283046" x="4595813" y="3662363"/>
          <p14:tracePt t="283058" x="4579938" y="3646488"/>
          <p14:tracePt t="283139" x="4579938" y="3636963"/>
          <p14:tracePt t="283150" x="4587875" y="3629025"/>
          <p14:tracePt t="283163" x="4605338" y="3629025"/>
          <p14:tracePt t="283166" x="4605338" y="3619500"/>
          <p14:tracePt t="283174" x="4613275" y="3611563"/>
          <p14:tracePt t="283175" x="4621213" y="3611563"/>
          <p14:tracePt t="283191" x="4656138" y="3586163"/>
          <p14:tracePt t="283208" x="4699000" y="3552825"/>
          <p14:tracePt t="283210" x="4714875" y="3552825"/>
          <p14:tracePt t="283224" x="4740275" y="3527425"/>
          <p14:tracePt t="283241" x="4818063" y="3484563"/>
          <p14:tracePt t="283258" x="5029200" y="3365500"/>
          <p14:tracePt t="283261" x="5140325" y="3330575"/>
          <p14:tracePt t="283274" x="5538788" y="3211513"/>
          <p14:tracePt t="283291" x="6524625" y="2940050"/>
          <p14:tracePt t="283308" x="7137400" y="2762250"/>
          <p14:tracePt t="283324" x="7545388" y="2643188"/>
          <p14:tracePt t="283326" x="7621588" y="2633663"/>
          <p14:tracePt t="283342" x="7850188" y="2574925"/>
          <p14:tracePt t="283358" x="8037513" y="2557463"/>
          <p14:tracePt t="283380" x="8453438" y="2566988"/>
          <p14:tracePt t="283385" x="8580438" y="2592388"/>
          <p14:tracePt t="283388" x="8734425" y="2600325"/>
          <p14:tracePt t="283398" x="9345613" y="2744788"/>
          <p14:tracePt t="283408" x="9796463" y="2830513"/>
          <p14:tracePt t="283412" x="9991725" y="2871788"/>
          <p14:tracePt t="283414" x="10153650" y="2897188"/>
          <p14:tracePt t="283424" x="10544175" y="2982913"/>
          <p14:tracePt t="283440" x="10874375" y="3025775"/>
          <p14:tracePt t="283458" x="11087100" y="3051175"/>
          <p14:tracePt t="283474" x="11215688" y="3067050"/>
          <p14:tracePt t="283477" x="11256963" y="3076575"/>
          <p14:tracePt t="283491" x="11350625" y="3109913"/>
          <p14:tracePt t="283493" x="11385550" y="3119438"/>
          <p14:tracePt t="283508" x="11606213" y="3186113"/>
          <p14:tracePt t="283524" x="11834813" y="3254375"/>
          <p14:tracePt t="283527" x="11877675" y="3263900"/>
          <p14:tracePt t="283541" x="11961813" y="3289300"/>
          <p14:tracePt t="283557" x="11996738" y="3305175"/>
          <p14:tracePt t="283574" x="12030075" y="3305175"/>
          <p14:tracePt t="283591" x="12090400" y="3322638"/>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3952B31-F0E7-9B34-AF86-24DD02145BE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93DCFA4C-93B6-4158-9EA6-C888497B70EE}"/>
              </a:ext>
            </a:extLst>
          </p:cNvPr>
          <p:cNvSpPr txBox="1">
            <a:spLocks noChangeArrowheads="1"/>
          </p:cNvSpPr>
          <p:nvPr/>
        </p:nvSpPr>
        <p:spPr>
          <a:xfrm>
            <a:off x="164019" y="1367513"/>
            <a:ext cx="11372984" cy="460527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r>
              <a:rPr lang="en-US" altLang="ar-SA" b="1" u="sng" dirty="0">
                <a:solidFill>
                  <a:srgbClr val="C00000"/>
                </a:solidFill>
                <a:latin typeface="Times New Roman" panose="02020603050405020304" pitchFamily="18" charset="0"/>
              </a:rPr>
              <a:t>Motivation</a:t>
            </a:r>
            <a:endParaRPr lang="en-US" altLang="ar-SA" b="1" i="1" u="sng" dirty="0">
              <a:solidFill>
                <a:srgbClr val="C00000"/>
              </a:solidFill>
              <a:latin typeface="Times New Roman" panose="02020603050405020304" pitchFamily="18" charset="0"/>
            </a:endParaRPr>
          </a:p>
          <a:p>
            <a:pPr>
              <a:lnSpc>
                <a:spcPct val="200000"/>
              </a:lnSpc>
              <a:buSzPct val="55000"/>
              <a:buFont typeface="Wingdings" panose="05000000000000000000" pitchFamily="2" charset="2"/>
              <a:buChar char="§"/>
            </a:pPr>
            <a:r>
              <a:rPr lang="en-US" altLang="ar-SA" sz="2400" b="1" u="sng" dirty="0">
                <a:solidFill>
                  <a:srgbClr val="C00000"/>
                </a:solidFill>
                <a:latin typeface="Times New Roman" panose="02020603050405020304" pitchFamily="18" charset="0"/>
                <a:cs typeface="+mj-cs"/>
              </a:rPr>
              <a:t>A motive</a:t>
            </a:r>
            <a:r>
              <a:rPr lang="en-US" altLang="ar-SA" sz="2400" dirty="0">
                <a:solidFill>
                  <a:srgbClr val="C00000"/>
                </a:solidFill>
                <a:latin typeface="Times New Roman" panose="02020603050405020304" pitchFamily="18" charset="0"/>
                <a:cs typeface="+mj-cs"/>
              </a:rPr>
              <a:t> </a:t>
            </a:r>
          </a:p>
          <a:p>
            <a:pPr>
              <a:lnSpc>
                <a:spcPct val="200000"/>
              </a:lnSpc>
              <a:buSzPct val="55000"/>
              <a:buFont typeface="Wingdings" panose="05000000000000000000" pitchFamily="2" charset="2"/>
              <a:buChar char="§"/>
            </a:pPr>
            <a:r>
              <a:rPr lang="en-US" altLang="ar-SA" sz="2400" dirty="0">
                <a:latin typeface="Times New Roman" panose="02020603050405020304" pitchFamily="18" charset="0"/>
                <a:cs typeface="+mj-cs"/>
              </a:rPr>
              <a:t>is a need that is sufficiently pressing to direct the person to seek satisfaction</a:t>
            </a:r>
          </a:p>
          <a:p>
            <a:pPr>
              <a:lnSpc>
                <a:spcPct val="200000"/>
              </a:lnSpc>
              <a:buSzPct val="55000"/>
              <a:buFont typeface="Wingdings" panose="05000000000000000000" pitchFamily="2" charset="2"/>
              <a:buChar char="§"/>
            </a:pPr>
            <a:r>
              <a:rPr lang="en-US" altLang="ar-SA" sz="2400" b="1" u="sng" dirty="0">
                <a:solidFill>
                  <a:srgbClr val="C00000"/>
                </a:solidFill>
                <a:latin typeface="Times New Roman" panose="02020603050405020304" pitchFamily="18" charset="0"/>
                <a:cs typeface="+mj-cs"/>
              </a:rPr>
              <a:t>Motivation research refers</a:t>
            </a:r>
            <a:r>
              <a:rPr lang="en-US" altLang="ar-SA" sz="2400" dirty="0">
                <a:solidFill>
                  <a:srgbClr val="C00000"/>
                </a:solidFill>
                <a:latin typeface="Times New Roman" panose="02020603050405020304" pitchFamily="18" charset="0"/>
                <a:cs typeface="+mj-cs"/>
              </a:rPr>
              <a:t> </a:t>
            </a:r>
          </a:p>
          <a:p>
            <a:pPr>
              <a:lnSpc>
                <a:spcPct val="200000"/>
              </a:lnSpc>
              <a:buSzPct val="55000"/>
              <a:buFont typeface="Wingdings" panose="05000000000000000000" pitchFamily="2" charset="2"/>
              <a:buChar char="§"/>
            </a:pPr>
            <a:r>
              <a:rPr lang="en-US" altLang="ar-SA" sz="2400" dirty="0">
                <a:latin typeface="Times New Roman" panose="02020603050405020304" pitchFamily="18" charset="0"/>
                <a:cs typeface="+mj-cs"/>
              </a:rPr>
              <a:t>to qualitative research designed to probe consumers’ hidden, subconscious motivations</a:t>
            </a:r>
          </a:p>
        </p:txBody>
      </p:sp>
      <p:sp>
        <p:nvSpPr>
          <p:cNvPr id="3" name="Rectangle 2">
            <a:extLst>
              <a:ext uri="{FF2B5EF4-FFF2-40B4-BE49-F238E27FC236}">
                <a16:creationId xmlns:a16="http://schemas.microsoft.com/office/drawing/2014/main" id="{ED32E75A-E66C-EC79-148C-2547CE14259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4986474A-023B-8BFC-4ED8-3257E37CF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E4223BAD-5030-915A-58F6-A18516F66380}"/>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C.A.C.B, </a:t>
            </a:r>
            <a:r>
              <a:rPr lang="en-US" altLang="ar-SA" b="1" u="sng" dirty="0">
                <a:solidFill>
                  <a:srgbClr val="C00000"/>
                </a:solidFill>
                <a:latin typeface="Times New Roman" panose="02020603050405020304" pitchFamily="18" charset="0"/>
                <a:cs typeface="Times New Roman" panose="02020603050405020304" pitchFamily="18" charset="0"/>
              </a:rPr>
              <a:t>Psychological Factors</a:t>
            </a:r>
          </a:p>
        </p:txBody>
      </p:sp>
    </p:spTree>
    <p:extLst>
      <p:ext uri="{BB962C8B-B14F-4D97-AF65-F5344CB8AC3E}">
        <p14:creationId xmlns:p14="http://schemas.microsoft.com/office/powerpoint/2010/main" val="3604851436"/>
      </p:ext>
    </p:extLst>
  </p:cSld>
  <p:clrMapOvr>
    <a:masterClrMapping/>
  </p:clrMapOvr>
  <mc:AlternateContent xmlns:mc="http://schemas.openxmlformats.org/markup-compatibility/2006" xmlns:p14="http://schemas.microsoft.com/office/powerpoint/2010/main">
    <mc:Choice Requires="p14">
      <p:transition p14:dur="10" advTm="3031"/>
    </mc:Choice>
    <mc:Fallback xmlns="">
      <p:transition advTm="3031"/>
    </mc:Fallback>
  </mc:AlternateContent>
  <p:extLst>
    <p:ext uri="{3A86A75C-4F4B-4683-9AE1-C65F6400EC91}">
      <p14:laserTraceLst xmlns:p14="http://schemas.microsoft.com/office/powerpoint/2010/main">
        <p14:tracePtLst>
          <p14:tracePt t="480" x="11869738" y="3773488"/>
          <p14:tracePt t="484" x="11530013" y="3841750"/>
          <p14:tracePt t="485" x="11180763" y="3935413"/>
          <p14:tracePt t="490" x="10815638" y="4027488"/>
          <p14:tracePt t="505" x="9839325" y="4197350"/>
          <p14:tracePt t="522" x="8980488" y="4419600"/>
          <p14:tracePt t="538" x="8564563" y="4513263"/>
          <p14:tracePt t="555" x="8326438" y="4564063"/>
          <p14:tracePt t="571" x="8199438" y="4614863"/>
          <p14:tracePt t="573" x="8147050" y="4622800"/>
          <p14:tracePt t="588" x="8029575" y="4630738"/>
          <p14:tracePt t="605" x="7977188" y="4630738"/>
          <p14:tracePt t="621" x="7951788" y="4630738"/>
          <p14:tracePt t="638" x="7943850" y="4630738"/>
          <p14:tracePt t="655" x="7935913" y="4630738"/>
          <p14:tracePt t="672" x="7918450" y="4630738"/>
          <p14:tracePt t="689" x="7867650" y="4630738"/>
          <p14:tracePt t="704" x="7816850" y="4630738"/>
          <p14:tracePt t="706" x="7799388" y="4630738"/>
          <p14:tracePt t="721" x="7697788" y="4630738"/>
          <p14:tracePt t="723" x="7662863" y="4640263"/>
          <p14:tracePt t="738" x="7545388" y="4665663"/>
          <p14:tracePt t="754" x="7442200" y="4699000"/>
          <p14:tracePt t="771" x="7366000" y="4716463"/>
          <p14:tracePt t="787" x="7332663" y="4741863"/>
          <p14:tracePt t="804" x="7289800" y="4767263"/>
          <p14:tracePt t="821" x="7229475" y="4843463"/>
          <p14:tracePt t="837" x="7221538" y="4894263"/>
          <p14:tracePt t="854" x="7272338" y="4946650"/>
          <p14:tracePt t="871" x="7416800" y="5030788"/>
          <p14:tracePt t="873" x="7477125" y="5038725"/>
          <p14:tracePt t="889" x="7705725" y="5099050"/>
          <p14:tracePt t="904" x="7969250" y="5167313"/>
          <p14:tracePt t="921" x="8232775" y="5243513"/>
          <p14:tracePt t="923" x="8275638" y="5251450"/>
          <p14:tracePt t="938" x="8462963" y="5294313"/>
          <p14:tracePt t="955" x="8623300" y="5337175"/>
          <p14:tracePt t="972" x="8750300" y="5337175"/>
          <p14:tracePt t="975" x="8793163" y="5327650"/>
          <p14:tracePt t="987" x="8904288" y="5311775"/>
          <p14:tracePt t="1004" x="8997950" y="5260975"/>
          <p14:tracePt t="1007" x="9005888" y="5251450"/>
          <p14:tracePt t="1021" x="9013825" y="5243513"/>
          <p14:tracePt t="1037" x="9023350" y="5218113"/>
          <p14:tracePt t="1057" x="9023350" y="5200650"/>
          <p14:tracePt t="1070" x="9023350" y="5183188"/>
          <p14:tracePt t="1088" x="9023350" y="5167313"/>
          <p14:tracePt t="1108" x="9031288" y="5157788"/>
          <p14:tracePt t="1121" x="9031288" y="5149850"/>
          <p14:tracePt t="1124" x="9039225" y="5149850"/>
          <p14:tracePt t="1138" x="9039225" y="5124450"/>
          <p14:tracePt t="1154" x="9039225" y="5099050"/>
          <p14:tracePt t="1171" x="9074150" y="5056188"/>
          <p14:tracePt t="1187" x="9117013" y="4987925"/>
          <p14:tracePt t="1189" x="9132888" y="4972050"/>
          <p14:tracePt t="1204" x="9277350" y="4903788"/>
          <p14:tracePt t="1221" x="9507538" y="4835525"/>
          <p14:tracePt t="1223" x="9591675" y="4818063"/>
          <p14:tracePt t="1225" x="9677400" y="4792663"/>
          <p14:tracePt t="1237" x="9915525" y="4749800"/>
          <p14:tracePt t="1254" x="10169525" y="4673600"/>
          <p14:tracePt t="1271" x="10339388" y="4665663"/>
          <p14:tracePt t="1288" x="10425113" y="4665663"/>
          <p14:tracePt t="1304" x="10458450" y="4665663"/>
          <p14:tracePt t="1321" x="10467975" y="4665663"/>
          <p14:tracePt t="1402" x="10475913" y="4665663"/>
          <p14:tracePt t="1409" x="10493375" y="4665663"/>
          <p14:tracePt t="1421" x="10526713" y="4648200"/>
          <p14:tracePt t="1431" x="10612438" y="4605338"/>
          <p14:tracePt t="1433" x="10645775" y="4589463"/>
          <p14:tracePt t="1443" x="10729913" y="4564063"/>
          <p14:tracePt t="1445" x="10790238" y="4538663"/>
          <p14:tracePt t="1454" x="10901363" y="4513263"/>
          <p14:tracePt t="1471" x="11079163" y="4478338"/>
          <p14:tracePt t="1474" x="11129963" y="4452938"/>
          <p14:tracePt t="1487" x="11241088" y="4419600"/>
          <p14:tracePt t="1490" x="11274425" y="4402138"/>
          <p14:tracePt t="1504" x="11401425" y="4368800"/>
          <p14:tracePt t="1520" x="11545888" y="4325938"/>
          <p14:tracePt t="1537" x="11766550" y="4291013"/>
          <p14:tracePt t="1539" x="11834813" y="4265613"/>
          <p14:tracePt t="1554" x="12065000" y="4206875"/>
          <p14:tracePt t="1571" x="12184063" y="417195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5566D618-6C93-CBCF-DF7F-9641BF60EE3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46C4F441-B4D9-4481-AEF4-EEBB015028CD}"/>
              </a:ext>
            </a:extLst>
          </p:cNvPr>
          <p:cNvSpPr txBox="1">
            <a:spLocks noChangeArrowheads="1"/>
          </p:cNvSpPr>
          <p:nvPr/>
        </p:nvSpPr>
        <p:spPr>
          <a:xfrm>
            <a:off x="225631" y="1265204"/>
            <a:ext cx="11622658" cy="518423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400" b="1" u="sng" dirty="0">
                <a:solidFill>
                  <a:srgbClr val="C00000"/>
                </a:solidFill>
                <a:latin typeface="Times New Roman" panose="02020603050405020304" pitchFamily="18" charset="0"/>
              </a:rPr>
              <a:t>Abraham Maslow’s Hierarchy of Needs</a:t>
            </a:r>
            <a:r>
              <a:rPr lang="en-US" altLang="ar-SA" b="1" u="sng" dirty="0">
                <a:solidFill>
                  <a:srgbClr val="C00000"/>
                </a:solidFill>
                <a:latin typeface="Times New Roman" panose="02020603050405020304" pitchFamily="18" charset="0"/>
              </a:rPr>
              <a:t> </a:t>
            </a:r>
          </a:p>
          <a:p>
            <a:pPr>
              <a:lnSpc>
                <a:spcPct val="150000"/>
              </a:lnSpc>
              <a:buSzPct val="55000"/>
              <a:buFontTx/>
              <a:buChar char="•"/>
            </a:pPr>
            <a:r>
              <a:rPr lang="en-US" altLang="ar-SA" sz="2200" b="1" dirty="0">
                <a:latin typeface="Times New Roman" panose="02020603050405020304" pitchFamily="18" charset="0"/>
                <a:cs typeface="+mj-cs"/>
              </a:rPr>
              <a:t>People are driven by particular needs at particular times</a:t>
            </a:r>
          </a:p>
          <a:p>
            <a:pPr>
              <a:lnSpc>
                <a:spcPct val="150000"/>
              </a:lnSpc>
              <a:buSzPct val="55000"/>
              <a:buFontTx/>
              <a:buChar char="•"/>
            </a:pPr>
            <a:r>
              <a:rPr lang="en-US" altLang="ar-SA" sz="2200" b="1" dirty="0">
                <a:latin typeface="Times New Roman" panose="02020603050405020304" pitchFamily="18" charset="0"/>
                <a:cs typeface="+mj-cs"/>
              </a:rPr>
              <a:t>Human needs are arranged in a hierarchy from most pressing to least pressing</a:t>
            </a:r>
          </a:p>
          <a:p>
            <a:pPr lvl="1">
              <a:lnSpc>
                <a:spcPct val="150000"/>
              </a:lnSpc>
              <a:buFontTx/>
              <a:buChar char="•"/>
            </a:pPr>
            <a:r>
              <a:rPr lang="en-US" altLang="ar-SA" sz="2200" u="sng" dirty="0">
                <a:solidFill>
                  <a:srgbClr val="000099"/>
                </a:solidFill>
                <a:highlight>
                  <a:srgbClr val="FFD200"/>
                </a:highlight>
                <a:latin typeface="Times New Roman" panose="02020603050405020304" pitchFamily="18" charset="0"/>
                <a:cs typeface="+mj-cs"/>
              </a:rPr>
              <a:t>Psychological</a:t>
            </a:r>
          </a:p>
          <a:p>
            <a:pPr lvl="1">
              <a:lnSpc>
                <a:spcPct val="150000"/>
              </a:lnSpc>
              <a:buFontTx/>
              <a:buChar char="•"/>
            </a:pPr>
            <a:r>
              <a:rPr lang="en-US" altLang="ar-SA" sz="2200" u="sng" dirty="0">
                <a:solidFill>
                  <a:srgbClr val="000099"/>
                </a:solidFill>
                <a:highlight>
                  <a:srgbClr val="FFD200"/>
                </a:highlight>
                <a:latin typeface="Times New Roman" panose="02020603050405020304" pitchFamily="18" charset="0"/>
                <a:cs typeface="+mj-cs"/>
              </a:rPr>
              <a:t>Esteem</a:t>
            </a:r>
          </a:p>
          <a:p>
            <a:pPr lvl="1">
              <a:lnSpc>
                <a:spcPct val="150000"/>
              </a:lnSpc>
              <a:buFontTx/>
              <a:buChar char="•"/>
            </a:pPr>
            <a:r>
              <a:rPr lang="en-US" altLang="ar-SA" sz="2200" u="sng" dirty="0">
                <a:solidFill>
                  <a:srgbClr val="000099"/>
                </a:solidFill>
                <a:highlight>
                  <a:srgbClr val="FFD200"/>
                </a:highlight>
                <a:latin typeface="Times New Roman" panose="02020603050405020304" pitchFamily="18" charset="0"/>
                <a:cs typeface="+mj-cs"/>
              </a:rPr>
              <a:t>Social(love/belonging </a:t>
            </a:r>
          </a:p>
          <a:p>
            <a:pPr lvl="1">
              <a:lnSpc>
                <a:spcPct val="150000"/>
              </a:lnSpc>
              <a:buFontTx/>
              <a:buChar char="•"/>
            </a:pPr>
            <a:r>
              <a:rPr lang="en-US" altLang="ar-SA" sz="2200" u="sng" dirty="0">
                <a:solidFill>
                  <a:srgbClr val="000099"/>
                </a:solidFill>
                <a:highlight>
                  <a:srgbClr val="FFD200"/>
                </a:highlight>
                <a:latin typeface="Times New Roman" panose="02020603050405020304" pitchFamily="18" charset="0"/>
                <a:cs typeface="+mj-cs"/>
              </a:rPr>
              <a:t>Safety</a:t>
            </a:r>
          </a:p>
          <a:p>
            <a:pPr lvl="1">
              <a:lnSpc>
                <a:spcPct val="150000"/>
              </a:lnSpc>
              <a:buFontTx/>
              <a:buChar char="•"/>
            </a:pPr>
            <a:r>
              <a:rPr lang="en-US" altLang="ar-SA" sz="2200" u="sng" dirty="0">
                <a:solidFill>
                  <a:srgbClr val="000099"/>
                </a:solidFill>
                <a:highlight>
                  <a:srgbClr val="FFD200"/>
                </a:highlight>
                <a:latin typeface="Times New Roman" panose="02020603050405020304" pitchFamily="18" charset="0"/>
                <a:cs typeface="+mj-cs"/>
              </a:rPr>
              <a:t>Self-actualization</a:t>
            </a:r>
          </a:p>
          <a:p>
            <a:pPr>
              <a:buSzPct val="55000"/>
              <a:buFontTx/>
              <a:buNone/>
            </a:pPr>
            <a:endParaRPr lang="en-US" altLang="ar-SA" b="1" dirty="0"/>
          </a:p>
        </p:txBody>
      </p:sp>
      <p:pic>
        <p:nvPicPr>
          <p:cNvPr id="15" name="Picture 14">
            <a:extLst>
              <a:ext uri="{FF2B5EF4-FFF2-40B4-BE49-F238E27FC236}">
                <a16:creationId xmlns:a16="http://schemas.microsoft.com/office/drawing/2014/main" id="{16A18992-A15F-4C7F-A99C-2599DD4B5F83}"/>
              </a:ext>
            </a:extLst>
          </p:cNvPr>
          <p:cNvPicPr>
            <a:picLocks noChangeAspect="1"/>
          </p:cNvPicPr>
          <p:nvPr/>
        </p:nvPicPr>
        <p:blipFill>
          <a:blip r:embed="rId2"/>
          <a:stretch>
            <a:fillRect/>
          </a:stretch>
        </p:blipFill>
        <p:spPr>
          <a:xfrm>
            <a:off x="6788043" y="3453773"/>
            <a:ext cx="4448752" cy="2995665"/>
          </a:xfrm>
          <a:prstGeom prst="rect">
            <a:avLst/>
          </a:prstGeom>
        </p:spPr>
      </p:pic>
      <p:sp>
        <p:nvSpPr>
          <p:cNvPr id="7" name="Rectangle 6">
            <a:extLst>
              <a:ext uri="{FF2B5EF4-FFF2-40B4-BE49-F238E27FC236}">
                <a16:creationId xmlns:a16="http://schemas.microsoft.com/office/drawing/2014/main" id="{80BAC37D-42AE-3949-056A-570229F3B63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74C13F4-4A47-48EA-F7BD-4D6075B6CB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TextBox 2">
            <a:extLst>
              <a:ext uri="{FF2B5EF4-FFF2-40B4-BE49-F238E27FC236}">
                <a16:creationId xmlns:a16="http://schemas.microsoft.com/office/drawing/2014/main" id="{F6E056BA-453E-080A-BD2D-0BFEE38A9DF1}"/>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C.A.C.B, </a:t>
            </a:r>
            <a:r>
              <a:rPr lang="en-US" altLang="ar-SA" b="1" u="sng" dirty="0">
                <a:solidFill>
                  <a:srgbClr val="C00000"/>
                </a:solidFill>
                <a:latin typeface="Times New Roman" panose="02020603050405020304" pitchFamily="18" charset="0"/>
                <a:cs typeface="Times New Roman" panose="02020603050405020304" pitchFamily="18" charset="0"/>
              </a:rPr>
              <a:t>Psychological Factors</a:t>
            </a:r>
          </a:p>
        </p:txBody>
      </p:sp>
    </p:spTree>
    <p:extLst>
      <p:ext uri="{BB962C8B-B14F-4D97-AF65-F5344CB8AC3E}">
        <p14:creationId xmlns:p14="http://schemas.microsoft.com/office/powerpoint/2010/main" val="592269127"/>
      </p:ext>
    </p:extLst>
  </p:cSld>
  <p:clrMapOvr>
    <a:masterClrMapping/>
  </p:clrMapOvr>
  <mc:AlternateContent xmlns:mc="http://schemas.openxmlformats.org/markup-compatibility/2006" xmlns:p14="http://schemas.microsoft.com/office/powerpoint/2010/main">
    <mc:Choice Requires="p14">
      <p:transition p14:dur="10" advTm="21534"/>
    </mc:Choice>
    <mc:Fallback xmlns="">
      <p:transition advTm="21534"/>
    </mc:Fallback>
  </mc:AlternateContent>
  <p:extLst>
    <p:ext uri="{3A86A75C-4F4B-4683-9AE1-C65F6400EC91}">
      <p14:laserTraceLst xmlns:p14="http://schemas.microsoft.com/office/powerpoint/2010/main">
        <p14:tracePtLst>
          <p14:tracePt t="1477" x="11936413" y="4452938"/>
          <p14:tracePt t="1478" x="11826875" y="4521200"/>
          <p14:tracePt t="1490" x="11495088" y="4724400"/>
          <p14:tracePt t="1506" x="11223625" y="4878388"/>
          <p14:tracePt t="1507" x="11137900" y="4929188"/>
          <p14:tracePt t="1522" x="10721975" y="5208588"/>
          <p14:tracePt t="1539" x="10298113" y="5472113"/>
          <p14:tracePt t="1556" x="9906000" y="5702300"/>
          <p14:tracePt t="1572" x="9702800" y="5838825"/>
          <p14:tracePt t="1575" x="9634538" y="5872163"/>
          <p14:tracePt t="1577" x="9591675" y="5905500"/>
          <p14:tracePt t="1591" x="9439275" y="5991225"/>
          <p14:tracePt t="1595" x="9363075" y="6049963"/>
          <p14:tracePt t="1605" x="9320213" y="6076950"/>
          <p14:tracePt t="1622" x="9244013" y="6127750"/>
          <p14:tracePt t="1625" x="9236075" y="6135688"/>
          <p14:tracePt t="1639" x="9218613" y="6153150"/>
          <p14:tracePt t="1656" x="9201150" y="6161088"/>
          <p14:tracePt t="1673" x="9193213" y="6161088"/>
          <p14:tracePt t="1723" x="9193213" y="6169025"/>
          <p14:tracePt t="1746" x="9175750" y="6169025"/>
          <p14:tracePt t="1754" x="9158288" y="6186488"/>
          <p14:tracePt t="1764" x="9074150" y="6229350"/>
          <p14:tracePt t="1772" x="8937625" y="6297613"/>
          <p14:tracePt t="1789" x="8478838" y="6492875"/>
          <p14:tracePt t="1806" x="7943850" y="6713538"/>
          <p14:tracePt t="1809" x="7816850" y="6764338"/>
          <p14:tracePt t="1811" x="7662863" y="6807200"/>
          <p14:tracePt t="2021" x="5751513" y="6721475"/>
          <p14:tracePt t="2030" x="5641975" y="6627813"/>
          <p14:tracePt t="2039" x="5480050" y="6500813"/>
          <p14:tracePt t="2055" x="5284788" y="6373813"/>
          <p14:tracePt t="2056" x="5208588" y="6323013"/>
          <p14:tracePt t="2072" x="4910138" y="6118225"/>
          <p14:tracePt t="2074" x="4851400" y="6076950"/>
          <p14:tracePt t="2089" x="4579938" y="5897563"/>
          <p14:tracePt t="2106" x="4306888" y="5745163"/>
          <p14:tracePt t="2122" x="4035425" y="5616575"/>
          <p14:tracePt t="2138" x="3781425" y="5489575"/>
          <p14:tracePt t="2155" x="3543300" y="5345113"/>
          <p14:tracePt t="2159" x="3492500" y="5302250"/>
          <p14:tracePt t="2161" x="3441700" y="5268913"/>
          <p14:tracePt t="2172" x="3313113" y="5167313"/>
          <p14:tracePt t="2189" x="3160713" y="5038725"/>
          <p14:tracePt t="2206" x="3100388" y="5005388"/>
          <p14:tracePt t="2208" x="3074988" y="4987925"/>
          <p14:tracePt t="2222" x="3033713" y="4954588"/>
          <p14:tracePt t="2224" x="3008313" y="4954588"/>
          <p14:tracePt t="2239" x="2940050" y="4911725"/>
          <p14:tracePt t="2255" x="2846388" y="4894263"/>
          <p14:tracePt t="2272" x="2786063" y="4860925"/>
          <p14:tracePt t="2275" x="2778125" y="4860925"/>
          <p14:tracePt t="2289" x="2735263" y="4852988"/>
          <p14:tracePt t="2305" x="2701925" y="4843463"/>
          <p14:tracePt t="2322" x="2625725" y="4843463"/>
          <p14:tracePt t="2339" x="2514600" y="4843463"/>
          <p14:tracePt t="2355" x="2260600" y="4860925"/>
          <p14:tracePt t="2359" x="2157413" y="4886325"/>
          <p14:tracePt t="2371" x="1817688" y="4979988"/>
          <p14:tracePt t="2373" x="1716088" y="5005388"/>
          <p14:tracePt t="2388" x="1282700" y="5116513"/>
          <p14:tracePt t="2405" x="900113" y="5218113"/>
          <p14:tracePt t="2408" x="831850" y="5251450"/>
          <p14:tracePt t="2422" x="628650" y="5319713"/>
          <p14:tracePt t="2425" x="569913" y="5353050"/>
          <p14:tracePt t="2439" x="407988" y="5395913"/>
          <p14:tracePt t="2456" x="331788" y="5405438"/>
          <p14:tracePt t="2472" x="314325" y="5421313"/>
          <p14:tracePt t="2489" x="296863" y="5421313"/>
          <p14:tracePt t="2506" x="288925" y="5430838"/>
          <p14:tracePt t="2508" x="280988" y="5430838"/>
          <p14:tracePt t="2538" x="263525" y="5430838"/>
          <p14:tracePt t="2553" x="255588" y="5438775"/>
          <p14:tracePt t="2561" x="246063" y="5456238"/>
          <p14:tracePt t="2580" x="246063" y="5472113"/>
          <p14:tracePt t="2588" x="246063" y="5481638"/>
          <p14:tracePt t="2605" x="280988" y="5497513"/>
          <p14:tracePt t="2622" x="339725" y="5514975"/>
          <p14:tracePt t="2625" x="357188" y="5514975"/>
          <p14:tracePt t="2627" x="382588" y="5524500"/>
          <p14:tracePt t="2638" x="415925" y="5532438"/>
          <p14:tracePt t="2640" x="441325" y="5540375"/>
          <p14:tracePt t="2656" x="603250" y="5575300"/>
          <p14:tracePt t="2672" x="831850" y="5583238"/>
          <p14:tracePt t="2675" x="917575" y="5583238"/>
          <p14:tracePt t="2688" x="1249363" y="5600700"/>
          <p14:tracePt t="2690" x="1358900" y="5600700"/>
          <p14:tracePt t="2705" x="1801813" y="5600700"/>
          <p14:tracePt t="2722" x="2200275" y="5549900"/>
          <p14:tracePt t="2738" x="2471738" y="5472113"/>
          <p14:tracePt t="2755" x="2651125" y="5380038"/>
          <p14:tracePt t="2772" x="2760663" y="5294313"/>
          <p14:tracePt t="2775" x="2786063" y="5268913"/>
          <p14:tracePt t="2777" x="2811463" y="5251450"/>
          <p14:tracePt t="2789" x="2854325" y="5200650"/>
          <p14:tracePt t="2805" x="2889250" y="5183188"/>
          <p14:tracePt t="2809" x="2905125" y="5157788"/>
          <p14:tracePt t="2821" x="3016250" y="5030788"/>
          <p14:tracePt t="2824" x="3059113" y="4979988"/>
          <p14:tracePt t="2838" x="3228975" y="4818063"/>
          <p14:tracePt t="2840" x="3279775" y="4759325"/>
          <p14:tracePt t="2855" x="3500438" y="4495800"/>
          <p14:tracePt t="2872" x="3670300" y="4265613"/>
          <p14:tracePt t="2888" x="3873500" y="3994150"/>
          <p14:tracePt t="2890" x="3908425" y="3943350"/>
          <p14:tracePt t="2906" x="3976688" y="3730625"/>
          <p14:tracePt t="2922" x="4017963" y="3552825"/>
          <p14:tracePt t="2938" x="4035425" y="3424238"/>
          <p14:tracePt t="2955" x="4035425" y="3322638"/>
          <p14:tracePt t="2971" x="4002088" y="3254375"/>
          <p14:tracePt t="2974" x="3992563" y="3254375"/>
          <p14:tracePt t="2987" x="3959225" y="3211513"/>
          <p14:tracePt t="2990" x="3959225" y="3203575"/>
          <p14:tracePt t="3005" x="3908425" y="3160713"/>
          <p14:tracePt t="3021" x="3832225" y="3127375"/>
          <p14:tracePt t="3025" x="3797300" y="3109913"/>
          <p14:tracePt t="3038" x="3670300" y="3084513"/>
          <p14:tracePt t="3039" x="3627438" y="3067050"/>
          <p14:tracePt t="3059" x="3414713" y="3016250"/>
          <p14:tracePt t="3062" x="3363913" y="3008313"/>
          <p14:tracePt t="3072" x="3236913" y="2957513"/>
          <p14:tracePt t="3089" x="2965450" y="2897188"/>
          <p14:tracePt t="3105" x="2735263" y="2889250"/>
          <p14:tracePt t="3110" x="2676525" y="2889250"/>
          <p14:tracePt t="3125" x="2514600" y="2889250"/>
          <p14:tracePt t="3129" x="2455863" y="2889250"/>
          <p14:tracePt t="3132" x="2405063" y="2889250"/>
          <p14:tracePt t="3140" x="2311400" y="2889250"/>
          <p14:tracePt t="3155" x="2098675" y="2889250"/>
          <p14:tracePt t="3171" x="1911350" y="2914650"/>
          <p14:tracePt t="3188" x="1665288" y="2990850"/>
          <p14:tracePt t="3204" x="1520825" y="3033713"/>
          <p14:tracePt t="3221" x="1317625" y="3101975"/>
          <p14:tracePt t="3240" x="1087438" y="3186113"/>
          <p14:tracePt t="3255" x="917575" y="3238500"/>
          <p14:tracePt t="3271" x="798513" y="3289300"/>
          <p14:tracePt t="3274" x="765175" y="3305175"/>
          <p14:tracePt t="3288" x="636588" y="3382963"/>
          <p14:tracePt t="3291" x="595313" y="3408363"/>
          <p14:tracePt t="3293" x="577850" y="3424238"/>
          <p14:tracePt t="3305" x="509588" y="3467100"/>
          <p14:tracePt t="3322" x="433388" y="3560763"/>
          <p14:tracePt t="3338" x="365125" y="3646488"/>
          <p14:tracePt t="3354" x="322263" y="3773488"/>
          <p14:tracePt t="3371" x="263525" y="3943350"/>
          <p14:tracePt t="3388" x="187325" y="4224338"/>
          <p14:tracePt t="3404" x="152400" y="4445000"/>
          <p14:tracePt t="3421" x="144463" y="4665663"/>
          <p14:tracePt t="3425" x="144463" y="4716463"/>
          <p14:tracePt t="3438" x="144463" y="4868863"/>
          <p14:tracePt t="3441" x="144463" y="4919663"/>
          <p14:tracePt t="3443" x="144463" y="4979988"/>
          <p14:tracePt t="3454" x="161925" y="5073650"/>
          <p14:tracePt t="3456" x="169863" y="5132388"/>
          <p14:tracePt t="3471" x="230188" y="5370513"/>
          <p14:tracePt t="3488" x="339725" y="5583238"/>
          <p14:tracePt t="3491" x="365125" y="5641975"/>
          <p14:tracePt t="3505" x="527050" y="5864225"/>
          <p14:tracePt t="3522" x="730250" y="6059488"/>
          <p14:tracePt t="3538" x="917575" y="6178550"/>
          <p14:tracePt t="3554" x="1087438" y="6288088"/>
          <p14:tracePt t="3571" x="1265238" y="6407150"/>
          <p14:tracePt t="3588" x="1409700" y="6467475"/>
          <p14:tracePt t="3591" x="1444625" y="6475413"/>
          <p14:tracePt t="3592" x="1477963" y="6483350"/>
          <p14:tracePt t="3604" x="1597025" y="6518275"/>
          <p14:tracePt t="3621" x="1724025" y="6551613"/>
          <p14:tracePt t="3638" x="1903413" y="6586538"/>
          <p14:tracePt t="3640" x="1962150" y="6602413"/>
          <p14:tracePt t="3654" x="2132013" y="6602413"/>
          <p14:tracePt t="3655" x="2192338" y="6602413"/>
          <p14:tracePt t="3671" x="2405063" y="6602413"/>
          <p14:tracePt t="3688" x="2582863" y="6602413"/>
          <p14:tracePt t="3705" x="2752725" y="6594475"/>
          <p14:tracePt t="3721" x="2905125" y="6569075"/>
          <p14:tracePt t="3738" x="3067050" y="6535738"/>
          <p14:tracePt t="3754" x="3262313" y="6483350"/>
          <p14:tracePt t="3771" x="3508375" y="6424613"/>
          <p14:tracePt t="3788" x="3687763" y="6373813"/>
          <p14:tracePt t="3804" x="3806825" y="6356350"/>
          <p14:tracePt t="3806" x="3865563" y="6338888"/>
          <p14:tracePt t="3821" x="4086225" y="6280150"/>
          <p14:tracePt t="3824" x="4146550" y="6272213"/>
          <p14:tracePt t="3838" x="4316413" y="6211888"/>
          <p14:tracePt t="3841" x="4375150" y="6203950"/>
          <p14:tracePt t="3855" x="4664075" y="6153150"/>
          <p14:tracePt t="3872" x="4987925" y="6110288"/>
          <p14:tracePt t="3888" x="5233988" y="6067425"/>
          <p14:tracePt t="3905" x="5505450" y="6024563"/>
          <p14:tracePt t="3922" x="5641975" y="5999163"/>
          <p14:tracePt t="3937" x="5735638" y="5991225"/>
          <p14:tracePt t="3954" x="5819775" y="5965825"/>
          <p14:tracePt t="3971" x="5905500" y="5965825"/>
          <p14:tracePt t="3975" x="5930900" y="5965825"/>
          <p14:tracePt t="3987" x="6007100" y="5965825"/>
          <p14:tracePt t="4004" x="6126163" y="5965825"/>
          <p14:tracePt t="4021" x="6219825" y="5965825"/>
          <p14:tracePt t="4037" x="6329363" y="5965825"/>
          <p14:tracePt t="4040" x="6354763" y="5965825"/>
          <p14:tracePt t="4054" x="6423025" y="5965825"/>
          <p14:tracePt t="4057" x="6440488" y="5965825"/>
          <p14:tracePt t="4059" x="6465888" y="5965825"/>
          <p14:tracePt t="4072" x="6516688" y="5965825"/>
          <p14:tracePt t="4088" x="6592888" y="5965825"/>
          <p14:tracePt t="4105" x="6669088" y="5965825"/>
          <p14:tracePt t="4121" x="6729413" y="5965825"/>
          <p14:tracePt t="4138" x="6762750" y="5965825"/>
          <p14:tracePt t="4139" x="6770688" y="5965825"/>
          <p14:tracePt t="4154" x="6864350" y="5965825"/>
          <p14:tracePt t="4171" x="6975475" y="5965825"/>
          <p14:tracePt t="4188" x="7102475" y="5973763"/>
          <p14:tracePt t="4191" x="7137400" y="5983288"/>
          <p14:tracePt t="4193" x="7170738" y="5991225"/>
          <p14:tracePt t="4204" x="7281863" y="5999163"/>
          <p14:tracePt t="4221" x="7383463" y="6016625"/>
          <p14:tracePt t="4238" x="7467600" y="6024563"/>
          <p14:tracePt t="4241" x="7493000" y="6034088"/>
          <p14:tracePt t="4254" x="7553325" y="6059488"/>
          <p14:tracePt t="4257" x="7578725" y="6059488"/>
          <p14:tracePt t="4271" x="7680325" y="6092825"/>
          <p14:tracePt t="4287" x="7799388" y="6127750"/>
          <p14:tracePt t="4304" x="7994650" y="6178550"/>
          <p14:tracePt t="4307" x="8037513" y="6203950"/>
          <p14:tracePt t="4309" x="8088313" y="6221413"/>
          <p14:tracePt t="4320" x="8181975" y="6254750"/>
          <p14:tracePt t="4322" x="8232775" y="6262688"/>
          <p14:tracePt t="4338" x="8377238" y="6297613"/>
          <p14:tracePt t="4354" x="8453438" y="6323013"/>
          <p14:tracePt t="4370" x="8504238" y="6348413"/>
          <p14:tracePt t="4387" x="8539163" y="6373813"/>
          <p14:tracePt t="4390" x="8547100" y="6373813"/>
          <p14:tracePt t="4405" x="8555038" y="6373813"/>
          <p14:tracePt t="4420" x="8580438" y="6391275"/>
          <p14:tracePt t="4437" x="8589963" y="6399213"/>
          <p14:tracePt t="4456" x="8623300" y="6416675"/>
          <p14:tracePt t="4470" x="8640763" y="6416675"/>
          <p14:tracePt t="4487" x="8658225" y="6432550"/>
          <p14:tracePt t="4504" x="8683625" y="6442075"/>
          <p14:tracePt t="4521" x="8724900" y="6450013"/>
          <p14:tracePt t="4537" x="8759825" y="6450013"/>
          <p14:tracePt t="4540" x="8767763" y="6457950"/>
          <p14:tracePt t="4554" x="8802688" y="6475413"/>
          <p14:tracePt t="4570" x="8836025" y="6475413"/>
          <p14:tracePt t="4588" x="8853488" y="6475413"/>
          <p14:tracePt t="4604" x="8878888" y="6475413"/>
          <p14:tracePt t="4607" x="8886825" y="6475413"/>
          <p14:tracePt t="4621" x="8929688" y="6475413"/>
          <p14:tracePt t="4638" x="8980488" y="6475413"/>
          <p14:tracePt t="4641" x="8988425" y="6475413"/>
          <p14:tracePt t="4643" x="9013825" y="6475413"/>
          <p14:tracePt t="4653" x="9039225" y="6475413"/>
          <p14:tracePt t="4655" x="9056688" y="6467475"/>
          <p14:tracePt t="4671" x="9091613" y="6457950"/>
          <p14:tracePt t="4673" x="9107488" y="6457950"/>
          <p14:tracePt t="4687" x="9150350" y="6442075"/>
          <p14:tracePt t="4704" x="9193213" y="6432550"/>
          <p14:tracePt t="4721" x="9261475" y="6407150"/>
          <p14:tracePt t="4738" x="9320213" y="6399213"/>
          <p14:tracePt t="4754" x="9353550" y="6381750"/>
          <p14:tracePt t="4756" x="9371013" y="6373813"/>
          <p14:tracePt t="4770" x="9413875" y="6356350"/>
          <p14:tracePt t="4787" x="9439275" y="6338888"/>
          <p14:tracePt t="4790" x="9447213" y="6338888"/>
          <p14:tracePt t="4804" x="9456738" y="6330950"/>
          <p14:tracePt t="4820" x="9523413" y="6313488"/>
          <p14:tracePt t="4837" x="9634538" y="6280150"/>
          <p14:tracePt t="4854" x="9804400" y="6262688"/>
          <p14:tracePt t="4857" x="9847263" y="6246813"/>
          <p14:tracePt t="4859" x="9880600" y="6237288"/>
          <p14:tracePt t="4870" x="9948863" y="6211888"/>
          <p14:tracePt t="4872" x="9983788" y="6203950"/>
          <p14:tracePt t="4888" x="10093325" y="6178550"/>
          <p14:tracePt t="4904" x="10161588" y="6161088"/>
          <p14:tracePt t="4920" x="10186988" y="6153150"/>
          <p14:tracePt t="4938" x="10194925" y="6153150"/>
          <p14:tracePt t="4954" x="10204450" y="6153150"/>
          <p14:tracePt t="4971" x="10220325" y="6153150"/>
          <p14:tracePt t="4988" x="10229850" y="6143625"/>
          <p14:tracePt t="5107" x="10220325" y="6135688"/>
          <p14:tracePt t="5109" x="10212388" y="6135688"/>
          <p14:tracePt t="5120" x="10161588" y="6135688"/>
          <p14:tracePt t="5128" x="10093325" y="6135688"/>
          <p14:tracePt t="5138" x="9948863" y="6135688"/>
          <p14:tracePt t="5153" x="9591675" y="6135688"/>
          <p14:tracePt t="5170" x="9091613" y="6135688"/>
          <p14:tracePt t="5187" x="8555038" y="6135688"/>
          <p14:tracePt t="5204" x="8088313" y="6143625"/>
          <p14:tracePt t="5207" x="7969250" y="6143625"/>
          <p14:tracePt t="5220" x="7578725" y="6143625"/>
          <p14:tracePt t="5237" x="7332663" y="6143625"/>
          <p14:tracePt t="5253" x="7229475" y="6143625"/>
          <p14:tracePt t="5270" x="7221538" y="6143625"/>
          <p14:tracePt t="5355" x="7239000" y="6143625"/>
          <p14:tracePt t="5366" x="7315200" y="6143625"/>
          <p14:tracePt t="5377" x="7416800" y="6143625"/>
          <p14:tracePt t="5387" x="7510463" y="6143625"/>
          <p14:tracePt t="5403" x="7748588" y="6143625"/>
          <p14:tracePt t="5406" x="7824788" y="6143625"/>
          <p14:tracePt t="5419" x="8096250" y="6143625"/>
          <p14:tracePt t="5420" x="8224838" y="6135688"/>
          <p14:tracePt t="5436" x="8785225" y="6118225"/>
          <p14:tracePt t="5453" x="9388475" y="6084888"/>
          <p14:tracePt t="5469" x="9948863" y="5991225"/>
          <p14:tracePt t="5472" x="10050463" y="5965825"/>
          <p14:tracePt t="5487" x="10399713" y="5889625"/>
          <p14:tracePt t="5503" x="10602913" y="5838825"/>
          <p14:tracePt t="5520" x="10645775" y="5821363"/>
          <p14:tracePt t="5574" x="10637838" y="5821363"/>
          <p14:tracePt t="5583" x="10602913" y="5821363"/>
          <p14:tracePt t="5592" x="10552113" y="5821363"/>
          <p14:tracePt t="5604" x="10467975" y="5821363"/>
          <p14:tracePt t="5608" x="10433050" y="5829300"/>
          <p14:tracePt t="5621" x="10263188" y="5864225"/>
          <p14:tracePt t="5625" x="10204450" y="5872163"/>
          <p14:tracePt t="5627" x="10118725" y="5872163"/>
          <p14:tracePt t="5636" x="9974263" y="5897563"/>
          <p14:tracePt t="5656" x="9396413" y="6024563"/>
          <p14:tracePt t="5670" x="9039225" y="6084888"/>
          <p14:tracePt t="5673" x="8921750" y="6092825"/>
          <p14:tracePt t="5675" x="8828088" y="6092825"/>
          <p14:tracePt t="5687" x="8539163" y="6092825"/>
          <p14:tracePt t="5704" x="8240713" y="6092825"/>
          <p14:tracePt t="5720" x="8062913" y="6102350"/>
          <p14:tracePt t="5737" x="7961313" y="6110288"/>
          <p14:tracePt t="5753" x="7951788" y="6110288"/>
          <p14:tracePt t="5815" x="7977188" y="6110288"/>
          <p14:tracePt t="5823" x="8020050" y="6110288"/>
          <p14:tracePt t="5837" x="8174038" y="6110288"/>
          <p14:tracePt t="5840" x="8199438" y="6110288"/>
          <p14:tracePt t="5853" x="8343900" y="6110288"/>
          <p14:tracePt t="5870" x="8539163" y="6110288"/>
          <p14:tracePt t="5873" x="8580438" y="6102350"/>
          <p14:tracePt t="5875" x="8615363" y="6092825"/>
          <p14:tracePt t="5887" x="8742363" y="6067425"/>
          <p14:tracePt t="5903" x="8886825" y="6024563"/>
          <p14:tracePt t="5920" x="9013825" y="5991225"/>
          <p14:tracePt t="5922" x="9064625" y="5983288"/>
          <p14:tracePt t="5937" x="9226550" y="5922963"/>
          <p14:tracePt t="5953" x="9312275" y="5872163"/>
          <p14:tracePt t="5970" x="9363075" y="5829300"/>
          <p14:tracePt t="5986" x="9388475" y="5813425"/>
          <p14:tracePt t="6003" x="9413875" y="5795963"/>
          <p14:tracePt t="6020" x="9431338" y="5788025"/>
          <p14:tracePt t="6022" x="9439275" y="5778500"/>
          <p14:tracePt t="6036" x="9456738" y="5770563"/>
          <p14:tracePt t="6053" x="9464675" y="5770563"/>
          <p14:tracePt t="6069" x="9464675" y="5761038"/>
          <p14:tracePt t="6192" x="9464675" y="5753100"/>
          <p14:tracePt t="6204" x="9464675" y="5745163"/>
          <p14:tracePt t="6220" x="9447213" y="5735638"/>
          <p14:tracePt t="6223" x="9447213" y="5727700"/>
          <p14:tracePt t="6237" x="9388475" y="5710238"/>
          <p14:tracePt t="6253" x="9337675" y="5684838"/>
          <p14:tracePt t="6270" x="9269413" y="5668963"/>
          <p14:tracePt t="6272" x="9244013" y="5668963"/>
          <p14:tracePt t="6275" x="9209088" y="5668963"/>
          <p14:tracePt t="6286" x="9150350" y="5651500"/>
          <p14:tracePt t="6289" x="9117013" y="5641975"/>
          <p14:tracePt t="6291" x="9082088" y="5634038"/>
          <p14:tracePt t="6303" x="9031288" y="5626100"/>
          <p14:tracePt t="6320" x="8894763" y="5626100"/>
          <p14:tracePt t="6336" x="8759825" y="5626100"/>
          <p14:tracePt t="6339" x="8674100" y="5626100"/>
          <p14:tracePt t="6353" x="8496300" y="5626100"/>
          <p14:tracePt t="6369" x="8402638" y="5626100"/>
          <p14:tracePt t="6371" x="8369300" y="5626100"/>
          <p14:tracePt t="6386" x="8318500" y="5626100"/>
          <p14:tracePt t="6388" x="8301038" y="5626100"/>
          <p14:tracePt t="6402" x="8275638" y="5626100"/>
          <p14:tracePt t="6485" x="8291513" y="5626100"/>
          <p14:tracePt t="6494" x="8334375" y="5626100"/>
          <p14:tracePt t="6505" x="8470900" y="5626100"/>
          <p14:tracePt t="6510" x="8529638" y="5608638"/>
          <p14:tracePt t="6515" x="8589963" y="5600700"/>
          <p14:tracePt t="6518" x="8648700" y="5591175"/>
          <p14:tracePt t="6529" x="8869363" y="5540375"/>
          <p14:tracePt t="6538" x="9005888" y="5497513"/>
          <p14:tracePt t="6553" x="9294813" y="5430838"/>
          <p14:tracePt t="6570" x="9464675" y="5387975"/>
          <p14:tracePt t="6586" x="9558338" y="5362575"/>
          <p14:tracePt t="6602" x="9617075" y="5353050"/>
          <p14:tracePt t="6619" x="9652000" y="5337175"/>
          <p14:tracePt t="6637" x="9667875" y="5337175"/>
          <p14:tracePt t="6673" x="9677400" y="5337175"/>
          <p14:tracePt t="6735" x="9667875" y="5337175"/>
          <p14:tracePt t="6749" x="9626600" y="5337175"/>
          <p14:tracePt t="6751" x="9609138" y="5337175"/>
          <p14:tracePt t="6760" x="9575800" y="5337175"/>
          <p14:tracePt t="6762" x="9550400" y="5337175"/>
          <p14:tracePt t="6769" x="9498013" y="5337175"/>
          <p14:tracePt t="6786" x="9363075" y="5337175"/>
          <p14:tracePt t="6788" x="9302750" y="5337175"/>
          <p14:tracePt t="6802" x="9056688" y="5353050"/>
          <p14:tracePt t="6819" x="8793163" y="5380038"/>
          <p14:tracePt t="6836" x="8572500" y="5405438"/>
          <p14:tracePt t="6838" x="8529638" y="5413375"/>
          <p14:tracePt t="6852" x="8394700" y="5438775"/>
          <p14:tracePt t="6869" x="8326438" y="5446713"/>
          <p14:tracePt t="6886" x="8308975" y="5456238"/>
          <p14:tracePt t="6959" x="8326438" y="5456238"/>
          <p14:tracePt t="6971" x="8394700" y="5456238"/>
          <p14:tracePt t="6976" x="8420100" y="5456238"/>
          <p14:tracePt t="6983" x="8521700" y="5456238"/>
          <p14:tracePt t="6986" x="8564563" y="5456238"/>
          <p14:tracePt t="6990" x="8623300" y="5456238"/>
          <p14:tracePt t="7002" x="8853488" y="5456238"/>
          <p14:tracePt t="7019" x="9167813" y="5456238"/>
          <p14:tracePt t="7036" x="9456738" y="5438775"/>
          <p14:tracePt t="7039" x="9515475" y="5438775"/>
          <p14:tracePt t="7053" x="9728200" y="5421313"/>
          <p14:tracePt t="7069" x="9898063" y="5387975"/>
          <p14:tracePt t="7073" x="9915525" y="5387975"/>
          <p14:tracePt t="7075" x="9940925" y="5380038"/>
          <p14:tracePt t="7085" x="9966325" y="5362575"/>
          <p14:tracePt t="7104" x="9999663" y="5362575"/>
          <p14:tracePt t="7162" x="10009188" y="5353050"/>
          <p14:tracePt t="7195" x="9999663" y="5353050"/>
          <p14:tracePt t="7208" x="9983788" y="5353050"/>
          <p14:tracePt t="7221" x="9931400" y="5353050"/>
          <p14:tracePt t="7224" x="9906000" y="5353050"/>
          <p14:tracePt t="7236" x="9829800" y="5362575"/>
          <p14:tracePt t="7238" x="9796463" y="5370513"/>
          <p14:tracePt t="7252" x="9566275" y="5413375"/>
          <p14:tracePt t="7268" x="9261475" y="5456238"/>
          <p14:tracePt t="7285" x="8929688" y="5497513"/>
          <p14:tracePt t="7289" x="8843963" y="5497513"/>
          <p14:tracePt t="7302" x="8605838" y="5497513"/>
          <p14:tracePt t="7304" x="8529638" y="5514975"/>
          <p14:tracePt t="7319" x="8266113" y="5540375"/>
          <p14:tracePt t="7336" x="8139113" y="5540375"/>
          <p14:tracePt t="7353" x="8088313" y="5540375"/>
          <p14:tracePt t="7440" x="8096250" y="5540375"/>
          <p14:tracePt t="7455" x="8147050" y="5532438"/>
          <p14:tracePt t="7460" x="8199438" y="5524500"/>
          <p14:tracePt t="7464" x="8224838" y="5524500"/>
          <p14:tracePt t="7471" x="8266113" y="5507038"/>
          <p14:tracePt t="7485" x="8334375" y="5472113"/>
          <p14:tracePt t="7488" x="8369300" y="5464175"/>
          <p14:tracePt t="7502" x="8462963" y="5421313"/>
          <p14:tracePt t="7504" x="8496300" y="5413375"/>
          <p14:tracePt t="7519" x="8666163" y="5311775"/>
          <p14:tracePt t="7535" x="8836025" y="5251450"/>
          <p14:tracePt t="7537" x="8912225" y="5226050"/>
          <p14:tracePt t="7552" x="9201150" y="5106988"/>
          <p14:tracePt t="7570" x="9532938" y="5030788"/>
          <p14:tracePt t="7585" x="9685338" y="4979988"/>
          <p14:tracePt t="7587" x="9736138" y="4972050"/>
          <p14:tracePt t="7602" x="9839325" y="4946650"/>
          <p14:tracePt t="7618" x="9872663" y="4937125"/>
          <p14:tracePt t="7638" x="9880600" y="4937125"/>
          <p14:tracePt t="7652" x="9890125" y="4937125"/>
          <p14:tracePt t="7669" x="9923463" y="4929188"/>
          <p14:tracePt t="7776" x="9915525" y="4929188"/>
          <p14:tracePt t="7794" x="9839325" y="4929188"/>
          <p14:tracePt t="7807" x="9736138" y="4929188"/>
          <p14:tracePt t="7810" x="9677400" y="4929188"/>
          <p14:tracePt t="7818" x="9558338" y="4929188"/>
          <p14:tracePt t="7835" x="9277350" y="4929188"/>
          <p14:tracePt t="7838" x="9201150" y="4929188"/>
          <p14:tracePt t="7852" x="9005888" y="4929188"/>
          <p14:tracePt t="7855" x="8929688" y="4929188"/>
          <p14:tracePt t="7868" x="8683625" y="4962525"/>
          <p14:tracePt t="7885" x="8529638" y="4972050"/>
          <p14:tracePt t="7889" x="8504238" y="4972050"/>
          <p14:tracePt t="7902" x="8462963" y="4987925"/>
          <p14:tracePt t="7905" x="8445500" y="4987925"/>
          <p14:tracePt t="7923" x="8428038" y="4997450"/>
          <p14:tracePt t="7987" x="8445500" y="4997450"/>
          <p14:tracePt t="7999" x="8513763" y="4997450"/>
          <p14:tracePt t="8004" x="8529638" y="4997450"/>
          <p14:tracePt t="8010" x="8589963" y="4997450"/>
          <p14:tracePt t="8015" x="8615363" y="4997450"/>
          <p14:tracePt t="8019" x="8648700" y="4997450"/>
          <p14:tracePt t="8035" x="8785225" y="4997450"/>
          <p14:tracePt t="8051" x="8937625" y="4997450"/>
          <p14:tracePt t="8054" x="8980488" y="4997450"/>
          <p14:tracePt t="8068" x="9150350" y="4962525"/>
          <p14:tracePt t="8085" x="9236075" y="4954588"/>
          <p14:tracePt t="8088" x="9277350" y="4946650"/>
          <p14:tracePt t="8101" x="9439275" y="4919663"/>
          <p14:tracePt t="8105" x="9498013" y="4911725"/>
          <p14:tracePt t="8119" x="9745663" y="4852988"/>
          <p14:tracePt t="8136" x="9923463" y="4818063"/>
          <p14:tracePt t="8151" x="9974263" y="4802188"/>
          <p14:tracePt t="8154" x="9983788" y="4802188"/>
          <p14:tracePt t="8178" x="9991725" y="4792663"/>
          <p14:tracePt t="8198" x="9991725" y="4784725"/>
          <p14:tracePt t="8219" x="9983788" y="4784725"/>
          <p14:tracePt t="8227" x="9956800" y="4784725"/>
          <p14:tracePt t="8235" x="9923463" y="4784725"/>
          <p14:tracePt t="8238" x="9906000" y="4792663"/>
          <p14:tracePt t="8252" x="9821863" y="4810125"/>
          <p14:tracePt t="8254" x="9796463" y="4818063"/>
          <p14:tracePt t="8257" x="9761538" y="4827588"/>
          <p14:tracePt t="8269" x="9642475" y="4835525"/>
          <p14:tracePt t="8285" x="9380538" y="4860925"/>
          <p14:tracePt t="8301" x="9048750" y="4894263"/>
          <p14:tracePt t="8304" x="8955088" y="4903788"/>
          <p14:tracePt t="8319" x="8658225" y="4919663"/>
          <p14:tracePt t="8321" x="8564563" y="4919663"/>
          <p14:tracePt t="8336" x="8224838" y="4972050"/>
          <p14:tracePt t="8352" x="7943850" y="5013325"/>
          <p14:tracePt t="8368" x="7748588" y="5038725"/>
          <p14:tracePt t="8385" x="7637463" y="5056188"/>
          <p14:tracePt t="8402" x="7629525" y="5064125"/>
          <p14:tracePt t="8425" x="7629525" y="5073650"/>
          <p14:tracePt t="8435" x="7637463" y="5073650"/>
          <p14:tracePt t="8452" x="7680325" y="5073650"/>
          <p14:tracePt t="8455" x="7697788" y="5073650"/>
          <p14:tracePt t="8457" x="7705725" y="5073650"/>
          <p14:tracePt t="8468" x="7748588" y="5064125"/>
          <p14:tracePt t="8469" x="7766050" y="5056188"/>
          <p14:tracePt t="8490" x="7926388" y="5022850"/>
          <p14:tracePt t="8497" x="8045450" y="5005388"/>
          <p14:tracePt t="8499" x="8113713" y="5005388"/>
          <p14:tracePt t="8507" x="8301038" y="5005388"/>
          <p14:tracePt t="8520" x="8605838" y="4954588"/>
          <p14:tracePt t="8535" x="9005888" y="4919663"/>
          <p14:tracePt t="8552" x="9363075" y="4894263"/>
          <p14:tracePt t="8568" x="9601200" y="4860925"/>
          <p14:tracePt t="8585" x="9720263" y="4835525"/>
          <p14:tracePt t="8601" x="9728200" y="4827588"/>
          <p14:tracePt t="8639" x="9736138" y="4827588"/>
          <p14:tracePt t="8700" x="9728200" y="4827588"/>
          <p14:tracePt t="8711" x="9677400" y="4827588"/>
          <p14:tracePt t="8718" x="9652000" y="4827588"/>
          <p14:tracePt t="8720" x="9634538" y="4827588"/>
          <p14:tracePt t="8735" x="9515475" y="4827588"/>
          <p14:tracePt t="8751" x="9312275" y="4827588"/>
          <p14:tracePt t="8768" x="9064625" y="4827588"/>
          <p14:tracePt t="8786" x="8734425" y="4827588"/>
          <p14:tracePt t="8801" x="8488363" y="4911725"/>
          <p14:tracePt t="8825" x="8232775" y="4962525"/>
          <p14:tracePt t="8831" x="8164513" y="4987925"/>
          <p14:tracePt t="8841" x="8070850" y="5013325"/>
          <p14:tracePt t="8851" x="8045450" y="5022850"/>
          <p14:tracePt t="8868" x="8004175" y="5022850"/>
          <p14:tracePt t="8885" x="7994650" y="5030788"/>
          <p14:tracePt t="8951" x="8004175" y="5030788"/>
          <p14:tracePt t="8958" x="8020050" y="5030788"/>
          <p14:tracePt t="8964" x="8037513" y="5030788"/>
          <p14:tracePt t="8973" x="8070850" y="5030788"/>
          <p14:tracePt t="8989" x="8156575" y="5013325"/>
          <p14:tracePt t="8993" x="8189913" y="5005388"/>
          <p14:tracePt t="8996" x="8224838" y="4997450"/>
          <p14:tracePt t="8999" x="8266113" y="4997450"/>
          <p14:tracePt t="9006" x="8394700" y="4997450"/>
          <p14:tracePt t="9018" x="8640763" y="4987925"/>
          <p14:tracePt t="9034" x="9064625" y="4962525"/>
          <p14:tracePt t="9051" x="9396413" y="4954588"/>
          <p14:tracePt t="9067" x="9601200" y="4937125"/>
          <p14:tracePt t="9071" x="9626600" y="4929188"/>
          <p14:tracePt t="9073" x="9642475" y="4929188"/>
          <p14:tracePt t="9140" x="9634538" y="4929188"/>
          <p14:tracePt t="9148" x="9609138" y="4929188"/>
          <p14:tracePt t="9160" x="9591675" y="4929188"/>
          <p14:tracePt t="9168" x="9583738" y="4929188"/>
          <p14:tracePt t="9185" x="9550400" y="4929188"/>
          <p14:tracePt t="9202" x="9507538" y="4929188"/>
          <p14:tracePt t="9218" x="9421813" y="4954588"/>
          <p14:tracePt t="9234" x="9218613" y="4987925"/>
          <p14:tracePt t="9251" x="8937625" y="5038725"/>
          <p14:tracePt t="9254" x="8853488" y="5056188"/>
          <p14:tracePt t="9268" x="8597900" y="5073650"/>
          <p14:tracePt t="9271" x="8521700" y="5073650"/>
          <p14:tracePt t="9273" x="8453438" y="5081588"/>
          <p14:tracePt t="9284" x="8318500" y="5106988"/>
          <p14:tracePt t="9286" x="8258175" y="5124450"/>
          <p14:tracePt t="9301" x="8070850" y="5149850"/>
          <p14:tracePt t="9318" x="7994650" y="5175250"/>
          <p14:tracePt t="9407" x="8004175" y="5175250"/>
          <p14:tracePt t="9418" x="8045450" y="5175250"/>
          <p14:tracePt t="9435" x="8139113" y="5167313"/>
          <p14:tracePt t="9439" x="8174038" y="5157788"/>
          <p14:tracePt t="9441" x="8207375" y="5149850"/>
          <p14:tracePt t="9450" x="8308975" y="5149850"/>
          <p14:tracePt t="9473" x="8640763" y="5141913"/>
          <p14:tracePt t="9478" x="8793163" y="5141913"/>
          <p14:tracePt t="9490" x="9056688" y="5132388"/>
          <p14:tracePt t="9492" x="9142413" y="5124450"/>
          <p14:tracePt t="9501" x="9328150" y="5099050"/>
          <p14:tracePt t="9518" x="9575800" y="5073650"/>
          <p14:tracePt t="9520" x="9634538" y="5056188"/>
          <p14:tracePt t="9534" x="9745663" y="5048250"/>
          <p14:tracePt t="9537" x="9796463" y="5022850"/>
          <p14:tracePt t="9551" x="9855200" y="4997450"/>
          <p14:tracePt t="9567" x="9880600" y="4997450"/>
          <p14:tracePt t="9622" x="9890125" y="4997450"/>
          <p14:tracePt t="9642" x="9880600" y="4997450"/>
          <p14:tracePt t="9650" x="9872663" y="4997450"/>
          <p14:tracePt t="9653" x="9855200" y="4997450"/>
          <p14:tracePt t="9655" x="9847263" y="4997450"/>
          <p14:tracePt t="9659" x="9829800" y="4997450"/>
          <p14:tracePt t="9667" x="9786938" y="4997450"/>
          <p14:tracePt t="9684" x="9677400" y="4997450"/>
          <p14:tracePt t="9687" x="9634538" y="4997450"/>
          <p14:tracePt t="9689" x="9591675" y="4997450"/>
          <p14:tracePt t="9701" x="9456738" y="4997450"/>
          <p14:tracePt t="9717" x="9286875" y="5005388"/>
          <p14:tracePt t="9734" x="9056688" y="5005388"/>
          <p14:tracePt t="9737" x="9005888" y="5005388"/>
          <p14:tracePt t="9739" x="8929688" y="5013325"/>
          <p14:tracePt t="9751" x="8777288" y="5013325"/>
          <p14:tracePt t="9752" x="8691563" y="5013325"/>
          <p14:tracePt t="9767" x="8369300" y="5030788"/>
          <p14:tracePt t="9784" x="8121650" y="5048250"/>
          <p14:tracePt t="9801" x="7977188" y="5056188"/>
          <p14:tracePt t="9817" x="7951788" y="5064125"/>
          <p14:tracePt t="9895" x="7969250" y="5064125"/>
          <p14:tracePt t="9907" x="8037513" y="5064125"/>
          <p14:tracePt t="9910" x="8070850" y="5064125"/>
          <p14:tracePt t="9922" x="8181975" y="5064125"/>
          <p14:tracePt t="9934" x="8343900" y="5064125"/>
          <p14:tracePt t="9937" x="8385175" y="5064125"/>
          <p14:tracePt t="9951" x="8605838" y="5056188"/>
          <p14:tracePt t="9967" x="8759825" y="5013325"/>
          <p14:tracePt t="9970" x="8810625" y="5005388"/>
          <p14:tracePt t="9984" x="9005888" y="4979988"/>
          <p14:tracePt t="10001" x="9150350" y="4954588"/>
          <p14:tracePt t="10017" x="9236075" y="4929188"/>
          <p14:tracePt t="10034" x="9337675" y="4911725"/>
          <p14:tracePt t="10050" x="9353550" y="4911725"/>
          <p14:tracePt t="10067" x="9363075" y="4903788"/>
          <p14:tracePt t="10145" x="9353550" y="4903788"/>
          <p14:tracePt t="10158" x="9320213" y="4903788"/>
          <p14:tracePt t="10169" x="9277350" y="4903788"/>
          <p14:tracePt t="10173" x="9251950" y="4903788"/>
          <p14:tracePt t="10176" x="9244013" y="4903788"/>
          <p14:tracePt t="10183" x="9226550" y="4919663"/>
          <p14:tracePt t="10184" x="9209088" y="4929188"/>
          <p14:tracePt t="10200" x="9082088" y="4946650"/>
          <p14:tracePt t="10203" x="9039225" y="4946650"/>
          <p14:tracePt t="10218" x="8810625" y="4946650"/>
          <p14:tracePt t="10233" x="8521700" y="4954588"/>
          <p14:tracePt t="10250" x="8275638" y="4954588"/>
          <p14:tracePt t="10252" x="8207375" y="4954588"/>
          <p14:tracePt t="10267" x="7935913" y="4954588"/>
          <p14:tracePt t="10270" x="7893050" y="4954588"/>
          <p14:tracePt t="10284" x="7781925" y="4954588"/>
          <p14:tracePt t="10286" x="7756525" y="4954588"/>
          <p14:tracePt t="10300" x="7723188" y="4954588"/>
          <p14:tracePt t="10317" x="7705725" y="4954588"/>
          <p14:tracePt t="10389" x="7723188" y="4954588"/>
          <p14:tracePt t="10398" x="7740650" y="4954588"/>
          <p14:tracePt t="10407" x="7807325" y="4954588"/>
          <p14:tracePt t="10418" x="7885113" y="4954588"/>
          <p14:tracePt t="10434" x="8004175" y="4954588"/>
          <p14:tracePt t="10450" x="8156575" y="4954588"/>
          <p14:tracePt t="10467" x="8410575" y="4954588"/>
          <p14:tracePt t="10483" x="8836025" y="4954588"/>
          <p14:tracePt t="10486" x="8947150" y="4954588"/>
          <p14:tracePt t="10501" x="9472613" y="4954588"/>
          <p14:tracePt t="10516" x="9923463" y="4954588"/>
          <p14:tracePt t="10533" x="10194925" y="4954588"/>
          <p14:tracePt t="10537" x="10220325" y="4954588"/>
          <p14:tracePt t="10550" x="10271125" y="4954588"/>
          <p14:tracePt t="10552" x="10280650" y="4954588"/>
          <p14:tracePt t="10653" x="10263188" y="4954588"/>
          <p14:tracePt t="10673" x="10136188" y="4954588"/>
          <p14:tracePt t="10675" x="10093325" y="4954588"/>
          <p14:tracePt t="10679" x="10059988" y="4954588"/>
          <p14:tracePt t="10683" x="10017125" y="4962525"/>
          <p14:tracePt t="10690" x="9898063" y="4997450"/>
          <p14:tracePt t="10699" x="9786938" y="5022850"/>
          <p14:tracePt t="10702" x="9728200" y="5030788"/>
          <p14:tracePt t="10717" x="9507538" y="5064125"/>
          <p14:tracePt t="10733" x="9201150" y="5116513"/>
          <p14:tracePt t="10736" x="9117013" y="5116513"/>
          <p14:tracePt t="10750" x="8828088" y="5149850"/>
          <p14:tracePt t="10752" x="8724900" y="5149850"/>
          <p14:tracePt t="10767" x="8359775" y="5149850"/>
          <p14:tracePt t="10783" x="8029575" y="5149850"/>
          <p14:tracePt t="10800" x="7842250" y="5157788"/>
          <p14:tracePt t="10803" x="7799388" y="5157788"/>
          <p14:tracePt t="10816" x="7688263" y="5157788"/>
          <p14:tracePt t="10833" x="7672388" y="5157788"/>
          <p14:tracePt t="10909" x="7680325" y="5157788"/>
          <p14:tracePt t="10916" x="7705725" y="5157788"/>
          <p14:tracePt t="10920" x="7723188" y="5157788"/>
          <p14:tracePt t="10923" x="7740650" y="5157788"/>
          <p14:tracePt t="10932" x="7824788" y="5157788"/>
          <p14:tracePt t="10939" x="7893050" y="5149850"/>
          <p14:tracePt t="10949" x="8012113" y="5132388"/>
          <p14:tracePt t="10952" x="8070850" y="5124450"/>
          <p14:tracePt t="10967" x="8377238" y="5099050"/>
          <p14:tracePt t="10983" x="8716963" y="5081588"/>
          <p14:tracePt t="11000" x="9031288" y="5056188"/>
          <p14:tracePt t="11002" x="9132888" y="5048250"/>
          <p14:tracePt t="11016" x="9532938" y="4997450"/>
          <p14:tracePt t="11033" x="9847263" y="4937125"/>
          <p14:tracePt t="11050" x="9940925" y="4929188"/>
          <p14:tracePt t="11067" x="9974263" y="4929188"/>
          <p14:tracePt t="11168" x="9956800" y="4929188"/>
          <p14:tracePt t="11180" x="9906000" y="4929188"/>
          <p14:tracePt t="11191" x="9821863" y="4929188"/>
          <p14:tracePt t="11200" x="9745663" y="4946650"/>
          <p14:tracePt t="11203" x="9694863" y="4954588"/>
          <p14:tracePt t="11217" x="9523413" y="4954588"/>
          <p14:tracePt t="11220" x="9464675" y="4954588"/>
          <p14:tracePt t="11233" x="9261475" y="4954588"/>
          <p14:tracePt t="11250" x="8963025" y="4954588"/>
          <p14:tracePt t="11253" x="8878888" y="4954588"/>
          <p14:tracePt t="11255" x="8810625" y="4954588"/>
          <p14:tracePt t="11266" x="8640763" y="4954588"/>
          <p14:tracePt t="11268" x="8564563" y="4954588"/>
          <p14:tracePt t="11284" x="8283575" y="4954588"/>
          <p14:tracePt t="11300" x="8088313" y="4954588"/>
          <p14:tracePt t="11317" x="7961313" y="4972050"/>
          <p14:tracePt t="11333" x="7918450" y="4972050"/>
          <p14:tracePt t="11412" x="7935913" y="4972050"/>
          <p14:tracePt t="11425" x="7994650" y="4972050"/>
          <p14:tracePt t="11433" x="8045450" y="4972050"/>
          <p14:tracePt t="11436" x="8062913" y="4972050"/>
          <p14:tracePt t="11449" x="8164513" y="4946650"/>
          <p14:tracePt t="11452" x="8199438" y="4937125"/>
          <p14:tracePt t="11471" x="8359775" y="4919663"/>
          <p14:tracePt t="11475" x="8420100" y="4919663"/>
          <p14:tracePt t="11477" x="8478838" y="4919663"/>
          <p14:tracePt t="11487" x="8648700" y="4919663"/>
          <p14:tracePt t="11488" x="8716963" y="4919663"/>
          <p14:tracePt t="11499" x="9031288" y="4919663"/>
          <p14:tracePt t="11516" x="9388475" y="4919663"/>
          <p14:tracePt t="11519" x="9609138" y="4919663"/>
          <p14:tracePt t="11533" x="9931400" y="4894263"/>
          <p14:tracePt t="11550" x="10075863" y="4878388"/>
          <p14:tracePt t="11566" x="10110788" y="4868863"/>
          <p14:tracePt t="11661" x="10093325" y="4868863"/>
          <p14:tracePt t="11673" x="10034588" y="4868863"/>
          <p14:tracePt t="11684" x="9931400" y="4868863"/>
          <p14:tracePt t="11688" x="9890125" y="4868863"/>
          <p14:tracePt t="11699" x="9728200" y="4868863"/>
          <p14:tracePt t="11716" x="9540875" y="4903788"/>
          <p14:tracePt t="11733" x="9244013" y="4937125"/>
          <p14:tracePt t="11749" x="8963025" y="4987925"/>
          <p14:tracePt t="11767" x="8793163" y="5013325"/>
          <p14:tracePt t="11769" x="8734425" y="5013325"/>
          <p14:tracePt t="11771" x="8683625" y="5022850"/>
          <p14:tracePt t="11782" x="8589963" y="5038725"/>
          <p14:tracePt t="11799" x="8488363" y="5038725"/>
          <p14:tracePt t="11816" x="8462963" y="5048250"/>
          <p14:tracePt t="11818" x="8445500" y="5048250"/>
          <p14:tracePt t="11901" x="8453438" y="5048250"/>
          <p14:tracePt t="11913" x="8513763" y="5038725"/>
          <p14:tracePt t="11917" x="8547100" y="5030788"/>
          <p14:tracePt t="11920" x="8580438" y="5022850"/>
          <p14:tracePt t="11925" x="8632825" y="5013325"/>
          <p14:tracePt t="11932" x="8658225" y="4997450"/>
          <p14:tracePt t="11933" x="8699500" y="4987925"/>
          <p14:tracePt t="11949" x="8843963" y="4954588"/>
          <p14:tracePt t="11966" x="9048750" y="4894263"/>
          <p14:tracePt t="11982" x="9277350" y="4835525"/>
          <p14:tracePt t="11999" x="9507538" y="4767263"/>
          <p14:tracePt t="12016" x="9626600" y="4741863"/>
          <p14:tracePt t="12018" x="9642475" y="4733925"/>
          <p14:tracePt t="12033" x="9702800" y="4716463"/>
          <p14:tracePt t="12050" x="9720263" y="4708525"/>
          <p14:tracePt t="12072" x="9728200" y="4708525"/>
          <p14:tracePt t="12244" x="9720263" y="4708525"/>
          <p14:tracePt t="12261" x="9617075" y="4708525"/>
          <p14:tracePt t="12271" x="9550400" y="4708525"/>
          <p14:tracePt t="12272" x="9523413" y="4708525"/>
          <p14:tracePt t="12283" x="9388475" y="4708525"/>
          <p14:tracePt t="12300" x="9158288" y="4724400"/>
          <p14:tracePt t="12316" x="8886825" y="4724400"/>
          <p14:tracePt t="12332" x="8640763" y="4724400"/>
          <p14:tracePt t="12349" x="8420100" y="4724400"/>
          <p14:tracePt t="12366" x="8318500" y="4708525"/>
          <p14:tracePt t="12382" x="8301038" y="4708525"/>
          <p14:tracePt t="12442" x="8301038" y="4699000"/>
          <p14:tracePt t="12454" x="8318500" y="4691063"/>
          <p14:tracePt t="12466" x="8369300" y="4673600"/>
          <p14:tracePt t="12469" x="8394700" y="4665663"/>
          <p14:tracePt t="12482" x="8470900" y="4630738"/>
          <p14:tracePt t="12485" x="8504238" y="4622800"/>
          <p14:tracePt t="12499" x="8648700" y="4589463"/>
          <p14:tracePt t="12516" x="8767763" y="4554538"/>
          <p14:tracePt t="12532" x="8853488" y="4529138"/>
          <p14:tracePt t="12534" x="8869363" y="4521200"/>
          <p14:tracePt t="12549" x="8997950" y="4503738"/>
          <p14:tracePt t="12566" x="9251950" y="4435475"/>
          <p14:tracePt t="12582" x="9482138" y="4394200"/>
          <p14:tracePt t="12599" x="9634538" y="4376738"/>
          <p14:tracePt t="12615" x="9702800" y="4376738"/>
          <p14:tracePt t="12617" x="9720263" y="4376738"/>
          <p14:tracePt t="12632" x="9745663" y="4359275"/>
          <p14:tracePt t="12732" x="9728200" y="4359275"/>
          <p14:tracePt t="12743" x="9642475" y="4359275"/>
          <p14:tracePt t="12751" x="9575800" y="4368800"/>
          <p14:tracePt t="12765" x="9371013" y="4394200"/>
          <p14:tracePt t="12782" x="9132888" y="4419600"/>
          <p14:tracePt t="12799" x="8853488" y="4470400"/>
          <p14:tracePt t="12815" x="8632825" y="4478338"/>
          <p14:tracePt t="12818" x="8589963" y="4478338"/>
          <p14:tracePt t="12831" x="8478838" y="4495800"/>
          <p14:tracePt t="12834" x="8453438" y="4495800"/>
          <p14:tracePt t="12849" x="8385175" y="4503738"/>
          <p14:tracePt t="12865" x="8369300" y="4503738"/>
          <p14:tracePt t="12882" x="8359775" y="4503738"/>
          <p14:tracePt t="12942" x="8369300" y="4503738"/>
          <p14:tracePt t="12950" x="8402638" y="4503738"/>
          <p14:tracePt t="12966" x="8488363" y="4503738"/>
          <p14:tracePt t="12982" x="8615363" y="4478338"/>
          <p14:tracePt t="12998" x="8767763" y="4460875"/>
          <p14:tracePt t="13015" x="9013825" y="4452938"/>
          <p14:tracePt t="13018" x="9107488" y="4445000"/>
          <p14:tracePt t="13032" x="9396413" y="4394200"/>
          <p14:tracePt t="13035" x="9490075" y="4384675"/>
          <p14:tracePt t="13036" x="9583738" y="4376738"/>
          <p14:tracePt t="13048" x="9786938" y="4333875"/>
          <p14:tracePt t="13065" x="9966325" y="4283075"/>
          <p14:tracePt t="13069" x="9983788" y="4275138"/>
          <p14:tracePt t="13082" x="10025063" y="4275138"/>
          <p14:tracePt t="13084" x="10034588" y="4275138"/>
          <p14:tracePt t="13098" x="10050463" y="4265613"/>
          <p14:tracePt t="13145" x="10050463" y="4257675"/>
          <p14:tracePt t="13166" x="10034588" y="4257675"/>
          <p14:tracePt t="13174" x="9991725" y="4257675"/>
          <p14:tracePt t="13182" x="9923463" y="4283075"/>
          <p14:tracePt t="13199" x="9745663" y="4325938"/>
          <p14:tracePt t="13202" x="9702800" y="4351338"/>
          <p14:tracePt t="13215" x="9515475" y="4384675"/>
          <p14:tracePt t="13219" x="9456738" y="4402138"/>
          <p14:tracePt t="13221" x="9396413" y="4410075"/>
          <p14:tracePt t="13233" x="9218613" y="4435475"/>
          <p14:tracePt t="13249" x="8963025" y="4460875"/>
          <p14:tracePt t="13252" x="8886825" y="4460875"/>
          <p14:tracePt t="13265" x="8674100" y="4470400"/>
          <p14:tracePt t="13285" x="8410575" y="4486275"/>
          <p14:tracePt t="13290" x="8359775" y="4486275"/>
          <p14:tracePt t="13293" x="8334375" y="4486275"/>
          <p14:tracePt t="13298" x="8308975" y="4486275"/>
          <p14:tracePt t="13299" x="8283575" y="4495800"/>
          <p14:tracePt t="13315" x="8240713" y="4495800"/>
          <p14:tracePt t="13331" x="8232775" y="4495800"/>
          <p14:tracePt t="13407" x="8250238" y="4495800"/>
          <p14:tracePt t="13419" x="8318500" y="4495800"/>
          <p14:tracePt t="13423" x="8343900" y="4495800"/>
          <p14:tracePt t="13426" x="8359775" y="4495800"/>
          <p14:tracePt t="13431" x="8385175" y="4495800"/>
          <p14:tracePt t="13448" x="8521700" y="4470400"/>
          <p14:tracePt t="13465" x="8623300" y="4445000"/>
          <p14:tracePt t="13481" x="8759825" y="4410075"/>
          <p14:tracePt t="13484" x="8818563" y="4394200"/>
          <p14:tracePt t="13499" x="9056688" y="4325938"/>
          <p14:tracePt t="13516" x="9337675" y="4291013"/>
          <p14:tracePt t="13532" x="9550400" y="4265613"/>
          <p14:tracePt t="13549" x="9642475" y="4249738"/>
          <p14:tracePt t="13631" x="9634538" y="4249738"/>
          <p14:tracePt t="13643" x="9601200" y="4249738"/>
          <p14:tracePt t="13646" x="9591675" y="4249738"/>
          <p14:tracePt t="13647" x="9566275" y="4249738"/>
          <p14:tracePt t="13653" x="9532938" y="4249738"/>
          <p14:tracePt t="13665" x="9431338" y="4249738"/>
          <p14:tracePt t="13681" x="9226550" y="4249738"/>
          <p14:tracePt t="13685" x="9175750" y="4265613"/>
          <p14:tracePt t="13698" x="9023350" y="4291013"/>
          <p14:tracePt t="13701" x="8963025" y="4300538"/>
          <p14:tracePt t="13715" x="8785225" y="4316413"/>
          <p14:tracePt t="13731" x="8666163" y="4325938"/>
          <p14:tracePt t="13749" x="8539163" y="4325938"/>
          <p14:tracePt t="13765" x="8462963" y="4325938"/>
          <p14:tracePt t="13781" x="8428038" y="4325938"/>
          <p14:tracePt t="13798" x="8420100" y="4325938"/>
          <p14:tracePt t="13876" x="8435975" y="4325938"/>
          <p14:tracePt t="13886" x="8462963" y="4325938"/>
          <p14:tracePt t="13888" x="8478838" y="4325938"/>
          <p14:tracePt t="13900" x="8539163" y="4308475"/>
          <p14:tracePt t="13915" x="8640763" y="4283075"/>
          <p14:tracePt t="13931" x="8818563" y="4257675"/>
          <p14:tracePt t="13948" x="9117013" y="4224338"/>
          <p14:tracePt t="13965" x="9490075" y="4156075"/>
          <p14:tracePt t="13982" x="9720263" y="4095750"/>
          <p14:tracePt t="13998" x="9839325" y="4070350"/>
          <p14:tracePt t="14015" x="9872663" y="4062413"/>
          <p14:tracePt t="14031" x="9890125" y="4052888"/>
          <p14:tracePt t="14049" x="9898063" y="4044950"/>
          <p14:tracePt t="14065" x="9906000" y="4044950"/>
          <p14:tracePt t="14116" x="9923463" y="4037013"/>
          <p14:tracePt t="14177" x="9923463" y="4027488"/>
          <p14:tracePt t="14192" x="9915525" y="4011613"/>
          <p14:tracePt t="14195" x="9906000" y="4011613"/>
          <p14:tracePt t="14204" x="9880600" y="4011613"/>
          <p14:tracePt t="14220" x="9786938" y="4011613"/>
          <p14:tracePt t="14224" x="9753600" y="4011613"/>
          <p14:tracePt t="14227" x="9720263" y="4011613"/>
          <p14:tracePt t="14231" x="9694863" y="4011613"/>
          <p14:tracePt t="14248" x="9550400" y="4011613"/>
          <p14:tracePt t="14251" x="9507538" y="4011613"/>
          <p14:tracePt t="14264" x="9371013" y="3994150"/>
          <p14:tracePt t="14281" x="9193213" y="3986213"/>
          <p14:tracePt t="14298" x="9039225" y="3951288"/>
          <p14:tracePt t="14301" x="9013825" y="3943350"/>
          <p14:tracePt t="14316" x="8955088" y="3925888"/>
          <p14:tracePt t="14331" x="8894763" y="3925888"/>
          <p14:tracePt t="14348" x="8843963" y="3925888"/>
          <p14:tracePt t="14365" x="8810625" y="3925888"/>
          <p14:tracePt t="14381" x="8785225" y="3925888"/>
          <p14:tracePt t="14455" x="8802688" y="3917950"/>
          <p14:tracePt t="14469" x="8843963" y="3892550"/>
          <p14:tracePt t="14481" x="8886825" y="3867150"/>
          <p14:tracePt t="14485" x="8912225" y="3849688"/>
          <p14:tracePt t="14487" x="8921750" y="3841750"/>
          <p14:tracePt t="14497" x="8980488" y="3806825"/>
          <p14:tracePt t="14500" x="9005888" y="3790950"/>
          <p14:tracePt t="14519" x="9167813" y="3748088"/>
          <p14:tracePt t="14522" x="9226550" y="3738563"/>
          <p14:tracePt t="14526" x="9286875" y="3730625"/>
          <p14:tracePt t="14537" x="9464675" y="3687763"/>
          <p14:tracePt t="14553" x="9601200" y="3671888"/>
          <p14:tracePt t="14558" x="9642475" y="3654425"/>
          <p14:tracePt t="14570" x="9652000" y="3654425"/>
          <p14:tracePt t="14643" x="9642475" y="3654425"/>
          <p14:tracePt t="14651" x="9634538" y="3654425"/>
          <p14:tracePt t="14665" x="9609138" y="3654425"/>
          <p14:tracePt t="14669" x="9566275" y="3671888"/>
          <p14:tracePt t="14673" x="9550400" y="3679825"/>
          <p14:tracePt t="14675" x="9523413" y="3679825"/>
          <p14:tracePt t="14680" x="9490075" y="3679825"/>
          <p14:tracePt t="14698" x="9328150" y="3730625"/>
          <p14:tracePt t="14701" x="9286875" y="3738563"/>
          <p14:tracePt t="14703" x="9209088" y="3756025"/>
          <p14:tracePt t="14714" x="9091613" y="3790950"/>
          <p14:tracePt t="14715" x="9048750" y="3798888"/>
          <p14:tracePt t="14731" x="8886825" y="3832225"/>
          <p14:tracePt t="14747" x="8750300" y="3867150"/>
          <p14:tracePt t="14764" x="8699500" y="3875088"/>
          <p14:tracePt t="14781" x="8674100" y="3883025"/>
          <p14:tracePt t="14855" x="8674100" y="3892550"/>
          <p14:tracePt t="14879" x="8691563" y="3892550"/>
          <p14:tracePt t="14894" x="8734425" y="3892550"/>
          <p14:tracePt t="14903" x="8767763" y="3892550"/>
          <p14:tracePt t="14905" x="8785225" y="3892550"/>
          <p14:tracePt t="14915" x="8828088" y="3892550"/>
          <p14:tracePt t="14932" x="8912225" y="3892550"/>
          <p14:tracePt t="14948" x="8972550" y="3892550"/>
          <p14:tracePt t="14964" x="9031288" y="3892550"/>
          <p14:tracePt t="14981" x="9082088" y="3892550"/>
          <p14:tracePt t="14997" x="9099550" y="3892550"/>
          <p14:tracePt t="14999" x="9107488" y="3892550"/>
          <p14:tracePt t="15014" x="9132888" y="3892550"/>
          <p14:tracePt t="15030" x="9183688" y="3892550"/>
          <p14:tracePt t="15047" x="9226550" y="3892550"/>
          <p14:tracePt t="15065" x="9269413" y="3892550"/>
          <p14:tracePt t="15081" x="9277350" y="3892550"/>
          <p14:tracePt t="15084" x="9286875" y="3892550"/>
          <p14:tracePt t="15099" x="9294813" y="3892550"/>
          <p14:tracePt t="15114" x="9302750" y="3892550"/>
          <p14:tracePt t="17111" x="9312275" y="3892550"/>
          <p14:tracePt t="17164" x="9312275" y="3900488"/>
          <p14:tracePt t="17199" x="9312275" y="3908425"/>
          <p14:tracePt t="17245" x="9312275" y="3917950"/>
          <p14:tracePt t="17259" x="9302750" y="3925888"/>
          <p14:tracePt t="17300" x="9294813" y="3935413"/>
          <p14:tracePt t="17445" x="9294813" y="3943350"/>
          <p14:tracePt t="17474" x="9294813" y="3951288"/>
          <p14:tracePt t="17482" x="9294813" y="3960813"/>
          <p14:tracePt t="17504" x="9294813" y="3968750"/>
          <p14:tracePt t="17537" x="9294813" y="3976688"/>
          <p14:tracePt t="18142" x="9294813" y="3986213"/>
          <p14:tracePt t="18155" x="9363075" y="3986213"/>
          <p14:tracePt t="18163" x="9421813" y="3986213"/>
          <p14:tracePt t="18178" x="9591675" y="3960813"/>
          <p14:tracePt t="18196" x="9931400" y="3883025"/>
          <p14:tracePt t="18212" x="10306050" y="3841750"/>
          <p14:tracePt t="18229" x="10671175" y="3773488"/>
          <p14:tracePt t="18232" x="10747375" y="3756025"/>
          <p14:tracePt t="18246" x="10952163" y="3687763"/>
          <p14:tracePt t="18248" x="11010900" y="3679825"/>
          <p14:tracePt t="18262" x="11155363" y="3629025"/>
          <p14:tracePt t="18264" x="11180763" y="3629025"/>
          <p14:tracePt t="18267" x="11206163" y="3619500"/>
          <p14:tracePt t="18280" x="11231563" y="3603625"/>
          <p14:tracePt t="18295" x="11256963" y="3578225"/>
          <p14:tracePt t="18312" x="11274425" y="3568700"/>
          <p14:tracePt t="18329" x="11274425" y="3552825"/>
          <p14:tracePt t="18345" x="11274425" y="3517900"/>
          <p14:tracePt t="18362" x="11256963" y="3475038"/>
          <p14:tracePt t="18379" x="11198225" y="3433763"/>
          <p14:tracePt t="18396" x="11079163" y="3348038"/>
          <p14:tracePt t="18412" x="10934700" y="3254375"/>
          <p14:tracePt t="18429" x="10798175" y="3221038"/>
          <p14:tracePt t="18445" x="10602913" y="3186113"/>
          <p14:tracePt t="18448" x="10569575" y="3186113"/>
          <p14:tracePt t="18469" x="10382250" y="3186113"/>
          <p14:tracePt t="18473" x="10348913" y="3186113"/>
          <p14:tracePt t="18478" x="10306050" y="3186113"/>
          <p14:tracePt t="18479" x="10255250" y="3195638"/>
          <p14:tracePt t="18495" x="10067925" y="3246438"/>
          <p14:tracePt t="18512" x="9812338" y="3305175"/>
          <p14:tracePt t="18515" x="9745663" y="3322638"/>
          <p14:tracePt t="18529" x="9388475" y="3433763"/>
          <p14:tracePt t="18545" x="9099550" y="3560763"/>
          <p14:tracePt t="18547" x="9013825" y="3619500"/>
          <p14:tracePt t="18562" x="8699500" y="3806825"/>
          <p14:tracePt t="18578" x="8435975" y="3994150"/>
          <p14:tracePt t="18595" x="8283575" y="4146550"/>
          <p14:tracePt t="18612" x="8147050" y="4283075"/>
          <p14:tracePt t="18615" x="8121650" y="4316413"/>
          <p14:tracePt t="18617" x="8096250" y="4341813"/>
          <p14:tracePt t="18629" x="8012113" y="4478338"/>
          <p14:tracePt t="18632" x="7994650" y="4503738"/>
          <p14:tracePt t="18645" x="7951788" y="4630738"/>
          <p14:tracePt t="18662" x="7935913" y="4827588"/>
          <p14:tracePt t="18665" x="7943850" y="4886325"/>
          <p14:tracePt t="18682" x="8029575" y="5157788"/>
          <p14:tracePt t="18690" x="8113713" y="5286375"/>
          <p14:tracePt t="18693" x="8156575" y="5345113"/>
          <p14:tracePt t="18697" x="8199438" y="5413375"/>
          <p14:tracePt t="18705" x="8266113" y="5514975"/>
          <p14:tracePt t="18711" x="8308975" y="5575300"/>
          <p14:tracePt t="18712" x="8343900" y="5616575"/>
          <p14:tracePt t="18729" x="8555038" y="5745163"/>
          <p14:tracePt t="18746" x="8724900" y="5795963"/>
          <p14:tracePt t="18762" x="8988425" y="5803900"/>
          <p14:tracePt t="18778" x="9261475" y="5788025"/>
          <p14:tracePt t="18795" x="9550400" y="5702300"/>
          <p14:tracePt t="18812" x="9728200" y="5608638"/>
          <p14:tracePt t="18815" x="9761538" y="5591175"/>
          <p14:tracePt t="18817" x="9786938" y="5565775"/>
          <p14:tracePt t="18828" x="9872663" y="5489575"/>
          <p14:tracePt t="18845" x="9966325" y="5395913"/>
          <p14:tracePt t="18861" x="10042525" y="5235575"/>
          <p14:tracePt t="18865" x="10067925" y="5192713"/>
          <p14:tracePt t="18867" x="10075863" y="5132388"/>
          <p14:tracePt t="18878" x="10101263" y="5022850"/>
          <p14:tracePt t="18881" x="10126663" y="4962525"/>
          <p14:tracePt t="18897" x="10169525" y="4630738"/>
          <p14:tracePt t="18899" x="10179050" y="4529138"/>
          <p14:tracePt t="18912" x="10179050" y="4232275"/>
          <p14:tracePt t="18929" x="9974263" y="3738563"/>
          <p14:tracePt t="18945" x="9685338" y="3449638"/>
          <p14:tracePt t="18962" x="9345613" y="3211513"/>
          <p14:tracePt t="18978" x="8963025" y="3084513"/>
          <p14:tracePt t="18995" x="8683625" y="3033713"/>
          <p14:tracePt t="19011" x="8488363" y="3033713"/>
          <p14:tracePt t="19014" x="8435975" y="3033713"/>
          <p14:tracePt t="19028" x="8250238" y="3084513"/>
          <p14:tracePt t="19045" x="8070850" y="3186113"/>
          <p14:tracePt t="19061" x="7824788" y="3365500"/>
          <p14:tracePt t="19065" x="7756525" y="3424238"/>
          <p14:tracePt t="19067" x="7680325" y="3492500"/>
          <p14:tracePt t="19078" x="7535863" y="3636963"/>
          <p14:tracePt t="19079" x="7451725" y="3705225"/>
          <p14:tracePt t="19098" x="7170738" y="4019550"/>
          <p14:tracePt t="19102" x="7112000" y="4105275"/>
          <p14:tracePt t="19105" x="7043738" y="4189413"/>
          <p14:tracePt t="19111" x="7000875" y="4257675"/>
          <p14:tracePt t="19112" x="6983413" y="4333875"/>
          <p14:tracePt t="19128" x="6907213" y="4572000"/>
          <p14:tracePt t="19146" x="6873875" y="4886325"/>
          <p14:tracePt t="19161" x="6881813" y="5064125"/>
          <p14:tracePt t="19164" x="6899275" y="5124450"/>
          <p14:tracePt t="19183" x="7145338" y="5456238"/>
          <p14:tracePt t="19188" x="7204075" y="5524500"/>
          <p14:tracePt t="19191" x="7289800" y="5583238"/>
          <p14:tracePt t="19195" x="7366000" y="5626100"/>
          <p14:tracePt t="19211" x="7723188" y="5788025"/>
          <p14:tracePt t="19215" x="7824788" y="5813425"/>
          <p14:tracePt t="19217" x="7926388" y="5821363"/>
          <p14:tracePt t="19228" x="8121650" y="5838825"/>
          <p14:tracePt t="19230" x="8224838" y="5838825"/>
          <p14:tracePt t="19245" x="8605838" y="5821363"/>
          <p14:tracePt t="19262" x="8929688" y="5745163"/>
          <p14:tracePt t="19264" x="8997950" y="5727700"/>
          <p14:tracePt t="19279" x="9064625" y="5702300"/>
          <p14:tracePt t="19295" x="9226550" y="5575300"/>
          <p14:tracePt t="19311" x="9302750" y="5497513"/>
          <p14:tracePt t="19314" x="9320213" y="5464175"/>
          <p14:tracePt t="19316" x="9345613" y="5430838"/>
          <p14:tracePt t="19328" x="9421813" y="5311775"/>
          <p14:tracePt t="19345" x="9464675" y="5149850"/>
          <p14:tracePt t="19361" x="9515475" y="4954588"/>
          <p14:tracePt t="19378" x="9523413" y="4860925"/>
          <p14:tracePt t="19395" x="9540875" y="4827588"/>
          <p14:tracePt t="19411" x="9540875" y="4810125"/>
          <p14:tracePt t="19473" x="9550400" y="4802188"/>
          <p14:tracePt t="19485" x="9550400" y="4792663"/>
          <p14:tracePt t="19498" x="9566275" y="4784725"/>
          <p14:tracePt t="19502" x="9583738" y="4775200"/>
          <p14:tracePt t="19511" x="9617075" y="4749800"/>
          <p14:tracePt t="19529" x="9685338" y="4699000"/>
          <p14:tracePt t="19532" x="9710738" y="4691063"/>
          <p14:tracePt t="19544" x="9786938" y="4630738"/>
          <p14:tracePt t="19561" x="9923463" y="4554538"/>
          <p14:tracePt t="19564" x="9956800" y="4529138"/>
          <p14:tracePt t="19565" x="9991725" y="4513263"/>
          <p14:tracePt t="19583" x="10118725" y="4435475"/>
          <p14:tracePt t="19587" x="10144125" y="4419600"/>
          <p14:tracePt t="19590" x="10161588" y="4402138"/>
          <p14:tracePt t="19596" x="10186988" y="4384675"/>
          <p14:tracePt t="19611" x="10255250" y="4351338"/>
          <p14:tracePt t="19614" x="10271125" y="4333875"/>
          <p14:tracePt t="19628" x="10348913" y="4291013"/>
          <p14:tracePt t="19630" x="10374313" y="4275138"/>
          <p14:tracePt t="19645" x="10475913" y="4214813"/>
          <p14:tracePt t="19661" x="10628313" y="4146550"/>
          <p14:tracePt t="19678" x="10756900" y="4087813"/>
          <p14:tracePt t="19681" x="10772775" y="4079875"/>
          <p14:tracePt t="19694" x="10858500" y="4052888"/>
          <p14:tracePt t="19696" x="10891838" y="4044950"/>
          <p14:tracePt t="19715" x="10977563" y="4011613"/>
          <p14:tracePt t="19718" x="10993438" y="3994150"/>
          <p14:tracePt t="19730" x="11087100" y="3976688"/>
          <p14:tracePt t="19745" x="11206163" y="3935413"/>
          <p14:tracePt t="19748" x="11256963" y="3925888"/>
          <p14:tracePt t="19761" x="11350625" y="3900488"/>
          <p14:tracePt t="19778" x="11512550" y="3857625"/>
          <p14:tracePt t="19781" x="11545888" y="3849688"/>
          <p14:tracePt t="19794" x="11614150" y="3832225"/>
          <p14:tracePt t="19811" x="11639550" y="3824288"/>
          <p14:tracePt t="19814" x="11647488" y="3816350"/>
          <p14:tracePt t="19828" x="11664950" y="3816350"/>
          <p14:tracePt t="19831" x="11682413" y="3816350"/>
          <p14:tracePt t="19833" x="11707813" y="3816350"/>
          <p14:tracePt t="19845" x="11766550" y="3790950"/>
          <p14:tracePt t="19861" x="11911013" y="3756025"/>
          <p14:tracePt t="19878" x="12115800" y="371316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0114FF9-80CA-7F2A-5715-CBCCDE73018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9BA2DF3F-3408-4D50-80E5-6315370335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413" y="2166938"/>
            <a:ext cx="1878013" cy="1704975"/>
          </a:xfrm>
          <a:prstGeom prst="rect">
            <a:avLst/>
          </a:prstGeom>
        </p:spPr>
      </p:pic>
      <p:pic>
        <p:nvPicPr>
          <p:cNvPr id="15" name="Picture 14">
            <a:extLst>
              <a:ext uri="{FF2B5EF4-FFF2-40B4-BE49-F238E27FC236}">
                <a16:creationId xmlns:a16="http://schemas.microsoft.com/office/drawing/2014/main" id="{9B4DCA3E-1D43-4E52-B8DA-64A2261CA11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14413" y="3941763"/>
            <a:ext cx="1878013" cy="1682750"/>
          </a:xfrm>
          <a:prstGeom prst="rect">
            <a:avLst/>
          </a:prstGeom>
        </p:spPr>
      </p:pic>
      <p:pic>
        <p:nvPicPr>
          <p:cNvPr id="16" name="Picture 15">
            <a:extLst>
              <a:ext uri="{FF2B5EF4-FFF2-40B4-BE49-F238E27FC236}">
                <a16:creationId xmlns:a16="http://schemas.microsoft.com/office/drawing/2014/main" id="{A2333D34-F0CA-4BDB-98B3-F44B965E4558}"/>
              </a:ext>
            </a:extLst>
          </p:cNvPr>
          <p:cNvPicPr>
            <a:picLocks noChangeAspect="1"/>
          </p:cNvPicPr>
          <p:nvPr/>
        </p:nvPicPr>
        <p:blipFill>
          <a:blip r:embed="rId5"/>
          <a:stretch>
            <a:fillRect/>
          </a:stretch>
        </p:blipFill>
        <p:spPr>
          <a:xfrm>
            <a:off x="2960687" y="1325563"/>
            <a:ext cx="2428875" cy="3457575"/>
          </a:xfrm>
          <a:prstGeom prst="rect">
            <a:avLst/>
          </a:prstGeom>
        </p:spPr>
      </p:pic>
      <p:pic>
        <p:nvPicPr>
          <p:cNvPr id="17" name="Picture 16">
            <a:extLst>
              <a:ext uri="{FF2B5EF4-FFF2-40B4-BE49-F238E27FC236}">
                <a16:creationId xmlns:a16="http://schemas.microsoft.com/office/drawing/2014/main" id="{BF08D470-03AE-4215-AE67-B1B821834E2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459413" y="2166938"/>
            <a:ext cx="3462338" cy="3457575"/>
          </a:xfrm>
          <a:prstGeom prst="rect">
            <a:avLst/>
          </a:prstGeom>
        </p:spPr>
      </p:pic>
      <p:pic>
        <p:nvPicPr>
          <p:cNvPr id="18" name="Picture 17">
            <a:extLst>
              <a:ext uri="{FF2B5EF4-FFF2-40B4-BE49-F238E27FC236}">
                <a16:creationId xmlns:a16="http://schemas.microsoft.com/office/drawing/2014/main" id="{ACCD3A99-9310-40D6-BEF8-D80BFDDEC69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108332" y="1325563"/>
            <a:ext cx="2185988" cy="1974850"/>
          </a:xfrm>
          <a:prstGeom prst="rect">
            <a:avLst/>
          </a:prstGeom>
        </p:spPr>
      </p:pic>
      <p:pic>
        <p:nvPicPr>
          <p:cNvPr id="19" name="Picture 18">
            <a:extLst>
              <a:ext uri="{FF2B5EF4-FFF2-40B4-BE49-F238E27FC236}">
                <a16:creationId xmlns:a16="http://schemas.microsoft.com/office/drawing/2014/main" id="{0B90543D-F647-425C-88F4-D2815890F8B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108332" y="3429000"/>
            <a:ext cx="2185988" cy="2195513"/>
          </a:xfrm>
          <a:prstGeom prst="rect">
            <a:avLst/>
          </a:prstGeom>
        </p:spPr>
      </p:pic>
      <p:sp>
        <p:nvSpPr>
          <p:cNvPr id="20" name="Title 1">
            <a:extLst>
              <a:ext uri="{FF2B5EF4-FFF2-40B4-BE49-F238E27FC236}">
                <a16:creationId xmlns:a16="http://schemas.microsoft.com/office/drawing/2014/main" id="{5742CCCD-4776-41E0-A987-DF0E8021CA12}"/>
              </a:ext>
            </a:extLst>
          </p:cNvPr>
          <p:cNvSpPr txBox="1">
            <a:spLocks/>
          </p:cNvSpPr>
          <p:nvPr/>
        </p:nvSpPr>
        <p:spPr>
          <a:xfrm>
            <a:off x="1306938" y="288621"/>
            <a:ext cx="8165249" cy="461665"/>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en-US" sz="2400" dirty="0"/>
              <a:t>What type of needs are used in each one of the following ads:</a:t>
            </a:r>
          </a:p>
        </p:txBody>
      </p:sp>
      <p:sp>
        <p:nvSpPr>
          <p:cNvPr id="3" name="Rectangle 2">
            <a:extLst>
              <a:ext uri="{FF2B5EF4-FFF2-40B4-BE49-F238E27FC236}">
                <a16:creationId xmlns:a16="http://schemas.microsoft.com/office/drawing/2014/main" id="{C419403B-7B5F-C614-0303-97F8CD8AC0A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4919D217-CB37-7D64-0445-3EE253101445}"/>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Tree>
    <p:custDataLst>
      <p:tags r:id="rId1"/>
    </p:custDataLst>
    <p:extLst>
      <p:ext uri="{BB962C8B-B14F-4D97-AF65-F5344CB8AC3E}">
        <p14:creationId xmlns:p14="http://schemas.microsoft.com/office/powerpoint/2010/main" val="3580593106"/>
      </p:ext>
    </p:extLst>
  </p:cSld>
  <p:clrMapOvr>
    <a:masterClrMapping/>
  </p:clrMapOvr>
  <mc:AlternateContent xmlns:mc="http://schemas.openxmlformats.org/markup-compatibility/2006" xmlns:p14="http://schemas.microsoft.com/office/powerpoint/2010/main">
    <mc:Choice Requires="p14">
      <p:transition p14:dur="10" advTm="140801"/>
    </mc:Choice>
    <mc:Fallback xmlns="">
      <p:transition advTm="140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5106" x="11877675" y="3730625"/>
          <p14:tracePt t="5110" x="11791950" y="3748088"/>
          <p14:tracePt t="5126" x="11376025" y="3824288"/>
          <p14:tracePt t="5143" x="10968038" y="3925888"/>
          <p14:tracePt t="5146" x="10866438" y="3951288"/>
          <p14:tracePt t="5160" x="10560050" y="4027488"/>
          <p14:tracePt t="5162" x="10458450" y="4052888"/>
          <p14:tracePt t="5177" x="10186988" y="4138613"/>
          <p14:tracePt t="5194" x="9966325" y="4171950"/>
          <p14:tracePt t="5197" x="9915525" y="4181475"/>
          <p14:tracePt t="5200" x="9855200" y="4197350"/>
          <p14:tracePt t="5209" x="9753600" y="4206875"/>
          <p14:tracePt t="5212" x="9710738" y="4206875"/>
          <p14:tracePt t="5227" x="9515475" y="4224338"/>
          <p14:tracePt t="5243" x="9405938" y="4224338"/>
          <p14:tracePt t="5244" x="9380538" y="4224338"/>
          <p14:tracePt t="5261" x="9294813" y="4224338"/>
          <p14:tracePt t="5277" x="9236075" y="4224338"/>
          <p14:tracePt t="5293" x="9158288" y="4224338"/>
          <p14:tracePt t="5309" x="9056688" y="4232275"/>
          <p14:tracePt t="5313" x="9023350" y="4232275"/>
          <p14:tracePt t="5326" x="8955088" y="4232275"/>
          <p14:tracePt t="5343" x="8853488" y="4232275"/>
          <p14:tracePt t="5346" x="8843963" y="4232275"/>
          <p14:tracePt t="5359" x="8793163" y="4214813"/>
          <p14:tracePt t="5363" x="8777288" y="4214813"/>
          <p14:tracePt t="5365" x="8759825" y="4214813"/>
          <p14:tracePt t="5376" x="8709025" y="4197350"/>
          <p14:tracePt t="5393" x="8666163" y="4181475"/>
          <p14:tracePt t="5409" x="8615363" y="4156075"/>
          <p14:tracePt t="5427" x="8580438" y="4156075"/>
          <p14:tracePt t="5443" x="8529638" y="4130675"/>
          <p14:tracePt t="5460" x="8504238" y="4121150"/>
          <p14:tracePt t="5477" x="8470900" y="4113213"/>
          <p14:tracePt t="5494" x="8462963" y="4113213"/>
          <p14:tracePt t="5498" x="8453438" y="4113213"/>
          <p14:tracePt t="5509" x="8445500" y="4105275"/>
          <p14:tracePt t="5526" x="8435975" y="4105275"/>
          <p14:tracePt t="5543" x="8428038" y="4105275"/>
          <p14:tracePt t="5560" x="8420100" y="4095750"/>
          <p14:tracePt t="7257" x="8428038" y="4095750"/>
          <p14:tracePt t="7264" x="8435975" y="4095750"/>
          <p14:tracePt t="7277" x="8453438" y="4087813"/>
          <p14:tracePt t="7296" x="8470900" y="4087813"/>
          <p14:tracePt t="7300" x="8488363" y="4079875"/>
          <p14:tracePt t="7303" x="8488363" y="4070350"/>
          <p14:tracePt t="7310" x="8513763" y="4070350"/>
          <p14:tracePt t="7313" x="8539163" y="4062413"/>
          <p14:tracePt t="7325" x="8605838" y="4052888"/>
          <p14:tracePt t="7341" x="8699500" y="4027488"/>
          <p14:tracePt t="7359" x="8818563" y="3994150"/>
          <p14:tracePt t="7375" x="8878888" y="3976688"/>
          <p14:tracePt t="7392" x="8886825" y="3968750"/>
          <p14:tracePt t="7408" x="8894763" y="3968750"/>
          <p14:tracePt t="7444" x="8912225" y="3968750"/>
          <p14:tracePt t="7463" x="8921750" y="3968750"/>
          <p14:tracePt t="8427" x="8955088" y="3951288"/>
          <p14:tracePt t="8431" x="8988425" y="3935413"/>
          <p14:tracePt t="8436" x="9039225" y="3908425"/>
          <p14:tracePt t="8440" x="9064625" y="3900488"/>
          <p14:tracePt t="8444" x="9091613" y="3883025"/>
          <p14:tracePt t="8448" x="9107488" y="3867150"/>
          <p14:tracePt t="8458" x="9142413" y="3841750"/>
          <p14:tracePt t="8461" x="9167813" y="3824288"/>
          <p14:tracePt t="8475" x="9277350" y="3713163"/>
          <p14:tracePt t="8491" x="9482138" y="3509963"/>
          <p14:tracePt t="8494" x="9550400" y="3449638"/>
          <p14:tracePt t="8508" x="9771063" y="3195638"/>
          <p14:tracePt t="8510" x="9864725" y="3101975"/>
          <p14:tracePt t="8525" x="10153650" y="2787650"/>
          <p14:tracePt t="8541" x="10339388" y="2557463"/>
          <p14:tracePt t="8558" x="10407650" y="2413000"/>
          <p14:tracePt t="8574" x="10433050" y="2319338"/>
          <p14:tracePt t="8591" x="10458450" y="2174875"/>
          <p14:tracePt t="8608" x="10483850" y="2065338"/>
          <p14:tracePt t="8624" x="10483850" y="1997075"/>
          <p14:tracePt t="8641" x="10458450" y="1946275"/>
          <p14:tracePt t="8644" x="10450513" y="1938338"/>
          <p14:tracePt t="8647" x="10433050" y="1928813"/>
          <p14:tracePt t="8663" x="10399713" y="1911350"/>
          <p14:tracePt t="8670" x="10356850" y="1911350"/>
          <p14:tracePt t="8674" x="10339388" y="1911350"/>
          <p14:tracePt t="8679" x="10323513" y="1903413"/>
          <p14:tracePt t="8681" x="10313988" y="1903413"/>
          <p14:tracePt t="8683" x="10306050" y="1885950"/>
          <p14:tracePt t="8688" x="10298113" y="1885950"/>
          <p14:tracePt t="8694" x="10280650" y="1885950"/>
          <p14:tracePt t="8707" x="10237788" y="1870075"/>
          <p14:tracePt t="8711" x="10212388" y="1870075"/>
          <p14:tracePt t="8712" x="10179050" y="1870075"/>
          <p14:tracePt t="8725" x="10042525" y="1870075"/>
          <p14:tracePt t="8741" x="9761538" y="1870075"/>
          <p14:tracePt t="8758" x="9421813" y="1870075"/>
          <p14:tracePt t="8775" x="9031288" y="1878013"/>
          <p14:tracePt t="8791" x="8470900" y="1989138"/>
          <p14:tracePt t="8807" x="8054975" y="2108200"/>
          <p14:tracePt t="8824" x="7629525" y="2235200"/>
          <p14:tracePt t="8841" x="7229475" y="2371725"/>
          <p14:tracePt t="8844" x="7112000" y="2405063"/>
          <p14:tracePt t="8847" x="7008813" y="2463800"/>
          <p14:tracePt t="8857" x="6805613" y="2549525"/>
          <p14:tracePt t="8860" x="6704013" y="2600325"/>
          <p14:tracePt t="8876" x="6253163" y="2813050"/>
          <p14:tracePt t="8897" x="5895975" y="3000375"/>
          <p14:tracePt t="8903" x="5853113" y="3033713"/>
          <p14:tracePt t="8909" x="5837238" y="3051175"/>
          <p14:tracePt t="8913" x="5819775" y="3059113"/>
          <p14:tracePt t="8916" x="5794375" y="3076575"/>
          <p14:tracePt t="8918" x="5786438" y="3076575"/>
          <p14:tracePt t="8922" x="5768975" y="3094038"/>
          <p14:tracePt t="8925" x="5751513" y="3109913"/>
          <p14:tracePt t="8941" x="5708650" y="3160713"/>
          <p14:tracePt t="8957" x="5692775" y="3178175"/>
          <p14:tracePt t="8959" x="5683250" y="3195638"/>
          <p14:tracePt t="8974" x="5649913" y="3246438"/>
          <p14:tracePt t="8991" x="5616575" y="3322638"/>
          <p14:tracePt t="9008" x="5556250" y="3416300"/>
          <p14:tracePt t="9024" x="5530850" y="3492500"/>
          <p14:tracePt t="9041" x="5513388" y="3560763"/>
          <p14:tracePt t="9057" x="5497513" y="3662363"/>
          <p14:tracePt t="9061" x="5487988" y="3679825"/>
          <p14:tracePt t="9063" x="5487988" y="3713163"/>
          <p14:tracePt t="9074" x="5487988" y="3781425"/>
          <p14:tracePt t="9075" x="5487988" y="3824288"/>
          <p14:tracePt t="9092" x="5487988" y="3994150"/>
          <p14:tracePt t="9107" x="5487988" y="4232275"/>
          <p14:tracePt t="9110" x="5505450" y="4291013"/>
          <p14:tracePt t="9125" x="5556250" y="4503738"/>
          <p14:tracePt t="9141" x="5616575" y="4708525"/>
          <p14:tracePt t="9158" x="5718175" y="4886325"/>
          <p14:tracePt t="9174" x="5827713" y="5073650"/>
          <p14:tracePt t="9177" x="5862638" y="5106988"/>
          <p14:tracePt t="9190" x="5997575" y="5218113"/>
          <p14:tracePt t="9207" x="6296025" y="5387975"/>
          <p14:tracePt t="9224" x="6499225" y="5446713"/>
          <p14:tracePt t="9227" x="6559550" y="5456238"/>
          <p14:tracePt t="9229" x="6618288" y="5481638"/>
          <p14:tracePt t="9240" x="6762750" y="5489575"/>
          <p14:tracePt t="9257" x="6932613" y="5456238"/>
          <p14:tracePt t="9260" x="6975475" y="5446713"/>
          <p14:tracePt t="9262" x="7008813" y="5438775"/>
          <p14:tracePt t="9274" x="7034213" y="5430838"/>
          <p14:tracePt t="9291" x="7127875" y="5387975"/>
          <p14:tracePt t="9307" x="7196138" y="5345113"/>
          <p14:tracePt t="9310" x="7221538" y="5327650"/>
          <p14:tracePt t="9324" x="7246938" y="5302250"/>
          <p14:tracePt t="9341" x="7272338" y="5286375"/>
          <p14:tracePt t="9357" x="7332663" y="5251450"/>
          <p14:tracePt t="9374" x="7373938" y="5208588"/>
          <p14:tracePt t="9391" x="7391400" y="5183188"/>
          <p14:tracePt t="9394" x="7400925" y="5175250"/>
          <p14:tracePt t="9397" x="7408863" y="5167313"/>
          <p14:tracePt t="9398" x="7408863" y="5157788"/>
          <p14:tracePt t="9407" x="7416800" y="5149850"/>
          <p14:tracePt t="9424" x="7434263" y="5124450"/>
          <p14:tracePt t="9441" x="7442200" y="5106988"/>
          <p14:tracePt t="9457" x="7451725" y="5099050"/>
          <p14:tracePt t="21481" x="7451725" y="5091113"/>
          <p14:tracePt t="21488" x="7467600" y="5073650"/>
          <p14:tracePt t="21505" x="7493000" y="5056188"/>
          <p14:tracePt t="21526" x="7510463" y="5048250"/>
          <p14:tracePt t="21542" x="7527925" y="5030788"/>
          <p14:tracePt t="21551" x="7535863" y="5022850"/>
          <p14:tracePt t="29217" x="7545388" y="5013325"/>
          <p14:tracePt t="29226" x="7553325" y="5005388"/>
          <p14:tracePt t="29236" x="7561263" y="4997450"/>
          <p14:tracePt t="29246" x="7586663" y="4987925"/>
          <p14:tracePt t="29262" x="7637463" y="4962525"/>
          <p14:tracePt t="29265" x="7680325" y="4937125"/>
          <p14:tracePt t="29279" x="7969250" y="4775200"/>
          <p14:tracePt t="29295" x="8402638" y="4538663"/>
          <p14:tracePt t="29298" x="8521700" y="4478338"/>
          <p14:tracePt t="29311" x="8843963" y="4291013"/>
          <p14:tracePt t="29314" x="8937625" y="4240213"/>
          <p14:tracePt t="29329" x="9236075" y="4037013"/>
          <p14:tracePt t="29345" x="9421813" y="3908425"/>
          <p14:tracePt t="29361" x="9498013" y="3857625"/>
          <p14:tracePt t="29378" x="9550400" y="3824288"/>
          <p14:tracePt t="29395" x="9642475" y="3763963"/>
          <p14:tracePt t="29412" x="9761538" y="3679825"/>
          <p14:tracePt t="29429" x="9915525" y="3594100"/>
          <p14:tracePt t="29432" x="9940925" y="3578225"/>
          <p14:tracePt t="29435" x="9974263" y="3552825"/>
          <p14:tracePt t="29444" x="10034588" y="3502025"/>
          <p14:tracePt t="29461" x="10101263" y="3459163"/>
          <p14:tracePt t="29464" x="10118725" y="3449638"/>
          <p14:tracePt t="29482" x="10144125" y="3433763"/>
          <p14:tracePt t="29496" x="10169525" y="3416300"/>
          <p14:tracePt t="29499" x="10179050" y="3416300"/>
          <p14:tracePt t="29512" x="10194925" y="3398838"/>
          <p14:tracePt t="29514" x="10212388" y="3390900"/>
          <p14:tracePt t="29517" x="10229850" y="3390900"/>
          <p14:tracePt t="29528" x="10306050" y="3355975"/>
          <p14:tracePt t="29530" x="10323513" y="3340100"/>
          <p14:tracePt t="29545" x="10467975" y="3279775"/>
          <p14:tracePt t="29561" x="10560050" y="3221038"/>
          <p14:tracePt t="29578" x="10602913" y="3195638"/>
          <p14:tracePt t="29595" x="10612438" y="3195638"/>
          <p14:tracePt t="29613" x="10637838" y="3195638"/>
          <p14:tracePt t="29617" x="10653713" y="3195638"/>
          <p14:tracePt t="29619" x="10663238" y="3195638"/>
          <p14:tracePt t="29628" x="10704513" y="3195638"/>
          <p14:tracePt t="29651" x="10909300" y="3195638"/>
          <p14:tracePt t="29658" x="11044238" y="3195638"/>
          <p14:tracePt t="29664" x="11155363" y="3195638"/>
          <p14:tracePt t="29669" x="11198225" y="3195638"/>
          <p14:tracePt t="29672" x="11249025" y="3195638"/>
          <p14:tracePt t="29674" x="11291888" y="3195638"/>
          <p14:tracePt t="29678" x="11307763" y="3195638"/>
          <p14:tracePt t="29682" x="11333163" y="3195638"/>
          <p14:tracePt t="29698" x="11360150" y="3195638"/>
          <p14:tracePt t="29735" x="11368088" y="3195638"/>
          <p14:tracePt t="29754" x="11376025" y="3195638"/>
          <p14:tracePt t="29758" x="11385550" y="3195638"/>
          <p14:tracePt t="29766" x="11401425" y="3195638"/>
          <p14:tracePt t="29778" x="11436350" y="3195638"/>
          <p14:tracePt t="29782" x="11452225" y="3195638"/>
          <p14:tracePt t="29794" x="11469688" y="3195638"/>
          <p14:tracePt t="29811" x="11512550" y="3195638"/>
          <p14:tracePt t="29828" x="11606213" y="3195638"/>
          <p14:tracePt t="29844" x="11733213" y="3211513"/>
          <p14:tracePt t="29861" x="11877675" y="3246438"/>
          <p14:tracePt t="29864" x="11911013" y="3254375"/>
          <p14:tracePt t="29867" x="11945938" y="3263900"/>
          <p14:tracePt t="29877" x="11988800" y="3271838"/>
          <p14:tracePt t="29880" x="12004675" y="3271838"/>
          <p14:tracePt t="29895" x="12014200" y="3271838"/>
          <p14:tracePt t="29929" x="12022138" y="3279775"/>
          <p14:tracePt t="29938" x="12030075" y="3289300"/>
          <p14:tracePt t="29947" x="12039600" y="3289300"/>
          <p14:tracePt t="29951" x="12047538" y="3289300"/>
          <p14:tracePt t="29954" x="12055475" y="3289300"/>
          <p14:tracePt t="29960" x="12080875" y="3297238"/>
          <p14:tracePt t="29961" x="12106275" y="3305175"/>
          <p14:tracePt t="29977" x="12184063" y="3322638"/>
          <p14:tracePt t="79198" x="11376025" y="4044950"/>
          <p14:tracePt t="79200" x="10968038" y="4181475"/>
          <p14:tracePt t="79204" x="10526713" y="4341813"/>
          <p14:tracePt t="79213" x="9575800" y="4640263"/>
          <p14:tracePt t="79230" x="7518400" y="5524500"/>
          <p14:tracePt t="79247" x="5556250" y="6467475"/>
          <p14:tracePt t="79250" x="5140325" y="6662738"/>
          <p14:tracePt t="79252" x="4724400" y="6840538"/>
          <p14:tracePt t="79748" x="68263" y="5864225"/>
          <p14:tracePt t="79763" x="425450" y="5889625"/>
          <p14:tracePt t="79780" x="960438" y="5795963"/>
          <p14:tracePt t="79798" x="1954213" y="5430838"/>
          <p14:tracePt t="79802" x="2141538" y="5345113"/>
          <p14:tracePt t="79804" x="2225675" y="5311775"/>
          <p14:tracePt t="79813" x="2311400" y="5286375"/>
          <p14:tracePt t="79830" x="2565400" y="5081588"/>
          <p14:tracePt t="79847" x="2693988" y="4919663"/>
          <p14:tracePt t="79850" x="2709863" y="4894263"/>
          <p14:tracePt t="79852" x="2719388" y="4868863"/>
          <p14:tracePt t="79863" x="2727325" y="4843463"/>
          <p14:tracePt t="79866" x="2727325" y="4827588"/>
          <p14:tracePt t="79881" x="2709863" y="4802188"/>
          <p14:tracePt t="79897" x="2625725" y="4784725"/>
          <p14:tracePt t="79900" x="2582863" y="4784725"/>
          <p14:tracePt t="79903" x="2549525" y="4784725"/>
          <p14:tracePt t="79913" x="2524125" y="4784725"/>
          <p14:tracePt t="79916" x="2463800" y="4784725"/>
          <p14:tracePt t="79918" x="2395538" y="4784725"/>
          <p14:tracePt t="79931" x="2098675" y="4784725"/>
          <p14:tracePt t="79947" x="1741488" y="4827588"/>
          <p14:tracePt t="79948" x="1597025" y="4835525"/>
          <p14:tracePt t="79963" x="1087438" y="4903788"/>
          <p14:tracePt t="79980" x="611188" y="5038725"/>
          <p14:tracePt t="79998" x="425450" y="5081588"/>
          <p14:tracePt t="80015" x="425450" y="5099050"/>
          <p14:tracePt t="80019" x="433388" y="5099050"/>
          <p14:tracePt t="80022" x="458788" y="5099050"/>
          <p14:tracePt t="80025" x="476250" y="5099050"/>
          <p14:tracePt t="80029" x="501650" y="5106988"/>
          <p14:tracePt t="80046" x="636588" y="5141913"/>
          <p14:tracePt t="80063" x="841375" y="5200650"/>
          <p14:tracePt t="80066" x="884238" y="5208588"/>
          <p14:tracePt t="80081" x="1054100" y="5226050"/>
          <p14:tracePt t="80097" x="1282700" y="5218113"/>
          <p14:tracePt t="80100" x="1343025" y="5200650"/>
          <p14:tracePt t="80113" x="1546225" y="5106988"/>
          <p14:tracePt t="80115" x="1622425" y="5064125"/>
          <p14:tracePt t="80131" x="1801813" y="4903788"/>
          <p14:tracePt t="80146" x="1878013" y="4784725"/>
          <p14:tracePt t="80148" x="1893888" y="4733925"/>
          <p14:tracePt t="80163" x="1911350" y="4579938"/>
          <p14:tracePt t="80180" x="1903413" y="4478338"/>
          <p14:tracePt t="80197" x="1885950" y="4460875"/>
          <p14:tracePt t="80213" x="1843088" y="4460875"/>
          <p14:tracePt t="80230" x="1708150" y="4470400"/>
          <p14:tracePt t="80246" x="1487488" y="4579938"/>
          <p14:tracePt t="80263" x="1147763" y="4792663"/>
          <p14:tracePt t="80267" x="1069975" y="4860925"/>
          <p14:tracePt t="80269" x="1003300" y="4929188"/>
          <p14:tracePt t="80281" x="849313" y="5081588"/>
          <p14:tracePt t="80297" x="798513" y="5183188"/>
          <p14:tracePt t="80299" x="798513" y="5208588"/>
          <p14:tracePt t="80313" x="849313" y="5243513"/>
          <p14:tracePt t="80316" x="884238" y="5251450"/>
          <p14:tracePt t="80318" x="925513" y="5251450"/>
          <p14:tracePt t="80331" x="1069975" y="5251450"/>
          <p14:tracePt t="80347" x="1325563" y="5200650"/>
          <p14:tracePt t="80363" x="1546225" y="5081588"/>
          <p14:tracePt t="80380" x="1792288" y="4929188"/>
          <p14:tracePt t="80396" x="2055813" y="4741863"/>
          <p14:tracePt t="80413" x="2208213" y="4614863"/>
          <p14:tracePt t="80429" x="2268538" y="4495800"/>
          <p14:tracePt t="80447" x="2268538" y="4419600"/>
          <p14:tracePt t="80450" x="2268538" y="4410075"/>
          <p14:tracePt t="80463" x="2235200" y="4384675"/>
          <p14:tracePt t="80467" x="2225675" y="4384675"/>
          <p14:tracePt t="80469" x="2208213" y="4376738"/>
          <p14:tracePt t="80480" x="2132013" y="4376738"/>
          <p14:tracePt t="80496" x="1936750" y="4410075"/>
          <p14:tracePt t="80513" x="1631950" y="4564063"/>
          <p14:tracePt t="80516" x="1554163" y="4605338"/>
          <p14:tracePt t="80530" x="1206500" y="4852988"/>
          <p14:tracePt t="80547" x="976313" y="5081588"/>
          <p14:tracePt t="80563" x="917575" y="5208588"/>
          <p14:tracePt t="80579" x="942975" y="5260975"/>
          <p14:tracePt t="80597" x="1079500" y="5276850"/>
          <p14:tracePt t="80613" x="1223963" y="5276850"/>
          <p14:tracePt t="80629" x="1427163" y="5235575"/>
          <p14:tracePt t="80647" x="1622425" y="5192713"/>
          <p14:tracePt t="80650" x="1673225" y="5167313"/>
          <p14:tracePt t="80653" x="1733550" y="5157788"/>
          <p14:tracePt t="80663" x="1817688" y="5116513"/>
          <p14:tracePt t="80665" x="1868488" y="5081588"/>
          <p14:tracePt t="80680" x="2012950" y="4987925"/>
          <p14:tracePt t="80697" x="2098675" y="4919663"/>
          <p14:tracePt t="80700" x="2106613" y="4903788"/>
          <p14:tracePt t="80713" x="2124075" y="4852988"/>
          <p14:tracePt t="80716" x="2124075" y="4827588"/>
          <p14:tracePt t="80729" x="2141538" y="4802188"/>
          <p14:tracePt t="80730" x="2141538" y="4784725"/>
          <p14:tracePt t="80746" x="2141538" y="4767263"/>
          <p14:tracePt t="80763" x="2141538" y="4759325"/>
          <p14:tracePt t="80780" x="2116138" y="4759325"/>
          <p14:tracePt t="80796" x="2012950" y="4784725"/>
          <p14:tracePt t="80813" x="1801813" y="4878388"/>
          <p14:tracePt t="80830" x="1690688" y="4954588"/>
          <p14:tracePt t="80846" x="1597025" y="5038725"/>
          <p14:tracePt t="80863" x="1546225" y="5116513"/>
          <p14:tracePt t="80866" x="1538288" y="5141913"/>
          <p14:tracePt t="80869" x="1528763" y="5167313"/>
          <p14:tracePt t="80879" x="1528763" y="5208588"/>
          <p14:tracePt t="80882" x="1528763" y="5235575"/>
          <p14:tracePt t="80897" x="1563688" y="5319713"/>
          <p14:tracePt t="80913" x="1682750" y="5370513"/>
          <p14:tracePt t="80916" x="1716088" y="5370513"/>
          <p14:tracePt t="80936" x="1928813" y="5362575"/>
          <p14:tracePt t="80943" x="2038350" y="5327650"/>
          <p14:tracePt t="80948" x="2081213" y="5302250"/>
          <p14:tracePt t="80963" x="2286000" y="5175250"/>
          <p14:tracePt t="80979" x="2471738" y="5030788"/>
          <p14:tracePt t="80996" x="2582863" y="4903788"/>
          <p14:tracePt t="81013" x="2633663" y="4818063"/>
          <p14:tracePt t="81029" x="2641600" y="4802188"/>
          <p14:tracePt t="81046" x="2633663" y="4775200"/>
          <p14:tracePt t="81063" x="2625725" y="4767263"/>
          <p14:tracePt t="81066" x="2616200" y="4767263"/>
          <p14:tracePt t="81070" x="2590800" y="4759325"/>
          <p14:tracePt t="81073" x="2582863" y="4759325"/>
          <p14:tracePt t="81079" x="2565400" y="4759325"/>
          <p14:tracePt t="81081" x="2540000" y="4759325"/>
          <p14:tracePt t="81096" x="2370138" y="4759325"/>
          <p14:tracePt t="81112" x="2116138" y="4802188"/>
          <p14:tracePt t="81115" x="2055813" y="4818063"/>
          <p14:tracePt t="81129" x="1885950" y="4878388"/>
          <p14:tracePt t="81132" x="1843088" y="4886325"/>
          <p14:tracePt t="81146" x="1690688" y="4954588"/>
          <p14:tracePt t="81163" x="1589088" y="5013325"/>
          <p14:tracePt t="81179" x="1554163" y="5073650"/>
          <p14:tracePt t="81196" x="1554163" y="5167313"/>
          <p14:tracePt t="81213" x="1614488" y="5268913"/>
          <p14:tracePt t="81230" x="1698625" y="5319713"/>
          <p14:tracePt t="81246" x="1817688" y="5337175"/>
          <p14:tracePt t="81263" x="1962150" y="5337175"/>
          <p14:tracePt t="81266" x="2012950" y="5327650"/>
          <p14:tracePt t="81269" x="2073275" y="5319713"/>
          <p14:tracePt t="81279" x="2166938" y="5286375"/>
          <p14:tracePt t="81281" x="2217738" y="5260975"/>
          <p14:tracePt t="81296" x="2336800" y="5175250"/>
          <p14:tracePt t="81312" x="2413000" y="5106988"/>
          <p14:tracePt t="81316" x="2430463" y="5081588"/>
          <p14:tracePt t="81329" x="2463800" y="5022850"/>
          <p14:tracePt t="81332" x="2471738" y="5005388"/>
          <p14:tracePt t="81334" x="2471738" y="4979988"/>
          <p14:tracePt t="81346" x="2471738" y="4937125"/>
          <p14:tracePt t="81363" x="2471738" y="4886325"/>
          <p14:tracePt t="81379" x="2463800" y="4843463"/>
          <p14:tracePt t="81396" x="2430463" y="4810125"/>
          <p14:tracePt t="81413" x="2370138" y="4767263"/>
          <p14:tracePt t="81429" x="2301875" y="4749800"/>
          <p14:tracePt t="81447" x="2174875" y="4749800"/>
          <p14:tracePt t="81450" x="2116138" y="4749800"/>
          <p14:tracePt t="81453" x="2073275" y="4749800"/>
          <p14:tracePt t="81462" x="1946275" y="4759325"/>
          <p14:tracePt t="81479" x="1673225" y="4818063"/>
          <p14:tracePt t="81482" x="1614488" y="4852988"/>
          <p14:tracePt t="81484" x="1554163" y="4868863"/>
          <p14:tracePt t="81495" x="1435100" y="4937125"/>
          <p14:tracePt t="81498" x="1393825" y="4954588"/>
          <p14:tracePt t="81512" x="1265238" y="5048250"/>
          <p14:tracePt t="81515" x="1257300" y="5056188"/>
          <p14:tracePt t="81529" x="1223963" y="5081588"/>
          <p14:tracePt t="81532" x="1223963" y="5091113"/>
          <p14:tracePt t="81545" x="1223963" y="5106988"/>
          <p14:tracePt t="81563" x="1223963" y="5116513"/>
          <p14:tracePt t="81580" x="1223963" y="5132388"/>
          <p14:tracePt t="81596" x="1249363" y="5157788"/>
          <p14:tracePt t="81600" x="1257300" y="5167313"/>
          <p14:tracePt t="81603" x="1265238" y="5175250"/>
          <p14:tracePt t="81614" x="1300163" y="5183188"/>
          <p14:tracePt t="81633" x="1350963" y="5200650"/>
          <p14:tracePt t="81640" x="1376363" y="5218113"/>
          <p14:tracePt t="81643" x="1393825" y="5218113"/>
          <p14:tracePt t="81651" x="1409700" y="5218113"/>
          <p14:tracePt t="81663" x="1444625" y="5218113"/>
          <p14:tracePt t="81666" x="1452563" y="5218113"/>
          <p14:tracePt t="81679" x="1470025" y="5218113"/>
          <p14:tracePt t="81683" x="1477963" y="5218113"/>
          <p14:tracePt t="81685" x="1487488" y="5218113"/>
          <p14:tracePt t="81695" x="1495425" y="5218113"/>
          <p14:tracePt t="81712" x="1520825" y="5200650"/>
          <p14:tracePt t="81729" x="1538288" y="5192713"/>
          <p14:tracePt t="81732" x="1546225" y="5183188"/>
          <p14:tracePt t="81746" x="1554163" y="5175250"/>
          <p14:tracePt t="81763" x="1563688" y="5175250"/>
          <p14:tracePt t="81780" x="1579563" y="5175250"/>
          <p14:tracePt t="81796" x="1597025" y="5157788"/>
          <p14:tracePt t="81817" x="1606550" y="5157788"/>
          <p14:tracePt t="81830" x="1622425" y="5157788"/>
          <p14:tracePt t="81847" x="1665288" y="5149850"/>
          <p14:tracePt t="81851" x="1673225" y="5141913"/>
          <p14:tracePt t="81863" x="1690688" y="5141913"/>
          <p14:tracePt t="81866" x="1698625" y="5141913"/>
          <p14:tracePt t="81869" x="1708150" y="5132388"/>
          <p14:tracePt t="81879" x="1724025" y="5132388"/>
          <p14:tracePt t="81896" x="1784350" y="5106988"/>
          <p14:tracePt t="81914" x="1817688" y="5099050"/>
          <p14:tracePt t="81929" x="1885950" y="5091113"/>
          <p14:tracePt t="81932" x="1903413" y="5081588"/>
          <p14:tracePt t="81936" x="1928813" y="5081588"/>
          <p14:tracePt t="81945" x="1979613" y="5073650"/>
          <p14:tracePt t="81948" x="1997075" y="5073650"/>
          <p14:tracePt t="81963" x="2090738" y="5056188"/>
          <p14:tracePt t="81967" x="2106613" y="5048250"/>
          <p14:tracePt t="81979" x="2149475" y="5030788"/>
          <p14:tracePt t="81995" x="2182813" y="5022850"/>
          <p14:tracePt t="82012" x="2225675" y="5013325"/>
          <p14:tracePt t="82029" x="2268538" y="4997450"/>
          <p14:tracePt t="82045" x="2319338" y="4979988"/>
          <p14:tracePt t="82062" x="2362200" y="4962525"/>
          <p14:tracePt t="82065" x="2379663" y="4954588"/>
          <p14:tracePt t="82079" x="2413000" y="4929188"/>
          <p14:tracePt t="82082" x="2430463" y="4919663"/>
          <p14:tracePt t="82084" x="2446338" y="4903788"/>
          <p14:tracePt t="82095" x="2463800" y="4894263"/>
          <p14:tracePt t="82098" x="2471738" y="4894263"/>
          <p14:tracePt t="82112" x="2497138" y="4878388"/>
          <p14:tracePt t="82128" x="2524125" y="4852988"/>
          <p14:tracePt t="82145" x="2532063" y="4827588"/>
          <p14:tracePt t="82148" x="2540000" y="4810125"/>
          <p14:tracePt t="82163" x="2574925" y="4749800"/>
          <p14:tracePt t="82179" x="2616200" y="4683125"/>
          <p14:tracePt t="82195" x="2641600" y="4589463"/>
          <p14:tracePt t="82212" x="2668588" y="4452938"/>
          <p14:tracePt t="82229" x="2668588" y="4308475"/>
          <p14:tracePt t="82246" x="2668588" y="4214813"/>
          <p14:tracePt t="82263" x="2651125" y="4164013"/>
          <p14:tracePt t="82280" x="2625725" y="4138613"/>
          <p14:tracePt t="82283" x="2616200" y="4130675"/>
          <p14:tracePt t="82297" x="2590800" y="4113213"/>
          <p14:tracePt t="82313" x="2557463" y="4105275"/>
          <p14:tracePt t="82329" x="2506663" y="4079875"/>
          <p14:tracePt t="82346" x="2481263" y="4062413"/>
          <p14:tracePt t="82363" x="2446338" y="4062413"/>
          <p14:tracePt t="82380" x="2405063" y="4062413"/>
          <p14:tracePt t="82395" x="2362200" y="4062413"/>
          <p14:tracePt t="82412" x="2319338" y="4062413"/>
          <p14:tracePt t="82429" x="2260600" y="4079875"/>
          <p14:tracePt t="82446" x="2235200" y="4087813"/>
          <p14:tracePt t="82448" x="2217738" y="4095750"/>
          <p14:tracePt t="82462" x="2141538" y="4121150"/>
          <p14:tracePt t="82479" x="2073275" y="4164013"/>
          <p14:tracePt t="82482" x="2055813" y="4181475"/>
          <p14:tracePt t="82495" x="1987550" y="4224338"/>
          <p14:tracePt t="82498" x="1971675" y="4240213"/>
          <p14:tracePt t="82512" x="1893888" y="4300538"/>
          <p14:tracePt t="82529" x="1835150" y="4368800"/>
          <p14:tracePt t="82546" x="1776413" y="4460875"/>
          <p14:tracePt t="82548" x="1758950" y="4478338"/>
          <p14:tracePt t="82550" x="1749425" y="4495800"/>
          <p14:tracePt t="82563" x="1716088" y="4579938"/>
          <p14:tracePt t="82580" x="1682750" y="4733925"/>
          <p14:tracePt t="82596" x="1639888" y="4894263"/>
          <p14:tracePt t="82612" x="1622425" y="5022850"/>
          <p14:tracePt t="82629" x="1622425" y="5157788"/>
          <p14:tracePt t="82632" x="1622425" y="5192713"/>
          <p14:tracePt t="82634" x="1622425" y="5218113"/>
          <p14:tracePt t="82645" x="1622425" y="5302250"/>
          <p14:tracePt t="82661" x="1639888" y="5421313"/>
          <p14:tracePt t="82678" x="1673225" y="5514975"/>
          <p14:tracePt t="82695" x="1733550" y="5591175"/>
          <p14:tracePt t="82698" x="1741488" y="5608638"/>
          <p14:tracePt t="82700" x="1758950" y="5626100"/>
          <p14:tracePt t="82711" x="1784350" y="5634038"/>
          <p14:tracePt t="82714" x="1784350" y="5651500"/>
          <p14:tracePt t="82729" x="1809750" y="5684838"/>
          <p14:tracePt t="82745" x="1843088" y="5702300"/>
          <p14:tracePt t="82748" x="1852613" y="5702300"/>
          <p14:tracePt t="82750" x="1868488" y="5710238"/>
          <p14:tracePt t="82769" x="1928813" y="5735638"/>
          <p14:tracePt t="82772" x="1954213" y="5735638"/>
          <p14:tracePt t="82775" x="1962150" y="5745163"/>
          <p14:tracePt t="82778" x="1987550" y="5745163"/>
          <p14:tracePt t="82795" x="2106613" y="5761038"/>
          <p14:tracePt t="82812" x="2225675" y="5761038"/>
          <p14:tracePt t="82828" x="2336800" y="5761038"/>
          <p14:tracePt t="82845" x="2413000" y="5761038"/>
          <p14:tracePt t="82847" x="2438400" y="5761038"/>
          <p14:tracePt t="82862" x="2514600" y="5745163"/>
          <p14:tracePt t="82878" x="2549525" y="5727700"/>
          <p14:tracePt t="82882" x="2557463" y="5719763"/>
          <p14:tracePt t="82885" x="2565400" y="5710238"/>
          <p14:tracePt t="82895" x="2582863" y="5710238"/>
          <p14:tracePt t="82898" x="2600325" y="5694363"/>
          <p14:tracePt t="82912" x="2651125" y="5659438"/>
          <p14:tracePt t="82915" x="2659063" y="5641975"/>
          <p14:tracePt t="82929" x="2701925" y="5608638"/>
          <p14:tracePt t="82945" x="2752725" y="5565775"/>
          <p14:tracePt t="82948" x="2760663" y="5549900"/>
          <p14:tracePt t="82961" x="2778125" y="5524500"/>
          <p14:tracePt t="82964" x="2786063" y="5514975"/>
          <p14:tracePt t="82978" x="2803525" y="5456238"/>
          <p14:tracePt t="82995" x="2828925" y="5413375"/>
          <p14:tracePt t="83011" x="2854325" y="5327650"/>
          <p14:tracePt t="83028" x="2871788" y="5251450"/>
          <p14:tracePt t="83045" x="2897188" y="5167313"/>
          <p14:tracePt t="83061" x="2897188" y="5091113"/>
          <p14:tracePt t="83079" x="2897188" y="5056188"/>
          <p14:tracePt t="83082" x="2897188" y="5038725"/>
          <p14:tracePt t="83085" x="2897188" y="5030788"/>
          <p14:tracePt t="83099" x="2897188" y="4997450"/>
          <p14:tracePt t="83105" x="2889250" y="4987925"/>
          <p14:tracePt t="83111" x="2879725" y="4962525"/>
          <p14:tracePt t="83116" x="2879725" y="4954588"/>
          <p14:tracePt t="83125" x="2863850" y="4929188"/>
          <p14:tracePt t="83133" x="2854325" y="4919663"/>
          <p14:tracePt t="83145" x="2838450" y="4903788"/>
          <p14:tracePt t="83148" x="2838450" y="4886325"/>
          <p14:tracePt t="83161" x="2820988" y="4868863"/>
          <p14:tracePt t="83164" x="2820988" y="4860925"/>
          <p14:tracePt t="83166" x="2820988" y="4852988"/>
          <p14:tracePt t="83178" x="2803525" y="4843463"/>
          <p14:tracePt t="83195" x="2795588" y="4810125"/>
          <p14:tracePt t="83211" x="2770188" y="4784725"/>
          <p14:tracePt t="83228" x="2744788" y="4749800"/>
          <p14:tracePt t="83245" x="2727325" y="4733925"/>
          <p14:tracePt t="83262" x="2719388" y="4733925"/>
          <p14:tracePt t="83278" x="2701925" y="4733925"/>
          <p14:tracePt t="83295" x="2684463" y="4724400"/>
          <p14:tracePt t="83311" x="2659063" y="4724400"/>
          <p14:tracePt t="83328" x="2616200" y="4724400"/>
          <p14:tracePt t="83344" x="2565400" y="4724400"/>
          <p14:tracePt t="83362" x="2532063" y="4724400"/>
          <p14:tracePt t="83365" x="2514600" y="4724400"/>
          <p14:tracePt t="83378" x="2463800" y="4716463"/>
          <p14:tracePt t="83380" x="2455863" y="4716463"/>
          <p14:tracePt t="83395" x="2413000" y="4716463"/>
          <p14:tracePt t="83411" x="2370138" y="4716463"/>
          <p14:tracePt t="83428" x="2327275" y="4716463"/>
          <p14:tracePt t="83445" x="2293938" y="4733925"/>
          <p14:tracePt t="83461" x="2251075" y="4733925"/>
          <p14:tracePt t="83482" x="2235200" y="4741863"/>
          <p14:tracePt t="83498" x="2235200" y="4749800"/>
          <p14:tracePt t="83512" x="2225675" y="4749800"/>
          <p14:tracePt t="83529" x="2217738" y="4759325"/>
          <p14:tracePt t="88601" x="2217738" y="4749800"/>
          <p14:tracePt t="88609" x="2217738" y="4699000"/>
          <p14:tracePt t="88612" x="2225675" y="4683125"/>
          <p14:tracePt t="88615" x="2235200" y="4665663"/>
          <p14:tracePt t="88619" x="2251075" y="4648200"/>
          <p14:tracePt t="88641" x="2276475" y="4597400"/>
          <p14:tracePt t="88658" x="2286000" y="4579938"/>
          <p14:tracePt t="88760" x="2286000" y="4572000"/>
          <p14:tracePt t="88776" x="2276475" y="4572000"/>
          <p14:tracePt t="88784" x="2268538" y="4572000"/>
          <p14:tracePt t="88787" x="2260600" y="4572000"/>
          <p14:tracePt t="88792" x="2251075" y="4572000"/>
          <p14:tracePt t="88808" x="2225675" y="4572000"/>
          <p14:tracePt t="88825" x="2225675" y="4564063"/>
          <p14:tracePt t="88841" x="2225675" y="4529138"/>
          <p14:tracePt t="88843" x="2217738" y="4503738"/>
          <p14:tracePt t="88862" x="2157413" y="4445000"/>
          <p14:tracePt t="88866" x="2141538" y="4427538"/>
          <p14:tracePt t="88870" x="2090738" y="4410075"/>
          <p14:tracePt t="88872" x="2030413" y="4402138"/>
          <p14:tracePt t="88875" x="1962150" y="4394200"/>
          <p14:tracePt t="88890" x="1741488" y="4384675"/>
          <p14:tracePt t="88891" x="1682750" y="4384675"/>
          <p14:tracePt t="88908" x="1419225" y="4427538"/>
          <p14:tracePt t="88924" x="1104900" y="4495800"/>
          <p14:tracePt t="88926" x="1003300" y="4529138"/>
          <p14:tracePt t="88941" x="407988" y="4716463"/>
          <p14:tracePt t="89110" x="271463" y="6619875"/>
          <p14:tracePt t="89112" x="382588" y="6619875"/>
          <p14:tracePt t="89125" x="722313" y="6619875"/>
          <p14:tracePt t="89126" x="823913" y="6586538"/>
          <p14:tracePt t="89141" x="1189038" y="6475413"/>
          <p14:tracePt t="89158" x="1444625" y="6313488"/>
          <p14:tracePt t="89174" x="1657350" y="6143625"/>
          <p14:tracePt t="89191" x="1817688" y="5922963"/>
          <p14:tracePt t="89195" x="1868488" y="5864225"/>
          <p14:tracePt t="89197" x="1928813" y="5778500"/>
          <p14:tracePt t="89207" x="2030413" y="5626100"/>
          <p14:tracePt t="89210" x="2081213" y="5549900"/>
          <p14:tracePt t="89224" x="2319338" y="5260975"/>
          <p14:tracePt t="89241" x="2506663" y="5013325"/>
          <p14:tracePt t="89244" x="2540000" y="4962525"/>
          <p14:tracePt t="89258" x="2641600" y="4810125"/>
          <p14:tracePt t="89276" x="2684463" y="4708525"/>
          <p14:tracePt t="89291" x="2684463" y="4605338"/>
          <p14:tracePt t="89308" x="2668588" y="4529138"/>
          <p14:tracePt t="89325" x="2582863" y="4435475"/>
          <p14:tracePt t="89341" x="2430463" y="4333875"/>
          <p14:tracePt t="89358" x="2251075" y="4275138"/>
          <p14:tracePt t="89361" x="2208213" y="4257675"/>
          <p14:tracePt t="89374" x="2090738" y="4224338"/>
          <p14:tracePt t="89391" x="2005013" y="4206875"/>
          <p14:tracePt t="89395" x="1979613" y="4206875"/>
          <p14:tracePt t="89397" x="1962150" y="4206875"/>
          <p14:tracePt t="89408" x="1920875" y="4206875"/>
          <p14:tracePt t="89411" x="1911350" y="4206875"/>
          <p14:tracePt t="89424" x="1868488" y="4206875"/>
          <p14:tracePt t="89441" x="1843088" y="4232275"/>
          <p14:tracePt t="89444" x="1835150" y="4249738"/>
          <p14:tracePt t="89458" x="1792288" y="4283075"/>
          <p14:tracePt t="89460" x="1766888" y="4308475"/>
          <p14:tracePt t="89475" x="1647825" y="4445000"/>
          <p14:tracePt t="89491" x="1512888" y="4622800"/>
          <p14:tracePt t="89508" x="1427163" y="4784725"/>
          <p14:tracePt t="89509" x="1393825" y="4827588"/>
          <p14:tracePt t="89524" x="1325563" y="5030788"/>
          <p14:tracePt t="89526" x="1317625" y="5081588"/>
          <p14:tracePt t="89541" x="1308100" y="5243513"/>
          <p14:tracePt t="89558" x="1317625" y="5413375"/>
          <p14:tracePt t="89574" x="1368425" y="5524500"/>
          <p14:tracePt t="89591" x="1495425" y="5591175"/>
          <p14:tracePt t="89594" x="1520825" y="5608638"/>
          <p14:tracePt t="89607" x="1571625" y="5641975"/>
          <p14:tracePt t="89610" x="1597025" y="5641975"/>
          <p14:tracePt t="89612" x="1614488" y="5641975"/>
          <p14:tracePt t="89625" x="1716088" y="5641975"/>
          <p14:tracePt t="89628" x="1758950" y="5641975"/>
          <p14:tracePt t="89640" x="1903413" y="5641975"/>
          <p14:tracePt t="89644" x="1962150" y="5634038"/>
          <p14:tracePt t="89659" x="2157413" y="5549900"/>
          <p14:tracePt t="89675" x="2352675" y="5421313"/>
          <p14:tracePt t="89691" x="2557463" y="5268913"/>
          <p14:tracePt t="89708" x="2701925" y="5167313"/>
          <p14:tracePt t="89724" x="2811463" y="5073650"/>
          <p14:tracePt t="89741" x="2897188" y="4987925"/>
          <p14:tracePt t="89744" x="2905125" y="4962525"/>
          <p14:tracePt t="89758" x="2940050" y="4878388"/>
          <p14:tracePt t="89762" x="2940050" y="4852988"/>
          <p14:tracePt t="89765" x="2947988" y="4835525"/>
          <p14:tracePt t="89774" x="2955925" y="4818063"/>
          <p14:tracePt t="89790" x="2947988" y="4759325"/>
          <p14:tracePt t="89808" x="2922588" y="4699000"/>
          <p14:tracePt t="89810" x="2922588" y="4691063"/>
          <p14:tracePt t="89825" x="2889250" y="4657725"/>
          <p14:tracePt t="89842" x="2838450" y="4630738"/>
          <p14:tracePt t="89845" x="2828925" y="4622800"/>
          <p14:tracePt t="89858" x="2795588" y="4614863"/>
          <p14:tracePt t="89861" x="2770188" y="4605338"/>
          <p14:tracePt t="89875" x="2727325" y="4597400"/>
          <p14:tracePt t="89891" x="2684463" y="4597400"/>
          <p14:tracePt t="89908" x="2641600" y="4597400"/>
          <p14:tracePt t="89924" x="2608263" y="4597400"/>
          <p14:tracePt t="89941" x="2565400" y="4597400"/>
          <p14:tracePt t="89958" x="2532063" y="4605338"/>
          <p14:tracePt t="89963" x="2514600" y="4614863"/>
          <p14:tracePt t="89966" x="2506663" y="4622800"/>
          <p14:tracePt t="89973" x="2471738" y="4622800"/>
          <p14:tracePt t="89990" x="2387600" y="4683125"/>
          <p14:tracePt t="90007" x="2319338" y="4749800"/>
          <p14:tracePt t="90010" x="2301875" y="4767263"/>
          <p14:tracePt t="90012" x="2286000" y="4784725"/>
          <p14:tracePt t="90025" x="2251075" y="4818063"/>
          <p14:tracePt t="90040" x="2235200" y="4868863"/>
          <p14:tracePt t="90057" x="2208213" y="4894263"/>
          <p14:tracePt t="90060" x="2208213" y="4903788"/>
          <p14:tracePt t="90075" x="2208213" y="4937125"/>
          <p14:tracePt t="90090" x="2192338" y="4972050"/>
          <p14:tracePt t="90108" x="2192338" y="5022850"/>
          <p14:tracePt t="90124" x="2192338" y="5064125"/>
          <p14:tracePt t="90142" x="2235200" y="5167313"/>
          <p14:tracePt t="90157" x="2293938" y="5235575"/>
          <p14:tracePt t="90174" x="2379663" y="5294313"/>
          <p14:tracePt t="90191" x="2506663" y="5362575"/>
          <p14:tracePt t="90194" x="2540000" y="5380038"/>
          <p14:tracePt t="90217" x="2744788" y="5438775"/>
          <p14:tracePt t="90223" x="2838450" y="5456238"/>
          <p14:tracePt t="90226" x="2897188" y="5464175"/>
          <p14:tracePt t="90231" x="2930525" y="5472113"/>
          <p14:tracePt t="90240" x="3024188" y="5472113"/>
          <p14:tracePt t="90257" x="3143250" y="5472113"/>
          <p14:tracePt t="90260" x="3168650" y="5472113"/>
          <p14:tracePt t="90275" x="3262313" y="5438775"/>
          <p14:tracePt t="90291" x="3363913" y="5370513"/>
          <p14:tracePt t="90308" x="3517900" y="5268913"/>
          <p14:tracePt t="90323" x="3627438" y="5183188"/>
          <p14:tracePt t="90327" x="3644900" y="5157788"/>
          <p14:tracePt t="90343" x="3721100" y="5091113"/>
          <p14:tracePt t="90345" x="3738563" y="5064125"/>
          <p14:tracePt t="90358" x="3781425" y="5013325"/>
          <p14:tracePt t="90373" x="3806825" y="4962525"/>
          <p14:tracePt t="90375" x="3822700" y="4937125"/>
          <p14:tracePt t="90390" x="3840163" y="4852988"/>
          <p14:tracePt t="90407" x="3840163" y="4802188"/>
          <p14:tracePt t="90411" x="3840163" y="4784725"/>
          <p14:tracePt t="90413" x="3840163" y="4759325"/>
          <p14:tracePt t="90426" x="3822700" y="4741863"/>
          <p14:tracePt t="90429" x="3822700" y="4733925"/>
          <p14:tracePt t="90441" x="3797300" y="4691063"/>
          <p14:tracePt t="90457" x="3763963" y="4665663"/>
          <p14:tracePt t="90459" x="3763963" y="4648200"/>
          <p14:tracePt t="90475" x="3721100" y="4614863"/>
          <p14:tracePt t="90491" x="3670300" y="4554538"/>
          <p14:tracePt t="90495" x="3662363" y="4546600"/>
          <p14:tracePt t="90512" x="3533775" y="4460875"/>
          <p14:tracePt t="90516" x="3492500" y="4427538"/>
          <p14:tracePt t="90519" x="3441700" y="4402138"/>
          <p14:tracePt t="90522" x="3398838" y="4384675"/>
          <p14:tracePt t="90540" x="3194050" y="4300538"/>
          <p14:tracePt t="90557" x="3049588" y="4265613"/>
          <p14:tracePt t="90573" x="2905125" y="4232275"/>
          <p14:tracePt t="90590" x="2719388" y="4224338"/>
          <p14:tracePt t="90607" x="2514600" y="4224338"/>
          <p14:tracePt t="90610" x="2471738" y="4224338"/>
          <p14:tracePt t="90623" x="2344738" y="4224338"/>
          <p14:tracePt t="90626" x="2319338" y="4224338"/>
          <p14:tracePt t="90641" x="2200275" y="4232275"/>
          <p14:tracePt t="90657" x="2065338" y="4275138"/>
          <p14:tracePt t="90660" x="2030413" y="4291013"/>
          <p14:tracePt t="90663" x="1997075" y="4308475"/>
          <p14:tracePt t="90674" x="1903413" y="4359275"/>
          <p14:tracePt t="90691" x="1724025" y="4478338"/>
          <p14:tracePt t="90707" x="1571625" y="4579938"/>
          <p14:tracePt t="90723" x="1393825" y="4716463"/>
          <p14:tracePt t="90740" x="1265238" y="4868863"/>
          <p14:tracePt t="90757" x="1163638" y="5030788"/>
          <p14:tracePt t="90774" x="1138238" y="5124450"/>
          <p14:tracePt t="90791" x="1112838" y="5235575"/>
          <p14:tracePt t="90795" x="1112838" y="5268913"/>
          <p14:tracePt t="90798" x="1112838" y="5294313"/>
          <p14:tracePt t="90800" x="1112838" y="5319713"/>
          <p14:tracePt t="90806" x="1112838" y="5353050"/>
          <p14:tracePt t="90823" x="1163638" y="5514975"/>
          <p14:tracePt t="90827" x="1198563" y="5565775"/>
          <p14:tracePt t="90841" x="1333500" y="5753100"/>
          <p14:tracePt t="90857" x="1528763" y="5957888"/>
          <p14:tracePt t="90860" x="1579563" y="5991225"/>
          <p14:tracePt t="90863" x="1647825" y="6034088"/>
          <p14:tracePt t="90873" x="1776413" y="6118225"/>
          <p14:tracePt t="90877" x="1835150" y="6161088"/>
          <p14:tracePt t="90878" x="1911350" y="6211888"/>
          <p14:tracePt t="90890" x="2047875" y="6305550"/>
          <p14:tracePt t="90892" x="2106613" y="6348413"/>
          <p14:tracePt t="90907" x="2344738" y="6450013"/>
          <p14:tracePt t="90923" x="2514600" y="6475413"/>
          <p14:tracePt t="90946" x="2651125" y="6475413"/>
          <p14:tracePt t="90953" x="2719388" y="6475413"/>
          <p14:tracePt t="90957" x="2744788" y="6467475"/>
          <p14:tracePt t="90973" x="2863850" y="6391275"/>
          <p14:tracePt t="90989" x="3049588" y="6262688"/>
          <p14:tracePt t="91007" x="3322638" y="6084888"/>
          <p14:tracePt t="91009" x="3381375" y="6042025"/>
          <p14:tracePt t="91023" x="3586163" y="5915025"/>
          <p14:tracePt t="91027" x="3636963" y="5872163"/>
          <p14:tracePt t="91028" x="3695700" y="5821363"/>
          <p14:tracePt t="91041" x="3822700" y="5702300"/>
          <p14:tracePt t="91057" x="3925888" y="5583238"/>
          <p14:tracePt t="91060" x="3941763" y="5557838"/>
          <p14:tracePt t="91073" x="4010025" y="5464175"/>
          <p14:tracePt t="91075" x="4027488" y="5438775"/>
          <p14:tracePt t="91090" x="4078288" y="5353050"/>
          <p14:tracePt t="91107" x="4121150" y="5286375"/>
          <p14:tracePt t="91123" x="4137025" y="5251450"/>
          <p14:tracePt t="91125" x="4137025" y="5243513"/>
          <p14:tracePt t="91140" x="4137025" y="5235575"/>
          <p14:tracePt t="91157" x="4137025" y="5200650"/>
          <p14:tracePt t="91173" x="4121150" y="5200650"/>
          <p14:tracePt t="91190" x="4095750" y="5192713"/>
          <p14:tracePt t="91207" x="4070350" y="5192713"/>
          <p14:tracePt t="91210" x="4060825" y="5192713"/>
          <p14:tracePt t="91213" x="4052888" y="5192713"/>
          <p14:tracePt t="91223" x="4010025" y="5192713"/>
          <p14:tracePt t="91224" x="3992563" y="5192713"/>
          <p14:tracePt t="91240" x="3797300" y="5192713"/>
          <p14:tracePt t="91256" x="3467100" y="5251450"/>
          <p14:tracePt t="91273" x="3084513" y="5337175"/>
          <p14:tracePt t="91276" x="3016250" y="5345113"/>
          <p14:tracePt t="91279" x="2940050" y="5353050"/>
          <p14:tracePt t="91294" x="2778125" y="5370513"/>
          <p14:tracePt t="91303" x="2709863" y="5387975"/>
          <p14:tracePt t="91309" x="2651125" y="5405438"/>
          <p14:tracePt t="91315" x="2633663" y="5405438"/>
          <p14:tracePt t="91317" x="2600325" y="5413375"/>
          <p14:tracePt t="91320" x="2574925" y="5421313"/>
          <p14:tracePt t="91323" x="2549525" y="5430838"/>
          <p14:tracePt t="91339" x="2463800" y="5456238"/>
          <p14:tracePt t="91357" x="2352675" y="5489575"/>
          <p14:tracePt t="91373" x="2268538" y="5532438"/>
          <p14:tracePt t="91389" x="2174875" y="5591175"/>
          <p14:tracePt t="91407" x="2065338" y="5668963"/>
          <p14:tracePt t="91410" x="2038350" y="5694363"/>
          <p14:tracePt t="91412" x="2012950" y="5719763"/>
          <p14:tracePt t="91423" x="1962150" y="5788025"/>
          <p14:tracePt t="91426" x="1936750" y="5829300"/>
          <p14:tracePt t="91441" x="1843088" y="6008688"/>
          <p14:tracePt t="91456" x="1801813" y="6110288"/>
          <p14:tracePt t="91460" x="1784350" y="6169025"/>
          <p14:tracePt t="91473" x="1784350" y="6229350"/>
          <p14:tracePt t="91475" x="1784350" y="6237288"/>
          <p14:tracePt t="91490" x="1784350" y="6280150"/>
          <p14:tracePt t="91493" x="1784350" y="6297613"/>
          <p14:tracePt t="91506" x="1766888" y="6348413"/>
          <p14:tracePt t="91508" x="1766888" y="6365875"/>
          <p14:tracePt t="91523" x="1817688" y="6442075"/>
          <p14:tracePt t="91540" x="1962150" y="6543675"/>
          <p14:tracePt t="91556" x="2149475" y="6654800"/>
          <p14:tracePt t="91560" x="2208213" y="6688138"/>
          <p14:tracePt t="91562" x="2268538" y="6705600"/>
          <p14:tracePt t="91573" x="2463800" y="6756400"/>
          <p14:tracePt t="91589" x="2744788" y="6824663"/>
          <p14:tracePt t="91606" x="2982913" y="6840538"/>
          <p14:tracePt t="91623" x="3211513" y="6840538"/>
          <p14:tracePt t="91625" x="3270250" y="6840538"/>
          <p14:tracePt t="91639" x="3432175" y="6815138"/>
          <p14:tracePt t="91642" x="3482975" y="6807200"/>
          <p14:tracePt t="91657" x="3695700" y="6764338"/>
          <p14:tracePt t="91673" x="3900488" y="6696075"/>
          <p14:tracePt t="91676" x="3933825" y="6688138"/>
          <p14:tracePt t="91678" x="3976688" y="6680200"/>
          <p14:tracePt t="91690" x="4060825" y="6645275"/>
          <p14:tracePt t="91692" x="4086225" y="6637338"/>
          <p14:tracePt t="91707" x="4197350" y="6594475"/>
          <p14:tracePt t="91723" x="4248150" y="6569075"/>
          <p14:tracePt t="91739" x="4281488" y="6551613"/>
          <p14:tracePt t="91756" x="4316413" y="6535738"/>
          <p14:tracePt t="91773" x="4341813" y="6526213"/>
          <p14:tracePt t="91790" x="4349750" y="6526213"/>
          <p14:tracePt t="91871" x="4367213" y="6526213"/>
          <p14:tracePt t="91897" x="4384675" y="6518275"/>
          <p14:tracePt t="91942" x="4400550" y="6510338"/>
          <p14:tracePt t="91954" x="4400550" y="6500813"/>
          <p14:tracePt t="92151" x="4410075" y="6500813"/>
          <p14:tracePt t="92158" x="4425950" y="6492875"/>
          <p14:tracePt t="92165" x="4443413" y="6492875"/>
          <p14:tracePt t="92168" x="4460875" y="6483350"/>
          <p14:tracePt t="92172" x="4468813" y="6475413"/>
          <p14:tracePt t="92189" x="4554538" y="6450013"/>
          <p14:tracePt t="92206" x="4699000" y="6399213"/>
          <p14:tracePt t="92223" x="4953000" y="6323013"/>
          <p14:tracePt t="92226" x="5029200" y="6305550"/>
          <p14:tracePt t="92228" x="5097463" y="6280150"/>
          <p14:tracePt t="92239" x="5302250" y="6237288"/>
          <p14:tracePt t="92242" x="5421313" y="6203950"/>
          <p14:tracePt t="92244" x="5548313" y="6169025"/>
          <p14:tracePt t="92256" x="5837238" y="6092825"/>
          <p14:tracePt t="92258" x="6007100" y="6042025"/>
          <p14:tracePt t="92273" x="6813550" y="5829300"/>
          <p14:tracePt t="92289" x="7586663" y="5616575"/>
          <p14:tracePt t="92292" x="7766050" y="5557838"/>
          <p14:tracePt t="92308" x="8250238" y="5337175"/>
          <p14:tracePt t="92310" x="8343900" y="5268913"/>
          <p14:tracePt t="92323" x="8597900" y="5116513"/>
          <p14:tracePt t="92340" x="8802688" y="4979988"/>
          <p14:tracePt t="92356" x="8912225" y="4903788"/>
          <p14:tracePt t="92373" x="8980488" y="4835525"/>
          <p14:tracePt t="92376" x="8988425" y="4818063"/>
          <p14:tracePt t="92389" x="9005888" y="4802188"/>
          <p14:tracePt t="92391" x="9013825" y="4775200"/>
          <p14:tracePt t="92394" x="9013825" y="4767263"/>
          <p14:tracePt t="92406" x="9023350" y="4724400"/>
          <p14:tracePt t="92422" x="9005888" y="4673600"/>
          <p14:tracePt t="92439" x="9005888" y="4657725"/>
          <p14:tracePt t="92442" x="9005888" y="4648200"/>
          <p14:tracePt t="92455" x="9005888" y="4640263"/>
          <p14:tracePt t="92473" x="9005888" y="4622800"/>
          <p14:tracePt t="92489" x="9013825" y="4589463"/>
          <p14:tracePt t="92492" x="9023350" y="4579938"/>
          <p14:tracePt t="92507" x="9048750" y="4529138"/>
          <p14:tracePt t="92523" x="9091613" y="4435475"/>
          <p14:tracePt t="92539" x="9150350" y="4333875"/>
          <p14:tracePt t="92555" x="9226550" y="4181475"/>
          <p14:tracePt t="92572" x="9269413" y="4044950"/>
          <p14:tracePt t="92589" x="9286875" y="3951288"/>
          <p14:tracePt t="92592" x="9294813" y="3943350"/>
          <p14:tracePt t="92594" x="9302750" y="3925888"/>
          <p14:tracePt t="92606" x="9302750" y="3917950"/>
          <p14:tracePt t="92622" x="9302750" y="3908425"/>
          <p14:tracePt t="92678" x="9294813" y="3908425"/>
          <p14:tracePt t="92686" x="9277350" y="3908425"/>
          <p14:tracePt t="92690" x="9251950" y="3917950"/>
          <p14:tracePt t="92694" x="9236075" y="3935413"/>
          <p14:tracePt t="92697" x="9209088" y="3943350"/>
          <p14:tracePt t="92705" x="9150350" y="3976688"/>
          <p14:tracePt t="92707" x="9124950" y="4002088"/>
          <p14:tracePt t="92723" x="8972550" y="4164013"/>
          <p14:tracePt t="92739" x="8836025" y="4384675"/>
          <p14:tracePt t="92755" x="8759825" y="4622800"/>
          <p14:tracePt t="92772" x="8759825" y="4792663"/>
          <p14:tracePt t="92789" x="8853488" y="4911725"/>
          <p14:tracePt t="92792" x="8886825" y="4929188"/>
          <p14:tracePt t="92794" x="8912225" y="4954588"/>
          <p14:tracePt t="92805" x="9013825" y="5022850"/>
          <p14:tracePt t="92821" x="9158288" y="5091113"/>
          <p14:tracePt t="92838" x="9380538" y="5099050"/>
          <p14:tracePt t="92842" x="9439275" y="5099050"/>
          <p14:tracePt t="92855" x="9642475" y="5073650"/>
          <p14:tracePt t="92858" x="9720263" y="5048250"/>
          <p14:tracePt t="92860" x="9796463" y="5030788"/>
          <p14:tracePt t="92873" x="9966325" y="4946650"/>
          <p14:tracePt t="92889" x="10153650" y="4843463"/>
          <p14:tracePt t="92905" x="10237788" y="4749800"/>
          <p14:tracePt t="92923" x="10288588" y="4683125"/>
          <p14:tracePt t="92939" x="10313988" y="4589463"/>
          <p14:tracePt t="92955" x="10339388" y="4513263"/>
          <p14:tracePt t="92972" x="10339388" y="4427538"/>
          <p14:tracePt t="92988" x="10323513" y="4376738"/>
          <p14:tracePt t="93005" x="10298113" y="4351338"/>
          <p14:tracePt t="93038" x="10288588" y="4351338"/>
          <p14:tracePt t="93053" x="10271125" y="4351338"/>
          <p14:tracePt t="93058" x="10263188" y="4351338"/>
          <p14:tracePt t="93074" x="10186988" y="4368800"/>
          <p14:tracePt t="93077" x="10169525" y="4376738"/>
          <p14:tracePt t="93089" x="10110788" y="4394200"/>
          <p14:tracePt t="93105" x="10017125" y="4452938"/>
          <p14:tracePt t="93108" x="9999663" y="4452938"/>
          <p14:tracePt t="93123" x="9915525" y="4529138"/>
          <p14:tracePt t="93139" x="9855200" y="4579938"/>
          <p14:tracePt t="93156" x="9786938" y="4673600"/>
          <p14:tracePt t="93172" x="9728200" y="4775200"/>
          <p14:tracePt t="93189" x="9702800" y="4868863"/>
          <p14:tracePt t="93193" x="9702800" y="4886325"/>
          <p14:tracePt t="93195" x="9702800" y="4903788"/>
          <p14:tracePt t="93205" x="9702800" y="4929188"/>
          <p14:tracePt t="93221" x="9702800" y="4937125"/>
          <p14:tracePt t="93242" x="9710738" y="4937125"/>
          <p14:tracePt t="93255" x="9728200" y="4937125"/>
          <p14:tracePt t="93258" x="9745663" y="4937125"/>
          <p14:tracePt t="93273" x="9812338" y="4937125"/>
          <p14:tracePt t="93289" x="9880600" y="4937125"/>
          <p14:tracePt t="93305" x="9915525" y="4919663"/>
          <p14:tracePt t="93323" x="9948863" y="4894263"/>
          <p14:tracePt t="93339" x="9974263" y="4868863"/>
          <p14:tracePt t="93356" x="10009188" y="4827588"/>
          <p14:tracePt t="93373" x="10025063" y="4792663"/>
          <p14:tracePt t="93376" x="10025063" y="4784725"/>
          <p14:tracePt t="93380" x="10034588" y="4775200"/>
          <p14:tracePt t="93388" x="10034588" y="4759325"/>
          <p14:tracePt t="93405" x="10034588" y="4741863"/>
          <p14:tracePt t="93421" x="10042525" y="4724400"/>
          <p14:tracePt t="93512" x="10042525" y="4716463"/>
          <p14:tracePt t="93547" x="10034588" y="4716463"/>
          <p14:tracePt t="93552" x="10025063" y="4724400"/>
          <p14:tracePt t="93561" x="10017125" y="4724400"/>
          <p14:tracePt t="93575" x="9999663" y="4733925"/>
          <p14:tracePt t="93589" x="9999663" y="4741863"/>
          <p14:tracePt t="93618" x="9991725" y="4749800"/>
          <p14:tracePt t="93629" x="9983788" y="4749800"/>
          <p14:tracePt t="108071" x="10017125" y="4741863"/>
          <p14:tracePt t="108076" x="10042525" y="4724400"/>
          <p14:tracePt t="108080" x="10067925" y="4708525"/>
          <p14:tracePt t="108082" x="10093325" y="4683125"/>
          <p14:tracePt t="108084" x="10110788" y="4673600"/>
          <p14:tracePt t="108096" x="10153650" y="4648200"/>
          <p14:tracePt t="108112" x="10245725" y="4605338"/>
          <p14:tracePt t="108129" x="10433050" y="4554538"/>
          <p14:tracePt t="108132" x="10493375" y="4529138"/>
          <p14:tracePt t="108135" x="10569575" y="4513263"/>
          <p14:tracePt t="108146" x="10807700" y="4445000"/>
          <p14:tracePt t="108163" x="11188700" y="4333875"/>
          <p14:tracePt t="108179" x="11452225" y="4265613"/>
          <p14:tracePt t="108181" x="11512550" y="4249738"/>
          <p14:tracePt t="108184" x="11571288" y="4224338"/>
          <p14:tracePt t="108201" x="11733213" y="4189413"/>
          <p14:tracePt t="108207" x="11809413" y="4171950"/>
          <p14:tracePt t="108212" x="11877675" y="4146550"/>
          <p14:tracePt t="108229" x="12014200" y="4113213"/>
          <p14:tracePt t="108246" x="12184063" y="4062413"/>
          <p14:tracePt t="110834" x="11657013" y="3867150"/>
          <p14:tracePt t="110835" x="11487150" y="3925888"/>
          <p14:tracePt t="110844" x="11079163" y="4019550"/>
          <p14:tracePt t="110861" x="9974263" y="4291013"/>
          <p14:tracePt t="110864" x="9685338" y="4376738"/>
          <p14:tracePt t="110877" x="8828088" y="4572000"/>
          <p14:tracePt t="110880" x="8580438" y="4622800"/>
          <p14:tracePt t="110896" x="7705725" y="4802188"/>
          <p14:tracePt t="110900" x="7510463" y="4843463"/>
          <p14:tracePt t="110911" x="7196138" y="4903788"/>
          <p14:tracePt t="110913" x="7069138" y="4911725"/>
          <p14:tracePt t="110928" x="6661150" y="4946650"/>
          <p14:tracePt t="110945" x="6270625" y="4962525"/>
          <p14:tracePt t="110965" x="6202363" y="4962525"/>
          <p14:tracePt t="110977" x="6194425" y="4946650"/>
          <p14:tracePt t="110979" x="6184900" y="4946650"/>
          <p14:tracePt t="110982" x="6176963" y="4946650"/>
          <p14:tracePt t="110994" x="6167438" y="4946650"/>
          <p14:tracePt t="111011" x="6159500" y="4946650"/>
          <p14:tracePt t="111029" x="6151563" y="4946650"/>
          <p14:tracePt t="111045" x="6142038" y="4946650"/>
          <p14:tracePt t="111061" x="6134100" y="4937125"/>
          <p14:tracePt t="111098" x="6126163" y="4937125"/>
          <p14:tracePt t="111108" x="6116638" y="4929188"/>
          <p14:tracePt t="111119" x="6116638" y="4919663"/>
          <p14:tracePt t="111132" x="6126163" y="4911725"/>
          <p14:tracePt t="111147" x="6184900" y="4878388"/>
          <p14:tracePt t="111161" x="6278563" y="4802188"/>
          <p14:tracePt t="111178" x="6440488" y="4691063"/>
          <p14:tracePt t="111182" x="6516688" y="4648200"/>
          <p14:tracePt t="111194" x="6729413" y="4503738"/>
          <p14:tracePt t="111211" x="7026275" y="4308475"/>
          <p14:tracePt t="111214" x="7119938" y="4249738"/>
          <p14:tracePt t="111227" x="7323138" y="4105275"/>
          <p14:tracePt t="111230" x="7391400" y="4062413"/>
          <p14:tracePt t="111244" x="7621588" y="3900488"/>
          <p14:tracePt t="111261" x="7824788" y="3713163"/>
          <p14:tracePt t="111263" x="7875588" y="3662363"/>
          <p14:tracePt t="111286" x="8088313" y="3416300"/>
          <p14:tracePt t="111290" x="8113713" y="3382963"/>
          <p14:tracePt t="111293" x="8131175" y="3348038"/>
          <p14:tracePt t="111298" x="8147050" y="3322638"/>
          <p14:tracePt t="111299" x="8181975" y="3289300"/>
          <p14:tracePt t="111311" x="8215313" y="3211513"/>
          <p14:tracePt t="111327" x="8250238" y="3144838"/>
          <p14:tracePt t="111344" x="8250238" y="3059113"/>
          <p14:tracePt t="111360" x="8232775" y="3008313"/>
          <p14:tracePt t="111378" x="8174038" y="2957513"/>
          <p14:tracePt t="111394" x="8037513" y="2897188"/>
          <p14:tracePt t="111410" x="7740650" y="2820988"/>
          <p14:tracePt t="111413" x="7654925" y="2795588"/>
          <p14:tracePt t="111427" x="7366000" y="2744788"/>
          <p14:tracePt t="111430" x="7246938" y="2744788"/>
          <p14:tracePt t="111444" x="6823075" y="2744788"/>
          <p14:tracePt t="111461" x="6440488" y="2744788"/>
          <p14:tracePt t="111464" x="6354763" y="2744788"/>
          <p14:tracePt t="111477" x="6083300" y="2805113"/>
          <p14:tracePt t="111480" x="5989638" y="2820988"/>
          <p14:tracePt t="111482" x="5921375" y="2846388"/>
          <p14:tracePt t="111495" x="5751513" y="2889250"/>
          <p14:tracePt t="111510" x="5548313" y="3008313"/>
          <p14:tracePt t="111527" x="5386388" y="3135313"/>
          <p14:tracePt t="111544" x="5292725" y="3254375"/>
          <p14:tracePt t="111546" x="5267325" y="3297238"/>
          <p14:tracePt t="111561" x="5165725" y="3449638"/>
          <p14:tracePt t="111579" x="5072063" y="3687763"/>
          <p14:tracePt t="111583" x="5064125" y="3748088"/>
          <p14:tracePt t="111585" x="5038725" y="3824288"/>
          <p14:tracePt t="111593" x="5003800" y="3951288"/>
          <p14:tracePt t="111611" x="4995863" y="4265613"/>
          <p14:tracePt t="111614" x="4995863" y="4341813"/>
          <p14:tracePt t="111633" x="5064125" y="4648200"/>
          <p14:tracePt t="111637" x="5106988" y="4716463"/>
          <p14:tracePt t="111641" x="5191125" y="4827588"/>
          <p14:tracePt t="111649" x="5302250" y="4929188"/>
          <p14:tracePt t="111660" x="5472113" y="5038725"/>
          <p14:tracePt t="111677" x="5743575" y="5124450"/>
          <p14:tracePt t="111680" x="5811838" y="5132388"/>
          <p14:tracePt t="111682" x="5895975" y="5132388"/>
          <p14:tracePt t="111695" x="6159500" y="5132388"/>
          <p14:tracePt t="111711" x="6473825" y="5106988"/>
          <p14:tracePt t="111727" x="6762750" y="5022850"/>
          <p14:tracePt t="111743" x="6975475" y="4954588"/>
          <p14:tracePt t="111761" x="7196138" y="4810125"/>
          <p14:tracePt t="111778" x="7315200" y="4733925"/>
          <p14:tracePt t="111794" x="7416800" y="4640263"/>
          <p14:tracePt t="111798" x="7442200" y="4622800"/>
          <p14:tracePt t="111801" x="7467600" y="4614863"/>
          <p14:tracePt t="111810" x="7518400" y="4564063"/>
          <p14:tracePt t="111827" x="7629525" y="4435475"/>
          <p14:tracePt t="111830" x="7672388" y="4402138"/>
          <p14:tracePt t="111844" x="7781925" y="4224338"/>
          <p14:tracePt t="111860" x="7875588" y="4079875"/>
          <p14:tracePt t="111863" x="7893050" y="4037013"/>
          <p14:tracePt t="111877" x="7969250" y="3908425"/>
          <p14:tracePt t="111880" x="7986713" y="3867150"/>
          <p14:tracePt t="111882" x="8020050" y="3816350"/>
          <p14:tracePt t="111893" x="8080375" y="3705225"/>
          <p14:tracePt t="111895" x="8096250" y="3654425"/>
          <p14:tracePt t="111911" x="8139113" y="3517900"/>
          <p14:tracePt t="111927" x="8147050" y="3424238"/>
          <p14:tracePt t="111943" x="8147050" y="3373438"/>
          <p14:tracePt t="111961" x="8139113" y="3330575"/>
          <p14:tracePt t="111985" x="8113713" y="3289300"/>
          <p14:tracePt t="111991" x="8105775" y="3279775"/>
          <p14:tracePt t="111999" x="8088313" y="3263900"/>
          <p14:tracePt t="112010" x="8080375" y="3246438"/>
          <p14:tracePt t="112027" x="8062913" y="3228975"/>
          <p14:tracePt t="112045" x="8054975" y="3228975"/>
          <p14:tracePt t="112060" x="8037513" y="3221038"/>
          <p14:tracePt t="112077" x="8037513" y="3211513"/>
          <p14:tracePt t="112094" x="8029575" y="3211513"/>
          <p14:tracePt t="112124" x="8020050" y="3211513"/>
          <p14:tracePt t="112129" x="8012113" y="3211513"/>
          <p14:tracePt t="112144" x="7994650" y="3211513"/>
          <p14:tracePt t="112516" x="7977188" y="3221038"/>
          <p14:tracePt t="112523" x="7900988" y="3314700"/>
          <p14:tracePt t="112528" x="7859713" y="3340100"/>
          <p14:tracePt t="112531" x="7832725" y="3365500"/>
          <p14:tracePt t="112537" x="7807325" y="3416300"/>
          <p14:tracePt t="112543" x="7781925" y="3433763"/>
          <p14:tracePt t="112544" x="7756525" y="3475038"/>
          <p14:tracePt t="112559" x="7621588" y="3636963"/>
          <p14:tracePt t="112577" x="7426325" y="3832225"/>
          <p14:tracePt t="112579" x="7373938" y="3883025"/>
          <p14:tracePt t="112593" x="7178675" y="4037013"/>
          <p14:tracePt t="112595" x="7112000" y="4087813"/>
          <p14:tracePt t="112610" x="6848475" y="4333875"/>
          <p14:tracePt t="112626" x="6626225" y="4546600"/>
          <p14:tracePt t="112643" x="6473825" y="4733925"/>
          <p14:tracePt t="112661" x="6380163" y="4878388"/>
          <p14:tracePt t="112677" x="6372225" y="4946650"/>
          <p14:tracePt t="112693" x="6372225" y="4979988"/>
          <p14:tracePt t="112710" x="6372225" y="5030788"/>
          <p14:tracePt t="112728" x="6372225" y="5064125"/>
          <p14:tracePt t="112730" x="6372225" y="5081588"/>
          <p14:tracePt t="112745" x="6397625" y="5132388"/>
          <p14:tracePt t="112760" x="6465888" y="5226050"/>
          <p14:tracePt t="112780" x="6575425" y="5362575"/>
          <p14:tracePt t="112784" x="6592888" y="5395913"/>
          <p14:tracePt t="112788" x="6618288" y="5421313"/>
          <p14:tracePt t="112792" x="6643688" y="5446713"/>
          <p14:tracePt t="112810" x="6745288" y="5514975"/>
          <p14:tracePt t="112811" x="6770688" y="5532438"/>
          <p14:tracePt t="112826" x="6838950" y="5565775"/>
          <p14:tracePt t="112827" x="6864350" y="5575300"/>
          <p14:tracePt t="112843" x="6924675" y="5591175"/>
          <p14:tracePt t="112845" x="6942138" y="5600700"/>
          <p14:tracePt t="112860" x="7059613" y="5634038"/>
          <p14:tracePt t="112877" x="7137400" y="5651500"/>
          <p14:tracePt t="112880" x="7162800" y="5651500"/>
          <p14:tracePt t="112883" x="7178675" y="5659438"/>
          <p14:tracePt t="112893" x="7264400" y="5676900"/>
          <p14:tracePt t="112910" x="7358063" y="5676900"/>
          <p14:tracePt t="112926" x="7451725" y="5668963"/>
          <p14:tracePt t="112943" x="7502525" y="5651500"/>
          <p14:tracePt t="112959" x="7553325" y="5626100"/>
          <p14:tracePt t="112976" x="7612063" y="5591175"/>
          <p14:tracePt t="112979" x="7637463" y="5575300"/>
          <p14:tracePt t="112993" x="7723188" y="5514975"/>
          <p14:tracePt t="112995" x="7756525" y="5489575"/>
          <p14:tracePt t="113011" x="7900988" y="5395913"/>
          <p14:tracePt t="113027" x="8020050" y="5319713"/>
          <p14:tracePt t="113043" x="8096250" y="5268913"/>
          <p14:tracePt t="113059" x="8147050" y="5218113"/>
          <p14:tracePt t="113062" x="8164513" y="5200650"/>
          <p14:tracePt t="113077" x="8199438" y="5157788"/>
          <p14:tracePt t="113093" x="8258175" y="5091113"/>
          <p14:tracePt t="113109" x="8291513" y="5005388"/>
          <p14:tracePt t="113126" x="8334375" y="4937125"/>
          <p14:tracePt t="113143" x="8343900" y="4894263"/>
          <p14:tracePt t="113146" x="8343900" y="4878388"/>
          <p14:tracePt t="113148" x="8343900" y="4868863"/>
          <p14:tracePt t="113159" x="8351838" y="4835525"/>
          <p14:tracePt t="113176" x="8377238" y="4767263"/>
          <p14:tracePt t="113193" x="8394700" y="4683125"/>
          <p14:tracePt t="113196" x="8402638" y="4657725"/>
          <p14:tracePt t="113198" x="8402638" y="4640263"/>
          <p14:tracePt t="113210" x="8410575" y="4572000"/>
          <p14:tracePt t="113226" x="8428038" y="4470400"/>
          <p14:tracePt t="113243" x="8420100" y="4394200"/>
          <p14:tracePt t="113259" x="8410575" y="4333875"/>
          <p14:tracePt t="113262" x="8402638" y="4316413"/>
          <p14:tracePt t="113277" x="8385175" y="4275138"/>
          <p14:tracePt t="113293" x="8359775" y="4214813"/>
          <p14:tracePt t="113309" x="8326438" y="4171950"/>
          <p14:tracePt t="113326" x="8301038" y="4087813"/>
          <p14:tracePt t="113329" x="8291513" y="4052888"/>
          <p14:tracePt t="113343" x="8240713" y="3960813"/>
          <p14:tracePt t="113346" x="8232775" y="3943350"/>
          <p14:tracePt t="113349" x="8207375" y="3925888"/>
          <p14:tracePt t="113359" x="8181975" y="3883025"/>
          <p14:tracePt t="113361" x="8174038" y="3875088"/>
          <p14:tracePt t="113363" x="8147050" y="3857625"/>
          <p14:tracePt t="113376" x="8105775" y="3816350"/>
          <p14:tracePt t="113393" x="8045450" y="3756025"/>
          <p14:tracePt t="113396" x="8037513" y="3756025"/>
          <p14:tracePt t="113410" x="7977188" y="3722688"/>
          <p14:tracePt t="113427" x="7885113" y="3687763"/>
          <p14:tracePt t="113443" x="7723188" y="3654425"/>
          <p14:tracePt t="113459" x="7570788" y="3636963"/>
          <p14:tracePt t="113477" x="7408863" y="3629025"/>
          <p14:tracePt t="113493" x="7264400" y="3629025"/>
          <p14:tracePt t="113510" x="7127875" y="3646488"/>
          <p14:tracePt t="113514" x="7085013" y="3654425"/>
          <p14:tracePt t="113516" x="7051675" y="3662363"/>
          <p14:tracePt t="113526" x="6975475" y="3687763"/>
          <p14:tracePt t="113543" x="6831013" y="3722688"/>
          <p14:tracePt t="113545" x="6780213" y="3738563"/>
          <p14:tracePt t="113559" x="6626225" y="3790950"/>
          <p14:tracePt t="113562" x="6584950" y="3806825"/>
          <p14:tracePt t="113582" x="6405563" y="3857625"/>
          <p14:tracePt t="113589" x="6346825" y="3875088"/>
          <p14:tracePt t="113596" x="6303963" y="3892550"/>
          <p14:tracePt t="113609" x="6253163" y="3925888"/>
          <p14:tracePt t="113612" x="6235700" y="3935413"/>
          <p14:tracePt t="113614" x="6210300" y="3951288"/>
          <p14:tracePt t="113627" x="6159500" y="3986213"/>
          <p14:tracePt t="113643" x="6091238" y="4027488"/>
          <p14:tracePt t="113659" x="6040438" y="4070350"/>
          <p14:tracePt t="113676" x="5964238" y="4146550"/>
          <p14:tracePt t="113693" x="5895975" y="4214813"/>
          <p14:tracePt t="113710" x="5827713" y="4300538"/>
          <p14:tracePt t="113713" x="5819775" y="4316413"/>
          <p14:tracePt t="113726" x="5776913" y="4384675"/>
          <p14:tracePt t="113742" x="5708650" y="4470400"/>
          <p14:tracePt t="113746" x="5692775" y="4486275"/>
          <p14:tracePt t="113759" x="5675313" y="4538663"/>
          <p14:tracePt t="113762" x="5657850" y="4554538"/>
          <p14:tracePt t="113776" x="5616575" y="4622800"/>
          <p14:tracePt t="113792" x="5581650" y="4691063"/>
          <p14:tracePt t="113809" x="5581650" y="4749800"/>
          <p14:tracePt t="113812" x="5581650" y="4759325"/>
          <p14:tracePt t="113814" x="5581650" y="4775200"/>
          <p14:tracePt t="113826" x="5581650" y="4827588"/>
          <p14:tracePt t="113842" x="5581650" y="4886325"/>
          <p14:tracePt t="113859" x="5581650" y="4954588"/>
          <p14:tracePt t="113877" x="5632450" y="5038725"/>
          <p14:tracePt t="113882" x="5649913" y="5064125"/>
          <p14:tracePt t="113892" x="5708650" y="5132388"/>
          <p14:tracePt t="113909" x="5751513" y="5200650"/>
          <p14:tracePt t="113912" x="5776913" y="5226050"/>
          <p14:tracePt t="113926" x="5880100" y="5327650"/>
          <p14:tracePt t="113942" x="6040438" y="5395913"/>
          <p14:tracePt t="113946" x="6091238" y="5430838"/>
          <p14:tracePt t="113959" x="6227763" y="5481638"/>
          <p14:tracePt t="113962" x="6270625" y="5489575"/>
          <p14:tracePt t="113964" x="6311900" y="5497513"/>
          <p14:tracePt t="113975" x="6456363" y="5540375"/>
          <p14:tracePt t="113999" x="6678613" y="5616575"/>
          <p14:tracePt t="114005" x="6754813" y="5626100"/>
          <p14:tracePt t="114010" x="6788150" y="5634038"/>
          <p14:tracePt t="114013" x="6813550" y="5634038"/>
          <p14:tracePt t="114018" x="6881813" y="5651500"/>
          <p14:tracePt t="114025" x="6899275" y="5659438"/>
          <p14:tracePt t="114026" x="6924675" y="5659438"/>
          <p14:tracePt t="114043" x="7018338" y="5659438"/>
          <p14:tracePt t="114059" x="7153275" y="5659438"/>
          <p14:tracePt t="114076" x="7358063" y="5659438"/>
          <p14:tracePt t="114093" x="7553325" y="5641975"/>
          <p14:tracePt t="114109" x="7740650" y="5583238"/>
          <p14:tracePt t="114126" x="7842250" y="5549900"/>
          <p14:tracePt t="114128" x="7885113" y="5532438"/>
          <p14:tracePt t="114130" x="7900988" y="5524500"/>
          <p14:tracePt t="114142" x="7969250" y="5489575"/>
          <p14:tracePt t="114146" x="7986713" y="5472113"/>
          <p14:tracePt t="114159" x="8054975" y="5413375"/>
          <p14:tracePt t="114162" x="8070850" y="5405438"/>
          <p14:tracePt t="114176" x="8139113" y="5327650"/>
          <p14:tracePt t="114179" x="8164513" y="5311775"/>
          <p14:tracePt t="114192" x="8215313" y="5260975"/>
          <p14:tracePt t="114209" x="8291513" y="5167313"/>
          <p14:tracePt t="114212" x="8318500" y="5149850"/>
          <p14:tracePt t="114214" x="8351838" y="5124450"/>
          <p14:tracePt t="114225" x="8394700" y="5064125"/>
          <p14:tracePt t="114228" x="8410575" y="5030788"/>
          <p14:tracePt t="114245" x="8488363" y="4929188"/>
          <p14:tracePt t="114259" x="8547100" y="4792663"/>
          <p14:tracePt t="114276" x="8632825" y="4648200"/>
          <p14:tracePt t="114294" x="8691563" y="4419600"/>
          <p14:tracePt t="114297" x="8716963" y="4368800"/>
          <p14:tracePt t="114308" x="8742363" y="4232275"/>
          <p14:tracePt t="114325" x="8759825" y="4105275"/>
          <p14:tracePt t="114342" x="8759825" y="4019550"/>
          <p14:tracePt t="114346" x="8759825" y="3994150"/>
          <p14:tracePt t="114359" x="8742363" y="3943350"/>
          <p14:tracePt t="114375" x="8674100" y="3857625"/>
          <p14:tracePt t="114393" x="8615363" y="3790950"/>
          <p14:tracePt t="114409" x="8564563" y="3738563"/>
          <p14:tracePt t="114425" x="8513763" y="3705225"/>
          <p14:tracePt t="114442" x="8428038" y="3662363"/>
          <p14:tracePt t="114459" x="8351838" y="3619500"/>
          <p14:tracePt t="114463" x="8326438" y="3611563"/>
          <p14:tracePt t="114465" x="8291513" y="3594100"/>
          <p14:tracePt t="114475" x="8258175" y="3568700"/>
          <p14:tracePt t="114478" x="8232775" y="3560763"/>
          <p14:tracePt t="114492" x="8070850" y="3527425"/>
          <p14:tracePt t="114509" x="7900988" y="3467100"/>
          <p14:tracePt t="114512" x="7867650" y="3459163"/>
          <p14:tracePt t="114525" x="7766050" y="3433763"/>
          <p14:tracePt t="114528" x="7748588" y="3433763"/>
          <p14:tracePt t="114543" x="7612063" y="3433763"/>
          <p14:tracePt t="114559" x="7467600" y="3433763"/>
          <p14:tracePt t="114576" x="7281863" y="3475038"/>
          <p14:tracePt t="114579" x="7239000" y="3492500"/>
          <p14:tracePt t="114593" x="7051675" y="3543300"/>
          <p14:tracePt t="114609" x="6889750" y="3586163"/>
          <p14:tracePt t="114625" x="6737350" y="3646488"/>
          <p14:tracePt t="114642" x="6653213" y="3705225"/>
          <p14:tracePt t="114659" x="6592888" y="3738563"/>
          <p14:tracePt t="114663" x="6575425" y="3756025"/>
          <p14:tracePt t="114666" x="6567488" y="3763963"/>
          <p14:tracePt t="114675" x="6534150" y="3773488"/>
          <p14:tracePt t="114678" x="6534150" y="3781425"/>
          <p14:tracePt t="114693" x="6483350" y="3824288"/>
          <p14:tracePt t="114696" x="6473825" y="3841750"/>
          <p14:tracePt t="114698" x="6456363" y="3857625"/>
          <p14:tracePt t="114708" x="6430963" y="3883025"/>
          <p14:tracePt t="114725" x="6364288" y="3960813"/>
          <p14:tracePt t="114728" x="6346825" y="3994150"/>
          <p14:tracePt t="114731" x="6346825" y="4011613"/>
          <p14:tracePt t="114742" x="6303963" y="4095750"/>
          <p14:tracePt t="114759" x="6253163" y="4240213"/>
          <p14:tracePt t="114775" x="6194425" y="4419600"/>
          <p14:tracePt t="114792" x="6159500" y="4572000"/>
          <p14:tracePt t="114809" x="6142038" y="4724400"/>
          <p14:tracePt t="114814" x="6142038" y="4759325"/>
          <p14:tracePt t="114826" x="6134100" y="4843463"/>
          <p14:tracePt t="114831" x="6134100" y="4878388"/>
          <p14:tracePt t="114834" x="6134100" y="4903788"/>
          <p14:tracePt t="114841" x="6134100" y="4979988"/>
          <p14:tracePt t="114858" x="6159500" y="5175250"/>
          <p14:tracePt t="114875" x="6253163" y="5345113"/>
          <p14:tracePt t="114878" x="6278563" y="5380038"/>
          <p14:tracePt t="114880" x="6303963" y="5421313"/>
          <p14:tracePt t="114893" x="6389688" y="5540375"/>
          <p14:tracePt t="114897" x="6415088" y="5565775"/>
          <p14:tracePt t="114898" x="6440488" y="5600700"/>
          <p14:tracePt t="114908" x="6473825" y="5651500"/>
          <p14:tracePt t="114925" x="6534150" y="5727700"/>
          <p14:tracePt t="114929" x="6542088" y="5745163"/>
          <p14:tracePt t="114930" x="6567488" y="5761038"/>
          <p14:tracePt t="114943" x="6610350" y="5795963"/>
          <p14:tracePt t="114959" x="6729413" y="5872163"/>
          <p14:tracePt t="114975" x="6881813" y="5932488"/>
          <p14:tracePt t="114992" x="7026275" y="5973763"/>
          <p14:tracePt t="115009" x="7178675" y="5999163"/>
          <p14:tracePt t="115025" x="7239000" y="5999163"/>
          <p14:tracePt t="115028" x="7246938" y="5999163"/>
          <p14:tracePt t="115042" x="7281863" y="5999163"/>
          <p14:tracePt t="115059" x="7307263" y="5999163"/>
          <p14:tracePt t="115062" x="7323138" y="5991225"/>
          <p14:tracePt t="115065" x="7332663" y="5983288"/>
          <p14:tracePt t="115074" x="7340600" y="5973763"/>
          <p14:tracePt t="115093" x="7416800" y="5922963"/>
          <p14:tracePt t="115108" x="7493000" y="5872163"/>
          <p14:tracePt t="115125" x="7561263" y="5829300"/>
          <p14:tracePt t="115128" x="7570788" y="5821363"/>
          <p14:tracePt t="115130" x="7586663" y="5813425"/>
          <p14:tracePt t="115143" x="7629525" y="5770563"/>
          <p14:tracePt t="115159" x="7705725" y="5719763"/>
          <p14:tracePt t="115175" x="7799388" y="5668963"/>
          <p14:tracePt t="115191" x="7859713" y="5608638"/>
          <p14:tracePt t="115209" x="7918450" y="5565775"/>
          <p14:tracePt t="115225" x="7951788" y="5532438"/>
          <p14:tracePt t="115242" x="7969250" y="5514975"/>
          <p14:tracePt t="115259" x="8004175" y="5489575"/>
          <p14:tracePt t="115276" x="8020050" y="5464175"/>
          <p14:tracePt t="115279" x="8029575" y="5446713"/>
          <p14:tracePt t="115294" x="8080375" y="5395913"/>
          <p14:tracePt t="115299" x="8088313" y="5380038"/>
          <p14:tracePt t="115302" x="8105775" y="5362575"/>
          <p14:tracePt t="115308" x="8131175" y="5345113"/>
          <p14:tracePt t="115325" x="8164513" y="5302250"/>
          <p14:tracePt t="115328" x="8164513" y="5294313"/>
          <p14:tracePt t="115342" x="8181975" y="5286375"/>
          <p14:tracePt t="115358" x="8189913" y="5260975"/>
          <p14:tracePt t="115375" x="8207375" y="5243513"/>
          <p14:tracePt t="115392" x="8224838" y="5226050"/>
          <p14:tracePt t="115396" x="8232775" y="5218113"/>
          <p14:tracePt t="115418" x="8240713" y="5208588"/>
          <p14:tracePt t="115430" x="8250238" y="5192713"/>
          <p14:tracePt t="115442" x="8266113" y="5183188"/>
          <p14:tracePt t="115447" x="8275638" y="5175250"/>
          <p14:tracePt t="115450" x="8283575" y="5167313"/>
          <p14:tracePt t="115457" x="8291513" y="5167313"/>
          <p14:tracePt t="115480" x="8326438" y="5149850"/>
          <p14:tracePt t="115498" x="8351838" y="5124450"/>
          <p14:tracePt t="115509" x="8369300" y="5124450"/>
          <p14:tracePt t="115513" x="8377238" y="5116513"/>
          <p14:tracePt t="115516" x="8377238" y="5106988"/>
          <p14:tracePt t="115525" x="8385175" y="5099050"/>
          <p14:tracePt t="115527" x="8402638" y="5099050"/>
          <p14:tracePt t="115541" x="8420100" y="5081588"/>
          <p14:tracePt t="115544" x="8428038" y="5081588"/>
          <p14:tracePt t="115558" x="8453438" y="5056188"/>
          <p14:tracePt t="115575" x="8504238" y="5030788"/>
          <p14:tracePt t="115592" x="8539163" y="5013325"/>
          <p14:tracePt t="115596" x="8547100" y="5005388"/>
          <p14:tracePt t="115608" x="8564563" y="4997450"/>
          <p14:tracePt t="115625" x="8564563" y="4987925"/>
          <p14:tracePt t="115641" x="8589963" y="4972050"/>
          <p14:tracePt t="115658" x="8615363" y="4954588"/>
          <p14:tracePt t="115675" x="8640763" y="4937125"/>
          <p14:tracePt t="115678" x="8648700" y="4919663"/>
          <p14:tracePt t="115681" x="8658225" y="4919663"/>
          <p14:tracePt t="115691" x="8658225" y="4911725"/>
          <p14:tracePt t="115694" x="8666163" y="4903788"/>
          <p14:tracePt t="115708" x="8683625" y="4894263"/>
          <p14:tracePt t="115725" x="8699500" y="4886325"/>
          <p14:tracePt t="115946" x="8699500" y="4878388"/>
          <p14:tracePt t="115967" x="8691563" y="4878388"/>
          <p14:tracePt t="115976" x="8666163" y="4878388"/>
          <p14:tracePt t="115980" x="8640763" y="4878388"/>
          <p14:tracePt t="115983" x="8615363" y="4878388"/>
          <p14:tracePt t="115988" x="8589963" y="4878388"/>
          <p14:tracePt t="115991" x="8564563" y="4886325"/>
          <p14:tracePt t="116007" x="8351838" y="4894263"/>
          <p14:tracePt t="116024" x="8096250" y="4903788"/>
          <p14:tracePt t="116041" x="7715250" y="4903788"/>
          <p14:tracePt t="116058" x="7426325" y="4903788"/>
          <p14:tracePt t="116074" x="7137400" y="4903788"/>
          <p14:tracePt t="116091" x="6958013" y="4903788"/>
          <p14:tracePt t="116094" x="6899275" y="4903788"/>
          <p14:tracePt t="116096" x="6838950" y="4903788"/>
          <p14:tracePt t="116109" x="6669088" y="4903788"/>
          <p14:tracePt t="116125" x="6456363" y="4903788"/>
          <p14:tracePt t="116141" x="6286500" y="4903788"/>
          <p14:tracePt t="116144" x="6261100" y="4903788"/>
          <p14:tracePt t="116157" x="6159500" y="4903788"/>
          <p14:tracePt t="116160" x="6142038" y="4903788"/>
          <p14:tracePt t="116175" x="6083300" y="4903788"/>
          <p14:tracePt t="116191" x="6065838" y="4903788"/>
          <p14:tracePt t="116194" x="6049963" y="4903788"/>
          <p14:tracePt t="116228" x="6032500" y="4903788"/>
          <p14:tracePt t="116554" x="6040438" y="4903788"/>
          <p14:tracePt t="116571" x="6049963" y="4903788"/>
          <p14:tracePt t="116591" x="6057900" y="4903788"/>
          <p14:tracePt t="116805" x="6065838" y="4903788"/>
          <p14:tracePt t="117060" x="6075363" y="4903788"/>
          <p14:tracePt t="117079" x="6083300" y="4903788"/>
          <p14:tracePt t="117088" x="6083300" y="4894263"/>
          <p14:tracePt t="117093" x="6091238" y="4886325"/>
          <p14:tracePt t="117108" x="6108700" y="4878388"/>
          <p14:tracePt t="117112" x="6126163" y="4868863"/>
          <p14:tracePt t="117124" x="6151563" y="4852988"/>
          <p14:tracePt t="117141" x="6194425" y="4818063"/>
          <p14:tracePt t="117157" x="6235700" y="4792663"/>
          <p14:tracePt t="117160" x="6245225" y="4784725"/>
          <p14:tracePt t="117162" x="6261100" y="4784725"/>
          <p14:tracePt t="117175" x="6296025" y="4759325"/>
          <p14:tracePt t="117190" x="6354763" y="4724400"/>
          <p14:tracePt t="117207" x="6389688" y="4699000"/>
          <p14:tracePt t="117210" x="6397625" y="4691063"/>
          <p14:tracePt t="117212" x="6415088" y="4691063"/>
          <p14:tracePt t="117224" x="6430963" y="4683125"/>
          <p14:tracePt t="117241" x="6456363" y="4665663"/>
          <p14:tracePt t="117257" x="6499225" y="4630738"/>
          <p14:tracePt t="117274" x="6584950" y="4572000"/>
          <p14:tracePt t="117278" x="6610350" y="4554538"/>
          <p14:tracePt t="117281" x="6635750" y="4538663"/>
          <p14:tracePt t="117291" x="6694488" y="4495800"/>
          <p14:tracePt t="117307" x="6788150" y="4435475"/>
          <p14:tracePt t="117323" x="6889750" y="4376738"/>
          <p14:tracePt t="117340" x="6975475" y="4316413"/>
          <p14:tracePt t="117357" x="7077075" y="4249738"/>
          <p14:tracePt t="117360" x="7119938" y="4224338"/>
          <p14:tracePt t="117362" x="7137400" y="4214813"/>
          <p14:tracePt t="117374" x="7213600" y="4156075"/>
          <p14:tracePt t="117390" x="7307263" y="4095750"/>
          <p14:tracePt t="117407" x="7391400" y="4052888"/>
          <p14:tracePt t="117410" x="7416800" y="4037013"/>
          <p14:tracePt t="117412" x="7434263" y="4027488"/>
          <p14:tracePt t="117424" x="7502525" y="4002088"/>
          <p14:tracePt t="117441" x="7586663" y="3935413"/>
          <p14:tracePt t="117457" x="7715250" y="3867150"/>
          <p14:tracePt t="117473" x="7885113" y="3773488"/>
          <p14:tracePt t="117491" x="8080375" y="3646488"/>
          <p14:tracePt t="117507" x="8207375" y="3578225"/>
          <p14:tracePt t="117523" x="8301038" y="3517900"/>
          <p14:tracePt t="117541" x="8420100" y="3459163"/>
          <p14:tracePt t="117544" x="8445500" y="3449638"/>
          <p14:tracePt t="117546" x="8478838" y="3433763"/>
          <p14:tracePt t="117557" x="8547100" y="3408363"/>
          <p14:tracePt t="117560" x="8580438" y="3382963"/>
          <p14:tracePt t="117562" x="8615363" y="3365500"/>
          <p14:tracePt t="117573" x="8699500" y="3322638"/>
          <p14:tracePt t="117576" x="8750300" y="3305175"/>
          <p14:tracePt t="117578" x="8785225" y="3271838"/>
          <p14:tracePt t="117591" x="8886825" y="3221038"/>
          <p14:tracePt t="117594" x="8912225" y="3203575"/>
          <p14:tracePt t="117607" x="9005888" y="3144838"/>
          <p14:tracePt t="117610" x="9031288" y="3135313"/>
          <p14:tracePt t="117623" x="9082088" y="3101975"/>
          <p14:tracePt t="117641" x="9142413" y="3067050"/>
          <p14:tracePt t="117657" x="9209088" y="3016250"/>
          <p14:tracePt t="117673" x="9312275" y="2965450"/>
          <p14:tracePt t="117690" x="9456738" y="2881313"/>
          <p14:tracePt t="117708" x="9659938" y="2770188"/>
          <p14:tracePt t="117724" x="9745663" y="2719388"/>
          <p14:tracePt t="117728" x="9771063" y="2701925"/>
          <p14:tracePt t="117731" x="9796463" y="2686050"/>
          <p14:tracePt t="117740" x="9839325" y="2660650"/>
          <p14:tracePt t="117757" x="9898063" y="2625725"/>
          <p14:tracePt t="117760" x="9915525" y="2625725"/>
          <p14:tracePt t="117774" x="9966325" y="2592388"/>
          <p14:tracePt t="117775" x="9974263" y="2582863"/>
          <p14:tracePt t="117790" x="10017125" y="2574925"/>
          <p14:tracePt t="117807" x="10059988" y="2549525"/>
          <p14:tracePt t="117824" x="10085388" y="2541588"/>
          <p14:tracePt t="117827" x="10093325" y="2532063"/>
          <p14:tracePt t="117841" x="10118725" y="2524125"/>
          <p14:tracePt t="117857" x="10169525" y="2506663"/>
          <p14:tracePt t="117873" x="10255250" y="2481263"/>
          <p14:tracePt t="117890" x="10313988" y="2473325"/>
          <p14:tracePt t="117894" x="10323513" y="2473325"/>
          <p14:tracePt t="117897" x="10331450" y="2463800"/>
          <p14:tracePt t="117898" x="10348913" y="2463800"/>
          <p14:tracePt t="117956" x="10364788" y="2455863"/>
          <p14:tracePt t="117976" x="10374313" y="2447925"/>
          <p14:tracePt t="117988" x="10382250" y="2447925"/>
          <p14:tracePt t="117995" x="10390188" y="2447925"/>
          <p14:tracePt t="117998" x="10407650" y="2438400"/>
          <p14:tracePt t="118007" x="10407650" y="2430463"/>
          <p14:tracePt t="118024" x="10425113" y="2430463"/>
          <p14:tracePt t="118079" x="10433050" y="2422525"/>
          <p14:tracePt t="118086" x="10442575" y="2422525"/>
          <p14:tracePt t="118098" x="10450513" y="2422525"/>
          <p14:tracePt t="118113" x="10458450" y="2413000"/>
          <p14:tracePt t="118125" x="10467975" y="2413000"/>
          <p14:tracePt t="118170" x="10475913" y="2405063"/>
          <p14:tracePt t="118180" x="10493375" y="2397125"/>
          <p14:tracePt t="118200" x="10501313" y="2387600"/>
          <p14:tracePt t="118210" x="10518775" y="2371725"/>
          <p14:tracePt t="118224" x="10534650" y="2354263"/>
          <p14:tracePt t="118242" x="10560050" y="2344738"/>
          <p14:tracePt t="118257" x="10560050" y="2336800"/>
          <p14:tracePt t="118275" x="10577513" y="2328863"/>
          <p14:tracePt t="118279" x="10585450" y="2319338"/>
          <p14:tracePt t="118291" x="10585450" y="2311400"/>
          <p14:tracePt t="118308" x="10612438" y="2293938"/>
          <p14:tracePt t="118325" x="10628313" y="2286000"/>
          <p14:tracePt t="118329" x="10637838" y="2268538"/>
          <p14:tracePt t="118341" x="10637838" y="2260600"/>
          <p14:tracePt t="118344" x="10637838" y="2252663"/>
          <p14:tracePt t="118356" x="10645775" y="2243138"/>
          <p14:tracePt t="118373" x="10653713" y="2227263"/>
          <p14:tracePt t="118390" x="10663238" y="2209800"/>
          <p14:tracePt t="118407" x="10663238" y="2184400"/>
          <p14:tracePt t="118410" x="10663238" y="2174875"/>
          <p14:tracePt t="118413" x="10663238" y="2166938"/>
          <p14:tracePt t="118423" x="10663238" y="2159000"/>
          <p14:tracePt t="118426" x="10663238" y="2149475"/>
          <p14:tracePt t="118428" x="10653713" y="2141538"/>
          <p14:tracePt t="118445" x="10653713" y="2124075"/>
          <p14:tracePt t="118450" x="10645775" y="2116138"/>
          <p14:tracePt t="118454" x="10645775" y="2108200"/>
          <p14:tracePt t="118460" x="10637838" y="2090738"/>
          <p14:tracePt t="118474" x="10620375" y="2082800"/>
          <p14:tracePt t="118490" x="10594975" y="2039938"/>
          <p14:tracePt t="118507" x="10534650" y="2014538"/>
          <p14:tracePt t="118523" x="10483850" y="1997075"/>
          <p14:tracePt t="118527" x="10467975" y="1971675"/>
          <p14:tracePt t="118529" x="10458450" y="1971675"/>
          <p14:tracePt t="118539" x="10433050" y="1946275"/>
          <p14:tracePt t="118542" x="10407650" y="1946275"/>
          <p14:tracePt t="118556" x="10313988" y="1920875"/>
          <p14:tracePt t="118573" x="10220325" y="1895475"/>
          <p14:tracePt t="118576" x="10204450" y="1895475"/>
          <p14:tracePt t="118578" x="10186988" y="1885950"/>
          <p14:tracePt t="118589" x="10153650" y="1870075"/>
          <p14:tracePt t="118607" x="10110788" y="1860550"/>
          <p14:tracePt t="118610" x="10093325" y="1860550"/>
          <p14:tracePt t="118623" x="10067925" y="1860550"/>
          <p14:tracePt t="118626" x="10059988" y="1860550"/>
          <p14:tracePt t="118639" x="10034588" y="1860550"/>
          <p14:tracePt t="118657" x="9983788" y="1870075"/>
          <p14:tracePt t="118673" x="9940925" y="1895475"/>
          <p14:tracePt t="118690" x="9906000" y="1920875"/>
          <p14:tracePt t="118693" x="9890125" y="1920875"/>
          <p14:tracePt t="118706" x="9855200" y="1946275"/>
          <p14:tracePt t="118710" x="9847263" y="1946275"/>
          <p14:tracePt t="118712" x="9839325" y="1963738"/>
          <p14:tracePt t="118723" x="9796463" y="1989138"/>
          <p14:tracePt t="118739" x="9736138" y="2030413"/>
          <p14:tracePt t="118756" x="9677400" y="2082800"/>
          <p14:tracePt t="118773" x="9601200" y="2159000"/>
          <p14:tracePt t="118776" x="9583738" y="2174875"/>
          <p14:tracePt t="118790" x="9540875" y="2260600"/>
          <p14:tracePt t="118792" x="9523413" y="2293938"/>
          <p14:tracePt t="118807" x="9472613" y="2387600"/>
          <p14:tracePt t="118823" x="9447213" y="2498725"/>
          <p14:tracePt t="118826" x="9447213" y="2524125"/>
          <p14:tracePt t="118829" x="9439275" y="2549525"/>
          <p14:tracePt t="118839" x="9431338" y="2617788"/>
          <p14:tracePt t="118842" x="9431338" y="2643188"/>
          <p14:tracePt t="118857" x="9431338" y="2736850"/>
          <p14:tracePt t="118873" x="9472613" y="2805113"/>
          <p14:tracePt t="118874" x="9490075" y="2830513"/>
          <p14:tracePt t="118879" x="9498013" y="2838450"/>
          <p14:tracePt t="118889" x="9515475" y="2871788"/>
          <p14:tracePt t="118906" x="9550400" y="2914650"/>
          <p14:tracePt t="118923" x="9583738" y="2940050"/>
          <p14:tracePt t="118924" x="9591675" y="2949575"/>
          <p14:tracePt t="118928" x="9601200" y="2957513"/>
          <p14:tracePt t="118930" x="9617075" y="2974975"/>
          <p14:tracePt t="118939" x="9652000" y="2990850"/>
          <p14:tracePt t="118956" x="9745663" y="3033713"/>
          <p14:tracePt t="118973" x="9872663" y="3059113"/>
          <p14:tracePt t="118976" x="9906000" y="3067050"/>
          <p14:tracePt t="118989" x="9999663" y="3094038"/>
          <p14:tracePt t="118992" x="10025063" y="3101975"/>
          <p14:tracePt t="119006" x="10093325" y="3109913"/>
          <p14:tracePt t="119023" x="10161588" y="3119438"/>
          <p14:tracePt t="119026" x="10186988" y="3119438"/>
          <p14:tracePt t="119039" x="10229850" y="3119438"/>
          <p14:tracePt t="119042" x="10245725" y="3119438"/>
          <p14:tracePt t="119044" x="10263188" y="3119438"/>
          <p14:tracePt t="119056" x="10331450" y="3119438"/>
          <p14:tracePt t="119072" x="10425113" y="3109913"/>
          <p14:tracePt t="119089" x="10509250" y="3076575"/>
          <p14:tracePt t="119106" x="10577513" y="3041650"/>
          <p14:tracePt t="119123" x="10645775" y="2990850"/>
          <p14:tracePt t="119140" x="10696575" y="2949575"/>
          <p14:tracePt t="119156" x="10747375" y="2897188"/>
          <p14:tracePt t="119173" x="10798175" y="2846388"/>
          <p14:tracePt t="119176" x="10815638" y="2830513"/>
          <p14:tracePt t="119178" x="10823575" y="2813050"/>
          <p14:tracePt t="119189" x="10841038" y="2787650"/>
          <p14:tracePt t="119192" x="10848975" y="2770188"/>
          <p14:tracePt t="119206" x="10874375" y="2736850"/>
          <p14:tracePt t="119222" x="10891838" y="2701925"/>
          <p14:tracePt t="119239" x="10909300" y="2633663"/>
          <p14:tracePt t="119242" x="10917238" y="2625725"/>
          <p14:tracePt t="119244" x="10917238" y="2600325"/>
          <p14:tracePt t="119255" x="10926763" y="2566988"/>
          <p14:tracePt t="119256" x="10926763" y="2549525"/>
          <p14:tracePt t="119272" x="10926763" y="2473325"/>
          <p14:tracePt t="119289" x="10909300" y="2422525"/>
          <p14:tracePt t="119306" x="10891838" y="2362200"/>
          <p14:tracePt t="119323" x="10866438" y="2286000"/>
          <p14:tracePt t="119339" x="10841038" y="2217738"/>
          <p14:tracePt t="119355" x="10807700" y="2166938"/>
          <p14:tracePt t="119372" x="10772775" y="2108200"/>
          <p14:tracePt t="119389" x="10747375" y="2073275"/>
          <p14:tracePt t="119392" x="10739438" y="2055813"/>
          <p14:tracePt t="119394" x="10729913" y="2055813"/>
          <p14:tracePt t="119405" x="10721975" y="2047875"/>
          <p14:tracePt t="119408" x="10714038" y="2030413"/>
          <p14:tracePt t="119422" x="10688638" y="2022475"/>
          <p14:tracePt t="119439" x="10663238" y="1997075"/>
          <p14:tracePt t="119442" x="10653713" y="1997075"/>
          <p14:tracePt t="119444" x="10645775" y="1997075"/>
          <p14:tracePt t="119456" x="10612438" y="1989138"/>
          <p14:tracePt t="119473" x="10544175" y="1989138"/>
          <p14:tracePt t="119489" x="10415588" y="1989138"/>
          <p14:tracePt t="119505" x="10288588" y="1989138"/>
          <p14:tracePt t="119524" x="10118725" y="2005013"/>
          <p14:tracePt t="119527" x="10085388" y="2014538"/>
          <p14:tracePt t="119539" x="10017125" y="2039938"/>
          <p14:tracePt t="119541" x="9983788" y="2047875"/>
          <p14:tracePt t="119556" x="9847263" y="2082800"/>
          <p14:tracePt t="119573" x="9728200" y="2116138"/>
          <p14:tracePt t="119576" x="9702800" y="2124075"/>
          <p14:tracePt t="119578" x="9685338" y="2133600"/>
          <p14:tracePt t="119589" x="9634538" y="2149475"/>
          <p14:tracePt t="119592" x="9601200" y="2166938"/>
          <p14:tracePt t="119606" x="9523413" y="2227263"/>
          <p14:tracePt t="119623" x="9439275" y="2268538"/>
          <p14:tracePt t="119639" x="9371013" y="2336800"/>
          <p14:tracePt t="119642" x="9353550" y="2336800"/>
          <p14:tracePt t="119656" x="9312275" y="2379663"/>
          <p14:tracePt t="119659" x="9286875" y="2405063"/>
          <p14:tracePt t="119673" x="9226550" y="2481263"/>
          <p14:tracePt t="119689" x="9158288" y="2574925"/>
          <p14:tracePt t="119705" x="9132888" y="2676525"/>
          <p14:tracePt t="119722" x="9117013" y="2787650"/>
          <p14:tracePt t="119726" x="9117013" y="2820988"/>
          <p14:tracePt t="119727" x="9117013" y="2846388"/>
          <p14:tracePt t="119738" x="9117013" y="2914650"/>
          <p14:tracePt t="119755" x="9132888" y="3016250"/>
          <p14:tracePt t="119772" x="9193213" y="3101975"/>
          <p14:tracePt t="119789" x="9277350" y="3170238"/>
          <p14:tracePt t="119792" x="9312275" y="3195638"/>
          <p14:tracePt t="119794" x="9353550" y="3228975"/>
          <p14:tracePt t="119805" x="9421813" y="3279775"/>
          <p14:tracePt t="119808" x="9472613" y="3297238"/>
          <p14:tracePt t="119823" x="9702800" y="3382963"/>
          <p14:tracePt t="119839" x="9991725" y="3459163"/>
          <p14:tracePt t="119842" x="10059988" y="3475038"/>
          <p14:tracePt t="119856" x="10271125" y="3502025"/>
          <p14:tracePt t="119873" x="10399713" y="3517900"/>
          <p14:tracePt t="119889" x="10450513" y="3492500"/>
          <p14:tracePt t="119905" x="10493375" y="3475038"/>
          <p14:tracePt t="119922" x="10577513" y="3416300"/>
          <p14:tracePt t="119939" x="10679113" y="3305175"/>
          <p14:tracePt t="119940" x="10696575" y="3279775"/>
          <p14:tracePt t="119955" x="10782300" y="3178175"/>
          <p14:tracePt t="119972" x="10874375" y="3041650"/>
          <p14:tracePt t="119989" x="10993438" y="2871788"/>
          <p14:tracePt t="119993" x="11018838" y="2838450"/>
          <p14:tracePt t="119995" x="11053763" y="2787650"/>
          <p14:tracePt t="120005" x="11087100" y="2719388"/>
          <p14:tracePt t="120007" x="11104563" y="2693988"/>
          <p14:tracePt t="120023" x="11147425" y="2600325"/>
          <p14:tracePt t="120039" x="11180763" y="2506663"/>
          <p14:tracePt t="120042" x="11180763" y="2481263"/>
          <p14:tracePt t="120055" x="11188700" y="2438400"/>
          <p14:tracePt t="120058" x="11188700" y="2413000"/>
          <p14:tracePt t="120060" x="11188700" y="2397125"/>
          <p14:tracePt t="120071" x="11188700" y="2354263"/>
          <p14:tracePt t="120074" x="11188700" y="2328863"/>
          <p14:tracePt t="120089" x="11172825" y="2268538"/>
          <p14:tracePt t="120105" x="11147425" y="2184400"/>
          <p14:tracePt t="120122" x="11104563" y="2039938"/>
          <p14:tracePt t="120139" x="11044238" y="1895475"/>
          <p14:tracePt t="120156" x="10993438" y="1793875"/>
          <p14:tracePt t="120160" x="10985500" y="1766888"/>
          <p14:tracePt t="120171" x="10952163" y="1716088"/>
          <p14:tracePt t="120188" x="10917238" y="1657350"/>
          <p14:tracePt t="120192" x="10891838" y="1639888"/>
          <p14:tracePt t="120205" x="10858500" y="1614488"/>
          <p14:tracePt t="120208" x="10841038" y="1606550"/>
          <p14:tracePt t="120223" x="10807700" y="1581150"/>
          <p14:tracePt t="120238" x="10772775" y="1571625"/>
          <p14:tracePt t="120255" x="10688638" y="1571625"/>
          <p14:tracePt t="120257" x="10671175" y="1571625"/>
          <p14:tracePt t="120273" x="10585450" y="1571625"/>
          <p14:tracePt t="120289" x="10467975" y="1597025"/>
          <p14:tracePt t="120305" x="10280650" y="1649413"/>
          <p14:tracePt t="120321" x="10067925" y="1708150"/>
          <p14:tracePt t="120339" x="9821863" y="1766888"/>
          <p14:tracePt t="120355" x="9667875" y="1819275"/>
          <p14:tracePt t="120355" x="9634538" y="1827213"/>
          <p14:tracePt t="120371" x="9507538" y="1903413"/>
          <p14:tracePt t="120388" x="9405938" y="1971675"/>
          <p14:tracePt t="120405" x="9345613" y="2014538"/>
          <p14:tracePt t="120408" x="9337675" y="2022475"/>
          <p14:tracePt t="120410" x="9328150" y="2022475"/>
          <p14:tracePt t="120423" x="9302750" y="2065338"/>
          <p14:tracePt t="120439" x="9251950" y="2149475"/>
          <p14:tracePt t="120456" x="9209088" y="2243138"/>
          <p14:tracePt t="120458" x="9201150" y="2252663"/>
          <p14:tracePt t="120472" x="9158288" y="2362200"/>
          <p14:tracePt t="120489" x="9150350" y="2447925"/>
          <p14:tracePt t="120506" x="9150350" y="2549525"/>
          <p14:tracePt t="120510" x="9150350" y="2574925"/>
          <p14:tracePt t="120513" x="9167813" y="2600325"/>
          <p14:tracePt t="120522" x="9209088" y="2660650"/>
          <p14:tracePt t="120538" x="9277350" y="2752725"/>
          <p14:tracePt t="120555" x="9413875" y="2855913"/>
          <p14:tracePt t="120572" x="9515475" y="2922588"/>
          <p14:tracePt t="120588" x="9601200" y="2974975"/>
          <p14:tracePt t="120606" x="9677400" y="3000375"/>
          <p14:tracePt t="120609" x="9685338" y="3008313"/>
          <p14:tracePt t="120623" x="9779000" y="3008313"/>
          <p14:tracePt t="120639" x="9890125" y="3008313"/>
          <p14:tracePt t="120656" x="9983788" y="2990850"/>
          <p14:tracePt t="120658" x="10009188" y="2990850"/>
          <p14:tracePt t="120673" x="10126663" y="2897188"/>
          <p14:tracePt t="120688" x="10204450" y="2813050"/>
          <p14:tracePt t="120705" x="10271125" y="2727325"/>
          <p14:tracePt t="120721" x="10331450" y="2651125"/>
          <p14:tracePt t="120738" x="10390188" y="2574925"/>
          <p14:tracePt t="120755" x="10483850" y="2438400"/>
          <p14:tracePt t="120772" x="10534650" y="2354263"/>
          <p14:tracePt t="120789" x="10577513" y="2278063"/>
          <p14:tracePt t="120792" x="10577513" y="2268538"/>
          <p14:tracePt t="120794" x="10585450" y="2252663"/>
          <p14:tracePt t="120804" x="10602913" y="2209800"/>
          <p14:tracePt t="120808" x="10612438" y="2200275"/>
          <p14:tracePt t="120822" x="10612438" y="2133600"/>
          <p14:tracePt t="120825" x="10612438" y="2116138"/>
          <p14:tracePt t="120838" x="10612438" y="2030413"/>
          <p14:tracePt t="120861" x="10602913" y="1963738"/>
          <p14:tracePt t="120867" x="10602913" y="1938338"/>
          <p14:tracePt t="120874" x="10602913" y="1911350"/>
          <p14:tracePt t="120878" x="10585450" y="1903413"/>
          <p14:tracePt t="120881" x="10585450" y="1895475"/>
          <p14:tracePt t="120884" x="10560050" y="1878013"/>
          <p14:tracePt t="120892" x="10560050" y="1860550"/>
          <p14:tracePt t="120905" x="10534650" y="1852613"/>
          <p14:tracePt t="120921" x="10526713" y="1835150"/>
          <p14:tracePt t="120923" x="10509250" y="1835150"/>
          <p14:tracePt t="120938" x="10475913" y="1809750"/>
          <p14:tracePt t="120955" x="10450513" y="1801813"/>
          <p14:tracePt t="120971" x="10382250" y="1801813"/>
          <p14:tracePt t="120988" x="10306050" y="1801813"/>
          <p14:tracePt t="121005" x="10212388" y="1827213"/>
          <p14:tracePt t="121009" x="10179050" y="1835150"/>
          <p14:tracePt t="121011" x="10153650" y="1844675"/>
          <p14:tracePt t="121021" x="10085388" y="1860550"/>
          <p14:tracePt t="121022" x="10042525" y="1878013"/>
          <p14:tracePt t="121039" x="9880600" y="1911350"/>
          <p14:tracePt t="121059" x="9694863" y="1963738"/>
          <p14:tracePt t="121066" x="9634538" y="1979613"/>
          <p14:tracePt t="121068" x="9601200" y="1997075"/>
          <p14:tracePt t="121073" x="9575800" y="2014538"/>
          <p14:tracePt t="121088" x="9490075" y="2073275"/>
          <p14:tracePt t="121105" x="9439275" y="2116138"/>
          <p14:tracePt t="121121" x="9396413" y="2174875"/>
          <p14:tracePt t="121138" x="9363075" y="2260600"/>
          <p14:tracePt t="121155" x="9328150" y="2387600"/>
          <p14:tracePt t="121171" x="9286875" y="2506663"/>
          <p14:tracePt t="121188" x="9277350" y="2651125"/>
          <p14:tracePt t="121205" x="9277350" y="2762250"/>
          <p14:tracePt t="121208" x="9277350" y="2787650"/>
          <p14:tracePt t="121221" x="9277350" y="2863850"/>
          <p14:tracePt t="121224" x="9277350" y="2881313"/>
          <p14:tracePt t="121238" x="9328150" y="2965450"/>
          <p14:tracePt t="121254" x="9371013" y="3016250"/>
          <p14:tracePt t="121271" x="9431338" y="3067050"/>
          <p14:tracePt t="121274" x="9456738" y="3076575"/>
          <p14:tracePt t="121276" x="9464675" y="3094038"/>
          <p14:tracePt t="121288" x="9540875" y="3119438"/>
          <p14:tracePt t="121304" x="9583738" y="3144838"/>
          <p14:tracePt t="121307" x="9591675" y="3144838"/>
          <p14:tracePt t="121321" x="9667875" y="3152775"/>
          <p14:tracePt t="121338" x="9753600" y="3152775"/>
          <p14:tracePt t="121355" x="9839325" y="3152775"/>
          <p14:tracePt t="121371" x="9923463" y="3135313"/>
          <p14:tracePt t="121388" x="10017125" y="3094038"/>
          <p14:tracePt t="121392" x="10042525" y="3076575"/>
          <p14:tracePt t="121395" x="10050463" y="3067050"/>
          <p14:tracePt t="121404" x="10093325" y="3051175"/>
          <p14:tracePt t="121421" x="10169525" y="2990850"/>
          <p14:tracePt t="121424" x="10194925" y="2982913"/>
          <p14:tracePt t="121426" x="10212388" y="2965450"/>
          <p14:tracePt t="121439" x="10263188" y="2932113"/>
          <p14:tracePt t="121454" x="10331450" y="2863850"/>
          <p14:tracePt t="121458" x="10356850" y="2838450"/>
          <p14:tracePt t="121471" x="10407650" y="2787650"/>
          <p14:tracePt t="121474" x="10433050" y="2762250"/>
          <p14:tracePt t="121489" x="10501313" y="2686050"/>
          <p14:tracePt t="121508" x="10560050" y="2592388"/>
          <p14:tracePt t="121513" x="10577513" y="2566988"/>
          <p14:tracePt t="121517" x="10612438" y="2532063"/>
          <p14:tracePt t="121523" x="10620375" y="2506663"/>
          <p14:tracePt t="121537" x="10663238" y="2413000"/>
          <p14:tracePt t="121554" x="10696575" y="2328863"/>
          <p14:tracePt t="121571" x="10721975" y="2235200"/>
          <p14:tracePt t="121587" x="10729913" y="2166938"/>
          <p14:tracePt t="121604" x="10729913" y="2090738"/>
          <p14:tracePt t="121621" x="10721975" y="2055813"/>
          <p14:tracePt t="121637" x="10696575" y="2030413"/>
          <p14:tracePt t="121656" x="10671175" y="1989138"/>
          <p14:tracePt t="121671" x="10637838" y="1954213"/>
          <p14:tracePt t="121674" x="10612438" y="1946275"/>
          <p14:tracePt t="121677" x="10612438" y="1938338"/>
          <p14:tracePt t="121687" x="10577513" y="1928813"/>
          <p14:tracePt t="121688" x="10569575" y="1928813"/>
          <p14:tracePt t="121705" x="10483850" y="1911350"/>
          <p14:tracePt t="121721" x="10407650" y="1885950"/>
          <p14:tracePt t="121738" x="10331450" y="1878013"/>
          <p14:tracePt t="121754" x="10237788" y="1878013"/>
          <p14:tracePt t="121758" x="10204450" y="1885950"/>
          <p14:tracePt t="121771" x="10085388" y="1928813"/>
          <p14:tracePt t="121787" x="9966325" y="1963738"/>
          <p14:tracePt t="121804" x="9847263" y="1979613"/>
          <p14:tracePt t="121821" x="9736138" y="2030413"/>
          <p14:tracePt t="121825" x="9702800" y="2047875"/>
          <p14:tracePt t="121827" x="9677400" y="2065338"/>
          <p14:tracePt t="121839" x="9591675" y="2116138"/>
          <p14:tracePt t="121843" x="9566275" y="2133600"/>
          <p14:tracePt t="121855" x="9507538" y="2166938"/>
          <p14:tracePt t="121870" x="9456738" y="2217738"/>
          <p14:tracePt t="121874" x="9439275" y="2227263"/>
          <p14:tracePt t="121887" x="9405938" y="2268538"/>
          <p14:tracePt t="121890" x="9396413" y="2286000"/>
          <p14:tracePt t="121893" x="9388475" y="2303463"/>
          <p14:tracePt t="121905" x="9353550" y="2344738"/>
          <p14:tracePt t="121909" x="9345613" y="2371725"/>
          <p14:tracePt t="121921" x="9320213" y="2413000"/>
          <p14:tracePt t="121923" x="9302750" y="2430463"/>
          <p14:tracePt t="121937" x="9269413" y="2532063"/>
          <p14:tracePt t="121940" x="9261475" y="2566988"/>
          <p14:tracePt t="121954" x="9236075" y="2668588"/>
          <p14:tracePt t="121971" x="9236075" y="2813050"/>
          <p14:tracePt t="121987" x="9261475" y="2922588"/>
          <p14:tracePt t="122004" x="9328150" y="3008313"/>
          <p14:tracePt t="122020" x="9405938" y="3076575"/>
          <p14:tracePt t="122037" x="9498013" y="3109913"/>
          <p14:tracePt t="122040" x="9523413" y="3109913"/>
          <p14:tracePt t="122042" x="9532938" y="3109913"/>
          <p14:tracePt t="122055" x="9583738" y="3127375"/>
          <p14:tracePt t="122071" x="9609138" y="3127375"/>
          <p14:tracePt t="122074" x="9626600" y="3127375"/>
          <p14:tracePt t="122087" x="9634538" y="3127375"/>
          <p14:tracePt t="122104" x="9642475" y="3127375"/>
          <p14:tracePt t="122121" x="9659938" y="3127375"/>
          <p14:tracePt t="122137" x="9667875" y="3127375"/>
          <p14:tracePt t="122154" x="9677400" y="3119438"/>
          <p14:tracePt t="122242" x="9694863" y="3109913"/>
          <p14:tracePt t="122280" x="9702800" y="3101975"/>
          <p14:tracePt t="122287" x="9702800" y="3094038"/>
          <p14:tracePt t="122327" x="9710738" y="3094038"/>
          <p14:tracePt t="122334" x="9720263" y="3094038"/>
          <p14:tracePt t="122362" x="9728200" y="3094038"/>
          <p14:tracePt t="122549" x="9736138" y="3094038"/>
          <p14:tracePt t="122712" x="9745663" y="3094038"/>
          <p14:tracePt t="122726" x="9753600" y="3094038"/>
          <p14:tracePt t="122770" x="9761538" y="3094038"/>
          <p14:tracePt t="122806" x="9771063" y="3094038"/>
          <p14:tracePt t="122822" x="9779000" y="3094038"/>
          <p14:tracePt t="122833" x="9786938" y="3094038"/>
          <p14:tracePt t="122855" x="9796463" y="3094038"/>
          <p14:tracePt t="122872" x="9804400" y="3094038"/>
          <p14:tracePt t="122898" x="9821863" y="3094038"/>
          <p14:tracePt t="122994" x="9829800" y="3094038"/>
          <p14:tracePt t="123931" x="9812338" y="3101975"/>
          <p14:tracePt t="123940" x="9771063" y="3119438"/>
          <p14:tracePt t="123954" x="9550400" y="3170238"/>
          <p14:tracePt t="123958" x="9456738" y="3186113"/>
          <p14:tracePt t="123961" x="9371013" y="3211513"/>
          <p14:tracePt t="123969" x="9167813" y="3263900"/>
          <p14:tracePt t="123986" x="8734425" y="3382963"/>
          <p14:tracePt t="124003" x="8283575" y="3484563"/>
          <p14:tracePt t="124006" x="8156575" y="3509963"/>
          <p14:tracePt t="124008" x="8020050" y="3543300"/>
          <p14:tracePt t="124019" x="7740650" y="3603625"/>
          <p14:tracePt t="124020" x="7578725" y="3636963"/>
          <p14:tracePt t="124037" x="6881813" y="3773488"/>
          <p14:tracePt t="124054" x="6321425" y="3832225"/>
          <p14:tracePt t="124056" x="6194425" y="3841750"/>
          <p14:tracePt t="124059" x="6065838" y="3857625"/>
          <p14:tracePt t="124069" x="5827713" y="3857625"/>
          <p14:tracePt t="124071" x="5718175" y="3857625"/>
          <p14:tracePt t="124087" x="5360988" y="3849688"/>
          <p14:tracePt t="124103" x="5046663" y="3790950"/>
          <p14:tracePt t="124119" x="4791075" y="3730625"/>
          <p14:tracePt t="124136" x="4613275" y="3662363"/>
          <p14:tracePt t="124153" x="4529138" y="3611563"/>
          <p14:tracePt t="124170" x="4451350" y="3543300"/>
          <p14:tracePt t="124187" x="4316413" y="3390900"/>
          <p14:tracePt t="124190" x="4291013" y="3340100"/>
          <p14:tracePt t="124193" x="4256088" y="3289300"/>
          <p14:tracePt t="124203" x="4197350" y="3203575"/>
          <p14:tracePt t="124206" x="4171950" y="3170238"/>
          <p14:tracePt t="124208" x="4146550" y="3160713"/>
          <p14:tracePt t="124219" x="4121150" y="3135313"/>
          <p14:tracePt t="124222" x="4086225" y="3119438"/>
          <p14:tracePt t="124224" x="4044950" y="3109913"/>
          <p14:tracePt t="124237" x="3916363" y="3076575"/>
          <p14:tracePt t="124252" x="3822700" y="3025775"/>
          <p14:tracePt t="124255" x="3738563" y="3008313"/>
          <p14:tracePt t="124269" x="3559175" y="2957513"/>
          <p14:tracePt t="124272" x="3482975" y="2949575"/>
          <p14:tracePt t="124274" x="3414713" y="2922588"/>
          <p14:tracePt t="124286" x="3160713" y="2863850"/>
          <p14:tracePt t="124303" x="2770188" y="2778125"/>
          <p14:tracePt t="124319" x="2379663" y="2693988"/>
          <p14:tracePt t="124336" x="1987550" y="2668588"/>
          <p14:tracePt t="124353" x="1682750" y="2668588"/>
          <p14:tracePt t="124356" x="1622425" y="2668588"/>
          <p14:tracePt t="124358" x="1563688" y="2668588"/>
          <p14:tracePt t="124370" x="1444625" y="2668588"/>
          <p14:tracePt t="124373" x="1419225" y="2668588"/>
          <p14:tracePt t="124386" x="1376363" y="2668588"/>
          <p14:tracePt t="124403" x="1343025" y="2676525"/>
          <p14:tracePt t="124406" x="1325563" y="2693988"/>
          <p14:tracePt t="124419" x="1300163" y="2711450"/>
          <p14:tracePt t="124422" x="1282700" y="2727325"/>
          <p14:tracePt t="124424" x="1265238" y="2736850"/>
          <p14:tracePt t="124436" x="1223963" y="2762250"/>
          <p14:tracePt t="124457" x="1147763" y="2820988"/>
          <p14:tracePt t="124463" x="1120775" y="2838450"/>
          <p14:tracePt t="124466" x="1104900" y="2846388"/>
          <p14:tracePt t="124469" x="1087438" y="2863850"/>
          <p14:tracePt t="124477" x="1036638" y="2906713"/>
          <p14:tracePt t="124479" x="1028700" y="2914650"/>
          <p14:tracePt t="124486" x="1003300" y="2949575"/>
          <p14:tracePt t="124502" x="1003300" y="2982913"/>
          <p14:tracePt t="124519" x="1011238" y="3016250"/>
          <p14:tracePt t="124536" x="1054100" y="3041650"/>
          <p14:tracePt t="124553" x="1104900" y="3084513"/>
          <p14:tracePt t="124556" x="1120775" y="3101975"/>
          <p14:tracePt t="124558" x="1138238" y="3109913"/>
          <p14:tracePt t="124569" x="1265238" y="3127375"/>
          <p14:tracePt t="124586" x="1520825" y="3127375"/>
          <p14:tracePt t="124602" x="1946275" y="3041650"/>
          <p14:tracePt t="124606" x="2055813" y="3008313"/>
          <p14:tracePt t="124619" x="2362200" y="2932113"/>
          <p14:tracePt t="124622" x="2438400" y="2906713"/>
          <p14:tracePt t="124625" x="2471738" y="2906713"/>
          <p14:tracePt t="124636" x="2651125" y="2838450"/>
          <p14:tracePt t="124653" x="2786063" y="2752725"/>
          <p14:tracePt t="124669" x="2838450" y="2693988"/>
          <p14:tracePt t="124672" x="2838450" y="2668588"/>
          <p14:tracePt t="124687" x="2838450" y="2582863"/>
          <p14:tracePt t="124703" x="2828925" y="2516188"/>
          <p14:tracePt t="124720" x="2811463" y="2489200"/>
          <p14:tracePt t="124725" x="2803525" y="2489200"/>
          <p14:tracePt t="124728" x="2795588" y="2473325"/>
          <p14:tracePt t="124735" x="2786063" y="2473325"/>
          <p14:tracePt t="124752" x="2735263" y="2455863"/>
          <p14:tracePt t="124756" x="2727325" y="2455863"/>
          <p14:tracePt t="124769" x="2633663" y="2455863"/>
          <p14:tracePt t="124785" x="2471738" y="2498725"/>
          <p14:tracePt t="124802" x="2311400" y="2541588"/>
          <p14:tracePt t="124819" x="2149475" y="2592388"/>
          <p14:tracePt t="124822" x="2124075" y="2608263"/>
          <p14:tracePt t="124824" x="2081213" y="2643188"/>
          <p14:tracePt t="124836" x="1987550" y="2701925"/>
          <p14:tracePt t="124853" x="1843088" y="2787650"/>
          <p14:tracePt t="124872" x="1631950" y="2932113"/>
          <p14:tracePt t="124874" x="1597025" y="2965450"/>
          <p14:tracePt t="124890" x="1520825" y="3033713"/>
          <p14:tracePt t="124895" x="1503363" y="3059113"/>
          <p14:tracePt t="124899" x="1477963" y="3109913"/>
          <p14:tracePt t="124907" x="1444625" y="3152775"/>
          <p14:tracePt t="124919" x="1427163" y="3211513"/>
          <p14:tracePt t="124935" x="1427163" y="3365500"/>
          <p14:tracePt t="124952" x="1444625" y="3517900"/>
          <p14:tracePt t="124969" x="1554163" y="3730625"/>
          <p14:tracePt t="124985" x="1647825" y="3867150"/>
          <p14:tracePt t="125002" x="1716088" y="3986213"/>
          <p14:tracePt t="125019" x="1792288" y="4079875"/>
          <p14:tracePt t="125022" x="1817688" y="4105275"/>
          <p14:tracePt t="125036" x="1860550" y="4171950"/>
          <p14:tracePt t="125054" x="1893888" y="4232275"/>
          <p14:tracePt t="125069" x="1920875" y="4325938"/>
          <p14:tracePt t="125072" x="1928813" y="4351338"/>
          <p14:tracePt t="125086" x="1962150" y="4460875"/>
          <p14:tracePt t="125104" x="1997075" y="4605338"/>
          <p14:tracePt t="125119" x="2012950" y="4741863"/>
          <p14:tracePt t="125136" x="2012950" y="4860925"/>
          <p14:tracePt t="125153" x="2012950" y="4946650"/>
          <p14:tracePt t="125156" x="2012950" y="4972050"/>
          <p14:tracePt t="125160" x="2012950" y="4979988"/>
          <p14:tracePt t="125162" x="2012950" y="5005388"/>
          <p14:tracePt t="125168" x="2005013" y="5030788"/>
          <p14:tracePt t="125169" x="1997075" y="5038725"/>
          <p14:tracePt t="125185" x="1979613" y="5106988"/>
          <p14:tracePt t="125202" x="1962150" y="5175250"/>
          <p14:tracePt t="125219" x="1946275" y="5243513"/>
          <p14:tracePt t="125222" x="1936750" y="5260975"/>
          <p14:tracePt t="125237" x="1920875" y="5345113"/>
          <p14:tracePt t="125255" x="1911350" y="5413375"/>
          <p14:tracePt t="125269" x="1903413" y="5472113"/>
          <p14:tracePt t="125272" x="1903413" y="5497513"/>
          <p14:tracePt t="125274" x="1903413" y="5524500"/>
          <p14:tracePt t="125285" x="1911350" y="5549900"/>
          <p14:tracePt t="125287" x="1911350" y="5565775"/>
          <p14:tracePt t="125302" x="1954213" y="5626100"/>
          <p14:tracePt t="125319" x="1962150" y="5651500"/>
          <p14:tracePt t="125336" x="1971675" y="5651500"/>
          <p14:tracePt t="125352" x="2012950" y="5668963"/>
          <p14:tracePt t="125356" x="2038350" y="5668963"/>
          <p14:tracePt t="125369" x="2149475" y="5684838"/>
          <p14:tracePt t="125372" x="2208213" y="5684838"/>
          <p14:tracePt t="125373" x="2276475" y="5684838"/>
          <p14:tracePt t="125385" x="2455863" y="5684838"/>
          <p14:tracePt t="125402" x="2719388" y="5659438"/>
          <p14:tracePt t="125419" x="2889250" y="5616575"/>
          <p14:tracePt t="125422" x="2922588" y="5608638"/>
          <p14:tracePt t="125435" x="2982913" y="5575300"/>
          <p14:tracePt t="125438" x="2998788" y="5575300"/>
          <p14:tracePt t="125440" x="3024188" y="5557838"/>
          <p14:tracePt t="125453" x="3049588" y="5524500"/>
          <p14:tracePt t="125469" x="3092450" y="5472113"/>
          <p14:tracePt t="125485" x="3168650" y="5413375"/>
          <p14:tracePt t="125503" x="3244850" y="5362575"/>
          <p14:tracePt t="125519" x="3297238" y="5319713"/>
          <p14:tracePt t="125521" x="3305175" y="5311775"/>
          <p14:tracePt t="125535" x="3348038" y="5276850"/>
          <p14:tracePt t="125552" x="3406775" y="5235575"/>
          <p14:tracePt t="125569" x="3441700" y="5200650"/>
          <p14:tracePt t="125587" x="3467100" y="5167313"/>
          <p14:tracePt t="125602" x="3467100" y="5157788"/>
          <p14:tracePt t="125618" x="3482975" y="5157788"/>
          <p14:tracePt t="125636" x="3517900" y="5132388"/>
          <p14:tracePt t="125639" x="3517900" y="5124450"/>
          <p14:tracePt t="125652" x="3551238" y="5124450"/>
          <p14:tracePt t="125669" x="3594100" y="5124450"/>
          <p14:tracePt t="125686" x="3636963" y="5124450"/>
          <p14:tracePt t="125689" x="3652838" y="5124450"/>
          <p14:tracePt t="125703" x="3746500" y="5124450"/>
          <p14:tracePt t="125719" x="4017963" y="5157788"/>
          <p14:tracePt t="125723" x="4121150" y="5175250"/>
          <p14:tracePt t="125735" x="4392613" y="5200650"/>
          <p14:tracePt t="125737" x="4554538" y="5226050"/>
          <p14:tracePt t="125752" x="5267325" y="5294313"/>
          <p14:tracePt t="125768" x="5921375" y="5294313"/>
          <p14:tracePt t="125772" x="6075363" y="5294313"/>
          <p14:tracePt t="125785" x="6653213" y="5294313"/>
          <p14:tracePt t="125801" x="7170738" y="5302250"/>
          <p14:tracePt t="125818" x="7637463" y="5302250"/>
          <p14:tracePt t="125835" x="8029575" y="5302250"/>
          <p14:tracePt t="125838" x="8113713" y="5302250"/>
          <p14:tracePt t="125840" x="8189913" y="5302250"/>
          <p14:tracePt t="125851" x="8308975" y="5302250"/>
          <p14:tracePt t="125854" x="8351838" y="5294313"/>
          <p14:tracePt t="125869" x="8496300" y="5276850"/>
          <p14:tracePt t="125884" x="8597900" y="5260975"/>
          <p14:tracePt t="125903" x="8691563" y="5251450"/>
          <p14:tracePt t="125919" x="8759825" y="5251450"/>
          <p14:tracePt t="125935" x="8810625" y="5251450"/>
          <p14:tracePt t="125937" x="8818563" y="5251450"/>
          <p14:tracePt t="125951" x="8929688" y="5235575"/>
          <p14:tracePt t="125968" x="9064625" y="5226050"/>
          <p14:tracePt t="125985" x="9277350" y="5183188"/>
          <p14:tracePt t="126002" x="9447213" y="5141913"/>
          <p14:tracePt t="126019" x="9583738" y="5106988"/>
          <p14:tracePt t="126023" x="9609138" y="5099050"/>
          <p14:tracePt t="126025" x="9642475" y="5099050"/>
          <p14:tracePt t="126044" x="9736138" y="5081588"/>
          <p14:tracePt t="126051" x="9786938" y="5064125"/>
          <p14:tracePt t="126056" x="9821863" y="5056188"/>
          <p14:tracePt t="126058" x="9847263" y="5048250"/>
          <p14:tracePt t="126061" x="9880600" y="5038725"/>
          <p14:tracePt t="126068" x="9956800" y="5022850"/>
          <p14:tracePt t="126085" x="10101263" y="4987925"/>
          <p14:tracePt t="126088" x="10136188" y="4979988"/>
          <p14:tracePt t="126102" x="10237788" y="4946650"/>
          <p14:tracePt t="126118" x="10313988" y="4919663"/>
          <p14:tracePt t="126135" x="10390188" y="4886325"/>
          <p14:tracePt t="126152" x="10458450" y="4835525"/>
          <p14:tracePt t="126168" x="10544175" y="4775200"/>
          <p14:tracePt t="126172" x="10569575" y="4759325"/>
          <p14:tracePt t="126175" x="10594975" y="4749800"/>
          <p14:tracePt t="126185" x="10645775" y="4716463"/>
          <p14:tracePt t="126201" x="10679113" y="4691063"/>
          <p14:tracePt t="126217" x="10688638" y="4673600"/>
          <p14:tracePt t="126452" x="10704513" y="4665663"/>
          <p14:tracePt t="126461" x="10721975" y="4665663"/>
          <p14:tracePt t="126471" x="10739438" y="4657725"/>
          <p14:tracePt t="126486" x="10798175" y="4630738"/>
          <p14:tracePt t="126502" x="10917238" y="4589463"/>
          <p14:tracePt t="126519" x="11044238" y="4564063"/>
          <p14:tracePt t="126535" x="11137900" y="4529138"/>
          <p14:tracePt t="126552" x="11198225" y="4513263"/>
          <p14:tracePt t="126568" x="11249025" y="4503738"/>
          <p14:tracePt t="126584" x="11299825" y="4478338"/>
          <p14:tracePt t="126601" x="11385550" y="4435475"/>
          <p14:tracePt t="126617" x="11487150" y="4402138"/>
          <p14:tracePt t="126634" x="11674475" y="4351338"/>
          <p14:tracePt t="126651" x="11911013" y="4283075"/>
          <p14:tracePt t="126654" x="11971338" y="4265613"/>
          <p14:tracePt t="126668" x="12184063" y="421481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AB477F9-07DA-556A-0D33-ECD61969393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A9F76578-9863-4312-BD47-039FB35D761B}"/>
              </a:ext>
            </a:extLst>
          </p:cNvPr>
          <p:cNvSpPr txBox="1">
            <a:spLocks noChangeArrowheads="1"/>
          </p:cNvSpPr>
          <p:nvPr/>
        </p:nvSpPr>
        <p:spPr>
          <a:xfrm>
            <a:off x="359924" y="1367513"/>
            <a:ext cx="11537004" cy="444610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SzPct val="55000"/>
              <a:buFontTx/>
              <a:buNone/>
            </a:pPr>
            <a:r>
              <a:rPr lang="en-US" altLang="ar-SA" sz="2400" b="1" u="sng" dirty="0">
                <a:solidFill>
                  <a:srgbClr val="C00000"/>
                </a:solidFill>
                <a:latin typeface="Times New Roman" panose="02020603050405020304" pitchFamily="18" charset="0"/>
              </a:rPr>
              <a:t>Perception</a:t>
            </a:r>
            <a:r>
              <a:rPr lang="en-US" altLang="ar-SA" sz="2000" b="1" dirty="0">
                <a:solidFill>
                  <a:srgbClr val="C00000"/>
                </a:solidFill>
                <a:latin typeface="Times New Roman" panose="02020603050405020304" pitchFamily="18" charset="0"/>
              </a:rPr>
              <a:t> </a:t>
            </a:r>
          </a:p>
          <a:p>
            <a:pPr>
              <a:lnSpc>
                <a:spcPct val="150000"/>
              </a:lnSpc>
              <a:buSzPct val="55000"/>
              <a:buFontTx/>
              <a:buNone/>
            </a:pPr>
            <a:r>
              <a:rPr lang="en-US" altLang="ar-SA" sz="2000" b="1" dirty="0">
                <a:latin typeface="Times New Roman" panose="02020603050405020304" pitchFamily="18" charset="0"/>
              </a:rPr>
              <a:t>Is the process by which people select, organize, and interpret information to form a meaningful picture of the world from three perceptual processes</a:t>
            </a:r>
          </a:p>
          <a:p>
            <a:pPr>
              <a:lnSpc>
                <a:spcPct val="150000"/>
              </a:lnSpc>
              <a:buSzPct val="55000"/>
              <a:buFontTx/>
              <a:buChar char="•"/>
            </a:pPr>
            <a:r>
              <a:rPr lang="en-US" altLang="ar-SA" sz="2000" b="1" dirty="0">
                <a:latin typeface="Times New Roman" panose="02020603050405020304" pitchFamily="18" charset="0"/>
              </a:rPr>
              <a:t>Selective attention</a:t>
            </a:r>
          </a:p>
          <a:p>
            <a:pPr>
              <a:lnSpc>
                <a:spcPct val="150000"/>
              </a:lnSpc>
              <a:buSzPct val="55000"/>
              <a:buFontTx/>
              <a:buChar char="•"/>
            </a:pPr>
            <a:r>
              <a:rPr lang="en-US" altLang="ar-SA" sz="2000" b="1" dirty="0">
                <a:latin typeface="Times New Roman" panose="02020603050405020304" pitchFamily="18" charset="0"/>
              </a:rPr>
              <a:t>Selective distortion</a:t>
            </a:r>
          </a:p>
          <a:p>
            <a:pPr>
              <a:lnSpc>
                <a:spcPct val="150000"/>
              </a:lnSpc>
              <a:buSzPct val="55000"/>
              <a:buFontTx/>
              <a:buChar char="•"/>
            </a:pPr>
            <a:r>
              <a:rPr lang="en-US" altLang="ar-SA" sz="2000" b="1" dirty="0">
                <a:latin typeface="Times New Roman" panose="02020603050405020304" pitchFamily="18" charset="0"/>
              </a:rPr>
              <a:t>Selective retention</a:t>
            </a:r>
          </a:p>
          <a:p>
            <a:pPr>
              <a:lnSpc>
                <a:spcPct val="150000"/>
              </a:lnSpc>
              <a:buSzPct val="55000"/>
              <a:buFontTx/>
              <a:buNone/>
            </a:pPr>
            <a:endParaRPr lang="en-US" altLang="ar-SA" sz="2000" dirty="0"/>
          </a:p>
        </p:txBody>
      </p:sp>
      <p:sp>
        <p:nvSpPr>
          <p:cNvPr id="3" name="Rectangle 2">
            <a:extLst>
              <a:ext uri="{FF2B5EF4-FFF2-40B4-BE49-F238E27FC236}">
                <a16:creationId xmlns:a16="http://schemas.microsoft.com/office/drawing/2014/main" id="{8A25C7CB-A7AC-809B-E451-7DEF5E47766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9714F198-8934-65C1-53EB-922AAF131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3F589B6A-AF88-31EE-E771-1F83C8A603A1}"/>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C.A.C.B, </a:t>
            </a:r>
            <a:r>
              <a:rPr lang="en-US" altLang="ar-SA" b="1" u="sng" dirty="0">
                <a:solidFill>
                  <a:srgbClr val="C00000"/>
                </a:solidFill>
                <a:latin typeface="Times New Roman" panose="02020603050405020304" pitchFamily="18" charset="0"/>
                <a:cs typeface="Times New Roman" panose="02020603050405020304" pitchFamily="18" charset="0"/>
              </a:rPr>
              <a:t>Psychological Factors</a:t>
            </a:r>
          </a:p>
        </p:txBody>
      </p:sp>
    </p:spTree>
    <p:extLst>
      <p:ext uri="{BB962C8B-B14F-4D97-AF65-F5344CB8AC3E}">
        <p14:creationId xmlns:p14="http://schemas.microsoft.com/office/powerpoint/2010/main" val="1942566227"/>
      </p:ext>
    </p:extLst>
  </p:cSld>
  <p:clrMapOvr>
    <a:masterClrMapping/>
  </p:clrMapOvr>
  <mc:AlternateContent xmlns:mc="http://schemas.openxmlformats.org/markup-compatibility/2006" xmlns:p14="http://schemas.microsoft.com/office/powerpoint/2010/main">
    <mc:Choice Requires="p14">
      <p:transition p14:dur="10" advTm="261411"/>
    </mc:Choice>
    <mc:Fallback xmlns="">
      <p:transition advTm="261411"/>
    </mc:Fallback>
  </mc:AlternateContent>
  <p:extLst>
    <p:ext uri="{3A86A75C-4F4B-4683-9AE1-C65F6400EC91}">
      <p14:laserTraceLst xmlns:p14="http://schemas.microsoft.com/office/powerpoint/2010/main">
        <p14:tracePtLst>
          <p14:tracePt t="2253" x="12098338" y="3925888"/>
          <p14:tracePt t="2255" x="12014200" y="3943350"/>
          <p14:tracePt t="2257" x="11911013" y="3968750"/>
          <p14:tracePt t="2262" x="11818938" y="3994150"/>
          <p14:tracePt t="2278" x="11401425" y="4095750"/>
          <p14:tracePt t="2295" x="10807700" y="4224338"/>
          <p14:tracePt t="2312" x="10382250" y="4291013"/>
          <p14:tracePt t="2314" x="10237788" y="4316413"/>
          <p14:tracePt t="2330" x="9566275" y="4470400"/>
          <p14:tracePt t="2332" x="9396413" y="4513263"/>
          <p14:tracePt t="2345" x="8980488" y="4605338"/>
          <p14:tracePt t="2347" x="8853488" y="4640263"/>
          <p14:tracePt t="2361" x="8521700" y="4708525"/>
          <p14:tracePt t="2364" x="8394700" y="4733925"/>
          <p14:tracePt t="2379" x="7885113" y="4868863"/>
          <p14:tracePt t="2382" x="7773988" y="4894263"/>
          <p14:tracePt t="2395" x="7426325" y="4987925"/>
          <p14:tracePt t="2398" x="7348538" y="5013325"/>
          <p14:tracePt t="2411" x="7162800" y="5073650"/>
          <p14:tracePt t="2429" x="6932613" y="5124450"/>
          <p14:tracePt t="2445" x="6719888" y="5167313"/>
          <p14:tracePt t="2462" x="6483350" y="5192713"/>
          <p14:tracePt t="2478" x="6167438" y="5226050"/>
          <p14:tracePt t="2495" x="5726113" y="5235575"/>
          <p14:tracePt t="2512" x="5394325" y="5251450"/>
          <p14:tracePt t="2529" x="5140325" y="5268913"/>
          <p14:tracePt t="2533" x="5089525" y="5276850"/>
          <p14:tracePt t="2536" x="5054600" y="5276850"/>
          <p14:tracePt t="2545" x="5003800" y="5286375"/>
          <p14:tracePt t="2561" x="4978400" y="5286375"/>
          <p14:tracePt t="2583" x="4970463" y="5286375"/>
          <p14:tracePt t="2614" x="4978400" y="5286375"/>
          <p14:tracePt t="2619" x="4995863" y="5286375"/>
          <p14:tracePt t="2630" x="5013325" y="5268913"/>
          <p14:tracePt t="2648" x="5029200" y="5268913"/>
          <p14:tracePt t="2651" x="5038725" y="5260975"/>
          <p14:tracePt t="2662" x="5046663" y="5251450"/>
          <p14:tracePt t="2679" x="5072063" y="5243513"/>
          <p14:tracePt t="2696" x="5106988" y="5235575"/>
          <p14:tracePt t="2713" x="5132388" y="5218113"/>
          <p14:tracePt t="2716" x="5140325" y="5218113"/>
          <p14:tracePt t="2734" x="5173663" y="5218113"/>
          <p14:tracePt t="2742" x="5208588" y="5208588"/>
          <p14:tracePt t="2745" x="5208588" y="5200650"/>
          <p14:tracePt t="2749" x="5216525" y="5200650"/>
          <p14:tracePt t="2755" x="5224463" y="5200650"/>
          <p14:tracePt t="2761" x="5233988" y="5200650"/>
          <p14:tracePt t="38237" x="5191125" y="5200650"/>
          <p14:tracePt t="38244" x="4995863" y="5200650"/>
          <p14:tracePt t="38248" x="4910138" y="5200650"/>
          <p14:tracePt t="38252" x="4808538" y="5183188"/>
          <p14:tracePt t="38255" x="4706938" y="5183188"/>
          <p14:tracePt t="38259" x="4621213" y="5183188"/>
          <p14:tracePt t="38273" x="4281488" y="5099050"/>
          <p14:tracePt t="38289" x="3976688" y="4946650"/>
          <p14:tracePt t="38307" x="3441700" y="4810125"/>
          <p14:tracePt t="38323" x="2998788" y="4749800"/>
          <p14:tracePt t="38340" x="2489200" y="4810125"/>
          <p14:tracePt t="38356" x="2098675" y="4919663"/>
          <p14:tracePt t="38357" x="1962150" y="4962525"/>
          <p14:tracePt t="38373" x="1462088" y="5141913"/>
          <p14:tracePt t="38377" x="1325563" y="5192713"/>
          <p14:tracePt t="38379" x="1223963" y="5235575"/>
          <p14:tracePt t="38390" x="1019175" y="5302250"/>
          <p14:tracePt t="38392" x="917575" y="5337175"/>
          <p14:tracePt t="38407" x="560388" y="5472113"/>
          <p14:tracePt t="38422" x="246063" y="5557838"/>
          <p14:tracePt t="38439" x="7938" y="5616575"/>
          <p14:tracePt t="38529" x="42863" y="5157788"/>
          <p14:tracePt t="38535" x="101600" y="4954588"/>
          <p14:tracePt t="38539" x="111125" y="4903788"/>
          <p14:tracePt t="38543" x="119063" y="4843463"/>
          <p14:tracePt t="38556" x="169863" y="4648200"/>
          <p14:tracePt t="38574" x="280988" y="4410075"/>
          <p14:tracePt t="38576" x="314325" y="4368800"/>
          <p14:tracePt t="38589" x="373063" y="4224338"/>
          <p14:tracePt t="38592" x="390525" y="4171950"/>
          <p14:tracePt t="38606" x="415925" y="4070350"/>
          <p14:tracePt t="38608" x="433388" y="4027488"/>
          <p14:tracePt t="38623" x="476250" y="3951288"/>
          <p14:tracePt t="38643" x="560388" y="3816350"/>
          <p14:tracePt t="38657" x="577850" y="3798888"/>
          <p14:tracePt t="38725" x="585788" y="3798888"/>
          <p14:tracePt t="38728" x="585788" y="3790950"/>
          <p14:tracePt t="38761" x="620713" y="3790950"/>
          <p14:tracePt t="38769" x="671513" y="3781425"/>
          <p14:tracePt t="38775" x="704850" y="3781425"/>
          <p14:tracePt t="38780" x="747713" y="3763963"/>
          <p14:tracePt t="38782" x="781050" y="3756025"/>
          <p14:tracePt t="38789" x="815975" y="3756025"/>
          <p14:tracePt t="38792" x="841375" y="3748088"/>
          <p14:tracePt t="38805" x="935038" y="3738563"/>
          <p14:tracePt t="38807" x="968375" y="3730625"/>
          <p14:tracePt t="38823" x="1223963" y="3722688"/>
          <p14:tracePt t="38839" x="1512888" y="3722688"/>
          <p14:tracePt t="38856" x="1733550" y="3697288"/>
          <p14:tracePt t="38858" x="1766888" y="3687763"/>
          <p14:tracePt t="38874" x="1903413" y="3671888"/>
          <p14:tracePt t="38889" x="2012950" y="3636963"/>
          <p14:tracePt t="38906" x="2073275" y="3619500"/>
          <p14:tracePt t="38922" x="2098675" y="3611563"/>
          <p14:tracePt t="38939" x="2124075" y="3611563"/>
          <p14:tracePt t="38942" x="2141538" y="3611563"/>
          <p14:tracePt t="38955" x="2192338" y="3594100"/>
          <p14:tracePt t="38958" x="2200275" y="3594100"/>
          <p14:tracePt t="38960" x="2217738" y="3594100"/>
          <p14:tracePt t="38972" x="2276475" y="3586163"/>
          <p14:tracePt t="38989" x="2336800" y="3586163"/>
          <p14:tracePt t="38992" x="2344738" y="3586163"/>
          <p14:tracePt t="39006" x="2387600" y="3586163"/>
          <p14:tracePt t="39022" x="2405063" y="3586163"/>
          <p14:tracePt t="39039" x="2420938" y="3586163"/>
          <p14:tracePt t="39121" x="2413000" y="3586163"/>
          <p14:tracePt t="39128" x="2344738" y="3594100"/>
          <p14:tracePt t="39137" x="2225675" y="3619500"/>
          <p14:tracePt t="39143" x="2055813" y="3662363"/>
          <p14:tracePt t="39148" x="1962150" y="3679825"/>
          <p14:tracePt t="39151" x="1868488" y="3713163"/>
          <p14:tracePt t="39153" x="1766888" y="3738563"/>
          <p14:tracePt t="39156" x="1665288" y="3773488"/>
          <p14:tracePt t="39172" x="1189038" y="3900488"/>
          <p14:tracePt t="39189" x="739775" y="4027488"/>
          <p14:tracePt t="39205" x="433388" y="4070350"/>
          <p14:tracePt t="39207" x="382588" y="4079875"/>
          <p14:tracePt t="39222" x="314325" y="4079875"/>
          <p14:tracePt t="39224" x="306388" y="4079875"/>
          <p14:tracePt t="39239" x="296863" y="4079875"/>
          <p14:tracePt t="39304" x="306388" y="4070350"/>
          <p14:tracePt t="39321" x="339725" y="4044950"/>
          <p14:tracePt t="39330" x="390525" y="4002088"/>
          <p14:tracePt t="39334" x="450850" y="3968750"/>
          <p14:tracePt t="39341" x="517525" y="3925888"/>
          <p14:tracePt t="39356" x="696913" y="3832225"/>
          <p14:tracePt t="39359" x="765175" y="3816350"/>
          <p14:tracePt t="39372" x="1028700" y="3748088"/>
          <p14:tracePt t="39374" x="1138238" y="3713163"/>
          <p14:tracePt t="39389" x="1579563" y="3611563"/>
          <p14:tracePt t="39405" x="2030413" y="3492500"/>
          <p14:tracePt t="39408" x="2149475" y="3459163"/>
          <p14:tracePt t="39423" x="2540000" y="3365500"/>
          <p14:tracePt t="39439" x="2795588" y="3305175"/>
          <p14:tracePt t="39456" x="2838450" y="3279775"/>
          <p14:tracePt t="39472" x="2846388" y="3279775"/>
          <p14:tracePt t="39535" x="2838450" y="3279775"/>
          <p14:tracePt t="39543" x="2811463" y="3279775"/>
          <p14:tracePt t="39547" x="2786063" y="3289300"/>
          <p14:tracePt t="39549" x="2760663" y="3297238"/>
          <p14:tracePt t="39555" x="2744788" y="3305175"/>
          <p14:tracePt t="39573" x="2506663" y="3373438"/>
          <p14:tracePt t="39589" x="2182813" y="3475038"/>
          <p14:tracePt t="39605" x="1817688" y="3568700"/>
          <p14:tracePt t="39623" x="1333500" y="3679825"/>
          <p14:tracePt t="39638" x="1095375" y="3730625"/>
          <p14:tracePt t="39641" x="1036638" y="3748088"/>
          <p14:tracePt t="39655" x="823913" y="3798888"/>
          <p14:tracePt t="39672" x="747713" y="3824288"/>
          <p14:tracePt t="39673" x="739775" y="3824288"/>
          <p14:tracePt t="39688" x="730250" y="3832225"/>
          <p14:tracePt t="39751" x="739775" y="3832225"/>
          <p14:tracePt t="39760" x="755650" y="3832225"/>
          <p14:tracePt t="39763" x="806450" y="3798888"/>
          <p14:tracePt t="39767" x="831850" y="3781425"/>
          <p14:tracePt t="39789" x="1054100" y="3713163"/>
          <p14:tracePt t="39806" x="1257300" y="3662363"/>
          <p14:tracePt t="39822" x="1512888" y="3594100"/>
          <p14:tracePt t="39840" x="1852613" y="3509963"/>
          <p14:tracePt t="39855" x="2022475" y="3475038"/>
          <p14:tracePt t="39858" x="2073275" y="3475038"/>
          <p14:tracePt t="39872" x="2174875" y="3467100"/>
          <p14:tracePt t="39889" x="2200275" y="3467100"/>
          <p14:tracePt t="39912" x="2217738" y="3467100"/>
          <p14:tracePt t="39968" x="2208213" y="3467100"/>
          <p14:tracePt t="39978" x="2200275" y="3467100"/>
          <p14:tracePt t="39980" x="2192338" y="3475038"/>
          <p14:tracePt t="39983" x="2174875" y="3484563"/>
          <p14:tracePt t="39986" x="2157413" y="3502025"/>
          <p14:tracePt t="39995" x="2116138" y="3509963"/>
          <p14:tracePt t="40005" x="2012950" y="3527425"/>
          <p14:tracePt t="40022" x="1801813" y="3578225"/>
          <p14:tracePt t="40038" x="1503363" y="3662363"/>
          <p14:tracePt t="40055" x="1104900" y="3763963"/>
          <p14:tracePt t="40072" x="884238" y="3832225"/>
          <p14:tracePt t="40089" x="823913" y="3849688"/>
          <p14:tracePt t="40105" x="806450" y="3849688"/>
          <p14:tracePt t="40153" x="815975" y="3849688"/>
          <p14:tracePt t="40162" x="874713" y="3824288"/>
          <p14:tracePt t="40172" x="917575" y="3806825"/>
          <p14:tracePt t="40174" x="968375" y="3781425"/>
          <p14:tracePt t="40192" x="1265238" y="3713163"/>
          <p14:tracePt t="40196" x="1350963" y="3679825"/>
          <p14:tracePt t="40208" x="1673225" y="3594100"/>
          <p14:tracePt t="40212" x="1784350" y="3560763"/>
          <p14:tracePt t="40215" x="1903413" y="3535363"/>
          <p14:tracePt t="40221" x="2132013" y="3484563"/>
          <p14:tracePt t="40238" x="2557463" y="3390900"/>
          <p14:tracePt t="40255" x="2811463" y="3330575"/>
          <p14:tracePt t="40271" x="2930525" y="3305175"/>
          <p14:tracePt t="40288" x="2955925" y="3305175"/>
          <p14:tracePt t="40375" x="2947988" y="3305175"/>
          <p14:tracePt t="40383" x="2940050" y="3322638"/>
          <p14:tracePt t="40395" x="2879725" y="3382963"/>
          <p14:tracePt t="40400" x="2863850" y="3390900"/>
          <p14:tracePt t="40404" x="2846388" y="3408363"/>
          <p14:tracePt t="40408" x="2828925" y="3424238"/>
          <p14:tracePt t="40422" x="2752725" y="3484563"/>
          <p14:tracePt t="40423" x="2727325" y="3502025"/>
          <p14:tracePt t="40438" x="2633663" y="3552825"/>
          <p14:tracePt t="40455" x="2557463" y="3603625"/>
          <p14:tracePt t="40476" x="2497138" y="3654425"/>
          <p14:tracePt t="40480" x="2489200" y="3662363"/>
          <p14:tracePt t="40625" x="2497138" y="3662363"/>
          <p14:tracePt t="40638" x="2557463" y="3646488"/>
          <p14:tracePt t="40649" x="2608263" y="3629025"/>
          <p14:tracePt t="40651" x="2633663" y="3629025"/>
          <p14:tracePt t="40656" x="2651125" y="3619500"/>
          <p14:tracePt t="40671" x="2744788" y="3603625"/>
          <p14:tracePt t="40674" x="2760663" y="3594100"/>
          <p14:tracePt t="40689" x="2828925" y="3568700"/>
          <p14:tracePt t="40706" x="2879725" y="3560763"/>
          <p14:tracePt t="40708" x="2897188" y="3560763"/>
          <p14:tracePt t="40721" x="2905125" y="3560763"/>
          <p14:tracePt t="40724" x="2914650" y="3552825"/>
          <p14:tracePt t="40745" x="2930525" y="3552825"/>
          <p14:tracePt t="40852" x="2922588" y="3552825"/>
          <p14:tracePt t="40868" x="2871788" y="3560763"/>
          <p14:tracePt t="40876" x="2828925" y="3568700"/>
          <p14:tracePt t="40880" x="2803525" y="3578225"/>
          <p14:tracePt t="40883" x="2786063" y="3586163"/>
          <p14:tracePt t="40888" x="2752725" y="3594100"/>
          <p14:tracePt t="40890" x="2719388" y="3603625"/>
          <p14:tracePt t="40905" x="2557463" y="3636963"/>
          <p14:tracePt t="40921" x="2336800" y="3697288"/>
          <p14:tracePt t="40924" x="2268538" y="3713163"/>
          <p14:tracePt t="40937" x="2090738" y="3756025"/>
          <p14:tracePt t="40955" x="1946275" y="3790950"/>
          <p14:tracePt t="40971" x="1920875" y="3798888"/>
          <p14:tracePt t="41081" x="1920875" y="3806825"/>
          <p14:tracePt t="41097" x="1928813" y="3806825"/>
          <p14:tracePt t="41103" x="1954213" y="3806825"/>
          <p14:tracePt t="41122" x="2260600" y="3763963"/>
          <p14:tracePt t="41126" x="2286000" y="3763963"/>
          <p14:tracePt t="41129" x="2311400" y="3763963"/>
          <p14:tracePt t="41137" x="2481263" y="3722688"/>
          <p14:tracePt t="41139" x="2565400" y="3713163"/>
          <p14:tracePt t="41155" x="2795588" y="3654425"/>
          <p14:tracePt t="41171" x="2897188" y="3619500"/>
          <p14:tracePt t="41188" x="2930525" y="3611563"/>
          <p14:tracePt t="106310" x="2930525" y="3603625"/>
          <p14:tracePt t="106329" x="2922588" y="3603625"/>
          <p14:tracePt t="106341" x="2905125" y="3603625"/>
          <p14:tracePt t="106343" x="2897188" y="3603625"/>
          <p14:tracePt t="106348" x="2889250" y="3603625"/>
          <p14:tracePt t="106365" x="2879725" y="3603625"/>
          <p14:tracePt t="106381" x="2871788" y="3603625"/>
          <p14:tracePt t="106461" x="2863850" y="3603625"/>
          <p14:tracePt t="106472" x="2727325" y="3611563"/>
          <p14:tracePt t="106477" x="2625725" y="3636963"/>
          <p14:tracePt t="106480" x="2524125" y="3671888"/>
          <p14:tracePt t="106487" x="2260600" y="3738563"/>
          <p14:tracePt t="106498" x="1809750" y="3883025"/>
          <p14:tracePt t="106502" x="1657350" y="3935413"/>
          <p14:tracePt t="106514" x="1062038" y="4197350"/>
          <p14:tracePt t="106531" x="441325" y="4503738"/>
          <p14:tracePt t="106547" x="68263" y="4759325"/>
          <p14:tracePt t="106550" x="17463" y="4792663"/>
          <p14:tracePt t="106640" x="17463" y="4708525"/>
          <p14:tracePt t="106643" x="58738" y="4683125"/>
          <p14:tracePt t="106648" x="85725" y="4648200"/>
          <p14:tracePt t="106663" x="246063" y="4503738"/>
          <p14:tracePt t="106681" x="628650" y="4171950"/>
          <p14:tracePt t="106698" x="1062038" y="3867150"/>
          <p14:tracePt t="106714" x="1470025" y="3611563"/>
          <p14:tracePt t="106718" x="1546225" y="3568700"/>
          <p14:tracePt t="106731" x="1749425" y="3449638"/>
          <p14:tracePt t="106734" x="1801813" y="3424238"/>
          <p14:tracePt t="106748" x="1946275" y="3355975"/>
          <p14:tracePt t="106751" x="1979613" y="3340100"/>
          <p14:tracePt t="106764" x="2047875" y="3305175"/>
          <p14:tracePt t="106767" x="2055813" y="3297238"/>
          <p14:tracePt t="106781" x="2065338" y="3289300"/>
          <p14:tracePt t="106799" x="2073275" y="3289300"/>
          <p14:tracePt t="106888" x="2065338" y="3289300"/>
          <p14:tracePt t="106899" x="2022475" y="3305175"/>
          <p14:tracePt t="106903" x="2005013" y="3314700"/>
          <p14:tracePt t="106906" x="1979613" y="3322638"/>
          <p14:tracePt t="106913" x="1920875" y="3330575"/>
          <p14:tracePt t="106930" x="1749425" y="3373438"/>
          <p14:tracePt t="106947" x="1503363" y="3441700"/>
          <p14:tracePt t="106950" x="1444625" y="3459163"/>
          <p14:tracePt t="106964" x="1317625" y="3492500"/>
          <p14:tracePt t="106967" x="1290638" y="3502025"/>
          <p14:tracePt t="106980" x="1239838" y="3527425"/>
          <p14:tracePt t="107007" x="1239838" y="3535363"/>
          <p14:tracePt t="107023" x="1239838" y="3543300"/>
          <p14:tracePt t="107043" x="1249363" y="3543300"/>
          <p14:tracePt t="107052" x="1265238" y="3543300"/>
          <p14:tracePt t="107064" x="1317625" y="3543300"/>
          <p14:tracePt t="107082" x="1477963" y="3509963"/>
          <p14:tracePt t="107085" x="1528763" y="3502025"/>
          <p14:tracePt t="107097" x="1749425" y="3449638"/>
          <p14:tracePt t="107114" x="2005013" y="3365500"/>
          <p14:tracePt t="107130" x="2157413" y="3305175"/>
          <p14:tracePt t="107147" x="2208213" y="3279775"/>
          <p14:tracePt t="107164" x="2225675" y="3279775"/>
          <p14:tracePt t="107243" x="2217738" y="3279775"/>
          <p14:tracePt t="107250" x="2192338" y="3279775"/>
          <p14:tracePt t="107260" x="2141538" y="3297238"/>
          <p14:tracePt t="107264" x="2106613" y="3305175"/>
          <p14:tracePt t="107269" x="2030413" y="3322638"/>
          <p14:tracePt t="107272" x="1979613" y="3340100"/>
          <p14:tracePt t="107275" x="1920875" y="3355975"/>
          <p14:tracePt t="107279" x="1885950" y="3365500"/>
          <p14:tracePt t="107297" x="1733550" y="3398838"/>
          <p14:tracePt t="107313" x="1716088" y="3416300"/>
          <p14:tracePt t="107358" x="1716088" y="3424238"/>
          <p14:tracePt t="107379" x="1724025" y="3424238"/>
          <p14:tracePt t="107384" x="1741488" y="3424238"/>
          <p14:tracePt t="107401" x="1852613" y="3398838"/>
          <p14:tracePt t="107405" x="1868488" y="3398838"/>
          <p14:tracePt t="107408" x="1893888" y="3390900"/>
          <p14:tracePt t="107413" x="1920875" y="3382963"/>
          <p14:tracePt t="107431" x="2022475" y="3382963"/>
          <p14:tracePt t="107447" x="2098675" y="3382963"/>
          <p14:tracePt t="107464" x="2132013" y="3382963"/>
          <p14:tracePt t="107480" x="2149475" y="3382963"/>
          <p14:tracePt t="107497" x="2166938" y="3382963"/>
          <p14:tracePt t="107514" x="2174875" y="3382963"/>
          <p14:tracePt t="107543" x="2182813" y="3382963"/>
          <p14:tracePt t="115933" x="2166938" y="3390900"/>
          <p14:tracePt t="115955" x="2157413" y="3398838"/>
          <p14:tracePt t="115988" x="2157413" y="3416300"/>
          <p14:tracePt t="116003" x="2157413" y="3424238"/>
          <p14:tracePt t="116023" x="2157413" y="3433763"/>
          <p14:tracePt t="116030" x="2157413" y="3441700"/>
          <p14:tracePt t="116048" x="2141538" y="3441700"/>
          <p14:tracePt t="116059" x="2124075" y="3459163"/>
          <p14:tracePt t="116063" x="2106613" y="3459163"/>
          <p14:tracePt t="116075" x="2090738" y="3459163"/>
          <p14:tracePt t="116094" x="2081213" y="3467100"/>
          <p14:tracePt t="116115" x="2073275" y="3475038"/>
          <p14:tracePt t="116139" x="2065338" y="3484563"/>
          <p14:tracePt t="116159" x="2055813" y="3484563"/>
          <p14:tracePt t="116168" x="2038350" y="3484563"/>
          <p14:tracePt t="116179" x="2022475" y="3484563"/>
          <p14:tracePt t="116191" x="1962150" y="3492500"/>
          <p14:tracePt t="116193" x="1936750" y="3492500"/>
          <p14:tracePt t="116208" x="1893888" y="3509963"/>
          <p14:tracePt t="116209" x="1885950" y="3509963"/>
          <p14:tracePt t="116225" x="1868488" y="3509963"/>
          <p14:tracePt t="116598" x="1852613" y="3517900"/>
          <p14:tracePt t="116609" x="1843088" y="3517900"/>
          <p14:tracePt t="116612" x="1843088" y="3527425"/>
          <p14:tracePt t="116614" x="1843088" y="3535363"/>
          <p14:tracePt t="116624" x="1827213" y="3543300"/>
          <p14:tracePt t="116641" x="1809750" y="3560763"/>
          <p14:tracePt t="116643" x="1792288" y="3578225"/>
          <p14:tracePt t="116657" x="1758950" y="3603625"/>
          <p14:tracePt t="116659" x="1758950" y="3619500"/>
          <p14:tracePt t="116674" x="1716088" y="3662363"/>
          <p14:tracePt t="116692" x="1673225" y="3687763"/>
          <p14:tracePt t="116708" x="1622425" y="3756025"/>
          <p14:tracePt t="116725" x="1512888" y="3875088"/>
          <p14:tracePt t="116749" x="1401763" y="3986213"/>
          <p14:tracePt t="116754" x="1376363" y="4011613"/>
          <p14:tracePt t="116758" x="1358900" y="4027488"/>
          <p14:tracePt t="116774" x="1325563" y="4087813"/>
          <p14:tracePt t="116791" x="1300163" y="4121150"/>
          <p14:tracePt t="116808" x="1290638" y="4138613"/>
          <p14:tracePt t="116825" x="1290638" y="4164013"/>
          <p14:tracePt t="116828" x="1290638" y="4171950"/>
          <p14:tracePt t="116842" x="1290638" y="4197350"/>
          <p14:tracePt t="116844" x="1290638" y="4206875"/>
          <p14:tracePt t="116858" x="1290638" y="4232275"/>
          <p14:tracePt t="116860" x="1290638" y="4249738"/>
          <p14:tracePt t="116875" x="1290638" y="4275138"/>
          <p14:tracePt t="116891" x="1290638" y="4325938"/>
          <p14:tracePt t="116908" x="1300163" y="4351338"/>
          <p14:tracePt t="116925" x="1343025" y="4368800"/>
          <p14:tracePt t="116941" x="1384300" y="4384675"/>
          <p14:tracePt t="116958" x="1427163" y="4394200"/>
          <p14:tracePt t="116974" x="1495425" y="4410075"/>
          <p14:tracePt t="116991" x="1563688" y="4427538"/>
          <p14:tracePt t="116994" x="1579563" y="4427538"/>
          <p14:tracePt t="117007" x="1622425" y="4435475"/>
          <p14:tracePt t="117010" x="1647825" y="4435475"/>
          <p14:tracePt t="117025" x="1698625" y="4435475"/>
          <p14:tracePt t="117028" x="1716088" y="4435475"/>
          <p14:tracePt t="117041" x="1749425" y="4435475"/>
          <p14:tracePt t="117059" x="1827213" y="4435475"/>
          <p14:tracePt t="117075" x="1920875" y="4435475"/>
          <p14:tracePt t="117092" x="1997075" y="4435475"/>
          <p14:tracePt t="117108" x="2065338" y="4427538"/>
          <p14:tracePt t="117109" x="2081213" y="4419600"/>
          <p14:tracePt t="117112" x="2098675" y="4419600"/>
          <p14:tracePt t="117125" x="2106613" y="4402138"/>
          <p14:tracePt t="117128" x="2116138" y="4402138"/>
          <p14:tracePt t="117141" x="2124075" y="4402138"/>
          <p14:tracePt t="117158" x="2132013" y="4402138"/>
          <p14:tracePt t="117196" x="2141538" y="4402138"/>
          <p14:tracePt t="117200" x="2141538" y="4394200"/>
          <p14:tracePt t="117208" x="2149475" y="4384675"/>
          <p14:tracePt t="117236" x="2157413" y="4384675"/>
          <p14:tracePt t="187952" x="2149475" y="4384675"/>
          <p14:tracePt t="188272" x="2132013" y="4384675"/>
          <p14:tracePt t="188280" x="2098675" y="4384675"/>
          <p14:tracePt t="188284" x="2073275" y="4384675"/>
          <p14:tracePt t="188287" x="2055813" y="4384675"/>
          <p14:tracePt t="188290" x="2022475" y="4384675"/>
          <p14:tracePt t="188293" x="1987550" y="4384675"/>
          <p14:tracePt t="188297" x="1954213" y="4384675"/>
          <p14:tracePt t="188313" x="1868488" y="4384675"/>
          <p14:tracePt t="188316" x="1852613" y="4384675"/>
          <p14:tracePt t="188331" x="1827213" y="4394200"/>
          <p14:tracePt t="188346" x="1809750" y="4394200"/>
          <p14:tracePt t="188363" x="1766888" y="4410075"/>
          <p14:tracePt t="188380" x="1673225" y="4435475"/>
          <p14:tracePt t="188397" x="1563688" y="4478338"/>
          <p14:tracePt t="188400" x="1528763" y="4495800"/>
          <p14:tracePt t="188413" x="1393825" y="4572000"/>
          <p14:tracePt t="188417" x="1358900" y="4589463"/>
          <p14:tracePt t="188418" x="1325563" y="4614863"/>
          <p14:tracePt t="188430" x="1198563" y="4699000"/>
          <p14:tracePt t="188447" x="1028700" y="4818063"/>
          <p14:tracePt t="188450" x="993775" y="4835525"/>
          <p14:tracePt t="188463" x="866775" y="4911725"/>
          <p14:tracePt t="188466" x="841375" y="4937125"/>
          <p14:tracePt t="188481" x="722313" y="5005388"/>
          <p14:tracePt t="188497" x="671513" y="5038725"/>
          <p14:tracePt t="188513" x="654050" y="5056188"/>
          <p14:tracePt t="188621" x="661988" y="5056188"/>
          <p14:tracePt t="188626" x="671513" y="5056188"/>
          <p14:tracePt t="188634" x="696913" y="5056188"/>
          <p14:tracePt t="188648" x="714375" y="5056188"/>
          <p14:tracePt t="188657" x="730250" y="5056188"/>
          <p14:tracePt t="188666" x="747713" y="5056188"/>
          <p14:tracePt t="188679" x="765175" y="5056188"/>
          <p14:tracePt t="188697" x="806450" y="5038725"/>
          <p14:tracePt t="188713" x="849313" y="5030788"/>
          <p14:tracePt t="188731" x="874713" y="5030788"/>
          <p14:tracePt t="188747" x="900113" y="5030788"/>
          <p14:tracePt t="188764" x="925513" y="5030788"/>
          <p14:tracePt t="188781" x="960438" y="5013325"/>
          <p14:tracePt t="188785" x="976313" y="5013325"/>
          <p14:tracePt t="188788" x="993775" y="5005388"/>
          <p14:tracePt t="188792" x="1003300" y="5005388"/>
          <p14:tracePt t="188796" x="1019175" y="5005388"/>
          <p14:tracePt t="188813" x="1079500" y="4987925"/>
          <p14:tracePt t="188816" x="1095375" y="4987925"/>
          <p14:tracePt t="188829" x="1181100" y="4962525"/>
          <p14:tracePt t="188846" x="1223963" y="4946650"/>
          <p14:tracePt t="188863" x="1265238" y="4937125"/>
          <p14:tracePt t="188880" x="1274763" y="4937125"/>
          <p14:tracePt t="188902" x="1282700" y="4929188"/>
          <p14:tracePt t="189715" x="1300163" y="4929188"/>
          <p14:tracePt t="189725" x="1308100" y="4929188"/>
          <p14:tracePt t="189728" x="1325563" y="4929188"/>
          <p14:tracePt t="189735" x="1343025" y="4929188"/>
          <p14:tracePt t="189747" x="1384300" y="4929188"/>
          <p14:tracePt t="189752" x="1401763" y="4929188"/>
          <p14:tracePt t="189764" x="1419225" y="4929188"/>
          <p14:tracePt t="189767" x="1435100" y="4929188"/>
          <p14:tracePt t="189770" x="1444625" y="4929188"/>
          <p14:tracePt t="189778" x="1462088" y="4929188"/>
          <p14:tracePt t="189796" x="1495425" y="4911725"/>
          <p14:tracePt t="189812" x="1520825" y="4911725"/>
          <p14:tracePt t="189829" x="1538288" y="4911725"/>
          <p14:tracePt t="189847" x="1563688" y="4911725"/>
          <p14:tracePt t="189863" x="1579563" y="4911725"/>
          <p14:tracePt t="189880" x="1606550" y="4911725"/>
          <p14:tracePt t="189896" x="1647825" y="4911725"/>
          <p14:tracePt t="189900" x="1657350" y="4911725"/>
          <p14:tracePt t="189903" x="1665288" y="4911725"/>
          <p14:tracePt t="189913" x="1698625" y="4903788"/>
          <p14:tracePt t="189929" x="1708150" y="4903788"/>
          <p14:tracePt t="189946" x="1716088" y="4903788"/>
          <p14:tracePt t="189963" x="1733550" y="4903788"/>
          <p14:tracePt t="189981" x="1766888" y="4894263"/>
          <p14:tracePt t="189997" x="1784350" y="4894263"/>
          <p14:tracePt t="190013" x="1792288" y="4894263"/>
          <p14:tracePt t="190030" x="1801813" y="4886325"/>
          <p14:tracePt t="190146" x="1809750" y="4878388"/>
          <p14:tracePt t="190332" x="1817688" y="4878388"/>
          <p14:tracePt t="197801" x="1827213" y="4878388"/>
          <p14:tracePt t="197809" x="1835150" y="4878388"/>
          <p14:tracePt t="197811" x="1843088" y="4868863"/>
          <p14:tracePt t="197818" x="1843088" y="4860925"/>
          <p14:tracePt t="197842" x="1885950" y="4843463"/>
          <p14:tracePt t="197858" x="1928813" y="4843463"/>
          <p14:tracePt t="197862" x="1936750" y="4835525"/>
          <p14:tracePt t="197874" x="1962150" y="4835525"/>
          <p14:tracePt t="197878" x="1971675" y="4827588"/>
          <p14:tracePt t="197891" x="1997075" y="4827588"/>
          <p14:tracePt t="197894" x="2022475" y="4827588"/>
          <p14:tracePt t="197897" x="2055813" y="4827588"/>
          <p14:tracePt t="197907" x="2141538" y="4827588"/>
          <p14:tracePt t="197910" x="2182813" y="4827588"/>
          <p14:tracePt t="197911" x="2243138" y="4827588"/>
          <p14:tracePt t="197930" x="2489200" y="4827588"/>
          <p14:tracePt t="197935" x="2600325" y="4827588"/>
          <p14:tracePt t="197940" x="2659063" y="4827588"/>
          <p14:tracePt t="197962" x="2940050" y="4792663"/>
          <p14:tracePt t="197966" x="2973388" y="4792663"/>
          <p14:tracePt t="197977" x="3092450" y="4767263"/>
          <p14:tracePt t="197980" x="3117850" y="4759325"/>
          <p14:tracePt t="197983" x="3135313" y="4749800"/>
          <p14:tracePt t="197990" x="3143250" y="4749800"/>
          <p14:tracePt t="197991" x="3160713" y="4749800"/>
          <p14:tracePt t="198008" x="3186113" y="4741863"/>
          <p14:tracePt t="198010" x="3194050" y="4741863"/>
          <p14:tracePt t="198092" x="3203575" y="4733925"/>
          <p14:tracePt t="198128" x="3211513" y="4724400"/>
          <p14:tracePt t="198136" x="3219450" y="4724400"/>
          <p14:tracePt t="198141" x="3219450" y="4708525"/>
          <p14:tracePt t="198157" x="3228975" y="4691063"/>
          <p14:tracePt t="198161" x="3228975" y="4683125"/>
          <p14:tracePt t="198163" x="3228975" y="4673600"/>
          <p14:tracePt t="198175" x="3228975" y="4640263"/>
          <p14:tracePt t="198190" x="3211513" y="4605338"/>
          <p14:tracePt t="198208" x="3168650" y="4564063"/>
          <p14:tracePt t="198225" x="3109913" y="4529138"/>
          <p14:tracePt t="198241" x="3049588" y="4503738"/>
          <p14:tracePt t="198258" x="3008313" y="4470400"/>
          <p14:tracePt t="198274" x="2930525" y="4445000"/>
          <p14:tracePt t="198291" x="2854325" y="4427538"/>
          <p14:tracePt t="198294" x="2838450" y="4427538"/>
          <p14:tracePt t="198297" x="2811463" y="4427538"/>
          <p14:tracePt t="198307" x="2744788" y="4419600"/>
          <p14:tracePt t="198311" x="2709863" y="4410075"/>
          <p14:tracePt t="198323" x="2582863" y="4410075"/>
          <p14:tracePt t="198340" x="2438400" y="4410075"/>
          <p14:tracePt t="198357" x="2301875" y="4410075"/>
          <p14:tracePt t="198360" x="2268538" y="4410075"/>
          <p14:tracePt t="198363" x="2235200" y="4410075"/>
          <p14:tracePt t="198375" x="2124075" y="4427538"/>
          <p14:tracePt t="198391" x="2005013" y="4452938"/>
          <p14:tracePt t="198407" x="1903413" y="4470400"/>
          <p14:tracePt t="198424" x="1792288" y="4470400"/>
          <p14:tracePt t="198441" x="1708150" y="4470400"/>
          <p14:tracePt t="198457" x="1657350" y="4470400"/>
          <p14:tracePt t="198473" x="1571625" y="4470400"/>
          <p14:tracePt t="198490" x="1495425" y="4470400"/>
          <p14:tracePt t="198507" x="1435100" y="4486275"/>
          <p14:tracePt t="198510" x="1409700" y="4486275"/>
          <p14:tracePt t="198513" x="1401763" y="4486275"/>
          <p14:tracePt t="198523" x="1343025" y="4486275"/>
          <p14:tracePt t="198540" x="1249363" y="4495800"/>
          <p14:tracePt t="198557" x="1130300" y="4503738"/>
          <p14:tracePt t="198560" x="1095375" y="4513263"/>
          <p14:tracePt t="198562" x="1062038" y="4521200"/>
          <p14:tracePt t="198575" x="976313" y="4538663"/>
          <p14:tracePt t="198591" x="849313" y="4564063"/>
          <p14:tracePt t="198608" x="722313" y="4605338"/>
          <p14:tracePt t="198625" x="595313" y="4640263"/>
          <p14:tracePt t="198642" x="509588" y="4657725"/>
          <p14:tracePt t="198658" x="458788" y="4673600"/>
          <p14:tracePt t="198674" x="425450" y="4683125"/>
          <p14:tracePt t="198690" x="407988" y="4683125"/>
          <p14:tracePt t="198713" x="400050" y="4691063"/>
          <p14:tracePt t="198725" x="382588" y="4691063"/>
          <p14:tracePt t="198742" x="373063" y="4708525"/>
          <p14:tracePt t="198760" x="331788" y="4741863"/>
          <p14:tracePt t="198776" x="296863" y="4775200"/>
          <p14:tracePt t="198790" x="280988" y="4792663"/>
          <p14:tracePt t="198791" x="271463" y="4802188"/>
          <p14:tracePt t="198807" x="271463" y="4827588"/>
          <p14:tracePt t="198824" x="271463" y="4860925"/>
          <p14:tracePt t="198840" x="271463" y="4878388"/>
          <p14:tracePt t="198858" x="271463" y="4886325"/>
          <p14:tracePt t="198874" x="314325" y="4911725"/>
          <p14:tracePt t="198890" x="425450" y="4946650"/>
          <p14:tracePt t="198907" x="636588" y="4997450"/>
          <p14:tracePt t="198910" x="714375" y="5013325"/>
          <p14:tracePt t="198913" x="773113" y="5030788"/>
          <p14:tracePt t="198923" x="892175" y="5056188"/>
          <p14:tracePt t="198925" x="950913" y="5081588"/>
          <p14:tracePt t="198929" x="1003300" y="5091113"/>
          <p14:tracePt t="198930" x="1069975" y="5099050"/>
          <p14:tracePt t="198940" x="1163638" y="5116513"/>
          <p14:tracePt t="198957" x="1368425" y="5167313"/>
          <p14:tracePt t="198960" x="1384300" y="5175250"/>
          <p14:tracePt t="198962" x="1409700" y="5183188"/>
          <p14:tracePt t="198973" x="1477963" y="5200650"/>
          <p14:tracePt t="198976" x="1512888" y="5200650"/>
          <p14:tracePt t="198991" x="1639888" y="5200650"/>
          <p14:tracePt t="199007" x="1741488" y="5200650"/>
          <p14:tracePt t="199023" x="1801813" y="5200650"/>
          <p14:tracePt t="199026" x="1817688" y="5200650"/>
          <p14:tracePt t="199041" x="1903413" y="5183188"/>
          <p14:tracePt t="199057" x="1954213" y="5167313"/>
          <p14:tracePt t="199074" x="2005013" y="5149850"/>
          <p14:tracePt t="199090" x="2065338" y="5132388"/>
          <p14:tracePt t="199107" x="2132013" y="5116513"/>
          <p14:tracePt t="199110" x="2141538" y="5116513"/>
          <p14:tracePt t="199123" x="2217738" y="5099050"/>
          <p14:tracePt t="199126" x="2235200" y="5091113"/>
          <p14:tracePt t="199140" x="2319338" y="5073650"/>
          <p14:tracePt t="199157" x="2387600" y="5048250"/>
          <p14:tracePt t="199160" x="2405063" y="5038725"/>
          <p14:tracePt t="199173" x="2413000" y="5038725"/>
          <p14:tracePt t="199191" x="2430463" y="5030788"/>
          <p14:tracePt t="199207" x="2430463" y="5022850"/>
          <p14:tracePt t="199224" x="2430463" y="5013325"/>
          <p14:tracePt t="199242" x="2446338" y="4987925"/>
          <p14:tracePt t="199246" x="2446338" y="4979988"/>
          <p14:tracePt t="199258" x="2471738" y="4962525"/>
          <p14:tracePt t="199262" x="2481263" y="4946650"/>
          <p14:tracePt t="199274" x="2497138" y="4929188"/>
          <p14:tracePt t="199290" x="2540000" y="4903788"/>
          <p14:tracePt t="199308" x="2549525" y="4878388"/>
          <p14:tracePt t="199311" x="2557463" y="4868863"/>
          <p14:tracePt t="199323" x="2565400" y="4843463"/>
          <p14:tracePt t="199340" x="2574925" y="4792663"/>
          <p14:tracePt t="199357" x="2574925" y="4724400"/>
          <p14:tracePt t="199360" x="2574925" y="4716463"/>
          <p14:tracePt t="199373" x="2565400" y="4691063"/>
          <p14:tracePt t="199376" x="2557463" y="4673600"/>
          <p14:tracePt t="199391" x="2532063" y="4640263"/>
          <p14:tracePt t="199406" x="2506663" y="4605338"/>
          <p14:tracePt t="199423" x="2481263" y="4579938"/>
          <p14:tracePt t="199441" x="2463800" y="4546600"/>
          <p14:tracePt t="199457" x="2430463" y="4529138"/>
          <p14:tracePt t="199473" x="2387600" y="4513263"/>
          <p14:tracePt t="199490" x="2327275" y="4486275"/>
          <p14:tracePt t="199507" x="2235200" y="4486275"/>
          <p14:tracePt t="199510" x="2200275" y="4486275"/>
          <p14:tracePt t="199513" x="2182813" y="4486275"/>
          <p14:tracePt t="199524" x="2132013" y="4486275"/>
          <p14:tracePt t="199526" x="2098675" y="4486275"/>
          <p14:tracePt t="199528" x="2081213" y="4486275"/>
          <p14:tracePt t="199539" x="2022475" y="4486275"/>
          <p14:tracePt t="199556" x="1979613" y="4470400"/>
          <p14:tracePt t="199573" x="1946275" y="4470400"/>
          <p14:tracePt t="199575" x="1928813" y="4470400"/>
          <p14:tracePt t="199591" x="1893888" y="4470400"/>
          <p14:tracePt t="199607" x="1852613" y="4470400"/>
          <p14:tracePt t="199624" x="1776413" y="4470400"/>
          <p14:tracePt t="199629" x="1758950" y="4470400"/>
          <p14:tracePt t="199632" x="1741488" y="4470400"/>
          <p14:tracePt t="199640" x="1708150" y="4470400"/>
          <p14:tracePt t="199642" x="1682750" y="4470400"/>
          <p14:tracePt t="199657" x="1606550" y="4470400"/>
          <p14:tracePt t="199673" x="1546225" y="4486275"/>
          <p14:tracePt t="199689" x="1477963" y="4495800"/>
          <p14:tracePt t="199706" x="1435100" y="4513263"/>
          <p14:tracePt t="199723" x="1393825" y="4529138"/>
          <p14:tracePt t="199726" x="1376363" y="4529138"/>
          <p14:tracePt t="199739" x="1343025" y="4529138"/>
          <p14:tracePt t="199756" x="1317625" y="4546600"/>
          <p14:tracePt t="199773" x="1290638" y="4564063"/>
          <p14:tracePt t="199791" x="1265238" y="4579938"/>
          <p14:tracePt t="199806" x="1249363" y="4579938"/>
          <p14:tracePt t="199823" x="1214438" y="4614863"/>
          <p14:tracePt t="199840" x="1189038" y="4622800"/>
          <p14:tracePt t="199857" x="1173163" y="4630738"/>
          <p14:tracePt t="199873" x="1155700" y="4648200"/>
          <p14:tracePt t="199894" x="1147763" y="4657725"/>
          <p14:tracePt t="199906" x="1138238" y="4665663"/>
          <p14:tracePt t="199923" x="1138238" y="4673600"/>
          <p14:tracePt t="199940" x="1138238" y="4683125"/>
          <p14:tracePt t="199957" x="1130300" y="4708525"/>
          <p14:tracePt t="199984" x="1130300" y="4724400"/>
          <p14:tracePt t="200000" x="1130300" y="4733925"/>
          <p14:tracePt t="200008" x="1130300" y="4741863"/>
          <p14:tracePt t="200012" x="1130300" y="4749800"/>
          <p14:tracePt t="200016" x="1130300" y="4759325"/>
          <p14:tracePt t="200019" x="1130300" y="4767263"/>
          <p14:tracePt t="200026" x="1130300" y="4784725"/>
          <p14:tracePt t="200039" x="1130300" y="4810125"/>
          <p14:tracePt t="200057" x="1155700" y="4852988"/>
          <p14:tracePt t="200072" x="1189038" y="4886325"/>
          <p14:tracePt t="200089" x="1239838" y="4919663"/>
          <p14:tracePt t="200106" x="1282700" y="4954588"/>
          <p14:tracePt t="200123" x="1343025" y="4987925"/>
          <p14:tracePt t="200127" x="1350963" y="4997450"/>
          <p14:tracePt t="200130" x="1376363" y="5005388"/>
          <p14:tracePt t="200139" x="1409700" y="5022850"/>
          <p14:tracePt t="200141" x="1427163" y="5022850"/>
          <p14:tracePt t="200156" x="1503363" y="5048250"/>
          <p14:tracePt t="200173" x="1597025" y="5073650"/>
          <p14:tracePt t="200176" x="1622425" y="5081588"/>
          <p14:tracePt t="200190" x="1673225" y="5091113"/>
          <p14:tracePt t="200192" x="1682750" y="5091113"/>
          <p14:tracePt t="200207" x="1758950" y="5099050"/>
          <p14:tracePt t="200223" x="1835150" y="5099050"/>
          <p14:tracePt t="200240" x="1903413" y="5099050"/>
          <p14:tracePt t="200258" x="2047875" y="5099050"/>
          <p14:tracePt t="200275" x="2132013" y="5099050"/>
          <p14:tracePt t="200278" x="2166938" y="5099050"/>
          <p14:tracePt t="200281" x="2200275" y="5099050"/>
          <p14:tracePt t="200289" x="2243138" y="5099050"/>
          <p14:tracePt t="200306" x="2311400" y="5099050"/>
          <p14:tracePt t="200323" x="2362200" y="5099050"/>
          <p14:tracePt t="200341" x="2430463" y="5073650"/>
          <p14:tracePt t="200357" x="2455863" y="5073650"/>
          <p14:tracePt t="200373" x="2463800" y="5064125"/>
          <p14:tracePt t="200377" x="2481263" y="5064125"/>
          <p14:tracePt t="200380" x="2481263" y="5056188"/>
          <p14:tracePt t="200389" x="2489200" y="5048250"/>
          <p14:tracePt t="200406" x="2497138" y="5038725"/>
          <p14:tracePt t="200423" x="2514600" y="5038725"/>
          <p14:tracePt t="200440" x="2524125" y="5030788"/>
          <p14:tracePt t="200456" x="2540000" y="5005388"/>
          <p14:tracePt t="200473" x="2557463" y="5005388"/>
          <p14:tracePt t="200489" x="2574925" y="4987925"/>
          <p14:tracePt t="200506" x="2590800" y="4954588"/>
          <p14:tracePt t="200524" x="2608263" y="4919663"/>
          <p14:tracePt t="200527" x="2608263" y="4911725"/>
          <p14:tracePt t="200539" x="2608263" y="4878388"/>
          <p14:tracePt t="200542" x="2608263" y="4868863"/>
          <p14:tracePt t="200544" x="2608263" y="4852988"/>
          <p14:tracePt t="200556" x="2608263" y="4835525"/>
          <p14:tracePt t="200557" x="2608263" y="4827588"/>
          <p14:tracePt t="200573" x="2608263" y="4775200"/>
          <p14:tracePt t="200576" x="2608263" y="4767263"/>
          <p14:tracePt t="200589" x="2608263" y="4724400"/>
          <p14:tracePt t="200592" x="2608263" y="4708525"/>
          <p14:tracePt t="200606" x="2608263" y="4657725"/>
          <p14:tracePt t="200624" x="2608263" y="4614863"/>
          <p14:tracePt t="200639" x="2608263" y="4579938"/>
          <p14:tracePt t="200656" x="2600325" y="4572000"/>
          <p14:tracePt t="200673" x="2590800" y="4554538"/>
          <p14:tracePt t="200677" x="2582863" y="4554538"/>
          <p14:tracePt t="200678" x="2574925" y="4554538"/>
          <p14:tracePt t="200689" x="2565400" y="4546600"/>
          <p14:tracePt t="200705" x="2540000" y="4529138"/>
          <p14:tracePt t="200722" x="2514600" y="4503738"/>
          <p14:tracePt t="200739" x="2463800" y="4470400"/>
          <p14:tracePt t="200742" x="2438400" y="4460875"/>
          <p14:tracePt t="200756" x="2430463" y="4445000"/>
          <p14:tracePt t="200758" x="2413000" y="4445000"/>
          <p14:tracePt t="200774" x="2352675" y="4419600"/>
          <p14:tracePt t="200789" x="2293938" y="4419600"/>
          <p14:tracePt t="200792" x="2286000" y="4402138"/>
          <p14:tracePt t="200806" x="2260600" y="4394200"/>
          <p14:tracePt t="200808" x="2243138" y="4394200"/>
          <p14:tracePt t="200824" x="2166938" y="4376738"/>
          <p14:tracePt t="200839" x="2098675" y="4376738"/>
          <p14:tracePt t="200855" x="2005013" y="4376738"/>
          <p14:tracePt t="200872" x="1911350" y="4376738"/>
          <p14:tracePt t="200889" x="1843088" y="4376738"/>
          <p14:tracePt t="200892" x="1827213" y="4376738"/>
          <p14:tracePt t="200906" x="1758950" y="4376738"/>
          <p14:tracePt t="200922" x="1690688" y="4384675"/>
          <p14:tracePt t="200939" x="1614488" y="4402138"/>
          <p14:tracePt t="200942" x="1597025" y="4402138"/>
          <p14:tracePt t="200945" x="1571625" y="4402138"/>
          <p14:tracePt t="200955" x="1528763" y="4402138"/>
          <p14:tracePt t="200958" x="1503363" y="4402138"/>
          <p14:tracePt t="200973" x="1427163" y="4410075"/>
          <p14:tracePt t="200989" x="1358900" y="4427538"/>
          <p14:tracePt t="201006" x="1290638" y="4445000"/>
          <p14:tracePt t="201023" x="1223963" y="4470400"/>
          <p14:tracePt t="201039" x="1155700" y="4503738"/>
          <p14:tracePt t="201056" x="1112838" y="4521200"/>
          <p14:tracePt t="201073" x="1069975" y="4521200"/>
          <p14:tracePt t="201076" x="1062038" y="4529138"/>
          <p14:tracePt t="201079" x="1054100" y="4538663"/>
          <p14:tracePt t="201088" x="1036638" y="4546600"/>
          <p14:tracePt t="201105" x="1003300" y="4554538"/>
          <p14:tracePt t="201122" x="968375" y="4572000"/>
          <p14:tracePt t="201139" x="950913" y="4589463"/>
          <p14:tracePt t="201142" x="942975" y="4589463"/>
          <p14:tracePt t="201155" x="925513" y="4597400"/>
          <p14:tracePt t="201158" x="925513" y="4605338"/>
          <p14:tracePt t="201172" x="909638" y="4614863"/>
          <p14:tracePt t="201189" x="874713" y="4640263"/>
          <p14:tracePt t="201191" x="874713" y="4648200"/>
          <p14:tracePt t="201206" x="849313" y="4673600"/>
          <p14:tracePt t="201208" x="831850" y="4683125"/>
          <p14:tracePt t="201224" x="790575" y="4724400"/>
          <p14:tracePt t="201240" x="755650" y="4749800"/>
          <p14:tracePt t="201257" x="747713" y="4775200"/>
          <p14:tracePt t="201274" x="739775" y="4784725"/>
          <p14:tracePt t="201294" x="739775" y="4802188"/>
          <p14:tracePt t="201307" x="739775" y="4810125"/>
          <p14:tracePt t="201346" x="739775" y="4827588"/>
          <p14:tracePt t="201354" x="739775" y="4835525"/>
          <p14:tracePt t="201365" x="747713" y="4843463"/>
          <p14:tracePt t="201373" x="747713" y="4852988"/>
          <p14:tracePt t="201389" x="773113" y="4886325"/>
          <p14:tracePt t="201408" x="798513" y="4903788"/>
          <p14:tracePt t="201412" x="806450" y="4929188"/>
          <p14:tracePt t="201424" x="831850" y="4946650"/>
          <p14:tracePt t="201427" x="841375" y="4946650"/>
          <p14:tracePt t="201430" x="849313" y="4962525"/>
          <p14:tracePt t="201433" x="866775" y="4972050"/>
          <p14:tracePt t="201434" x="892175" y="4987925"/>
          <p14:tracePt t="201438" x="917575" y="4997450"/>
          <p14:tracePt t="201455" x="1003300" y="5056188"/>
          <p14:tracePt t="201472" x="1095375" y="5116513"/>
          <p14:tracePt t="201489" x="1189038" y="5132388"/>
          <p14:tracePt t="201492" x="1214438" y="5141913"/>
          <p14:tracePt t="201505" x="1257300" y="5149850"/>
          <p14:tracePt t="201508" x="1265238" y="5157788"/>
          <p14:tracePt t="201522" x="1308100" y="5167313"/>
          <p14:tracePt t="201524" x="1333500" y="5175250"/>
          <p14:tracePt t="201539" x="1376363" y="5183188"/>
          <p14:tracePt t="201556" x="1444625" y="5192713"/>
          <p14:tracePt t="201558" x="1452563" y="5200650"/>
          <p14:tracePt t="201572" x="1495425" y="5200650"/>
          <p14:tracePt t="201589" x="1538288" y="5200650"/>
          <p14:tracePt t="201605" x="1571625" y="5200650"/>
          <p14:tracePt t="201622" x="1589088" y="5200650"/>
          <p14:tracePt t="201639" x="1614488" y="5200650"/>
          <p14:tracePt t="201642" x="1631950" y="5200650"/>
          <p14:tracePt t="201655" x="1690688" y="5200650"/>
          <p14:tracePt t="201659" x="1724025" y="5200650"/>
          <p14:tracePt t="201660" x="1749425" y="5200650"/>
          <p14:tracePt t="201672" x="1860550" y="5200650"/>
          <p14:tracePt t="201689" x="2047875" y="5167313"/>
          <p14:tracePt t="201692" x="2073275" y="5157788"/>
          <p14:tracePt t="201705" x="2174875" y="5132388"/>
          <p14:tracePt t="201708" x="2200275" y="5124450"/>
          <p14:tracePt t="201723" x="2286000" y="5091113"/>
          <p14:tracePt t="201739" x="2327275" y="5081588"/>
          <p14:tracePt t="201756" x="2344738" y="5081588"/>
          <p14:tracePt t="201772" x="2352675" y="5073650"/>
          <p14:tracePt t="201790" x="2379663" y="5064125"/>
          <p14:tracePt t="201807" x="2405063" y="5056188"/>
          <p14:tracePt t="201811" x="2413000" y="5048250"/>
          <p14:tracePt t="201823" x="2430463" y="5030788"/>
          <p14:tracePt t="201826" x="2438400" y="5022850"/>
          <p14:tracePt t="201838" x="2455863" y="5013325"/>
          <p14:tracePt t="201855" x="2481263" y="5005388"/>
          <p14:tracePt t="201858" x="2481263" y="4997450"/>
          <p14:tracePt t="201872" x="2497138" y="4987925"/>
          <p14:tracePt t="201888" x="2514600" y="4979988"/>
          <p14:tracePt t="201891" x="2532063" y="4972050"/>
          <p14:tracePt t="205521" x="2540000" y="4954588"/>
          <p14:tracePt t="205530" x="2574925" y="4937125"/>
          <p14:tracePt t="205532" x="2582863" y="4929188"/>
          <p14:tracePt t="205541" x="2590800" y="4919663"/>
          <p14:tracePt t="205553" x="2616200" y="4911725"/>
          <p14:tracePt t="205557" x="2625725" y="4903788"/>
          <p14:tracePt t="205569" x="2641600" y="4894263"/>
          <p14:tracePt t="205586" x="2659063" y="4878388"/>
          <p14:tracePt t="205602" x="2676525" y="4860925"/>
          <p14:tracePt t="205606" x="2684463" y="4843463"/>
          <p14:tracePt t="205619" x="2701925" y="4827588"/>
          <p14:tracePt t="205637" x="2719388" y="4784725"/>
          <p14:tracePt t="205653" x="2735263" y="4767263"/>
          <p14:tracePt t="205670" x="2744788" y="4749800"/>
          <p14:tracePt t="205673" x="2752725" y="4741863"/>
          <p14:tracePt t="205686" x="2760663" y="4724400"/>
          <p14:tracePt t="205703" x="2778125" y="4708525"/>
          <p14:tracePt t="205720" x="2786063" y="4691063"/>
          <p14:tracePt t="205737" x="2786063" y="4683125"/>
          <p14:tracePt t="205753" x="2795588" y="4673600"/>
          <p14:tracePt t="205770" x="2795588" y="4657725"/>
          <p14:tracePt t="205787" x="2795588" y="4640263"/>
          <p14:tracePt t="205791" x="2795588" y="4622800"/>
          <p14:tracePt t="205804" x="2795588" y="4605338"/>
          <p14:tracePt t="205821" x="2795588" y="4589463"/>
          <p14:tracePt t="205837" x="2786063" y="4572000"/>
          <p14:tracePt t="205854" x="2778125" y="4546600"/>
          <p14:tracePt t="205870" x="2778125" y="4538663"/>
          <p14:tracePt t="205887" x="2752725" y="4503738"/>
          <p14:tracePt t="205903" x="2727325" y="4486275"/>
          <p14:tracePt t="205920" x="2693988" y="4460875"/>
          <p14:tracePt t="205936" x="2668588" y="4445000"/>
          <p14:tracePt t="205952" x="2625725" y="4419600"/>
          <p14:tracePt t="205969" x="2540000" y="4394200"/>
          <p14:tracePt t="205986" x="2506663" y="4384675"/>
          <p14:tracePt t="206002" x="2455863" y="4368800"/>
          <p14:tracePt t="206005" x="2446338" y="4368800"/>
          <p14:tracePt t="206019" x="2413000" y="4351338"/>
          <p14:tracePt t="206022" x="2395538" y="4351338"/>
          <p14:tracePt t="206036" x="2370138" y="4341813"/>
          <p14:tracePt t="206037" x="2362200" y="4325938"/>
          <p14:tracePt t="206053" x="2319338" y="4325938"/>
          <p14:tracePt t="206069" x="2260600" y="4325938"/>
          <p14:tracePt t="206072" x="2243138" y="4325938"/>
          <p14:tracePt t="206086" x="2182813" y="4325938"/>
          <p14:tracePt t="206103" x="2124075" y="4325938"/>
          <p14:tracePt t="206119" x="2073275" y="4325938"/>
          <p14:tracePt t="206136" x="1997075" y="4325938"/>
          <p14:tracePt t="206152" x="1936750" y="4325938"/>
          <p14:tracePt t="206169" x="1868488" y="4325938"/>
          <p14:tracePt t="206186" x="1801813" y="4325938"/>
          <p14:tracePt t="206202" x="1758950" y="4325938"/>
          <p14:tracePt t="206205" x="1741488" y="4325938"/>
          <p14:tracePt t="206209" x="1724025" y="4325938"/>
          <p14:tracePt t="206219" x="1690688" y="4325938"/>
          <p14:tracePt t="206223" x="1682750" y="4325938"/>
          <p14:tracePt t="206235" x="1639888" y="4325938"/>
          <p14:tracePt t="206238" x="1622425" y="4325938"/>
          <p14:tracePt t="206241" x="1614488" y="4325938"/>
          <p14:tracePt t="206253" x="1571625" y="4325938"/>
          <p14:tracePt t="206269" x="1520825" y="4325938"/>
          <p14:tracePt t="206272" x="1503363" y="4325938"/>
          <p14:tracePt t="206274" x="1495425" y="4325938"/>
          <p14:tracePt t="206286" x="1477963" y="4333875"/>
          <p14:tracePt t="206302" x="1444625" y="4351338"/>
          <p14:tracePt t="206319" x="1409700" y="4351338"/>
          <p14:tracePt t="206336" x="1384300" y="4359275"/>
          <p14:tracePt t="206353" x="1368425" y="4359275"/>
          <p14:tracePt t="206356" x="1358900" y="4368800"/>
          <p14:tracePt t="206359" x="1350963" y="4368800"/>
          <p14:tracePt t="206369" x="1333500" y="4376738"/>
          <p14:tracePt t="206385" x="1308100" y="4376738"/>
          <p14:tracePt t="206402" x="1290638" y="4376738"/>
          <p14:tracePt t="206419" x="1274763" y="4384675"/>
          <p14:tracePt t="206436" x="1249363" y="4402138"/>
          <p14:tracePt t="206453" x="1231900" y="4402138"/>
          <p14:tracePt t="206470" x="1214438" y="4402138"/>
          <p14:tracePt t="206474" x="1206500" y="4402138"/>
          <p14:tracePt t="206476" x="1198563" y="4410075"/>
          <p14:tracePt t="206485" x="1198563" y="4419600"/>
          <p14:tracePt t="206488" x="1189038" y="4419600"/>
          <p14:tracePt t="206503" x="1173163" y="4419600"/>
          <p14:tracePt t="206519" x="1147763" y="4427538"/>
          <p14:tracePt t="206536" x="1138238" y="4427538"/>
          <p14:tracePt t="206552" x="1120775" y="4427538"/>
          <p14:tracePt t="206569" x="1120775" y="4435475"/>
          <p14:tracePt t="206597" x="1104900" y="4435475"/>
          <p14:tracePt t="206689" x="1095375" y="4435475"/>
          <p14:tracePt t="207090" x="1095375" y="4445000"/>
          <p14:tracePt t="207115" x="1087438" y="4445000"/>
          <p14:tracePt t="207202" x="1079500" y="4445000"/>
          <p14:tracePt t="207211" x="1079500" y="4452938"/>
          <p14:tracePt t="207228" x="1069975" y="4460875"/>
          <p14:tracePt t="207320" x="1062038" y="4470400"/>
          <p14:tracePt t="207332" x="1054100" y="4470400"/>
          <p14:tracePt t="207339" x="1044575" y="4486275"/>
          <p14:tracePt t="207352" x="1036638" y="4495800"/>
          <p14:tracePt t="207369" x="1028700" y="4503738"/>
          <p14:tracePt t="207391" x="1028700" y="4513263"/>
          <p14:tracePt t="207409" x="1019175" y="4521200"/>
          <p14:tracePt t="207429" x="1011238" y="4538663"/>
          <p14:tracePt t="207438" x="1003300" y="4546600"/>
          <p14:tracePt t="207454" x="993775" y="4589463"/>
          <p14:tracePt t="207459" x="985838" y="4605338"/>
          <p14:tracePt t="207461" x="985838" y="4614863"/>
          <p14:tracePt t="207468" x="976313" y="4640263"/>
          <p14:tracePt t="207485" x="968375" y="4673600"/>
          <p14:tracePt t="207502" x="968375" y="4691063"/>
          <p14:tracePt t="207518" x="968375" y="4708525"/>
          <p14:tracePt t="207535" x="950913" y="4724400"/>
          <p14:tracePt t="207572" x="950913" y="4733925"/>
          <p14:tracePt t="207591" x="950913" y="4741863"/>
          <p14:tracePt t="207609" x="950913" y="4749800"/>
          <p14:tracePt t="207615" x="950913" y="4759325"/>
          <p14:tracePt t="207620" x="960438" y="4759325"/>
          <p14:tracePt t="207623" x="968375" y="4767263"/>
          <p14:tracePt t="207645" x="968375" y="4784725"/>
          <p14:tracePt t="207653" x="976313" y="4792663"/>
          <p14:tracePt t="207669" x="985838" y="4802188"/>
          <p14:tracePt t="207673" x="993775" y="4810125"/>
          <p14:tracePt t="207686" x="1003300" y="4810125"/>
          <p14:tracePt t="207702" x="1028700" y="4827588"/>
          <p14:tracePt t="207718" x="1036638" y="4852988"/>
          <p14:tracePt t="207735" x="1054100" y="4886325"/>
          <p14:tracePt t="207739" x="1069975" y="4894263"/>
          <p14:tracePt t="207752" x="1104900" y="4911725"/>
          <p14:tracePt t="207757" x="1112838" y="4919663"/>
          <p14:tracePt t="207769" x="1147763" y="4937125"/>
          <p14:tracePt t="207786" x="1181100" y="4946650"/>
          <p14:tracePt t="207802" x="1198563" y="4946650"/>
          <p14:tracePt t="207818" x="1214438" y="4946650"/>
          <p14:tracePt t="207835" x="1274763" y="4946650"/>
          <p14:tracePt t="207852" x="1308100" y="4946650"/>
          <p14:tracePt t="207854" x="1317625" y="4946650"/>
          <p14:tracePt t="207867" x="1358900" y="4946650"/>
          <p14:tracePt t="207869" x="1368425" y="4946650"/>
          <p14:tracePt t="207884" x="1419225" y="4946650"/>
          <p14:tracePt t="207901" x="1470025" y="4946650"/>
          <p14:tracePt t="207918" x="1520825" y="4946650"/>
          <p14:tracePt t="207935" x="1571625" y="4946650"/>
          <p14:tracePt t="207938" x="1579563" y="4946650"/>
          <p14:tracePt t="207951" x="1622425" y="4946650"/>
          <p14:tracePt t="207952" x="1639888" y="4946650"/>
          <p14:tracePt t="207967" x="1682750" y="4946650"/>
          <p14:tracePt t="207985" x="1708150" y="4946650"/>
          <p14:tracePt t="207988" x="1716088" y="4946650"/>
          <p14:tracePt t="207990" x="1724025" y="4946650"/>
          <p14:tracePt t="208002" x="1733550" y="4946650"/>
          <p14:tracePt t="208018" x="1758950" y="4946650"/>
          <p14:tracePt t="208035" x="1792288" y="4946650"/>
          <p14:tracePt t="208051" x="1827213" y="4937125"/>
          <p14:tracePt t="208069" x="1878013" y="4919663"/>
          <p14:tracePt t="208085" x="1936750" y="4919663"/>
          <p14:tracePt t="208101" x="2005013" y="4894263"/>
          <p14:tracePt t="208118" x="2073275" y="4894263"/>
          <p14:tracePt t="208135" x="2098675" y="4886325"/>
          <p14:tracePt t="208138" x="2106613" y="4878388"/>
          <p14:tracePt t="208141" x="2124075" y="4878388"/>
          <p14:tracePt t="208151" x="2157413" y="4860925"/>
          <p14:tracePt t="208167" x="2192338" y="4852988"/>
          <p14:tracePt t="208184" x="2235200" y="4843463"/>
          <p14:tracePt t="208188" x="2243138" y="4843463"/>
          <p14:tracePt t="208200" x="2260600" y="4835525"/>
          <p14:tracePt t="208218" x="2276475" y="4827588"/>
          <p14:tracePt t="208235" x="2286000" y="4818063"/>
          <p14:tracePt t="208265" x="2293938" y="4818063"/>
          <p14:tracePt t="208321" x="2293938" y="4810125"/>
          <p14:tracePt t="208346" x="2301875" y="4792663"/>
          <p14:tracePt t="208356" x="2301875" y="4784725"/>
          <p14:tracePt t="208378" x="2301875" y="4775200"/>
          <p14:tracePt t="208388" x="2311400" y="4767263"/>
          <p14:tracePt t="208402" x="2319338" y="4759325"/>
          <p14:tracePt t="208420" x="2319338" y="4741863"/>
          <p14:tracePt t="208440" x="2319338" y="4724400"/>
          <p14:tracePt t="208454" x="2319338" y="4716463"/>
          <p14:tracePt t="208469" x="2319338" y="4708525"/>
          <p14:tracePt t="208491" x="2319338" y="4699000"/>
          <p14:tracePt t="208504" x="2319338" y="4683125"/>
          <p14:tracePt t="208520" x="2319338" y="4673600"/>
          <p14:tracePt t="208523" x="2319338" y="4665663"/>
          <p14:tracePt t="208534" x="2311400" y="4648200"/>
          <p14:tracePt t="208551" x="2311400" y="4640263"/>
          <p14:tracePt t="208554" x="2301875" y="4630738"/>
          <p14:tracePt t="208555" x="2293938" y="4622800"/>
          <p14:tracePt t="208575" x="2286000" y="4605338"/>
          <p14:tracePt t="208580" x="2276475" y="4597400"/>
          <p14:tracePt t="208587" x="2260600" y="4579938"/>
          <p14:tracePt t="208601" x="2260600" y="4572000"/>
          <p14:tracePt t="208619" x="2243138" y="4564063"/>
          <p14:tracePt t="208636" x="2217738" y="4554538"/>
          <p14:tracePt t="208654" x="2208213" y="4554538"/>
          <p14:tracePt t="208657" x="2192338" y="4546600"/>
          <p14:tracePt t="208668" x="2174875" y="4546600"/>
          <p14:tracePt t="208670" x="2174875" y="4538663"/>
          <p14:tracePt t="208685" x="2149475" y="4513263"/>
          <p14:tracePt t="208701" x="2124075" y="4503738"/>
          <p14:tracePt t="208717" x="2090738" y="4486275"/>
          <p14:tracePt t="208734" x="2073275" y="4470400"/>
          <p14:tracePt t="208751" x="2047875" y="4452938"/>
          <p14:tracePt t="208768" x="2030413" y="4452938"/>
          <p14:tracePt t="208784" x="2005013" y="4435475"/>
          <p14:tracePt t="208802" x="1971675" y="4427538"/>
          <p14:tracePt t="208819" x="1936750" y="4427538"/>
          <p14:tracePt t="208837" x="1893888" y="4427538"/>
          <p14:tracePt t="208841" x="1878013" y="4427538"/>
          <p14:tracePt t="208843" x="1860550" y="4427538"/>
          <p14:tracePt t="208850" x="1835150" y="4427538"/>
          <p14:tracePt t="208867" x="1801813" y="4427538"/>
          <p14:tracePt t="208870" x="1792288" y="4427538"/>
          <p14:tracePt t="208885" x="1758950" y="4427538"/>
          <p14:tracePt t="208889" x="1749425" y="4427538"/>
          <p14:tracePt t="208901" x="1724025" y="4427538"/>
          <p14:tracePt t="208919" x="1690688" y="4427538"/>
          <p14:tracePt t="208933" x="1657350" y="4427538"/>
          <p14:tracePt t="208951" x="1614488" y="4427538"/>
          <p14:tracePt t="208968" x="1571625" y="4435475"/>
          <p14:tracePt t="208984" x="1538288" y="4435475"/>
          <p14:tracePt t="209001" x="1520825" y="4435475"/>
          <p14:tracePt t="209005" x="1520825" y="4445000"/>
          <p14:tracePt t="209008" x="1503363" y="4445000"/>
          <p14:tracePt t="209023" x="1495425" y="4445000"/>
          <p14:tracePt t="209043" x="1495425" y="4452938"/>
          <p14:tracePt t="209051" x="1487488" y="4460875"/>
          <p14:tracePt t="209068" x="1470025" y="4470400"/>
          <p14:tracePt t="209093" x="1452563" y="4470400"/>
          <p14:tracePt t="209107" x="1444625" y="4478338"/>
          <p14:tracePt t="209118" x="1435100" y="4486275"/>
          <p14:tracePt t="209134" x="1427163" y="4486275"/>
          <p14:tracePt t="209151" x="1409700" y="4495800"/>
          <p14:tracePt t="209168" x="1384300" y="4503738"/>
          <p14:tracePt t="209172" x="1384300" y="4513263"/>
          <p14:tracePt t="209184" x="1376363" y="4513263"/>
          <p14:tracePt t="209202" x="1368425" y="4521200"/>
          <p14:tracePt t="209206" x="1358900" y="4529138"/>
          <p14:tracePt t="209220" x="1350963" y="4538663"/>
          <p14:tracePt t="209224" x="1343025" y="4538663"/>
          <p14:tracePt t="209240" x="1333500" y="4546600"/>
          <p14:tracePt t="209251" x="1317625" y="4564063"/>
          <p14:tracePt t="209268" x="1300163" y="4589463"/>
          <p14:tracePt t="209284" x="1282700" y="4597400"/>
          <p14:tracePt t="209302" x="1265238" y="4622800"/>
          <p14:tracePt t="209320" x="1257300" y="4630738"/>
          <p14:tracePt t="209336" x="1249363" y="4640263"/>
          <p14:tracePt t="209340" x="1239838" y="4657725"/>
          <p14:tracePt t="209362" x="1231900" y="4673600"/>
          <p14:tracePt t="209372" x="1214438" y="4683125"/>
          <p14:tracePt t="209389" x="1206500" y="4699000"/>
          <p14:tracePt t="209413" x="1206500" y="4708525"/>
          <p14:tracePt t="209454" x="1206500" y="4716463"/>
          <p14:tracePt t="209532" x="1206500" y="4733925"/>
          <p14:tracePt t="209537" x="1198563" y="4733925"/>
          <p14:tracePt t="209557" x="1189038" y="4749800"/>
          <p14:tracePt t="209560" x="1181100" y="4759325"/>
          <p14:tracePt t="234353" x="1189038" y="4759325"/>
          <p14:tracePt t="234365" x="1198563" y="4759325"/>
          <p14:tracePt t="234371" x="1214438" y="4759325"/>
          <p14:tracePt t="234385" x="1257300" y="4759325"/>
          <p14:tracePt t="234388" x="1282700" y="4759325"/>
          <p14:tracePt t="234401" x="1376363" y="4741863"/>
          <p14:tracePt t="234404" x="1427163" y="4724400"/>
          <p14:tracePt t="234418" x="1665288" y="4673600"/>
          <p14:tracePt t="234435" x="1946275" y="4640263"/>
          <p14:tracePt t="234451" x="2208213" y="4597400"/>
          <p14:tracePt t="234452" x="2251075" y="4589463"/>
          <p14:tracePt t="234468" x="2430463" y="4538663"/>
          <p14:tracePt t="234485" x="2489200" y="4521200"/>
          <p14:tracePt t="234486" x="2506663" y="4521200"/>
          <p14:tracePt t="234646" x="2524125" y="4521200"/>
          <p14:tracePt t="234854" x="2532063" y="4521200"/>
          <p14:tracePt t="234891" x="2540000" y="4529138"/>
          <p14:tracePt t="234922" x="2549525" y="4538663"/>
          <p14:tracePt t="235170" x="2549525" y="4546600"/>
          <p14:tracePt t="235932" x="2549525" y="4564063"/>
          <p14:tracePt t="235959" x="2557463" y="4579938"/>
          <p14:tracePt t="235964" x="2565400" y="4589463"/>
          <p14:tracePt t="235970" x="2565400" y="4597400"/>
          <p14:tracePt t="235985" x="2565400" y="4605338"/>
          <p14:tracePt t="236001" x="2565400" y="4614863"/>
          <p14:tracePt t="236003" x="2565400" y="4622800"/>
          <p14:tracePt t="236017" x="2565400" y="4630738"/>
          <p14:tracePt t="236043" x="2565400" y="4640263"/>
          <p14:tracePt t="236051" x="2565400" y="4648200"/>
          <p14:tracePt t="236069" x="2565400" y="4657725"/>
          <p14:tracePt t="236230" x="2557463" y="4665663"/>
          <p14:tracePt t="236241" x="2557463" y="4683125"/>
          <p14:tracePt t="236245" x="2549525" y="4699000"/>
          <p14:tracePt t="236250" x="2549525" y="4708525"/>
          <p14:tracePt t="236257" x="2549525" y="4716463"/>
          <p14:tracePt t="236260" x="2549525" y="4733925"/>
          <p14:tracePt t="236267" x="2549525" y="4749800"/>
          <p14:tracePt t="236285" x="2549525" y="4784725"/>
          <p14:tracePt t="236300" x="2549525" y="4810125"/>
          <p14:tracePt t="236317" x="2549525" y="4827588"/>
          <p14:tracePt t="236334" x="2549525" y="4835525"/>
          <p14:tracePt t="236350" x="2549525" y="4843463"/>
          <p14:tracePt t="238291" x="2549525" y="4860925"/>
          <p14:tracePt t="238301" x="2582863" y="4886325"/>
          <p14:tracePt t="238308" x="2633663" y="4919663"/>
          <p14:tracePt t="238334" x="2760663" y="5005388"/>
          <p14:tracePt t="238339" x="2770188" y="5005388"/>
          <p14:tracePt t="238343" x="2786063" y="5005388"/>
          <p14:tracePt t="238350" x="2803525" y="5005388"/>
          <p14:tracePt t="238367" x="2820988" y="5005388"/>
          <p14:tracePt t="238383" x="2838450" y="5005388"/>
          <p14:tracePt t="238399" x="2854325" y="4997450"/>
          <p14:tracePt t="238415" x="2871788" y="4979988"/>
          <p14:tracePt t="238432" x="2897188" y="4946650"/>
          <p14:tracePt t="238436" x="2905125" y="4937125"/>
          <p14:tracePt t="238449" x="2930525" y="4903788"/>
          <p14:tracePt t="238452" x="2940050" y="4894263"/>
          <p14:tracePt t="238454" x="2940050" y="4868863"/>
          <p14:tracePt t="238465" x="2955925" y="4827588"/>
          <p14:tracePt t="238467" x="2955925" y="4818063"/>
          <p14:tracePt t="238482" x="2955925" y="4741863"/>
          <p14:tracePt t="238499" x="2955925" y="4691063"/>
          <p14:tracePt t="238502" x="2955925" y="4673600"/>
          <p14:tracePt t="238516" x="2955925" y="4648200"/>
          <p14:tracePt t="238533" x="2947988" y="4622800"/>
          <p14:tracePt t="238549" x="2940050" y="4597400"/>
          <p14:tracePt t="238566" x="2930525" y="4579938"/>
          <p14:tracePt t="238583" x="2914650" y="4564063"/>
          <p14:tracePt t="238600" x="2871788" y="4546600"/>
          <p14:tracePt t="238604" x="2854325" y="4546600"/>
          <p14:tracePt t="238607" x="2838450" y="4529138"/>
          <p14:tracePt t="238617" x="2811463" y="4529138"/>
          <p14:tracePt t="238620" x="2778125" y="4521200"/>
          <p14:tracePt t="238623" x="2727325" y="4513263"/>
          <p14:tracePt t="238632" x="2684463" y="4503738"/>
          <p14:tracePt t="238649" x="2497138" y="4503738"/>
          <p14:tracePt t="238652" x="2438400" y="4503738"/>
          <p14:tracePt t="238666" x="2217738" y="4503738"/>
          <p14:tracePt t="238682" x="2081213" y="4503738"/>
          <p14:tracePt t="238685" x="2047875" y="4503738"/>
          <p14:tracePt t="238699" x="1979613" y="4503738"/>
          <p14:tracePt t="238701" x="1962150" y="4503738"/>
          <p14:tracePt t="238715" x="1893888" y="4521200"/>
          <p14:tracePt t="238718" x="1878013" y="4529138"/>
          <p14:tracePt t="238720" x="1852613" y="4538663"/>
          <p14:tracePt t="238733" x="1792288" y="4564063"/>
          <p14:tracePt t="238748" x="1708150" y="4597400"/>
          <p14:tracePt t="238749" x="1682750" y="4614863"/>
          <p14:tracePt t="238765" x="1528763" y="4716463"/>
          <p14:tracePt t="238784" x="1290638" y="4868863"/>
          <p14:tracePt t="238799" x="1069975" y="5056188"/>
          <p14:tracePt t="238816" x="892175" y="5226050"/>
          <p14:tracePt t="238833" x="806450" y="5370513"/>
          <p14:tracePt t="238836" x="798513" y="5387975"/>
          <p14:tracePt t="238839" x="798513" y="5413375"/>
          <p14:tracePt t="238849" x="798513" y="5456238"/>
          <p14:tracePt t="238852" x="798513" y="5481638"/>
          <p14:tracePt t="238865" x="798513" y="5583238"/>
          <p14:tracePt t="238868" x="806450" y="5600700"/>
          <p14:tracePt t="238882" x="900113" y="5735638"/>
          <p14:tracePt t="238899" x="1062038" y="5846763"/>
          <p14:tracePt t="238902" x="1095375" y="5889625"/>
          <p14:tracePt t="238904" x="1147763" y="5915025"/>
          <p14:tracePt t="238915" x="1239838" y="5940425"/>
          <p14:tracePt t="238917" x="1282700" y="5957888"/>
          <p14:tracePt t="238934" x="1520825" y="5991225"/>
          <p14:tracePt t="238949" x="1741488" y="5991225"/>
          <p14:tracePt t="238951" x="1801813" y="5983288"/>
          <p14:tracePt t="238966" x="2047875" y="5897563"/>
          <p14:tracePt t="238983" x="2286000" y="5745163"/>
          <p14:tracePt t="238999" x="2455863" y="5557838"/>
          <p14:tracePt t="239016" x="2574925" y="5362575"/>
          <p14:tracePt t="239033" x="2633663" y="5200650"/>
          <p14:tracePt t="239036" x="2641600" y="5167313"/>
          <p14:tracePt t="239038" x="2651125" y="5141913"/>
          <p14:tracePt t="239048" x="2651125" y="5099050"/>
          <p14:tracePt t="239065" x="2651125" y="5030788"/>
          <p14:tracePt t="239068" x="2651125" y="5022850"/>
          <p14:tracePt t="239082" x="2625725" y="4997450"/>
          <p14:tracePt t="239099" x="2590800" y="4972050"/>
          <p14:tracePt t="239102" x="2574925" y="4972050"/>
          <p14:tracePt t="239120" x="2514600" y="4954588"/>
          <p14:tracePt t="239128" x="2489200" y="4946650"/>
          <p14:tracePt t="239132" x="2471738" y="4937125"/>
          <p14:tracePt t="239140" x="2463800" y="4937125"/>
          <p14:tracePt t="239142" x="2455863" y="4937125"/>
          <p14:tracePt t="239149" x="2430463" y="4919663"/>
          <p14:tracePt t="239165" x="2395538" y="4919663"/>
          <p14:tracePt t="239182" x="2352675" y="4903788"/>
          <p14:tracePt t="239199" x="2327275" y="4903788"/>
          <p14:tracePt t="239216" x="2276475" y="4903788"/>
          <p14:tracePt t="239232" x="2192338" y="4946650"/>
          <p14:tracePt t="239236" x="2174875" y="4946650"/>
          <p14:tracePt t="239249" x="2098675" y="4987925"/>
          <p14:tracePt t="239253" x="2073275" y="5005388"/>
          <p14:tracePt t="239255" x="2055813" y="5013325"/>
          <p14:tracePt t="239265" x="2012950" y="5048250"/>
          <p14:tracePt t="239268" x="1997075" y="5056188"/>
          <p14:tracePt t="239270" x="1987550" y="5073650"/>
          <p14:tracePt t="239287" x="1903413" y="5141913"/>
          <p14:tracePt t="239291" x="1893888" y="5157788"/>
          <p14:tracePt t="239294" x="1885950" y="5167313"/>
          <p14:tracePt t="239298" x="1878013" y="5175250"/>
          <p14:tracePt t="239315" x="1860550" y="5218113"/>
          <p14:tracePt t="239317" x="1852613" y="5218113"/>
          <p14:tracePt t="239333" x="1852613" y="5243513"/>
          <p14:tracePt t="239349" x="1868488" y="5276850"/>
          <p14:tracePt t="239365" x="1962150" y="5302250"/>
          <p14:tracePt t="239368" x="2005013" y="5311775"/>
          <p14:tracePt t="239382" x="2182813" y="5311775"/>
          <p14:tracePt t="239399" x="2379663" y="5311775"/>
          <p14:tracePt t="239415" x="2471738" y="5286375"/>
          <p14:tracePt t="239431" x="2489200" y="5268913"/>
          <p14:tracePt t="239448" x="2524125" y="5251450"/>
          <p14:tracePt t="239465" x="2633663" y="5124450"/>
          <p14:tracePt t="239468" x="2659063" y="5073650"/>
          <p14:tracePt t="239471" x="2693988" y="5022850"/>
          <p14:tracePt t="239482" x="2854325" y="4818063"/>
          <p14:tracePt t="239498" x="3041650" y="4554538"/>
          <p14:tracePt t="239515" x="3127375" y="4394200"/>
          <p14:tracePt t="239518" x="3135313" y="4368800"/>
          <p14:tracePt t="239520" x="3143250" y="4341813"/>
          <p14:tracePt t="239533" x="3143250" y="4283075"/>
          <p14:tracePt t="239548" x="3143250" y="4275138"/>
          <p14:tracePt t="239565" x="3143250" y="4265613"/>
          <p14:tracePt t="239582" x="3100388" y="4257675"/>
          <p14:tracePt t="239600" x="2990850" y="4265613"/>
          <p14:tracePt t="239615" x="2752725" y="4333875"/>
          <p14:tracePt t="239631" x="2413000" y="4435475"/>
          <p14:tracePt t="239648" x="2012950" y="4564063"/>
          <p14:tracePt t="239665" x="1665288" y="4640263"/>
          <p14:tracePt t="239668" x="1606550" y="4657725"/>
          <p14:tracePt t="239671" x="1546225" y="4665663"/>
          <p14:tracePt t="239681" x="1409700" y="4716463"/>
          <p14:tracePt t="239698" x="1308100" y="4741863"/>
          <p14:tracePt t="239715" x="1265238" y="4767263"/>
          <p14:tracePt t="239717" x="1257300" y="4784725"/>
          <p14:tracePt t="239733" x="1223963" y="4810125"/>
          <p14:tracePt t="239749" x="1138238" y="4911725"/>
          <p14:tracePt t="239765" x="1079500" y="5005388"/>
          <p14:tracePt t="239781" x="1054100" y="5091113"/>
          <p14:tracePt t="239784" x="1054100" y="5116513"/>
          <p14:tracePt t="239799" x="1054100" y="5175250"/>
          <p14:tracePt t="239815" x="1069975" y="5218113"/>
          <p14:tracePt t="239832" x="1112838" y="5251450"/>
          <p14:tracePt t="239849" x="1198563" y="5286375"/>
          <p14:tracePt t="239852" x="1231900" y="5286375"/>
          <p14:tracePt t="239854" x="1274763" y="5286375"/>
          <p14:tracePt t="239865" x="1325563" y="5286375"/>
          <p14:tracePt t="239868" x="1358900" y="5286375"/>
          <p14:tracePt t="239882" x="1452563" y="5286375"/>
          <p14:tracePt t="239885" x="1495425" y="5286375"/>
          <p14:tracePt t="239885" x="1546225" y="5276850"/>
          <p14:tracePt t="239897" x="1657350" y="5251450"/>
          <p14:tracePt t="239915" x="1749425" y="5208588"/>
          <p14:tracePt t="239918" x="1776413" y="5192713"/>
          <p14:tracePt t="239920" x="1801813" y="5175250"/>
          <p14:tracePt t="239931" x="1835150" y="5141913"/>
          <p14:tracePt t="239933" x="1852613" y="5132388"/>
          <p14:tracePt t="239949" x="1893888" y="5099050"/>
          <p14:tracePt t="239965" x="1946275" y="5013325"/>
          <p14:tracePt t="239981" x="1979613" y="4929188"/>
          <p14:tracePt t="239999" x="2005013" y="4818063"/>
          <p14:tracePt t="240015" x="2005013" y="4749800"/>
          <p14:tracePt t="240032" x="2005013" y="4716463"/>
          <p14:tracePt t="240055" x="1971675" y="4673600"/>
          <p14:tracePt t="240060" x="1954213" y="4665663"/>
          <p14:tracePt t="240063" x="1954213" y="4657725"/>
          <p14:tracePt t="240068" x="1946275" y="4657725"/>
          <p14:tracePt t="240081" x="1903413" y="4640263"/>
          <p14:tracePt t="240098" x="1860550" y="4630738"/>
          <p14:tracePt t="240115" x="1827213" y="4614863"/>
          <p14:tracePt t="240118" x="1809750" y="4614863"/>
          <p14:tracePt t="240132" x="1758950" y="4614863"/>
          <p14:tracePt t="240134" x="1749425" y="4614863"/>
          <p14:tracePt t="240149" x="1657350" y="4614863"/>
          <p14:tracePt t="240165" x="1563688" y="4640263"/>
          <p14:tracePt t="240182" x="1477963" y="4683125"/>
          <p14:tracePt t="240199" x="1368425" y="4741863"/>
          <p14:tracePt t="240215" x="1308100" y="4784725"/>
          <p14:tracePt t="240233" x="1223963" y="4852988"/>
          <p14:tracePt t="240237" x="1206500" y="4878388"/>
          <p14:tracePt t="240240" x="1189038" y="4894263"/>
          <p14:tracePt t="240247" x="1138238" y="4937125"/>
          <p14:tracePt t="240265" x="1079500" y="5073650"/>
          <p14:tracePt t="240267" x="1069975" y="5106988"/>
          <p14:tracePt t="240281" x="1062038" y="5218113"/>
          <p14:tracePt t="240284" x="1062038" y="5243513"/>
          <p14:tracePt t="240298" x="1069975" y="5337175"/>
          <p14:tracePt t="240315" x="1147763" y="5370513"/>
          <p14:tracePt t="240318" x="1173163" y="5370513"/>
          <p14:tracePt t="240331" x="1249363" y="5370513"/>
          <p14:tracePt t="240334" x="1265238" y="5370513"/>
          <p14:tracePt t="240349" x="1384300" y="5327650"/>
          <p14:tracePt t="240365" x="1520825" y="5268913"/>
          <p14:tracePt t="240381" x="1690688" y="5149850"/>
          <p14:tracePt t="240399" x="1928813" y="4987925"/>
          <p14:tracePt t="240415" x="2055813" y="4878388"/>
          <p14:tracePt t="240431" x="2141538" y="4733925"/>
          <p14:tracePt t="240448" x="2200275" y="4579938"/>
          <p14:tracePt t="240465" x="2235200" y="4402138"/>
          <p14:tracePt t="240468" x="2243138" y="4351338"/>
          <p14:tracePt t="240490" x="2260600" y="4181475"/>
          <p14:tracePt t="240493" x="2260600" y="4146550"/>
          <p14:tracePt t="240497" x="2260600" y="4121150"/>
          <p14:tracePt t="240498" x="2260600" y="4105275"/>
          <p14:tracePt t="240503" x="2260600" y="4095750"/>
          <p14:tracePt t="240514" x="2235200" y="4070350"/>
          <p14:tracePt t="240531" x="2208213" y="4044950"/>
          <p14:tracePt t="240534" x="2200275" y="4044950"/>
          <p14:tracePt t="240549" x="2124075" y="4044950"/>
          <p14:tracePt t="240565" x="2047875" y="4044950"/>
          <p14:tracePt t="240581" x="1954213" y="4062413"/>
          <p14:tracePt t="240598" x="1843088" y="4138613"/>
          <p14:tracePt t="240600" x="1809750" y="4156075"/>
          <p14:tracePt t="240615" x="1698625" y="4240213"/>
          <p14:tracePt t="240631" x="1589088" y="4316413"/>
          <p14:tracePt t="240648" x="1528763" y="4384675"/>
          <p14:tracePt t="240652" x="1520825" y="4410075"/>
          <p14:tracePt t="240664" x="1487488" y="4470400"/>
          <p14:tracePt t="240668" x="1477963" y="4495800"/>
          <p14:tracePt t="240670" x="1477963" y="4529138"/>
          <p14:tracePt t="240681" x="1477963" y="4579938"/>
          <p14:tracePt t="240684" x="1477963" y="4614863"/>
          <p14:tracePt t="240686" x="1477963" y="4657725"/>
          <p14:tracePt t="240697" x="1487488" y="4708525"/>
          <p14:tracePt t="240700" x="1495425" y="4741863"/>
          <p14:tracePt t="240714" x="1520825" y="4878388"/>
          <p14:tracePt t="240731" x="1622425" y="5030788"/>
          <p14:tracePt t="240734" x="1647825" y="5056188"/>
          <p14:tracePt t="240736" x="1673225" y="5073650"/>
          <p14:tracePt t="240749" x="1809750" y="5167313"/>
          <p14:tracePt t="240765" x="2030413" y="5251450"/>
          <p14:tracePt t="240781" x="2251075" y="5286375"/>
          <p14:tracePt t="240797" x="2471738" y="5286375"/>
          <p14:tracePt t="240815" x="2676525" y="5218113"/>
          <p14:tracePt t="240833" x="2770188" y="5141913"/>
          <p14:tracePt t="240836" x="2786063" y="5124450"/>
          <p14:tracePt t="240840" x="2795588" y="5116513"/>
          <p14:tracePt t="240847" x="2820988" y="5081588"/>
          <p14:tracePt t="240864" x="2846388" y="5013325"/>
          <p14:tracePt t="240881" x="2854325" y="4929188"/>
          <p14:tracePt t="240884" x="2854325" y="4903788"/>
          <p14:tracePt t="240886" x="2854325" y="4878388"/>
          <p14:tracePt t="240897" x="2854325" y="4835525"/>
          <p14:tracePt t="240899" x="2854325" y="4810125"/>
          <p14:tracePt t="240914" x="2838450" y="4784725"/>
          <p14:tracePt t="240931" x="2795588" y="4741863"/>
          <p14:tracePt t="240949" x="2727325" y="4724400"/>
          <p14:tracePt t="240966" x="2616200" y="4724400"/>
          <p14:tracePt t="240981" x="2405063" y="4741863"/>
          <p14:tracePt t="240998" x="2124075" y="4792663"/>
          <p14:tracePt t="241002" x="2055813" y="4810125"/>
          <p14:tracePt t="241005" x="1962150" y="4835525"/>
          <p14:tracePt t="241014" x="1673225" y="4903788"/>
          <p14:tracePt t="241031" x="1325563" y="5005388"/>
          <p14:tracePt t="241047" x="993775" y="5099050"/>
          <p14:tracePt t="241064" x="781050" y="5167313"/>
          <p14:tracePt t="241081" x="704850" y="5218113"/>
          <p14:tracePt t="241084" x="679450" y="5235575"/>
          <p14:tracePt t="241097" x="654050" y="5260975"/>
          <p14:tracePt t="241100" x="646113" y="5260975"/>
          <p14:tracePt t="241115" x="628650" y="5294313"/>
          <p14:tracePt t="241118" x="628650" y="5302250"/>
          <p14:tracePt t="241130" x="628650" y="5327650"/>
          <p14:tracePt t="241147" x="628650" y="5362575"/>
          <p14:tracePt t="241150" x="628650" y="5370513"/>
          <p14:tracePt t="241152" x="628650" y="5380038"/>
          <p14:tracePt t="241165" x="628650" y="5405438"/>
          <p14:tracePt t="241181" x="636588" y="5446713"/>
          <p14:tracePt t="241197" x="661988" y="5481638"/>
          <p14:tracePt t="241214" x="696913" y="5507038"/>
          <p14:tracePt t="241231" x="798513" y="5507038"/>
          <p14:tracePt t="241248" x="976313" y="5481638"/>
          <p14:tracePt t="241251" x="1028700" y="5472113"/>
          <p14:tracePt t="241264" x="1206500" y="5438775"/>
          <p14:tracePt t="241281" x="1358900" y="5370513"/>
          <p14:tracePt t="241284" x="1384300" y="5353050"/>
          <p14:tracePt t="241299" x="1470025" y="5319713"/>
          <p14:tracePt t="241314" x="1512888" y="5286375"/>
          <p14:tracePt t="241330" x="1528763" y="5276850"/>
          <p14:tracePt t="241347" x="1546225" y="5276850"/>
          <p14:tracePt t="241377" x="1554163" y="5276850"/>
          <p14:tracePt t="242112" x="1563688" y="5276850"/>
          <p14:tracePt t="242122" x="1571625" y="5276850"/>
          <p14:tracePt t="242140" x="1589088" y="5276850"/>
          <p14:tracePt t="242149" x="1614488" y="5276850"/>
          <p14:tracePt t="242194" x="1622425" y="5276850"/>
          <p14:tracePt t="242210" x="1631950" y="5286375"/>
          <p14:tracePt t="242244" x="1631950" y="5294313"/>
          <p14:tracePt t="242851" x="1622425" y="5294313"/>
          <p14:tracePt t="243183" x="1639888" y="5286375"/>
          <p14:tracePt t="243191" x="1657350" y="5260975"/>
          <p14:tracePt t="243198" x="1698625" y="5235575"/>
          <p14:tracePt t="243214" x="1749425" y="5200650"/>
          <p14:tracePt t="243230" x="1766888" y="5183188"/>
          <p14:tracePt t="243247" x="1843088" y="5132388"/>
          <p14:tracePt t="243263" x="1928813" y="5081588"/>
          <p14:tracePt t="243279" x="2055813" y="4997450"/>
          <p14:tracePt t="243297" x="2182813" y="4911725"/>
          <p14:tracePt t="243299" x="2217738" y="4878388"/>
          <p14:tracePt t="243313" x="2301875" y="4810125"/>
          <p14:tracePt t="243316" x="2327275" y="4802188"/>
          <p14:tracePt t="243329" x="2420938" y="4708525"/>
          <p14:tracePt t="243346" x="2514600" y="4614863"/>
          <p14:tracePt t="243363" x="2625725" y="4495800"/>
          <p14:tracePt t="243366" x="2651125" y="4460875"/>
          <p14:tracePt t="243379" x="2760663" y="4351338"/>
          <p14:tracePt t="243381" x="2786063" y="4308475"/>
          <p14:tracePt t="243396" x="2930525" y="4146550"/>
          <p14:tracePt t="243413" x="3059113" y="3960813"/>
          <p14:tracePt t="243429" x="3211513" y="3763963"/>
          <p14:tracePt t="243432" x="3236913" y="3730625"/>
          <p14:tracePt t="243447" x="3348038" y="3568700"/>
          <p14:tracePt t="243463" x="3432175" y="3416300"/>
          <p14:tracePt t="243479" x="3475038" y="3314700"/>
          <p14:tracePt t="243496" x="3482975" y="3238500"/>
          <p14:tracePt t="243513" x="3482975" y="3135313"/>
          <p14:tracePt t="243517" x="3482975" y="3101975"/>
          <p14:tracePt t="243519" x="3482975" y="3076575"/>
          <p14:tracePt t="243529" x="3482975" y="2990850"/>
          <p14:tracePt t="243532" x="3482975" y="2940050"/>
          <p14:tracePt t="243534" x="3482975" y="2897188"/>
          <p14:tracePt t="243546" x="3508375" y="2762250"/>
          <p14:tracePt t="243563" x="3551238" y="2574925"/>
          <p14:tracePt t="243566" x="3551238" y="2541588"/>
          <p14:tracePt t="243579" x="3551238" y="2422525"/>
          <p14:tracePt t="243582" x="3551238" y="2397125"/>
          <p14:tracePt t="243596" x="3551238" y="2278063"/>
          <p14:tracePt t="243612" x="3508375" y="2209800"/>
          <p14:tracePt t="243629" x="3449638" y="2108200"/>
          <p14:tracePt t="243646" x="3406775" y="2030413"/>
          <p14:tracePt t="243663" x="3363913" y="1971675"/>
          <p14:tracePt t="243680" x="3330575" y="1911350"/>
          <p14:tracePt t="243696" x="3279775" y="1852613"/>
          <p14:tracePt t="243714" x="3228975" y="1793875"/>
          <p14:tracePt t="243716" x="3211513" y="1784350"/>
          <p14:tracePt t="243720" x="3186113" y="1766888"/>
          <p14:tracePt t="243723" x="3186113" y="1758950"/>
          <p14:tracePt t="243728" x="3160713" y="1751013"/>
          <p14:tracePt t="243747" x="3092450" y="1700213"/>
          <p14:tracePt t="243763" x="3016250" y="1674813"/>
          <p14:tracePt t="243779" x="2955925" y="1674813"/>
          <p14:tracePt t="243796" x="2871788" y="1674813"/>
          <p14:tracePt t="243813" x="2760663" y="1674813"/>
          <p14:tracePt t="243816" x="2744788" y="1674813"/>
          <p14:tracePt t="243818" x="2709863" y="1674813"/>
          <p14:tracePt t="243829" x="2641600" y="1674813"/>
          <p14:tracePt t="243832" x="2625725" y="1674813"/>
          <p14:tracePt t="243845" x="2532063" y="1674813"/>
          <p14:tracePt t="243862" x="2455863" y="1682750"/>
          <p14:tracePt t="243866" x="2438400" y="1682750"/>
          <p14:tracePt t="243879" x="2370138" y="1690688"/>
          <p14:tracePt t="243882" x="2344738" y="1690688"/>
          <p14:tracePt t="243896" x="2251075" y="1708150"/>
          <p14:tracePt t="243913" x="2124075" y="1733550"/>
          <p14:tracePt t="243929" x="1987550" y="1758950"/>
          <p14:tracePt t="243947" x="1868488" y="1784350"/>
          <p14:tracePt t="243963" x="1741488" y="1827213"/>
          <p14:tracePt t="243979" x="1622425" y="1870075"/>
          <p14:tracePt t="243996" x="1520825" y="1885950"/>
          <p14:tracePt t="244013" x="1470025" y="1895475"/>
          <p14:tracePt t="244031" x="1427163" y="1911350"/>
          <p14:tracePt t="244034" x="1401763" y="1920875"/>
          <p14:tracePt t="244036" x="1376363" y="1928813"/>
          <p14:tracePt t="244039" x="1376363" y="1946275"/>
          <p14:tracePt t="244046" x="1368425" y="1954213"/>
          <p14:tracePt t="244048" x="1350963" y="1971675"/>
          <p14:tracePt t="244050" x="1343025" y="1989138"/>
          <p14:tracePt t="244063" x="1290638" y="2022475"/>
          <p14:tracePt t="244066" x="1274763" y="2030413"/>
          <p14:tracePt t="244079" x="1206500" y="2073275"/>
          <p14:tracePt t="244095" x="1147763" y="2124075"/>
          <p14:tracePt t="244098" x="1120775" y="2141538"/>
          <p14:tracePt t="244114" x="1054100" y="2192338"/>
          <p14:tracePt t="244129" x="968375" y="2278063"/>
          <p14:tracePt t="244146" x="909638" y="2336800"/>
          <p14:tracePt t="244150" x="892175" y="2344738"/>
          <p14:tracePt t="244152" x="874713" y="2362200"/>
          <p14:tracePt t="244163" x="841375" y="2405063"/>
          <p14:tracePt t="244179" x="806450" y="2447925"/>
          <p14:tracePt t="244195" x="781050" y="2489200"/>
          <p14:tracePt t="244213" x="773113" y="2524125"/>
          <p14:tracePt t="244229" x="765175" y="2549525"/>
          <p14:tracePt t="244246" x="765175" y="2574925"/>
          <p14:tracePt t="244263" x="755650" y="2608263"/>
          <p14:tracePt t="244280" x="755650" y="2633663"/>
          <p14:tracePt t="244296" x="755650" y="2651125"/>
          <p14:tracePt t="244312" x="755650" y="2676525"/>
          <p14:tracePt t="244333" x="755650" y="2693988"/>
          <p14:tracePt t="244346" x="755650" y="2701925"/>
          <p14:tracePt t="244363" x="755650" y="2727325"/>
          <p14:tracePt t="244380" x="755650" y="2744788"/>
          <p14:tracePt t="244400" x="755650" y="2752725"/>
          <p14:tracePt t="244413" x="755650" y="2762250"/>
          <p14:tracePt t="244646" x="755650" y="2770188"/>
          <p14:tracePt t="244736" x="765175" y="2778125"/>
          <p14:tracePt t="244740" x="773113" y="2778125"/>
          <p14:tracePt t="244830" x="773113" y="2787650"/>
          <p14:tracePt t="244840" x="781050" y="2787650"/>
          <p14:tracePt t="244859" x="798513" y="2787650"/>
          <p14:tracePt t="244869" x="798513" y="2795588"/>
          <p14:tracePt t="244885" x="806450" y="2805113"/>
          <p14:tracePt t="244895" x="815975" y="2805113"/>
          <p14:tracePt t="244911" x="823913" y="2813050"/>
          <p14:tracePt t="244929" x="841375" y="2813050"/>
          <p14:tracePt t="244946" x="849313" y="2813050"/>
          <p14:tracePt t="244976" x="866775" y="2813050"/>
          <p14:tracePt t="246767" x="892175" y="2846388"/>
          <p14:tracePt t="246774" x="1054100" y="3084513"/>
          <p14:tracePt t="246782" x="1155700" y="3211513"/>
          <p14:tracePt t="246788" x="1214438" y="3314700"/>
          <p14:tracePt t="246792" x="1239838" y="3382963"/>
          <p14:tracePt t="246795" x="1274763" y="3424238"/>
          <p14:tracePt t="246810" x="1401763" y="3586163"/>
          <p14:tracePt t="246827" x="1477963" y="3679825"/>
          <p14:tracePt t="246830" x="1495425" y="3697288"/>
          <p14:tracePt t="246844" x="1606550" y="3798888"/>
          <p14:tracePt t="246861" x="1817688" y="3925888"/>
          <p14:tracePt t="246877" x="1997075" y="4027488"/>
          <p14:tracePt t="246878" x="2047875" y="4070350"/>
          <p14:tracePt t="246893" x="2235200" y="4197350"/>
          <p14:tracePt t="246899" x="2268538" y="4214813"/>
          <p14:tracePt t="246910" x="2336800" y="4257675"/>
          <p14:tracePt t="246927" x="2387600" y="4275138"/>
          <p14:tracePt t="246944" x="2387600" y="4283075"/>
          <p14:tracePt t="246961" x="2413000" y="4283075"/>
          <p14:tracePt t="246964" x="2420938" y="4283075"/>
          <p14:tracePt t="246978" x="2430463" y="4283075"/>
          <p14:tracePt t="246981" x="2438400" y="4283075"/>
          <p14:tracePt t="246995" x="2463800" y="4283075"/>
          <p14:tracePt t="247011" x="2497138" y="4283075"/>
          <p14:tracePt t="247016" x="2506663" y="4283075"/>
          <p14:tracePt t="247030" x="2514600" y="4275138"/>
          <p14:tracePt t="247045" x="2524125" y="4265613"/>
          <p14:tracePt t="247064" x="2540000" y="4265613"/>
          <p14:tracePt t="247078" x="2557463" y="4240213"/>
          <p14:tracePt t="247094" x="2633663" y="4197350"/>
          <p14:tracePt t="247111" x="2719388" y="4171950"/>
          <p14:tracePt t="247114" x="2727325" y="4171950"/>
          <p14:tracePt t="247116" x="2752725" y="4171950"/>
          <p14:tracePt t="247137" x="2897188" y="4113213"/>
          <p14:tracePt t="247142" x="2930525" y="4079875"/>
          <p14:tracePt t="247146" x="2947988" y="4070350"/>
          <p14:tracePt t="247150" x="2955925" y="4062413"/>
          <p14:tracePt t="247160" x="2973388" y="4052888"/>
          <p14:tracePt t="247177" x="2982913" y="4044950"/>
          <p14:tracePt t="247194" x="2998788" y="4037013"/>
          <p14:tracePt t="250587" x="2990850" y="4037013"/>
          <p14:tracePt t="250591" x="2982913" y="4037013"/>
          <p14:tracePt t="250595" x="2965450" y="4037013"/>
          <p14:tracePt t="250625" x="2871788" y="4037013"/>
          <p14:tracePt t="250642" x="2811463" y="4037013"/>
          <p14:tracePt t="250658" x="2744788" y="4037013"/>
          <p14:tracePt t="250662" x="2735263" y="4037013"/>
          <p14:tracePt t="250665" x="2727325" y="4037013"/>
          <p14:tracePt t="250674" x="2709863" y="4037013"/>
          <p14:tracePt t="250678" x="2693988" y="4037013"/>
          <p14:tracePt t="250691" x="2668588" y="4037013"/>
          <p14:tracePt t="250694" x="2659063" y="4037013"/>
          <p14:tracePt t="250708" x="2590800" y="4037013"/>
          <p14:tracePt t="250711" x="2582863" y="4037013"/>
          <p14:tracePt t="250725" x="2524125" y="4037013"/>
          <p14:tracePt t="250728" x="2497138" y="4037013"/>
          <p14:tracePt t="250741" x="2446338" y="4037013"/>
          <p14:tracePt t="250744" x="2430463" y="4037013"/>
          <p14:tracePt t="250759" x="2352675" y="4037013"/>
          <p14:tracePt t="250774" x="2301875" y="4037013"/>
          <p14:tracePt t="250776" x="2293938" y="4037013"/>
          <p14:tracePt t="250791" x="2243138" y="4037013"/>
          <p14:tracePt t="250809" x="2174875" y="4037013"/>
          <p14:tracePt t="250825" x="2124075" y="4037013"/>
          <p14:tracePt t="250842" x="2047875" y="4037013"/>
          <p14:tracePt t="250846" x="2038350" y="4037013"/>
          <p14:tracePt t="250848" x="2012950" y="4037013"/>
          <p14:tracePt t="250857" x="1962150" y="4037013"/>
          <p14:tracePt t="250875" x="1860550" y="4044950"/>
          <p14:tracePt t="250891" x="1741488" y="4062413"/>
          <p14:tracePt t="250894" x="1708150" y="4070350"/>
          <p14:tracePt t="250908" x="1606550" y="4087813"/>
          <p14:tracePt t="250925" x="1528763" y="4113213"/>
          <p14:tracePt t="250928" x="1512888" y="4113213"/>
          <p14:tracePt t="250931" x="1503363" y="4121150"/>
          <p14:tracePt t="250941" x="1487488" y="4121150"/>
          <p14:tracePt t="250943" x="1477963" y="4130675"/>
          <p14:tracePt t="250958" x="1462088" y="4130675"/>
          <p14:tracePt t="251116" x="1470025" y="4130675"/>
          <p14:tracePt t="251124" x="1495425" y="4130675"/>
          <p14:tracePt t="251128" x="1520825" y="4130675"/>
          <p14:tracePt t="251131" x="1546225" y="4130675"/>
          <p14:tracePt t="251134" x="1563688" y="4130675"/>
          <p14:tracePt t="251141" x="1589088" y="4121150"/>
          <p14:tracePt t="251143" x="1614488" y="4113213"/>
          <p14:tracePt t="251159" x="1749425" y="4087813"/>
          <p14:tracePt t="251175" x="1962150" y="4044950"/>
          <p14:tracePt t="251191" x="2217738" y="3994150"/>
          <p14:tracePt t="251209" x="2524125" y="3925888"/>
          <p14:tracePt t="251225" x="2760663" y="3875088"/>
          <p14:tracePt t="251242" x="2982913" y="3824288"/>
          <p14:tracePt t="251259" x="3178175" y="3806825"/>
          <p14:tracePt t="251262" x="3211513" y="3806825"/>
          <p14:tracePt t="251264" x="3244850" y="3806825"/>
          <p14:tracePt t="251274" x="3297238" y="3806825"/>
          <p14:tracePt t="251278" x="3330575" y="3806825"/>
          <p14:tracePt t="251291" x="3398838" y="3790950"/>
          <p14:tracePt t="251294" x="3414713" y="3781425"/>
          <p14:tracePt t="251296" x="3432175" y="3781425"/>
          <p14:tracePt t="251307" x="3475038" y="3773488"/>
          <p14:tracePt t="251310" x="3482975" y="3773488"/>
          <p14:tracePt t="251324" x="3543300" y="3773488"/>
          <p14:tracePt t="251341" x="3576638" y="3773488"/>
          <p14:tracePt t="251344" x="3586163" y="3773488"/>
          <p14:tracePt t="251346" x="3602038" y="3773488"/>
          <p14:tracePt t="251357" x="3636963" y="3773488"/>
          <p14:tracePt t="251360" x="3644900" y="3773488"/>
          <p14:tracePt t="251375" x="3738563" y="3773488"/>
          <p14:tracePt t="251392" x="3857625" y="3773488"/>
          <p14:tracePt t="251396" x="3883025" y="3773488"/>
          <p14:tracePt t="251399" x="3900488" y="3773488"/>
          <p14:tracePt t="251407" x="3967163" y="3773488"/>
          <p14:tracePt t="251425" x="4078288" y="3773488"/>
          <p14:tracePt t="251441" x="4129088" y="3773488"/>
          <p14:tracePt t="251442" x="4146550" y="3773488"/>
          <p14:tracePt t="251458" x="4171950" y="3773488"/>
          <p14:tracePt t="251475" x="4179888" y="3773488"/>
          <p14:tracePt t="251479" x="4187825" y="3773488"/>
          <p14:tracePt t="251494" x="4197350" y="3773488"/>
          <p14:tracePt t="253481" x="4187825" y="3773488"/>
          <p14:tracePt t="253485" x="4187825" y="3781425"/>
          <p14:tracePt t="253489" x="4162425" y="3790950"/>
          <p14:tracePt t="253496" x="4129088" y="3806825"/>
          <p14:tracePt t="253508" x="4070350" y="3841750"/>
          <p14:tracePt t="253511" x="4052888" y="3849688"/>
          <p14:tracePt t="253523" x="3967163" y="3892550"/>
          <p14:tracePt t="253539" x="3883025" y="3943350"/>
          <p14:tracePt t="253556" x="3797300" y="3976688"/>
          <p14:tracePt t="253560" x="3771900" y="3994150"/>
          <p14:tracePt t="253573" x="3713163" y="4011613"/>
          <p14:tracePt t="253576" x="3695700" y="4019550"/>
          <p14:tracePt t="253590" x="3619500" y="4037013"/>
          <p14:tracePt t="253606" x="3551238" y="4062413"/>
          <p14:tracePt t="253623" x="3449638" y="4087813"/>
          <p14:tracePt t="253626" x="3424238" y="4095750"/>
          <p14:tracePt t="253646" x="3297238" y="4121150"/>
          <p14:tracePt t="253652" x="3203575" y="4146550"/>
          <p14:tracePt t="253656" x="3135313" y="4171950"/>
          <p14:tracePt t="253665" x="2973388" y="4206875"/>
          <p14:tracePt t="253673" x="2863850" y="4240213"/>
          <p14:tracePt t="253689" x="2709863" y="4275138"/>
          <p14:tracePt t="253707" x="2549525" y="4291013"/>
          <p14:tracePt t="253723" x="2455863" y="4291013"/>
          <p14:tracePt t="253739" x="2379663" y="4291013"/>
          <p14:tracePt t="253756" x="2344738" y="4291013"/>
          <p14:tracePt t="253773" x="2327275" y="4291013"/>
          <p14:tracePt t="253791" x="2293938" y="4291013"/>
          <p14:tracePt t="253807" x="2286000" y="4291013"/>
          <p14:tracePt t="253810" x="2276475" y="4291013"/>
          <p14:tracePt t="253813" x="2268538" y="4291013"/>
          <p14:tracePt t="253829" x="2260600" y="4291013"/>
          <p14:tracePt t="253850" x="2260600" y="4283075"/>
          <p14:tracePt t="253863" x="2251075" y="4275138"/>
          <p14:tracePt t="253998" x="2260600" y="4275138"/>
          <p14:tracePt t="254006" x="2286000" y="4265613"/>
          <p14:tracePt t="254011" x="2336800" y="4249738"/>
          <p14:tracePt t="254015" x="2362200" y="4249738"/>
          <p14:tracePt t="254020" x="2379663" y="4249738"/>
          <p14:tracePt t="254023" x="2413000" y="4240213"/>
          <p14:tracePt t="254025" x="2446338" y="4240213"/>
          <p14:tracePt t="254028" x="2489200" y="4224338"/>
          <p14:tracePt t="254039" x="2600325" y="4206875"/>
          <p14:tracePt t="254041" x="2641600" y="4197350"/>
          <p14:tracePt t="254057" x="2879725" y="4146550"/>
          <p14:tracePt t="254073" x="3117850" y="4113213"/>
          <p14:tracePt t="254089" x="3305175" y="4062413"/>
          <p14:tracePt t="254107" x="3492500" y="4019550"/>
          <p14:tracePt t="254123" x="3636963" y="3976688"/>
          <p14:tracePt t="254139" x="3806825" y="3943350"/>
          <p14:tracePt t="254156" x="3941763" y="3908425"/>
          <p14:tracePt t="254160" x="3959225" y="3908425"/>
          <p14:tracePt t="254163" x="3976688" y="3900488"/>
          <p14:tracePt t="254173" x="4002088" y="3883025"/>
          <p14:tracePt t="254189" x="4035425" y="3883025"/>
          <p14:tracePt t="254192" x="4052888" y="3875088"/>
          <p14:tracePt t="254746" x="4044950" y="3875088"/>
          <p14:tracePt t="254757" x="3992563" y="3867150"/>
          <p14:tracePt t="254761" x="3984625" y="3857625"/>
          <p14:tracePt t="254763" x="3967163" y="3857625"/>
          <p14:tracePt t="254772" x="3941763" y="3849688"/>
          <p14:tracePt t="254776" x="3916363" y="3849688"/>
          <p14:tracePt t="254789" x="3738563" y="3806825"/>
          <p14:tracePt t="254805" x="3432175" y="3756025"/>
          <p14:tracePt t="254822" x="3067050" y="3730625"/>
          <p14:tracePt t="254839" x="2684463" y="3730625"/>
          <p14:tracePt t="254842" x="2600325" y="3730625"/>
          <p14:tracePt t="254844" x="2532063" y="3722688"/>
          <p14:tracePt t="254856" x="2336800" y="3679825"/>
          <p14:tracePt t="254874" x="2174875" y="3629025"/>
          <p14:tracePt t="254889" x="2065338" y="3611563"/>
          <p14:tracePt t="254893" x="2030413" y="3594100"/>
          <p14:tracePt t="254895" x="1979613" y="3586163"/>
          <p14:tracePt t="254905" x="1954213" y="3568700"/>
          <p14:tracePt t="254908" x="1928813" y="3568700"/>
          <p14:tracePt t="254924" x="1809750" y="3527425"/>
          <p14:tracePt t="254939" x="1758950" y="3492500"/>
          <p14:tracePt t="254940" x="1741488" y="3492500"/>
          <p14:tracePt t="254955" x="1682750" y="3475038"/>
          <p14:tracePt t="254973" x="1647825" y="3449638"/>
          <p14:tracePt t="254989" x="1639888" y="3441700"/>
          <p14:tracePt t="255006" x="1631950" y="3433763"/>
          <p14:tracePt t="255066" x="1631950" y="3424238"/>
          <p14:tracePt t="255080" x="1639888" y="3416300"/>
          <p14:tracePt t="255093" x="1673225" y="3398838"/>
          <p14:tracePt t="255097" x="1690688" y="3398838"/>
          <p14:tracePt t="255100" x="1708150" y="3398838"/>
          <p14:tracePt t="255105" x="1716088" y="3398838"/>
          <p14:tracePt t="255123" x="1809750" y="3398838"/>
          <p14:tracePt t="255138" x="1954213" y="3398838"/>
          <p14:tracePt t="255155" x="2251075" y="3382963"/>
          <p14:tracePt t="255172" x="2633663" y="3373438"/>
          <p14:tracePt t="255189" x="2990850" y="3373438"/>
          <p14:tracePt t="255205" x="3168650" y="3373438"/>
          <p14:tracePt t="255222" x="3287713" y="3373438"/>
          <p14:tracePt t="255239" x="3338513" y="3373438"/>
          <p14:tracePt t="255256" x="3355975" y="3373438"/>
          <p14:tracePt t="256160" x="3373438" y="3373438"/>
          <p14:tracePt t="256167" x="3424238" y="3373438"/>
          <p14:tracePt t="256171" x="3441700" y="3373438"/>
          <p14:tracePt t="256174" x="3475038" y="3373438"/>
          <p14:tracePt t="256177" x="3517900" y="3373438"/>
          <p14:tracePt t="256188" x="3652838" y="3373438"/>
          <p14:tracePt t="256205" x="3933825" y="3348038"/>
          <p14:tracePt t="256221" x="4281488" y="3348038"/>
          <p14:tracePt t="256238" x="4706938" y="3348038"/>
          <p14:tracePt t="256255" x="5216525" y="3348038"/>
          <p14:tracePt t="256259" x="5327650" y="3348038"/>
          <p14:tracePt t="256260" x="5454650" y="3348038"/>
          <p14:tracePt t="256272" x="5845175" y="3348038"/>
          <p14:tracePt t="256289" x="6397625" y="3348038"/>
          <p14:tracePt t="256292" x="6524625" y="3348038"/>
          <p14:tracePt t="256294" x="6653213" y="3330575"/>
          <p14:tracePt t="256305" x="6932613" y="3330575"/>
          <p14:tracePt t="256308" x="7069138" y="3330575"/>
          <p14:tracePt t="256321" x="7451725" y="3330575"/>
          <p14:tracePt t="256322" x="7578725" y="3330575"/>
          <p14:tracePt t="256338" x="8088313" y="3330575"/>
          <p14:tracePt t="256354" x="8539163" y="3330575"/>
          <p14:tracePt t="256371" x="8988425" y="3330575"/>
          <p14:tracePt t="256374" x="9099550" y="3330575"/>
          <p14:tracePt t="256389" x="9472613" y="3289300"/>
          <p14:tracePt t="256405" x="9710738" y="3246438"/>
          <p14:tracePt t="256408" x="9796463" y="3238500"/>
          <p14:tracePt t="256410" x="9872663" y="3211513"/>
          <p14:tracePt t="256421" x="10118725" y="3170238"/>
          <p14:tracePt t="256438" x="10483850" y="3101975"/>
          <p14:tracePt t="256455" x="10815638" y="3025775"/>
          <p14:tracePt t="256458" x="10874375" y="3016250"/>
          <p14:tracePt t="256461" x="10934700" y="3008313"/>
          <p14:tracePt t="256471" x="11028363" y="2990850"/>
          <p14:tracePt t="256473" x="11079163" y="2982913"/>
          <p14:tracePt t="256488" x="11180763" y="2949575"/>
          <p14:tracePt t="256504" x="11231563" y="2940050"/>
          <p14:tracePt t="256521" x="11299825" y="2940050"/>
          <p14:tracePt t="256524" x="11325225" y="2940050"/>
          <p14:tracePt t="256526" x="11350625" y="2940050"/>
          <p14:tracePt t="256539" x="11452225" y="2940050"/>
          <p14:tracePt t="256554" x="11622088" y="2940050"/>
          <p14:tracePt t="256571" x="11784013" y="2940050"/>
          <p14:tracePt t="256588" x="11920538" y="2940050"/>
          <p14:tracePt t="256605" x="11971338" y="2940050"/>
          <p14:tracePt t="256621" x="12014200" y="2940050"/>
          <p14:tracePt t="256623" x="12039600" y="29495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A62939AA-2E64-76A4-0D4E-6DECC22A8E1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C1B7E82C-7024-461E-8362-94E479BE2EF6}"/>
              </a:ext>
            </a:extLst>
          </p:cNvPr>
          <p:cNvPicPr>
            <a:picLocks noChangeAspect="1"/>
          </p:cNvPicPr>
          <p:nvPr/>
        </p:nvPicPr>
        <p:blipFill>
          <a:blip r:embed="rId2"/>
          <a:stretch>
            <a:fillRect/>
          </a:stretch>
        </p:blipFill>
        <p:spPr>
          <a:xfrm>
            <a:off x="8348686" y="3774527"/>
            <a:ext cx="2907218" cy="2021003"/>
          </a:xfrm>
          <a:prstGeom prst="rect">
            <a:avLst/>
          </a:prstGeom>
          <a:ln>
            <a:noFill/>
          </a:ln>
          <a:effectLst>
            <a:softEdge rad="112500"/>
          </a:effectLst>
        </p:spPr>
      </p:pic>
      <p:sp>
        <p:nvSpPr>
          <p:cNvPr id="15" name="Rectangle 5">
            <a:extLst>
              <a:ext uri="{FF2B5EF4-FFF2-40B4-BE49-F238E27FC236}">
                <a16:creationId xmlns:a16="http://schemas.microsoft.com/office/drawing/2014/main" id="{B4961422-F16F-4204-9117-C49939B70F9D}"/>
              </a:ext>
            </a:extLst>
          </p:cNvPr>
          <p:cNvSpPr txBox="1">
            <a:spLocks noChangeArrowheads="1"/>
          </p:cNvSpPr>
          <p:nvPr/>
        </p:nvSpPr>
        <p:spPr>
          <a:xfrm>
            <a:off x="291830" y="1265203"/>
            <a:ext cx="11644007" cy="525562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SzPct val="55000"/>
              <a:buFontTx/>
              <a:buNone/>
            </a:pPr>
            <a:r>
              <a:rPr lang="en-US" altLang="ar-SA" sz="2400" b="1" u="sng" dirty="0">
                <a:solidFill>
                  <a:srgbClr val="C00000"/>
                </a:solidFill>
                <a:latin typeface="Times New Roman" panose="02020603050405020304" pitchFamily="18" charset="0"/>
              </a:rPr>
              <a:t>Learning </a:t>
            </a:r>
          </a:p>
          <a:p>
            <a:pPr>
              <a:lnSpc>
                <a:spcPct val="150000"/>
              </a:lnSpc>
              <a:buSzPct val="55000"/>
              <a:buFontTx/>
              <a:buNone/>
            </a:pPr>
            <a:r>
              <a:rPr lang="en-US" altLang="ar-SA" sz="2400" b="1" dirty="0">
                <a:latin typeface="Times New Roman" panose="02020603050405020304" pitchFamily="18" charset="0"/>
              </a:rPr>
              <a:t>I</a:t>
            </a:r>
            <a:r>
              <a:rPr lang="en-US" altLang="ar-SA" sz="2400" dirty="0">
                <a:latin typeface="Times New Roman" panose="02020603050405020304" pitchFamily="18" charset="0"/>
              </a:rPr>
              <a:t>s the changes in an individual’s behavior arising from experience and occurs through interplay of:</a:t>
            </a:r>
          </a:p>
          <a:p>
            <a:pPr>
              <a:lnSpc>
                <a:spcPct val="150000"/>
              </a:lnSpc>
              <a:buSzPct val="55000"/>
              <a:buFontTx/>
              <a:buChar char="•"/>
            </a:pPr>
            <a:r>
              <a:rPr lang="en-US" altLang="ar-SA" sz="2000" b="1" dirty="0">
                <a:latin typeface="Times New Roman" panose="02020603050405020304" pitchFamily="18" charset="0"/>
              </a:rPr>
              <a:t>Drives</a:t>
            </a:r>
          </a:p>
          <a:p>
            <a:pPr>
              <a:lnSpc>
                <a:spcPct val="150000"/>
              </a:lnSpc>
              <a:buSzPct val="55000"/>
              <a:buFontTx/>
              <a:buChar char="•"/>
            </a:pPr>
            <a:r>
              <a:rPr lang="en-US" altLang="ar-SA" sz="2000" b="1" dirty="0">
                <a:latin typeface="Times New Roman" panose="02020603050405020304" pitchFamily="18" charset="0"/>
              </a:rPr>
              <a:t>Stimuli</a:t>
            </a:r>
          </a:p>
          <a:p>
            <a:pPr>
              <a:lnSpc>
                <a:spcPct val="150000"/>
              </a:lnSpc>
              <a:buSzPct val="55000"/>
              <a:buFontTx/>
              <a:buChar char="•"/>
            </a:pPr>
            <a:r>
              <a:rPr lang="en-US" altLang="ar-SA" sz="2000" b="1" dirty="0">
                <a:latin typeface="Times New Roman" panose="02020603050405020304" pitchFamily="18" charset="0"/>
              </a:rPr>
              <a:t>Cues</a:t>
            </a:r>
          </a:p>
          <a:p>
            <a:pPr>
              <a:lnSpc>
                <a:spcPct val="150000"/>
              </a:lnSpc>
              <a:buSzPct val="55000"/>
              <a:buFontTx/>
              <a:buChar char="•"/>
            </a:pPr>
            <a:r>
              <a:rPr lang="en-US" altLang="ar-SA" sz="2000" b="1" dirty="0">
                <a:latin typeface="Times New Roman" panose="02020603050405020304" pitchFamily="18" charset="0"/>
              </a:rPr>
              <a:t>Responses</a:t>
            </a:r>
          </a:p>
          <a:p>
            <a:pPr>
              <a:lnSpc>
                <a:spcPct val="150000"/>
              </a:lnSpc>
              <a:buSzPct val="55000"/>
              <a:buFontTx/>
              <a:buChar char="•"/>
            </a:pPr>
            <a:r>
              <a:rPr lang="en-US" altLang="ar-SA" sz="2000" b="1" dirty="0">
                <a:latin typeface="Times New Roman" panose="02020603050405020304" pitchFamily="18" charset="0"/>
              </a:rPr>
              <a:t>Reinforcement</a:t>
            </a:r>
          </a:p>
          <a:p>
            <a:pPr>
              <a:buSzPct val="55000"/>
              <a:buFontTx/>
              <a:buChar char="•"/>
            </a:pPr>
            <a:endParaRPr lang="en-US" altLang="ar-SA" sz="2400" dirty="0"/>
          </a:p>
          <a:p>
            <a:pPr>
              <a:buSzPct val="55000"/>
              <a:buFontTx/>
              <a:buNone/>
            </a:pPr>
            <a:endParaRPr lang="en-US" altLang="ar-SA" sz="2400" dirty="0"/>
          </a:p>
        </p:txBody>
      </p:sp>
      <p:sp>
        <p:nvSpPr>
          <p:cNvPr id="3" name="Rectangle 2">
            <a:extLst>
              <a:ext uri="{FF2B5EF4-FFF2-40B4-BE49-F238E27FC236}">
                <a16:creationId xmlns:a16="http://schemas.microsoft.com/office/drawing/2014/main" id="{56C56642-494C-F953-DF09-69395763050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CA7B8C47-F7A8-7F88-4941-1F9DE64D14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4720C92E-63DC-C142-606F-329C1A060E18}"/>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C.A.C.B, </a:t>
            </a:r>
            <a:r>
              <a:rPr lang="en-US" altLang="ar-SA" b="1" u="sng" dirty="0">
                <a:solidFill>
                  <a:srgbClr val="C00000"/>
                </a:solidFill>
                <a:latin typeface="Times New Roman" panose="02020603050405020304" pitchFamily="18" charset="0"/>
                <a:cs typeface="Times New Roman" panose="02020603050405020304" pitchFamily="18" charset="0"/>
              </a:rPr>
              <a:t>Psychological Factors</a:t>
            </a:r>
          </a:p>
        </p:txBody>
      </p:sp>
    </p:spTree>
    <p:extLst>
      <p:ext uri="{BB962C8B-B14F-4D97-AF65-F5344CB8AC3E}">
        <p14:creationId xmlns:p14="http://schemas.microsoft.com/office/powerpoint/2010/main" val="1154831883"/>
      </p:ext>
    </p:extLst>
  </p:cSld>
  <p:clrMapOvr>
    <a:masterClrMapping/>
  </p:clrMapOvr>
  <mc:AlternateContent xmlns:mc="http://schemas.openxmlformats.org/markup-compatibility/2006" xmlns:p14="http://schemas.microsoft.com/office/powerpoint/2010/main">
    <mc:Choice Requires="p14">
      <p:transition p14:dur="10" advTm="94130"/>
    </mc:Choice>
    <mc:Fallback xmlns="">
      <p:transition advTm="94130"/>
    </mc:Fallback>
  </mc:AlternateContent>
  <p:extLst>
    <p:ext uri="{3A86A75C-4F4B-4683-9AE1-C65F6400EC91}">
      <p14:laserTraceLst xmlns:p14="http://schemas.microsoft.com/office/powerpoint/2010/main">
        <p14:tracePtLst>
          <p14:tracePt t="80115" x="12115800" y="3611563"/>
          <p14:tracePt t="80130" x="11834813" y="3679825"/>
          <p14:tracePt t="80133" x="11766550" y="3697288"/>
          <p14:tracePt t="80147" x="11512550" y="3773488"/>
          <p14:tracePt t="80164" x="11317288" y="3824288"/>
          <p14:tracePt t="80180" x="11188700" y="3857625"/>
          <p14:tracePt t="80182" x="11137900" y="3867150"/>
          <p14:tracePt t="80197" x="10909300" y="3935413"/>
          <p14:tracePt t="80215" x="10628313" y="3994150"/>
          <p14:tracePt t="80217" x="10552113" y="4019550"/>
          <p14:tracePt t="80219" x="10483850" y="4037013"/>
          <p14:tracePt t="80229" x="10313988" y="4079875"/>
          <p14:tracePt t="80230" x="10245725" y="4105275"/>
          <p14:tracePt t="80246" x="9974263" y="4171950"/>
          <p14:tracePt t="80263" x="9720263" y="4257675"/>
          <p14:tracePt t="80280" x="9498013" y="4316413"/>
          <p14:tracePt t="80283" x="9464675" y="4333875"/>
          <p14:tracePt t="80297" x="9380538" y="4359275"/>
          <p14:tracePt t="80298" x="9353550" y="4376738"/>
          <p14:tracePt t="80314" x="9209088" y="4478338"/>
          <p14:tracePt t="80330" x="9023350" y="4614863"/>
          <p14:tracePt t="80333" x="8972550" y="4665663"/>
          <p14:tracePt t="80347" x="8785225" y="4827588"/>
          <p14:tracePt t="80348" x="8734425" y="4878388"/>
          <p14:tracePt t="80364" x="8521700" y="5116513"/>
          <p14:tracePt t="80380" x="8402638" y="5276850"/>
          <p14:tracePt t="80396" x="8377238" y="5353050"/>
          <p14:tracePt t="80413" x="8377238" y="5387975"/>
          <p14:tracePt t="80430" x="8402638" y="5405438"/>
          <p14:tracePt t="80446" x="8435975" y="5405438"/>
          <p14:tracePt t="80463" x="8529638" y="5405438"/>
          <p14:tracePt t="80466" x="8555038" y="5405438"/>
          <p14:tracePt t="80480" x="8699500" y="5380038"/>
          <p14:tracePt t="80483" x="8777288" y="5345113"/>
          <p14:tracePt t="80497" x="8972550" y="5302250"/>
          <p14:tracePt t="80500" x="9056688" y="5286375"/>
          <p14:tracePt t="80514" x="9312275" y="5208588"/>
          <p14:tracePt t="80529" x="9472613" y="5141913"/>
          <p14:tracePt t="80533" x="9566275" y="5091113"/>
          <p14:tracePt t="80546" x="9694863" y="4997450"/>
          <p14:tracePt t="80549" x="9728200" y="4972050"/>
          <p14:tracePt t="80564" x="9847263" y="4843463"/>
          <p14:tracePt t="80580" x="9956800" y="4683125"/>
          <p14:tracePt t="80596" x="10050463" y="4513263"/>
          <p14:tracePt t="80613" x="10110788" y="4325938"/>
          <p14:tracePt t="80630" x="10136188" y="4138613"/>
          <p14:tracePt t="80633" x="10136188" y="4095750"/>
          <p14:tracePt t="80635" x="10136188" y="4052888"/>
          <p14:tracePt t="80646" x="10126663" y="3892550"/>
          <p14:tracePt t="80663" x="9991725" y="3636963"/>
          <p14:tracePt t="80679" x="9694863" y="3348038"/>
          <p14:tracePt t="80682" x="9601200" y="3279775"/>
          <p14:tracePt t="80696" x="9302750" y="3067050"/>
          <p14:tracePt t="80698" x="9193213" y="3008313"/>
          <p14:tracePt t="80713" x="8785225" y="2820988"/>
          <p14:tracePt t="80730" x="8359775" y="2719388"/>
          <p14:tracePt t="80746" x="7986713" y="2727325"/>
          <p14:tracePt t="80749" x="7885113" y="2744788"/>
          <p14:tracePt t="80767" x="7493000" y="2838450"/>
          <p14:tracePt t="80775" x="7315200" y="2914650"/>
          <p14:tracePt t="80778" x="7213600" y="2965450"/>
          <p14:tracePt t="80784" x="6975475" y="3094038"/>
          <p14:tracePt t="80797" x="6643688" y="3279775"/>
          <p14:tracePt t="80813" x="6227763" y="3552825"/>
          <p14:tracePt t="80830" x="5888038" y="3798888"/>
          <p14:tracePt t="80833" x="5819775" y="3849688"/>
          <p14:tracePt t="80847" x="5632450" y="4062413"/>
          <p14:tracePt t="80863" x="5522913" y="4257675"/>
          <p14:tracePt t="80880" x="5497513" y="4452938"/>
          <p14:tracePt t="80883" x="5497513" y="4513263"/>
          <p14:tracePt t="80886" x="5497513" y="4564063"/>
          <p14:tracePt t="80896" x="5513388" y="4673600"/>
          <p14:tracePt t="80913" x="5616575" y="4911725"/>
          <p14:tracePt t="80914" x="5657850" y="4972050"/>
          <p14:tracePt t="80930" x="5880100" y="5235575"/>
          <p14:tracePt t="80946" x="6235700" y="5481638"/>
          <p14:tracePt t="80949" x="6321425" y="5540375"/>
          <p14:tracePt t="80951" x="6415088" y="5600700"/>
          <p14:tracePt t="80964" x="6745288" y="5694363"/>
          <p14:tracePt t="80980" x="7196138" y="5745163"/>
          <p14:tracePt t="80996" x="7477125" y="5735638"/>
          <p14:tracePt t="80999" x="7570788" y="5710238"/>
          <p14:tracePt t="81013" x="7859713" y="5608638"/>
          <p14:tracePt t="81030" x="8054975" y="5489575"/>
          <p14:tracePt t="81033" x="8088313" y="5446713"/>
          <p14:tracePt t="81036" x="8147050" y="5395913"/>
          <p14:tracePt t="81045" x="8224838" y="5294313"/>
          <p14:tracePt t="81047" x="8266113" y="5235575"/>
          <p14:tracePt t="81063" x="8435975" y="4972050"/>
          <p14:tracePt t="81079" x="8632825" y="4589463"/>
          <p14:tracePt t="81096" x="8759825" y="4189413"/>
          <p14:tracePt t="81099" x="8777288" y="4105275"/>
          <p14:tracePt t="81113" x="8836025" y="3756025"/>
          <p14:tracePt t="81130" x="8836025" y="3467100"/>
          <p14:tracePt t="81146" x="8716963" y="3203575"/>
          <p14:tracePt t="81149" x="8674100" y="3152775"/>
          <p14:tracePt t="81163" x="8478838" y="2940050"/>
          <p14:tracePt t="81180" x="8240713" y="2805113"/>
          <p14:tracePt t="81196" x="7926388" y="2701925"/>
          <p14:tracePt t="81213" x="7561263" y="2643188"/>
          <p14:tracePt t="81229" x="7162800" y="2633663"/>
          <p14:tracePt t="81246" x="6653213" y="2633663"/>
          <p14:tracePt t="81262" x="6364288" y="2668588"/>
          <p14:tracePt t="81264" x="6253163" y="2701925"/>
          <p14:tracePt t="81279" x="5845175" y="2805113"/>
          <p14:tracePt t="81283" x="5751513" y="2830513"/>
          <p14:tracePt t="81296" x="5505450" y="2906713"/>
          <p14:tracePt t="81298" x="5429250" y="2940050"/>
          <p14:tracePt t="81314" x="5183188" y="3094038"/>
          <p14:tracePt t="81331" x="5021263" y="3238500"/>
          <p14:tracePt t="81348" x="4868863" y="3424238"/>
          <p14:tracePt t="81364" x="4833938" y="3594100"/>
          <p14:tracePt t="81379" x="4818063" y="3781425"/>
          <p14:tracePt t="81396" x="4833938" y="4037013"/>
          <p14:tracePt t="81412" x="4884738" y="4308475"/>
          <p14:tracePt t="81429" x="4995863" y="4546600"/>
          <p14:tracePt t="81446" x="5173663" y="4792663"/>
          <p14:tracePt t="81463" x="5343525" y="4962525"/>
          <p14:tracePt t="81466" x="5411788" y="5005388"/>
          <p14:tracePt t="81479" x="5616575" y="5116513"/>
          <p14:tracePt t="81495" x="5964238" y="5200650"/>
          <p14:tracePt t="81499" x="6065838" y="5226050"/>
          <p14:tracePt t="81512" x="6380163" y="5235575"/>
          <p14:tracePt t="81515" x="6473825" y="5235575"/>
          <p14:tracePt t="81530" x="6838950" y="5208588"/>
          <p14:tracePt t="81545" x="7119938" y="5132388"/>
          <p14:tracePt t="81549" x="7170738" y="5099050"/>
          <p14:tracePt t="81562" x="7332663" y="5022850"/>
          <p14:tracePt t="81564" x="7366000" y="4987925"/>
          <p14:tracePt t="81580" x="7467600" y="4911725"/>
          <p14:tracePt t="81596" x="7518400" y="4835525"/>
          <p14:tracePt t="81612" x="7535863" y="4818063"/>
          <p14:tracePt t="81629" x="7553325" y="4792663"/>
          <p14:tracePt t="81646" x="7570788" y="4775200"/>
          <p14:tracePt t="81663" x="7578725" y="4759325"/>
          <p14:tracePt t="82375" x="7561263" y="4759325"/>
          <p14:tracePt t="82422" x="7553325" y="4767263"/>
          <p14:tracePt t="82434" x="7535863" y="4775200"/>
          <p14:tracePt t="82465" x="7527925" y="4784725"/>
          <p14:tracePt t="82495" x="7518400" y="4784725"/>
          <p14:tracePt t="82729" x="7510463" y="4792663"/>
          <p14:tracePt t="82740" x="7518400" y="4818063"/>
          <p14:tracePt t="82745" x="7535863" y="4827588"/>
          <p14:tracePt t="82748" x="7553325" y="4835525"/>
          <p14:tracePt t="82755" x="7578725" y="4852988"/>
          <p14:tracePt t="82762" x="7612063" y="4878388"/>
          <p14:tracePt t="82779" x="7629525" y="4894263"/>
          <p14:tracePt t="82796" x="7637463" y="4894263"/>
          <p14:tracePt t="82831" x="7646988" y="4894263"/>
          <p14:tracePt t="82841" x="7654925" y="4894263"/>
          <p14:tracePt t="82846" x="7662863" y="4894263"/>
          <p14:tracePt t="82851" x="7672388" y="4894263"/>
          <p14:tracePt t="82854" x="7697788" y="4886325"/>
          <p14:tracePt t="82857" x="7723188" y="4868863"/>
          <p14:tracePt t="82861" x="7748588" y="4852988"/>
          <p14:tracePt t="82886" x="7926388" y="4665663"/>
          <p14:tracePt t="82891" x="7961313" y="4614863"/>
          <p14:tracePt t="82894" x="7977188" y="4605338"/>
          <p14:tracePt t="82901" x="8004175" y="4579938"/>
          <p14:tracePt t="82911" x="8020050" y="4564063"/>
          <p14:tracePt t="82930" x="8054975" y="4521200"/>
          <p14:tracePt t="82946" x="8105775" y="4470400"/>
          <p14:tracePt t="82962" x="8164513" y="4402138"/>
          <p14:tracePt t="82978" x="8258175" y="4308475"/>
          <p14:tracePt t="82981" x="8283575" y="4291013"/>
          <p14:tracePt t="82984" x="8291513" y="4265613"/>
          <p14:tracePt t="82995" x="8343900" y="4206875"/>
          <p14:tracePt t="82995" x="8359775" y="4189413"/>
          <p14:tracePt t="83011" x="8428038" y="4105275"/>
          <p14:tracePt t="83028" x="8470900" y="4037013"/>
          <p14:tracePt t="83044" x="8504238" y="3960813"/>
          <p14:tracePt t="83062" x="8539163" y="3867150"/>
          <p14:tracePt t="83065" x="8547100" y="3832225"/>
          <p14:tracePt t="83085" x="8605838" y="3629025"/>
          <p14:tracePt t="83091" x="8623300" y="3535363"/>
          <p14:tracePt t="83100" x="8640763" y="3467100"/>
          <p14:tracePt t="83111" x="8658225" y="3382963"/>
          <p14:tracePt t="83128" x="8658225" y="3289300"/>
          <p14:tracePt t="83131" x="8658225" y="3271838"/>
          <p14:tracePt t="83133" x="8658225" y="3254375"/>
          <p14:tracePt t="83145" x="8658225" y="3221038"/>
          <p14:tracePt t="83147" x="8658225" y="3211513"/>
          <p14:tracePt t="83162" x="8623300" y="3170238"/>
          <p14:tracePt t="83178" x="8597900" y="3119438"/>
          <p14:tracePt t="83181" x="8589963" y="3101975"/>
          <p14:tracePt t="83183" x="8564563" y="3076575"/>
          <p14:tracePt t="83196" x="8529638" y="3041650"/>
          <p14:tracePt t="83219" x="8435975" y="2974975"/>
          <p14:tracePt t="83225" x="8394700" y="2949575"/>
          <p14:tracePt t="83230" x="8377238" y="2932113"/>
          <p14:tracePt t="83244" x="8232775" y="2881313"/>
          <p14:tracePt t="83262" x="8037513" y="2838450"/>
          <p14:tracePt t="83264" x="7986713" y="2830513"/>
          <p14:tracePt t="83278" x="7824788" y="2778125"/>
          <p14:tracePt t="83280" x="7766050" y="2770188"/>
          <p14:tracePt t="83295" x="7578725" y="2736850"/>
          <p14:tracePt t="83311" x="7434263" y="2701925"/>
          <p14:tracePt t="83314" x="7400925" y="2693988"/>
          <p14:tracePt t="83328" x="7307263" y="2686050"/>
          <p14:tracePt t="83330" x="7272338" y="2686050"/>
          <p14:tracePt t="83346" x="7162800" y="2660650"/>
          <p14:tracePt t="83362" x="7077075" y="2651125"/>
          <p14:tracePt t="83378" x="6950075" y="2643188"/>
          <p14:tracePt t="83381" x="6907213" y="2643188"/>
          <p14:tracePt t="83396" x="6762750" y="2625725"/>
          <p14:tracePt t="83413" x="6643688" y="2625725"/>
          <p14:tracePt t="83429" x="6534150" y="2625725"/>
          <p14:tracePt t="83445" x="6448425" y="2625725"/>
          <p14:tracePt t="83462" x="6372225" y="2625725"/>
          <p14:tracePt t="83465" x="6354763" y="2625725"/>
          <p14:tracePt t="83467" x="6346825" y="2625725"/>
          <p14:tracePt t="83478" x="6311900" y="2625725"/>
          <p14:tracePt t="83480" x="6286500" y="2625725"/>
          <p14:tracePt t="83482" x="6270625" y="2625725"/>
          <p14:tracePt t="83494" x="6219825" y="2625725"/>
          <p14:tracePt t="83511" x="6142038" y="2625725"/>
          <p14:tracePt t="83528" x="6049963" y="2643188"/>
          <p14:tracePt t="83531" x="6024563" y="2643188"/>
          <p14:tracePt t="83546" x="5938838" y="2660650"/>
          <p14:tracePt t="83562" x="5853113" y="2686050"/>
          <p14:tracePt t="83579" x="5794375" y="2693988"/>
          <p14:tracePt t="83598" x="5667375" y="2736850"/>
          <p14:tracePt t="83602" x="5632450" y="2744788"/>
          <p14:tracePt t="83605" x="5599113" y="2752725"/>
          <p14:tracePt t="83610" x="5565775" y="2752725"/>
          <p14:tracePt t="83611" x="5538788" y="2762250"/>
          <p14:tracePt t="83628" x="5403850" y="2787650"/>
          <p14:tracePt t="83645" x="5267325" y="2838450"/>
          <p14:tracePt t="83661" x="5157788" y="2855913"/>
          <p14:tracePt t="83678" x="5064125" y="2889250"/>
          <p14:tracePt t="83681" x="5038725" y="2897188"/>
          <p14:tracePt t="83694" x="4935538" y="2957513"/>
          <p14:tracePt t="83711" x="4765675" y="3059113"/>
          <p14:tracePt t="83728" x="4587875" y="3186113"/>
          <p14:tracePt t="83731" x="4537075" y="3238500"/>
          <p14:tracePt t="83745" x="4392613" y="3382963"/>
          <p14:tracePt t="83747" x="4324350" y="3433763"/>
          <p14:tracePt t="83762" x="4121150" y="3662363"/>
          <p14:tracePt t="83778" x="3951288" y="3892550"/>
          <p14:tracePt t="83794" x="3814763" y="4130675"/>
          <p14:tracePt t="83797" x="3771900" y="4189413"/>
          <p14:tracePt t="83812" x="3687763" y="4478338"/>
          <p14:tracePt t="83828" x="3627438" y="4784725"/>
          <p14:tracePt t="83844" x="3644900" y="5141913"/>
          <p14:tracePt t="83861" x="3763963" y="5524500"/>
          <p14:tracePt t="83878" x="3933825" y="5846763"/>
          <p14:tracePt t="83881" x="3992563" y="5922963"/>
          <p14:tracePt t="83895" x="4230688" y="6153150"/>
          <p14:tracePt t="83912" x="4410075" y="6254750"/>
          <p14:tracePt t="83915" x="4460875" y="6280150"/>
          <p14:tracePt t="83918" x="4511675" y="6288088"/>
          <p14:tracePt t="83927" x="4579938" y="6313488"/>
          <p14:tracePt t="83945" x="4740275" y="6323013"/>
          <p14:tracePt t="83962" x="4868863" y="6323013"/>
          <p14:tracePt t="83978" x="4945063" y="6305550"/>
          <p14:tracePt t="83980" x="4978400" y="6297613"/>
          <p14:tracePt t="83993" x="5072063" y="6262688"/>
          <p14:tracePt t="84012" x="5191125" y="6221413"/>
          <p14:tracePt t="84028" x="5318125" y="6127750"/>
          <p14:tracePt t="84045" x="5548313" y="5991225"/>
          <p14:tracePt t="84061" x="5827713" y="5829300"/>
          <p14:tracePt t="84078" x="6091238" y="5702300"/>
          <p14:tracePt t="84081" x="6142038" y="5676900"/>
          <p14:tracePt t="84094" x="6338888" y="5575300"/>
          <p14:tracePt t="84111" x="6456363" y="5532438"/>
          <p14:tracePt t="84128" x="6499225" y="5507038"/>
          <p14:tracePt t="84131" x="6499225" y="5497513"/>
          <p14:tracePt t="84158" x="6508750" y="5497513"/>
          <p14:tracePt t="84162" x="6524625" y="5489575"/>
          <p14:tracePt t="84178" x="6542088" y="5481638"/>
          <p14:tracePt t="84195" x="6592888" y="5464175"/>
          <p14:tracePt t="84198" x="6600825" y="5456238"/>
          <p14:tracePt t="84211" x="6643688" y="5438775"/>
          <p14:tracePt t="84228" x="6678613" y="5421313"/>
          <p14:tracePt t="84244" x="6745288" y="5387975"/>
          <p14:tracePt t="84248" x="6754813" y="5380038"/>
          <p14:tracePt t="84263" x="6823075" y="5353050"/>
          <p14:tracePt t="84265" x="6848475" y="5345113"/>
          <p14:tracePt t="84277" x="6924675" y="5302250"/>
          <p14:tracePt t="84294" x="7085013" y="5226050"/>
          <p14:tracePt t="84311" x="7281863" y="5175250"/>
          <p14:tracePt t="84327" x="7485063" y="5106988"/>
          <p14:tracePt t="84330" x="7553325" y="5081588"/>
          <p14:tracePt t="84344" x="7654925" y="5038725"/>
          <p14:tracePt t="84347" x="7680325" y="5030788"/>
          <p14:tracePt t="84362" x="7807325" y="4979988"/>
          <p14:tracePt t="84378" x="7926388" y="4919663"/>
          <p14:tracePt t="84396" x="8080375" y="4843463"/>
          <p14:tracePt t="84412" x="8199438" y="4792663"/>
          <p14:tracePt t="84428" x="8334375" y="4759325"/>
          <p14:tracePt t="84444" x="8445500" y="4733925"/>
          <p14:tracePt t="84445" x="8478838" y="4724400"/>
          <p14:tracePt t="84460" x="8589963" y="4691063"/>
          <p14:tracePt t="84477" x="8666163" y="4648200"/>
          <p14:tracePt t="84494" x="8716963" y="4622800"/>
          <p14:tracePt t="84495" x="8734425" y="4622800"/>
          <p14:tracePt t="84498" x="8742363" y="4614863"/>
          <p14:tracePt t="84510" x="8777288" y="4597400"/>
          <p14:tracePt t="84527" x="8836025" y="4572000"/>
          <p14:tracePt t="84544" x="8861425" y="4564063"/>
          <p14:tracePt t="84547" x="8886825" y="4564063"/>
          <p14:tracePt t="84560" x="8937625" y="4529138"/>
          <p14:tracePt t="84562" x="8955088" y="4521200"/>
          <p14:tracePt t="84578" x="9048750" y="4495800"/>
          <p14:tracePt t="84594" x="9142413" y="4470400"/>
          <p14:tracePt t="84610" x="9244013" y="4445000"/>
          <p14:tracePt t="84611" x="9277350" y="4435475"/>
          <p14:tracePt t="84628" x="9447213" y="4394200"/>
          <p14:tracePt t="84644" x="9634538" y="4341813"/>
          <p14:tracePt t="84660" x="9786938" y="4308475"/>
          <p14:tracePt t="84662" x="9855200" y="4275138"/>
          <p14:tracePt t="84677" x="10009188" y="4232275"/>
          <p14:tracePt t="84681" x="10042525" y="4224338"/>
          <p14:tracePt t="84694" x="10144125" y="4214813"/>
          <p14:tracePt t="84698" x="10186988" y="4214813"/>
          <p14:tracePt t="84700" x="10229850" y="4214813"/>
          <p14:tracePt t="84701" x="10271125" y="4214813"/>
          <p14:tracePt t="84710" x="10374313" y="4214813"/>
          <p14:tracePt t="84734" x="10526713" y="4214813"/>
          <p14:tracePt t="84740" x="10577513" y="4214813"/>
          <p14:tracePt t="84752" x="10637838" y="4214813"/>
          <p14:tracePt t="84761" x="10663238" y="4214813"/>
          <p14:tracePt t="84764" x="10688638" y="4214813"/>
          <p14:tracePt t="84778" x="10756900" y="4214813"/>
          <p14:tracePt t="84794" x="10807700" y="4214813"/>
          <p14:tracePt t="84810" x="10841038" y="4214813"/>
          <p14:tracePt t="84827" x="10858500" y="4214813"/>
          <p14:tracePt t="84844" x="10874375" y="4214813"/>
          <p14:tracePt t="84862" x="10891838" y="4197350"/>
          <p14:tracePt t="84878" x="10917238" y="4189413"/>
          <p14:tracePt t="84895" x="10934700" y="4189413"/>
          <p14:tracePt t="84897" x="10952163" y="4189413"/>
          <p14:tracePt t="84910" x="10977563" y="4189413"/>
          <p14:tracePt t="84928" x="10993438" y="4189413"/>
          <p14:tracePt t="84931" x="11002963" y="4189413"/>
          <p14:tracePt t="84935" x="11010900" y="4189413"/>
          <p14:tracePt t="84946" x="11028363" y="4189413"/>
          <p14:tracePt t="84970" x="11044238" y="4189413"/>
          <p14:tracePt t="84978" x="11053763" y="4181475"/>
          <p14:tracePt t="84994" x="11061700" y="4181475"/>
          <p14:tracePt t="85011" x="11071225" y="4181475"/>
          <p14:tracePt t="87739" x="11079163" y="4181475"/>
          <p14:tracePt t="87745" x="11096625" y="4171950"/>
          <p14:tracePt t="87749" x="11112500" y="4171950"/>
          <p14:tracePt t="87775" x="11180763" y="4156075"/>
          <p14:tracePt t="87792" x="11231563" y="4146550"/>
          <p14:tracePt t="87808" x="11317288" y="4121150"/>
          <p14:tracePt t="87826" x="11368088" y="4105275"/>
          <p14:tracePt t="87841" x="11401425" y="4105275"/>
          <p14:tracePt t="87858" x="11410950" y="4095750"/>
          <p14:tracePt t="87875" x="11436350" y="4095750"/>
          <p14:tracePt t="87891" x="11452225" y="4079875"/>
          <p14:tracePt t="87908" x="11487150" y="4079875"/>
          <p14:tracePt t="87925" x="11512550" y="4079875"/>
          <p14:tracePt t="87941" x="11530013" y="4070350"/>
          <p14:tracePt t="87942" x="11537950" y="4070350"/>
          <p14:tracePt t="87958" x="11555413" y="4062413"/>
          <p14:tracePt t="87974" x="11571288" y="4052888"/>
          <p14:tracePt t="87991" x="11596688" y="4052888"/>
          <p14:tracePt t="88008" x="11614150" y="4044950"/>
          <p14:tracePt t="88025" x="11631613" y="4037013"/>
          <p14:tracePt t="88041" x="11657013" y="4027488"/>
          <p14:tracePt t="88059" x="11664950" y="4019550"/>
          <p14:tracePt t="88074" x="11674475" y="4011613"/>
          <p14:tracePt t="88075" x="11682413" y="4002088"/>
          <p14:tracePt t="88091" x="11690350" y="4002088"/>
          <p14:tracePt t="88092" x="11707813" y="3994150"/>
          <p14:tracePt t="88108" x="11715750" y="3986213"/>
          <p14:tracePt t="88109" x="11725275" y="3976688"/>
          <p14:tracePt t="88130" x="11741150" y="3976688"/>
          <p14:tracePt t="88141" x="11750675" y="3968750"/>
          <p14:tracePt t="88142" x="11758613" y="3960813"/>
          <p14:tracePt t="88158" x="11776075" y="3935413"/>
          <p14:tracePt t="88175" x="11818938" y="3908425"/>
          <p14:tracePt t="88191" x="11852275" y="3883025"/>
          <p14:tracePt t="88208" x="11885613" y="3857625"/>
          <p14:tracePt t="88224" x="11895138" y="3832225"/>
          <p14:tracePt t="88241" x="11920538" y="3824288"/>
          <p14:tracePt t="88258" x="11945938" y="3816350"/>
          <p14:tracePt t="88275" x="11961813" y="3806825"/>
          <p14:tracePt t="88291" x="11988800" y="3790950"/>
          <p14:tracePt t="88308" x="11996738" y="3790950"/>
          <p14:tracePt t="88325" x="12014200" y="3773488"/>
          <p14:tracePt t="88326" x="12014200" y="3763963"/>
          <p14:tracePt t="88341" x="12047538" y="3756025"/>
          <p14:tracePt t="88342" x="12055475" y="3748088"/>
          <p14:tracePt t="88358" x="12090400" y="3738563"/>
          <p14:tracePt t="88359" x="12115800" y="37306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88DD620-072E-F670-D3B5-13E30CAE036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1ECEB969-FDD1-4EDD-BBA4-D4B748ACA238}"/>
              </a:ext>
            </a:extLst>
          </p:cNvPr>
          <p:cNvPicPr>
            <a:picLocks noChangeAspect="1"/>
          </p:cNvPicPr>
          <p:nvPr/>
        </p:nvPicPr>
        <p:blipFill>
          <a:blip r:embed="rId2"/>
          <a:stretch>
            <a:fillRect/>
          </a:stretch>
        </p:blipFill>
        <p:spPr>
          <a:xfrm>
            <a:off x="7493330" y="4466789"/>
            <a:ext cx="1940155" cy="1388407"/>
          </a:xfrm>
          <a:prstGeom prst="rect">
            <a:avLst/>
          </a:prstGeom>
        </p:spPr>
      </p:pic>
      <p:pic>
        <p:nvPicPr>
          <p:cNvPr id="15" name="Picture 14">
            <a:extLst>
              <a:ext uri="{FF2B5EF4-FFF2-40B4-BE49-F238E27FC236}">
                <a16:creationId xmlns:a16="http://schemas.microsoft.com/office/drawing/2014/main" id="{11B4E355-EC83-424C-B83E-8DE9205DDD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01778" y="1187028"/>
            <a:ext cx="1097541" cy="1294641"/>
          </a:xfrm>
          <a:prstGeom prst="rect">
            <a:avLst/>
          </a:prstGeom>
        </p:spPr>
      </p:pic>
      <p:pic>
        <p:nvPicPr>
          <p:cNvPr id="16" name="Picture 15">
            <a:extLst>
              <a:ext uri="{FF2B5EF4-FFF2-40B4-BE49-F238E27FC236}">
                <a16:creationId xmlns:a16="http://schemas.microsoft.com/office/drawing/2014/main" id="{1278AFD2-D553-442E-862B-67EB5FD7C1E2}"/>
              </a:ext>
            </a:extLst>
          </p:cNvPr>
          <p:cNvPicPr>
            <a:picLocks noChangeAspect="1"/>
          </p:cNvPicPr>
          <p:nvPr/>
        </p:nvPicPr>
        <p:blipFill>
          <a:blip r:embed="rId4"/>
          <a:stretch>
            <a:fillRect/>
          </a:stretch>
        </p:blipFill>
        <p:spPr>
          <a:xfrm>
            <a:off x="9330322" y="4537826"/>
            <a:ext cx="2279565" cy="1067327"/>
          </a:xfrm>
          <a:prstGeom prst="rect">
            <a:avLst/>
          </a:prstGeom>
        </p:spPr>
      </p:pic>
      <p:sp>
        <p:nvSpPr>
          <p:cNvPr id="17" name="Rectangle 5">
            <a:extLst>
              <a:ext uri="{FF2B5EF4-FFF2-40B4-BE49-F238E27FC236}">
                <a16:creationId xmlns:a16="http://schemas.microsoft.com/office/drawing/2014/main" id="{70E7BA84-0734-4965-A142-B89EBD1C3604}"/>
              </a:ext>
            </a:extLst>
          </p:cNvPr>
          <p:cNvSpPr txBox="1">
            <a:spLocks noChangeArrowheads="1"/>
          </p:cNvSpPr>
          <p:nvPr/>
        </p:nvSpPr>
        <p:spPr>
          <a:xfrm>
            <a:off x="252913" y="1265203"/>
            <a:ext cx="11663470" cy="529737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600" b="1" u="sng" dirty="0">
                <a:solidFill>
                  <a:srgbClr val="C00000"/>
                </a:solidFill>
                <a:latin typeface="Times New Roman" panose="02020603050405020304" pitchFamily="18" charset="0"/>
              </a:rPr>
              <a:t>Beliefs and Attitudes</a:t>
            </a:r>
            <a:endParaRPr lang="en-US" altLang="ar-SA" sz="2200" b="1" u="sng" dirty="0">
              <a:solidFill>
                <a:srgbClr val="C00000"/>
              </a:solidFill>
              <a:latin typeface="Times New Roman" panose="02020603050405020304" pitchFamily="18" charset="0"/>
            </a:endParaRPr>
          </a:p>
          <a:p>
            <a:pPr>
              <a:buSzPct val="55000"/>
              <a:buFont typeface="Wingdings" panose="05000000000000000000" pitchFamily="2" charset="2"/>
              <a:buChar char="v"/>
            </a:pPr>
            <a:r>
              <a:rPr lang="en-US" altLang="ar-SA" sz="2600" b="1" u="sng" dirty="0">
                <a:solidFill>
                  <a:srgbClr val="C00000"/>
                </a:solidFill>
                <a:latin typeface="Times New Roman" panose="02020603050405020304" pitchFamily="18" charset="0"/>
              </a:rPr>
              <a:t>Attitudes</a:t>
            </a:r>
            <a:r>
              <a:rPr lang="en-US" altLang="ar-SA" b="1" dirty="0"/>
              <a:t> </a:t>
            </a:r>
          </a:p>
          <a:p>
            <a:pPr>
              <a:lnSpc>
                <a:spcPct val="150000"/>
              </a:lnSpc>
              <a:buSzPct val="55000"/>
              <a:buFont typeface="Wingdings" panose="05000000000000000000" pitchFamily="2" charset="2"/>
              <a:buChar char="ü"/>
            </a:pPr>
            <a:r>
              <a:rPr lang="en-US" altLang="ar-SA" sz="2000" b="1" dirty="0">
                <a:latin typeface="Times New Roman" panose="02020603050405020304" pitchFamily="18" charset="0"/>
              </a:rPr>
              <a:t>Describe a person’s relatively consistent evaluations, feelings, and tendencies toward an object or idea</a:t>
            </a:r>
          </a:p>
          <a:p>
            <a:pPr>
              <a:buSzPct val="55000"/>
              <a:buFont typeface="Wingdings" panose="05000000000000000000" pitchFamily="2" charset="2"/>
              <a:buChar char="v"/>
            </a:pPr>
            <a:r>
              <a:rPr lang="en-US" altLang="ar-SA" sz="2600" b="1" u="sng" dirty="0">
                <a:solidFill>
                  <a:srgbClr val="C00000"/>
                </a:solidFill>
                <a:latin typeface="Times New Roman" panose="02020603050405020304" pitchFamily="18" charset="0"/>
              </a:rPr>
              <a:t>Belief</a:t>
            </a:r>
            <a:r>
              <a:rPr lang="en-US" altLang="ar-SA" b="1" dirty="0">
                <a:solidFill>
                  <a:srgbClr val="C00000"/>
                </a:solidFill>
              </a:rPr>
              <a:t> </a:t>
            </a:r>
          </a:p>
          <a:p>
            <a:pPr>
              <a:lnSpc>
                <a:spcPct val="200000"/>
              </a:lnSpc>
              <a:buSzPct val="55000"/>
              <a:buFont typeface="Wingdings" panose="05000000000000000000" pitchFamily="2" charset="2"/>
              <a:buChar char="ü"/>
            </a:pPr>
            <a:r>
              <a:rPr lang="en-US" altLang="ar-SA" sz="2000" b="1" dirty="0">
                <a:latin typeface="Times New Roman" panose="02020603050405020304" pitchFamily="18" charset="0"/>
              </a:rPr>
              <a:t>Is a descriptive thought that a person has about something based on: </a:t>
            </a:r>
          </a:p>
          <a:p>
            <a:pPr>
              <a:lnSpc>
                <a:spcPct val="200000"/>
              </a:lnSpc>
              <a:buSzPct val="55000"/>
              <a:buFont typeface="Wingdings" panose="05000000000000000000" pitchFamily="2" charset="2"/>
              <a:buChar char="§"/>
            </a:pPr>
            <a:r>
              <a:rPr lang="en-US" altLang="ar-SA" sz="2000" b="1" dirty="0">
                <a:latin typeface="Times New Roman" panose="02020603050405020304" pitchFamily="18" charset="0"/>
              </a:rPr>
              <a:t>Knowledge</a:t>
            </a:r>
          </a:p>
          <a:p>
            <a:pPr>
              <a:lnSpc>
                <a:spcPct val="200000"/>
              </a:lnSpc>
              <a:buSzPct val="55000"/>
              <a:buFont typeface="Wingdings" panose="05000000000000000000" pitchFamily="2" charset="2"/>
              <a:buChar char="§"/>
            </a:pPr>
            <a:r>
              <a:rPr lang="en-US" altLang="ar-SA" sz="2000" b="1" dirty="0">
                <a:latin typeface="Times New Roman" panose="02020603050405020304" pitchFamily="18" charset="0"/>
              </a:rPr>
              <a:t>Opinion</a:t>
            </a:r>
          </a:p>
          <a:p>
            <a:pPr>
              <a:lnSpc>
                <a:spcPct val="200000"/>
              </a:lnSpc>
              <a:buSzPct val="55000"/>
              <a:buFont typeface="Wingdings" panose="05000000000000000000" pitchFamily="2" charset="2"/>
              <a:buChar char="§"/>
            </a:pPr>
            <a:r>
              <a:rPr lang="en-US" altLang="ar-SA" sz="2000" b="1" dirty="0">
                <a:latin typeface="Times New Roman" panose="02020603050405020304" pitchFamily="18" charset="0"/>
              </a:rPr>
              <a:t>Faith</a:t>
            </a:r>
          </a:p>
          <a:p>
            <a:pPr lvl="1">
              <a:buFontTx/>
              <a:buNone/>
            </a:pPr>
            <a:endParaRPr lang="en-US" altLang="ar-SA" sz="2000" b="1" dirty="0"/>
          </a:p>
          <a:p>
            <a:pPr>
              <a:buSzPct val="55000"/>
              <a:buFontTx/>
              <a:buNone/>
            </a:pPr>
            <a:endParaRPr lang="en-US" altLang="ar-SA" sz="2400" b="1" dirty="0"/>
          </a:p>
        </p:txBody>
      </p:sp>
      <p:sp>
        <p:nvSpPr>
          <p:cNvPr id="3" name="Rectangle 2">
            <a:extLst>
              <a:ext uri="{FF2B5EF4-FFF2-40B4-BE49-F238E27FC236}">
                <a16:creationId xmlns:a16="http://schemas.microsoft.com/office/drawing/2014/main" id="{A425238A-C42B-6761-99B2-C3EFB20230E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8666106-EF42-796D-8C45-7372D4F6881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F37D2C65-4E72-487A-0DCD-A57BDCDA7AC1}"/>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C.A.C.B, </a:t>
            </a:r>
            <a:r>
              <a:rPr lang="en-US" altLang="ar-SA" b="1" u="sng" dirty="0">
                <a:solidFill>
                  <a:srgbClr val="C00000"/>
                </a:solidFill>
                <a:latin typeface="Times New Roman" panose="02020603050405020304" pitchFamily="18" charset="0"/>
                <a:cs typeface="Times New Roman" panose="02020603050405020304" pitchFamily="18" charset="0"/>
              </a:rPr>
              <a:t>Psychological Factors</a:t>
            </a:r>
          </a:p>
        </p:txBody>
      </p:sp>
    </p:spTree>
    <p:extLst>
      <p:ext uri="{BB962C8B-B14F-4D97-AF65-F5344CB8AC3E}">
        <p14:creationId xmlns:p14="http://schemas.microsoft.com/office/powerpoint/2010/main" val="2542414654"/>
      </p:ext>
    </p:extLst>
  </p:cSld>
  <p:clrMapOvr>
    <a:masterClrMapping/>
  </p:clrMapOvr>
  <mc:AlternateContent xmlns:mc="http://schemas.openxmlformats.org/markup-compatibility/2006" xmlns:p14="http://schemas.microsoft.com/office/powerpoint/2010/main">
    <mc:Choice Requires="p14">
      <p:transition p14:dur="10" advTm="145242"/>
    </mc:Choice>
    <mc:Fallback xmlns="">
      <p:transition advTm="145242"/>
    </mc:Fallback>
  </mc:AlternateContent>
  <p:extLst>
    <p:ext uri="{3A86A75C-4F4B-4683-9AE1-C65F6400EC91}">
      <p14:laserTraceLst xmlns:p14="http://schemas.microsoft.com/office/powerpoint/2010/main">
        <p14:tracePtLst>
          <p14:tracePt t="5581" x="12022138" y="3449638"/>
          <p14:tracePt t="5583" x="11936413" y="3449638"/>
          <p14:tracePt t="5584" x="11860213" y="3449638"/>
          <p14:tracePt t="5588" x="11791950" y="3449638"/>
          <p14:tracePt t="5599" x="11631613" y="3449638"/>
          <p14:tracePt t="5615" x="11291888" y="3441700"/>
          <p14:tracePt t="5616" x="11198225" y="3416300"/>
          <p14:tracePt t="5634" x="10883900" y="3355975"/>
          <p14:tracePt t="5649" x="10544175" y="3289300"/>
          <p14:tracePt t="5652" x="10458450" y="3279775"/>
          <p14:tracePt t="5668" x="10220325" y="3221038"/>
          <p14:tracePt t="5670" x="10136188" y="3203575"/>
          <p14:tracePt t="5671" x="10059988" y="3178175"/>
          <p14:tracePt t="5683" x="9812338" y="3127375"/>
          <p14:tracePt t="5699" x="9472613" y="3041650"/>
          <p14:tracePt t="5716" x="9158288" y="2949575"/>
          <p14:tracePt t="5733" x="8836025" y="2863850"/>
          <p14:tracePt t="5749" x="8445500" y="2762250"/>
          <p14:tracePt t="5766" x="8189913" y="2693988"/>
          <p14:tracePt t="5783" x="7926388" y="2643188"/>
          <p14:tracePt t="5800" x="7705725" y="2574925"/>
          <p14:tracePt t="5803" x="7646988" y="2557463"/>
          <p14:tracePt t="5805" x="7578725" y="2549525"/>
          <p14:tracePt t="5816" x="7459663" y="2524125"/>
          <p14:tracePt t="5819" x="7391400" y="2506663"/>
          <p14:tracePt t="5821" x="7332663" y="2481263"/>
          <p14:tracePt t="5833" x="7162800" y="2438400"/>
          <p14:tracePt t="5850" x="6950075" y="2387600"/>
          <p14:tracePt t="5853" x="6907213" y="2379663"/>
          <p14:tracePt t="5854" x="6856413" y="2354263"/>
          <p14:tracePt t="5866" x="6788150" y="2336800"/>
          <p14:tracePt t="5868" x="6762750" y="2336800"/>
          <p14:tracePt t="5883" x="6694488" y="2311400"/>
          <p14:tracePt t="5899" x="6643688" y="2293938"/>
          <p14:tracePt t="5916" x="6610350" y="2286000"/>
          <p14:tracePt t="5932" x="6567488" y="2286000"/>
          <p14:tracePt t="5949" x="6542088" y="2278063"/>
          <p14:tracePt t="5953" x="6534150" y="2278063"/>
          <p14:tracePt t="5955" x="6524625" y="2278063"/>
          <p14:tracePt t="5965" x="6499225" y="2278063"/>
          <p14:tracePt t="5982" x="6465888" y="2278063"/>
          <p14:tracePt t="5999" x="6430963" y="2278063"/>
          <p14:tracePt t="6002" x="6423025" y="2278063"/>
          <p14:tracePt t="6016" x="6405563" y="2278063"/>
          <p14:tracePt t="6019" x="6389688" y="2278063"/>
          <p14:tracePt t="6021" x="6372225" y="2278063"/>
          <p14:tracePt t="6036" x="6329363" y="2278063"/>
          <p14:tracePt t="6044" x="6278563" y="2278063"/>
          <p14:tracePt t="6047" x="6270625" y="2278063"/>
          <p14:tracePt t="6050" x="6261100" y="2278063"/>
          <p14:tracePt t="6065" x="6184900" y="2278063"/>
          <p14:tracePt t="6069" x="6159500" y="2278063"/>
          <p14:tracePt t="6071" x="6134100" y="2278063"/>
          <p14:tracePt t="6083" x="6075363" y="2278063"/>
          <p14:tracePt t="6099" x="6007100" y="2278063"/>
          <p14:tracePt t="6102" x="5997575" y="2278063"/>
          <p14:tracePt t="6116" x="5913438" y="2278063"/>
          <p14:tracePt t="6132" x="5853113" y="2278063"/>
          <p14:tracePt t="6149" x="5768975" y="2278063"/>
          <p14:tracePt t="6153" x="5751513" y="2278063"/>
          <p14:tracePt t="6155" x="5743575" y="2278063"/>
          <p14:tracePt t="6156" x="5718175" y="2278063"/>
          <p14:tracePt t="6171" x="5683250" y="2278063"/>
          <p14:tracePt t="6177" x="5641975" y="2278063"/>
          <p14:tracePt t="6182" x="5632450" y="2260600"/>
          <p14:tracePt t="6187" x="5607050" y="2260600"/>
          <p14:tracePt t="6189" x="5599113" y="2260600"/>
          <p14:tracePt t="6192" x="5591175" y="2260600"/>
          <p14:tracePt t="6199" x="5581650" y="2260600"/>
          <p14:tracePt t="6215" x="5565775" y="2260600"/>
          <p14:tracePt t="6232" x="5556250" y="2260600"/>
          <p14:tracePt t="6644" x="5548313" y="2260600"/>
          <p14:tracePt t="7963" x="5556250" y="2260600"/>
          <p14:tracePt t="10283" x="5556250" y="2268538"/>
          <p14:tracePt t="10290" x="5556250" y="2278063"/>
          <p14:tracePt t="10299" x="5548313" y="2278063"/>
          <p14:tracePt t="10306" x="5530850" y="2293938"/>
          <p14:tracePt t="10310" x="5522913" y="2293938"/>
          <p14:tracePt t="10313" x="5505450" y="2303463"/>
          <p14:tracePt t="10317" x="5487988" y="2311400"/>
          <p14:tracePt t="10330" x="5454650" y="2328863"/>
          <p14:tracePt t="10346" x="5394325" y="2354263"/>
          <p14:tracePt t="10363" x="5302250" y="2387600"/>
          <p14:tracePt t="10366" x="5284788" y="2397125"/>
          <p14:tracePt t="10380" x="5224463" y="2430463"/>
          <p14:tracePt t="10382" x="5208588" y="2438400"/>
          <p14:tracePt t="10397" x="5122863" y="2463800"/>
          <p14:tracePt t="10413" x="5038725" y="2489200"/>
          <p14:tracePt t="10416" x="5013325" y="2498725"/>
          <p14:tracePt t="10429" x="4945063" y="2532063"/>
          <p14:tracePt t="10432" x="4910138" y="2549525"/>
          <p14:tracePt t="10447" x="4818063" y="2592388"/>
          <p14:tracePt t="10463" x="4699000" y="2651125"/>
          <p14:tracePt t="10480" x="4595813" y="2693988"/>
          <p14:tracePt t="10496" x="4519613" y="2719388"/>
          <p14:tracePt t="10513" x="4460875" y="2736850"/>
          <p14:tracePt t="10516" x="4443413" y="2744788"/>
          <p14:tracePt t="10536" x="4410075" y="2752725"/>
          <p14:tracePt t="10543" x="4400550" y="2762250"/>
          <p14:tracePt t="10548" x="4392613" y="2762250"/>
          <p14:tracePt t="10551" x="4392613" y="2770188"/>
          <p14:tracePt t="10558" x="4384675" y="2778125"/>
          <p14:tracePt t="10563" x="4375150" y="2787650"/>
          <p14:tracePt t="10579" x="4341813" y="2813050"/>
          <p14:tracePt t="10582" x="4332288" y="2813050"/>
          <p14:tracePt t="10584" x="4316413" y="2820988"/>
          <p14:tracePt t="10598" x="4273550" y="2855913"/>
          <p14:tracePt t="10600" x="4256088" y="2855913"/>
          <p14:tracePt t="10613" x="4240213" y="2871788"/>
          <p14:tracePt t="10616" x="4222750" y="2889250"/>
          <p14:tracePt t="10629" x="4179888" y="2922588"/>
          <p14:tracePt t="10632" x="4162425" y="2940050"/>
          <p14:tracePt t="10647" x="4095750" y="3000375"/>
          <p14:tracePt t="10663" x="4002088" y="3067050"/>
          <p14:tracePt t="10680" x="3916363" y="3160713"/>
          <p14:tracePt t="10696" x="3814763" y="3263900"/>
          <p14:tracePt t="10713" x="3703638" y="3382963"/>
          <p14:tracePt t="10717" x="3652838" y="3424238"/>
          <p14:tracePt t="10729" x="3602038" y="3484563"/>
          <p14:tracePt t="10746" x="3543300" y="3535363"/>
          <p14:tracePt t="10763" x="3500438" y="3578225"/>
          <p14:tracePt t="10780" x="3457575" y="3611563"/>
          <p14:tracePt t="10783" x="3457575" y="3619500"/>
          <p14:tracePt t="10785" x="3441700" y="3629025"/>
          <p14:tracePt t="10797" x="3414713" y="3646488"/>
          <p14:tracePt t="10814" x="3363913" y="3679825"/>
          <p14:tracePt t="10830" x="3313113" y="3722688"/>
          <p14:tracePt t="10833" x="3287713" y="3730625"/>
          <p14:tracePt t="10835" x="3270250" y="3730625"/>
          <p14:tracePt t="10847" x="3228975" y="3756025"/>
          <p14:tracePt t="10864" x="3160713" y="3781425"/>
          <p14:tracePt t="10880" x="3074988" y="3790950"/>
          <p14:tracePt t="10885" x="3067050" y="3798888"/>
          <p14:tracePt t="10895" x="2998788" y="3816350"/>
          <p14:tracePt t="10913" x="2889250" y="3832225"/>
          <p14:tracePt t="10929" x="2719388" y="3849688"/>
          <p14:tracePt t="10931" x="2676525" y="3857625"/>
          <p14:tracePt t="10934" x="2600325" y="3857625"/>
          <p14:tracePt t="10946" x="2387600" y="3857625"/>
          <p14:tracePt t="10963" x="1979613" y="3857625"/>
          <p14:tracePt t="10966" x="1860550" y="3867150"/>
          <p14:tracePt t="10979" x="1520825" y="3892550"/>
          <p14:tracePt t="10982" x="1409700" y="3892550"/>
          <p14:tracePt t="10996" x="1095375" y="3892550"/>
          <p14:tracePt t="10999" x="1003300" y="3892550"/>
          <p14:tracePt t="11015" x="696913" y="3892550"/>
          <p14:tracePt t="11029" x="492125" y="3892550"/>
          <p14:tracePt t="11032" x="458788" y="3892550"/>
          <p14:tracePt t="11046" x="415925" y="3892550"/>
          <p14:tracePt t="11048" x="400050" y="3892550"/>
          <p14:tracePt t="11096" x="390525" y="3900488"/>
          <p14:tracePt t="11108" x="382588" y="3908425"/>
          <p14:tracePt t="11121" x="382588" y="3925888"/>
          <p14:tracePt t="11128" x="382588" y="3943350"/>
          <p14:tracePt t="11130" x="382588" y="3960813"/>
          <p14:tracePt t="11146" x="407988" y="4019550"/>
          <p14:tracePt t="11162" x="509588" y="4087813"/>
          <p14:tracePt t="11179" x="628650" y="4138613"/>
          <p14:tracePt t="11182" x="679450" y="4146550"/>
          <p14:tracePt t="11184" x="714375" y="4156075"/>
          <p14:tracePt t="11196" x="790575" y="4164013"/>
          <p14:tracePt t="11199" x="831850" y="4164013"/>
          <p14:tracePt t="11213" x="960438" y="4164013"/>
          <p14:tracePt t="11229" x="1079500" y="4138613"/>
          <p14:tracePt t="11232" x="1104900" y="4130675"/>
          <p14:tracePt t="11246" x="1173163" y="4105275"/>
          <p14:tracePt t="11249" x="1198563" y="4105275"/>
          <p14:tracePt t="11263" x="1239838" y="4062413"/>
          <p14:tracePt t="11279" x="1282700" y="3968750"/>
          <p14:tracePt t="11296" x="1308100" y="3816350"/>
          <p14:tracePt t="11299" x="1308100" y="3773488"/>
          <p14:tracePt t="11312" x="1308100" y="3654425"/>
          <p14:tracePt t="11329" x="1300163" y="3475038"/>
          <p14:tracePt t="11331" x="1290638" y="3424238"/>
          <p14:tracePt t="11346" x="1257300" y="3322638"/>
          <p14:tracePt t="11349" x="1257300" y="3314700"/>
          <p14:tracePt t="11362" x="1214438" y="3271838"/>
          <p14:tracePt t="11379" x="1198563" y="3254375"/>
          <p14:tracePt t="11383" x="1173163" y="3246438"/>
          <p14:tracePt t="11396" x="1147763" y="3246438"/>
          <p14:tracePt t="11399" x="1138238" y="3246438"/>
          <p14:tracePt t="11413" x="1036638" y="3246438"/>
          <p14:tracePt t="11429" x="925513" y="3254375"/>
          <p14:tracePt t="11432" x="806450" y="3289300"/>
          <p14:tracePt t="11446" x="585788" y="3340100"/>
          <p14:tracePt t="11449" x="484188" y="3365500"/>
          <p14:tracePt t="11451" x="390525" y="3398838"/>
          <p14:tracePt t="11462" x="203200" y="3449638"/>
          <p14:tracePt t="11464" x="101600" y="3475038"/>
          <p14:tracePt t="11634" x="152400" y="4827588"/>
          <p14:tracePt t="11637" x="331788" y="4860925"/>
          <p14:tracePt t="11640" x="425450" y="4860925"/>
          <p14:tracePt t="11645" x="509588" y="4860925"/>
          <p14:tracePt t="11663" x="874713" y="4827588"/>
          <p14:tracePt t="11679" x="1138238" y="4699000"/>
          <p14:tracePt t="11696" x="1317625" y="4572000"/>
          <p14:tracePt t="11697" x="1358900" y="4546600"/>
          <p14:tracePt t="11712" x="1503363" y="4368800"/>
          <p14:tracePt t="11729" x="1614488" y="4181475"/>
          <p14:tracePt t="11732" x="1639888" y="4121150"/>
          <p14:tracePt t="11735" x="1665288" y="4062413"/>
          <p14:tracePt t="11736" x="1682750" y="4002088"/>
          <p14:tracePt t="11745" x="1698625" y="3951288"/>
          <p14:tracePt t="11745" x="1716088" y="3892550"/>
          <p14:tracePt t="11762" x="1749425" y="3705225"/>
          <p14:tracePt t="11779" x="1749425" y="3586163"/>
          <p14:tracePt t="11782" x="1749425" y="3568700"/>
          <p14:tracePt t="11795" x="1749425" y="3509963"/>
          <p14:tracePt t="11812" x="1741488" y="3475038"/>
          <p14:tracePt t="11829" x="1733550" y="3475038"/>
          <p14:tracePt t="11846" x="1724025" y="3467100"/>
          <p14:tracePt t="11863" x="1708150" y="3467100"/>
          <p14:tracePt t="11866" x="1698625" y="3467100"/>
          <p14:tracePt t="11879" x="1682750" y="3467100"/>
          <p14:tracePt t="11896" x="1665288" y="3467100"/>
          <p14:tracePt t="11900" x="1657350" y="3467100"/>
          <p14:tracePt t="11913" x="1647825" y="3467100"/>
          <p14:tracePt t="11929" x="1622425" y="3475038"/>
          <p14:tracePt t="11949" x="1606550" y="3492500"/>
          <p14:tracePt t="11965" x="1597025" y="3492500"/>
          <p14:tracePt t="15184" x="1606550" y="3492500"/>
          <p14:tracePt t="16471" x="1614488" y="3492500"/>
          <p14:tracePt t="123232" x="1384300" y="3552825"/>
          <p14:tracePt t="123243" x="1130300" y="3629025"/>
          <p14:tracePt t="123252" x="968375" y="3679825"/>
          <p14:tracePt t="123255" x="892175" y="3713163"/>
          <p14:tracePt t="123258" x="831850" y="3748088"/>
          <p14:tracePt t="123263" x="765175" y="3763963"/>
          <p14:tracePt t="123277" x="527050" y="3900488"/>
          <p14:tracePt t="123293" x="390525" y="4019550"/>
          <p14:tracePt t="123295" x="339725" y="4052888"/>
          <p14:tracePt t="123309" x="238125" y="4156075"/>
          <p14:tracePt t="123311" x="212725" y="4181475"/>
          <p14:tracePt t="123327" x="169863" y="4206875"/>
          <p14:tracePt t="123388" x="161925" y="4224338"/>
          <p14:tracePt t="123394" x="161925" y="4232275"/>
          <p14:tracePt t="123400" x="152400" y="4240213"/>
          <p14:tracePt t="123427" x="93663" y="4460875"/>
          <p14:tracePt t="123444" x="212725" y="4775200"/>
          <p14:tracePt t="123447" x="288925" y="4852988"/>
          <p14:tracePt t="123460" x="917575" y="5183188"/>
          <p14:tracePt t="123479" x="2012950" y="5481638"/>
          <p14:tracePt t="123494" x="3041650" y="5659438"/>
          <p14:tracePt t="123512" x="3832225" y="5676900"/>
          <p14:tracePt t="123516" x="3951288" y="5676900"/>
          <p14:tracePt t="123527" x="4179888" y="5684838"/>
          <p14:tracePt t="123543" x="4281488" y="5702300"/>
          <p14:tracePt t="123560" x="4375150" y="5761038"/>
          <p14:tracePt t="123576" x="4460875" y="5838825"/>
          <p14:tracePt t="123593" x="4613275" y="5973763"/>
          <p14:tracePt t="123614" x="4630738" y="5999163"/>
          <p14:tracePt t="123627" x="4646613" y="6008688"/>
          <p14:tracePt t="123630" x="4656138" y="6024563"/>
          <p14:tracePt t="123643" x="4656138" y="6042025"/>
          <p14:tracePt t="123669" x="4646613" y="6042025"/>
          <p14:tracePt t="123686" x="4638675" y="6042025"/>
          <p14:tracePt t="123706" x="4630738" y="6042025"/>
          <p14:tracePt t="123716" x="4621213" y="6024563"/>
          <p14:tracePt t="123728" x="4613275" y="6016625"/>
          <p14:tracePt t="123732" x="4605338" y="6008688"/>
          <p14:tracePt t="123736" x="4605338" y="5999163"/>
          <p14:tracePt t="123738" x="4595813" y="5973763"/>
          <p14:tracePt t="123743" x="4587875" y="5965825"/>
          <p14:tracePt t="123759" x="4570413" y="5872163"/>
          <p14:tracePt t="123776" x="4554538" y="5803900"/>
          <p14:tracePt t="123793" x="4519613" y="5634038"/>
          <p14:tracePt t="123796" x="4511675" y="5591175"/>
          <p14:tracePt t="123810" x="4460875" y="5446713"/>
          <p14:tracePt t="123812" x="4451350" y="5387975"/>
          <p14:tracePt t="123826" x="4410075" y="5327650"/>
          <p14:tracePt t="123843" x="4298950" y="5157788"/>
          <p14:tracePt t="123846" x="4265613" y="5106988"/>
          <p14:tracePt t="123849" x="4240213" y="5056188"/>
          <p14:tracePt t="123859" x="4162425" y="4946650"/>
          <p14:tracePt t="123862" x="4146550" y="4894263"/>
          <p14:tracePt t="123877" x="4078288" y="4792663"/>
          <p14:tracePt t="123894" x="4052888" y="4767263"/>
          <p14:tracePt t="123909" x="4027488" y="4759325"/>
          <p14:tracePt t="123925" x="4010025" y="4759325"/>
          <p14:tracePt t="123943" x="3992563" y="4741863"/>
          <p14:tracePt t="123959" x="3951288" y="4741863"/>
          <p14:tracePt t="123976" x="3941763" y="4733925"/>
          <p14:tracePt t="123993" x="3908425" y="4733925"/>
          <p14:tracePt t="123997" x="3900488" y="4733925"/>
          <p14:tracePt t="124009" x="3865563" y="4733925"/>
          <p14:tracePt t="124012" x="3857625" y="4733925"/>
          <p14:tracePt t="124026" x="3746500" y="4733925"/>
          <p14:tracePt t="124043" x="3627438" y="4741863"/>
          <p14:tracePt t="124046" x="3602038" y="4741863"/>
          <p14:tracePt t="124049" x="3568700" y="4749800"/>
          <p14:tracePt t="124068" x="3482975" y="4775200"/>
          <p14:tracePt t="124071" x="3475038" y="4775200"/>
          <p14:tracePt t="124074" x="3457575" y="4775200"/>
          <p14:tracePt t="124079" x="3449638" y="4784725"/>
          <p14:tracePt t="124096" x="3414713" y="4784725"/>
          <p14:tracePt t="124100" x="3406775" y="4792663"/>
          <p14:tracePt t="124111" x="3389313" y="4792663"/>
          <p14:tracePt t="124128" x="3348038" y="4818063"/>
          <p14:tracePt t="124131" x="3338513" y="4818063"/>
          <p14:tracePt t="124143" x="3305175" y="4818063"/>
          <p14:tracePt t="124159" x="3219450" y="4843463"/>
          <p14:tracePt t="124176" x="3127375" y="4868863"/>
          <p14:tracePt t="124193" x="2990850" y="4911725"/>
          <p14:tracePt t="124196" x="2947988" y="4919663"/>
          <p14:tracePt t="124210" x="2846388" y="4946650"/>
          <p14:tracePt t="124212" x="2820988" y="4954588"/>
          <p14:tracePt t="124226" x="2744788" y="4987925"/>
          <p14:tracePt t="124243" x="2709863" y="4987925"/>
          <p14:tracePt t="124246" x="2701925" y="4997450"/>
          <p14:tracePt t="124371" x="2693988" y="5005388"/>
          <p14:tracePt t="124386" x="2684463" y="5005388"/>
          <p14:tracePt t="124412" x="2676525" y="5005388"/>
          <p14:tracePt t="124417" x="2668588" y="5005388"/>
          <p14:tracePt t="124427" x="2659063" y="4997450"/>
          <p14:tracePt t="124431" x="2659063" y="4979988"/>
          <p14:tracePt t="124433" x="2659063" y="4954588"/>
          <p14:tracePt t="124442" x="2659063" y="4903788"/>
          <p14:tracePt t="124459" x="2659063" y="4775200"/>
          <p14:tracePt t="124462" x="2659063" y="4749800"/>
          <p14:tracePt t="124477" x="2651125" y="4691063"/>
          <p14:tracePt t="124494" x="2625725" y="4648200"/>
          <p14:tracePt t="124509" x="2608263" y="4614863"/>
          <p14:tracePt t="124527" x="2590800" y="4597400"/>
          <p14:tracePt t="124543" x="2582863" y="4597400"/>
          <p14:tracePt t="124559" x="2565400" y="4597400"/>
          <p14:tracePt t="124576" x="2540000" y="4597400"/>
          <p14:tracePt t="124593" x="2524125" y="4597400"/>
          <p14:tracePt t="124596" x="2514600" y="4597400"/>
          <p14:tracePt t="124609" x="2497138" y="4597400"/>
          <p14:tracePt t="124611" x="2481263" y="4597400"/>
          <p14:tracePt t="124626" x="2463800" y="4597400"/>
          <p14:tracePt t="124628" x="2455863" y="4597400"/>
          <p14:tracePt t="124642" x="2420938" y="4597400"/>
          <p14:tracePt t="124659" x="2379663" y="4597400"/>
          <p14:tracePt t="124676" x="2319338" y="4605338"/>
          <p14:tracePt t="124678" x="2301875" y="4605338"/>
          <p14:tracePt t="124693" x="2217738" y="4630738"/>
          <p14:tracePt t="124709" x="2132013" y="4673600"/>
          <p14:tracePt t="124725" x="2065338" y="4724400"/>
          <p14:tracePt t="124743" x="1997075" y="4767263"/>
          <p14:tracePt t="124760" x="1962150" y="4810125"/>
          <p14:tracePt t="124776" x="1936750" y="4827588"/>
          <p14:tracePt t="124780" x="1920875" y="4843463"/>
          <p14:tracePt t="124783" x="1911350" y="4860925"/>
          <p14:tracePt t="124792" x="1911350" y="4886325"/>
          <p14:tracePt t="124809" x="1893888" y="4911725"/>
          <p14:tracePt t="124812" x="1893888" y="4929188"/>
          <p14:tracePt t="124826" x="1893888" y="4946650"/>
          <p14:tracePt t="124842" x="1928813" y="4972050"/>
          <p14:tracePt t="124859" x="2065338" y="4997450"/>
          <p14:tracePt t="124862" x="2106613" y="4997450"/>
          <p14:tracePt t="124865" x="2182813" y="4997450"/>
          <p14:tracePt t="124875" x="2293938" y="4997450"/>
          <p14:tracePt t="124879" x="2370138" y="4997450"/>
          <p14:tracePt t="124893" x="2668588" y="4919663"/>
          <p14:tracePt t="124897" x="2727325" y="4911725"/>
          <p14:tracePt t="124909" x="2897188" y="4860925"/>
          <p14:tracePt t="124926" x="3092450" y="4749800"/>
          <p14:tracePt t="124943" x="3219450" y="4673600"/>
          <p14:tracePt t="124959" x="3244850" y="4665663"/>
          <p14:tracePt t="125029" x="3236913" y="4665663"/>
          <p14:tracePt t="125038" x="3178175" y="4683125"/>
          <p14:tracePt t="125041" x="3160713" y="4699000"/>
          <p14:tracePt t="125045" x="3127375" y="4716463"/>
          <p14:tracePt t="125059" x="3016250" y="4784725"/>
          <p14:tracePt t="125062" x="2965450" y="4810125"/>
          <p14:tracePt t="125075" x="2811463" y="4919663"/>
          <p14:tracePt t="125078" x="2752725" y="4962525"/>
          <p14:tracePt t="125080" x="2676525" y="5022850"/>
          <p14:tracePt t="125093" x="2455863" y="5175250"/>
          <p14:tracePt t="125109" x="2149475" y="5405438"/>
          <p14:tracePt t="125125" x="1911350" y="5641975"/>
          <p14:tracePt t="125143" x="1724025" y="5880100"/>
          <p14:tracePt t="125159" x="1682750" y="5948363"/>
          <p14:tracePt t="125176" x="1673225" y="5957888"/>
          <p14:tracePt t="125204" x="1665288" y="5957888"/>
          <p14:tracePt t="125243" x="1690688" y="5957888"/>
          <p14:tracePt t="125248" x="1698625" y="5957888"/>
          <p14:tracePt t="125253" x="1716088" y="5957888"/>
          <p14:tracePt t="125256" x="1741488" y="5957888"/>
          <p14:tracePt t="125264" x="1758950" y="5957888"/>
          <p14:tracePt t="125266" x="1784350" y="5957888"/>
          <p14:tracePt t="125275" x="1878013" y="5940425"/>
          <p14:tracePt t="125278" x="1920875" y="5922963"/>
          <p14:tracePt t="125280" x="1971675" y="5905500"/>
          <p14:tracePt t="125293" x="2124075" y="5854700"/>
          <p14:tracePt t="125309" x="2293938" y="5829300"/>
          <p14:tracePt t="125325" x="2497138" y="5770563"/>
          <p14:tracePt t="125343" x="2668588" y="5719763"/>
          <p14:tracePt t="125359" x="2701925" y="5710238"/>
          <p14:tracePt t="125376" x="2701925" y="5702300"/>
          <p14:tracePt t="126603" x="2727325" y="5702300"/>
          <p14:tracePt t="126610" x="2803525" y="5668963"/>
          <p14:tracePt t="126622" x="2930525" y="5634038"/>
          <p14:tracePt t="126630" x="2990850" y="5626100"/>
          <p14:tracePt t="126633" x="3008313" y="5608638"/>
          <p14:tracePt t="126638" x="3100388" y="5583238"/>
          <p14:tracePt t="126643" x="3194050" y="5565775"/>
          <p14:tracePt t="126658" x="3533775" y="5456238"/>
          <p14:tracePt t="126661" x="3619500" y="5421313"/>
          <p14:tracePt t="126674" x="3925888" y="5337175"/>
          <p14:tracePt t="126691" x="4256088" y="5208588"/>
          <p14:tracePt t="126708" x="4646613" y="5073650"/>
          <p14:tracePt t="126725" x="4876800" y="5005388"/>
          <p14:tracePt t="126742" x="5038725" y="4954588"/>
          <p14:tracePt t="126759" x="5114925" y="4919663"/>
          <p14:tracePt t="126763" x="5132388" y="4911725"/>
          <p14:tracePt t="126765" x="5140325" y="4903788"/>
          <p14:tracePt t="126774" x="5148263" y="4903788"/>
          <p14:tracePt t="126791" x="5157788" y="4886325"/>
          <p14:tracePt t="126808" x="5183188" y="4878388"/>
          <p14:tracePt t="126825" x="5233988" y="4860925"/>
          <p14:tracePt t="126841" x="5302250" y="4835525"/>
          <p14:tracePt t="126844" x="5318125" y="4827588"/>
          <p14:tracePt t="126847" x="5327650" y="4818063"/>
          <p14:tracePt t="126857" x="5368925" y="4802188"/>
          <p14:tracePt t="126860" x="5386388" y="4792663"/>
          <p14:tracePt t="126875" x="5429250" y="4784725"/>
          <p14:tracePt t="126880" x="5429250" y="4775200"/>
          <p14:tracePt t="126890" x="5454650" y="4767263"/>
          <p14:tracePt t="126909" x="5505450" y="4749800"/>
          <p14:tracePt t="126925" x="5548313" y="4724400"/>
          <p14:tracePt t="126941" x="5591175" y="4716463"/>
          <p14:tracePt t="126957" x="5624513" y="4716463"/>
          <p14:tracePt t="126959" x="5632450" y="4708525"/>
          <p14:tracePt t="126975" x="5667375" y="4691063"/>
          <p14:tracePt t="126978" x="5675313" y="4691063"/>
          <p14:tracePt t="126991" x="5683250" y="4691063"/>
          <p14:tracePt t="127009" x="5700713" y="4691063"/>
          <p14:tracePt t="127110" x="5700713" y="4683125"/>
          <p14:tracePt t="129163" x="5718175" y="4683125"/>
          <p14:tracePt t="129177" x="5743575" y="4683125"/>
          <p14:tracePt t="129181" x="5751513" y="4673600"/>
          <p14:tracePt t="129184" x="5768975" y="4673600"/>
          <p14:tracePt t="129187" x="5786438" y="4665663"/>
          <p14:tracePt t="129194" x="5802313" y="4657725"/>
          <p14:tracePt t="129207" x="5870575" y="4648200"/>
          <p14:tracePt t="129223" x="6194425" y="4572000"/>
          <p14:tracePt t="129239" x="6483350" y="4495800"/>
          <p14:tracePt t="129258" x="6864350" y="4384675"/>
          <p14:tracePt t="129274" x="7188200" y="4300538"/>
          <p14:tracePt t="129278" x="7264400" y="4283075"/>
          <p14:tracePt t="129281" x="7340600" y="4257675"/>
          <p14:tracePt t="129289" x="7485063" y="4214813"/>
          <p14:tracePt t="129306" x="7824788" y="4130675"/>
          <p14:tracePt t="129323" x="8164513" y="4019550"/>
          <p14:tracePt t="129325" x="8240713" y="3994150"/>
          <p14:tracePt t="129340" x="8504238" y="3935413"/>
          <p14:tracePt t="129343" x="8597900" y="3908425"/>
          <p14:tracePt t="129356" x="8869363" y="3790950"/>
          <p14:tracePt t="129373" x="9124950" y="3722688"/>
          <p14:tracePt t="129376" x="9183688" y="3697288"/>
          <p14:tracePt t="129390" x="9371013" y="3671888"/>
          <p14:tracePt t="129392" x="9431338" y="3662363"/>
          <p14:tracePt t="129408" x="9710738" y="3594100"/>
          <p14:tracePt t="129411" x="9779000" y="3594100"/>
          <p14:tracePt t="129423" x="10025063" y="3594100"/>
          <p14:tracePt t="129439" x="10331450" y="3594100"/>
          <p14:tracePt t="129457" x="10688638" y="3594100"/>
          <p14:tracePt t="129472" x="10833100" y="3594100"/>
          <p14:tracePt t="129497" x="10917238" y="3594100"/>
          <p14:tracePt t="129502" x="10952163" y="3594100"/>
          <p14:tracePt t="129510" x="10985500" y="3594100"/>
          <p14:tracePt t="129522" x="11071225" y="3594100"/>
          <p14:tracePt t="129539" x="11188700" y="3578225"/>
          <p14:tracePt t="129542" x="11223625" y="3578225"/>
          <p14:tracePt t="129544" x="11249025" y="3578225"/>
          <p14:tracePt t="129556" x="11342688" y="3568700"/>
          <p14:tracePt t="129572" x="11418888" y="3568700"/>
          <p14:tracePt t="129576" x="11444288" y="3568700"/>
          <p14:tracePt t="129589" x="11495088" y="3568700"/>
          <p14:tracePt t="129592" x="11520488" y="3568700"/>
          <p14:tracePt t="129594" x="11537950" y="3568700"/>
          <p14:tracePt t="129607" x="11622088" y="3568700"/>
          <p14:tracePt t="129623" x="11776075" y="3568700"/>
          <p14:tracePt t="129639" x="11961813" y="3568700"/>
          <p14:tracePt t="129656" x="12166600" y="35687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BDF3CA-F30B-8C3C-D3A8-BE4825EBD68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6">
            <a:extLst>
              <a:ext uri="{FF2B5EF4-FFF2-40B4-BE49-F238E27FC236}">
                <a16:creationId xmlns:a16="http://schemas.microsoft.com/office/drawing/2014/main" id="{2E0B03BD-946C-4B4D-B81A-8E63D8907301}"/>
              </a:ext>
            </a:extLst>
          </p:cNvPr>
          <p:cNvSpPr txBox="1">
            <a:spLocks noChangeArrowheads="1"/>
          </p:cNvSpPr>
          <p:nvPr/>
        </p:nvSpPr>
        <p:spPr>
          <a:xfrm>
            <a:off x="1465519" y="1291280"/>
            <a:ext cx="3103124" cy="3766393"/>
          </a:xfrm>
          <a:prstGeom prst="rect">
            <a:avLst/>
          </a:prstGeom>
          <a:solidFill>
            <a:schemeClr val="accent6">
              <a:lumMod val="50000"/>
            </a:schemeClr>
          </a:solidFill>
          <a:ln>
            <a:solidFill>
              <a:schemeClr val="accent6">
                <a:lumMod val="50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300000"/>
              </a:lnSpc>
              <a:buFontTx/>
              <a:buChar char="•"/>
            </a:pPr>
            <a:r>
              <a:rPr lang="en-US" altLang="ar-SA" b="1" u="sng" dirty="0">
                <a:solidFill>
                  <a:schemeClr val="bg1"/>
                </a:solidFill>
                <a:latin typeface="Times New Roman" panose="02020603050405020304" pitchFamily="18" charset="0"/>
                <a:cs typeface="Times New Roman" panose="02020603050405020304" pitchFamily="18" charset="0"/>
              </a:rPr>
              <a:t>Reference groups</a:t>
            </a:r>
          </a:p>
          <a:p>
            <a:pPr marL="0" lvl="1">
              <a:lnSpc>
                <a:spcPct val="300000"/>
              </a:lnSpc>
              <a:buFontTx/>
              <a:buChar char="•"/>
            </a:pPr>
            <a:r>
              <a:rPr lang="en-US" altLang="ar-SA" b="1" u="sng" dirty="0">
                <a:solidFill>
                  <a:schemeClr val="bg1"/>
                </a:solidFill>
                <a:latin typeface="Times New Roman" panose="02020603050405020304" pitchFamily="18" charset="0"/>
                <a:cs typeface="Times New Roman" panose="02020603050405020304" pitchFamily="18" charset="0"/>
              </a:rPr>
              <a:t>Family</a:t>
            </a:r>
          </a:p>
          <a:p>
            <a:pPr marL="0" lvl="1">
              <a:lnSpc>
                <a:spcPct val="300000"/>
              </a:lnSpc>
              <a:buFontTx/>
              <a:buChar char="•"/>
            </a:pPr>
            <a:r>
              <a:rPr lang="en-US" altLang="ar-SA" b="1" u="sng" dirty="0">
                <a:solidFill>
                  <a:schemeClr val="bg1"/>
                </a:solidFill>
                <a:latin typeface="Times New Roman" panose="02020603050405020304" pitchFamily="18" charset="0"/>
                <a:cs typeface="Times New Roman" panose="02020603050405020304" pitchFamily="18" charset="0"/>
              </a:rPr>
              <a:t>Roles and status</a:t>
            </a:r>
          </a:p>
        </p:txBody>
      </p:sp>
      <p:sp>
        <p:nvSpPr>
          <p:cNvPr id="3" name="Rectangle 2">
            <a:extLst>
              <a:ext uri="{FF2B5EF4-FFF2-40B4-BE49-F238E27FC236}">
                <a16:creationId xmlns:a16="http://schemas.microsoft.com/office/drawing/2014/main" id="{522F2643-A02A-6943-ED78-640C2672D50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5" name="Graphic 21">
            <a:extLst>
              <a:ext uri="{FF2B5EF4-FFF2-40B4-BE49-F238E27FC236}">
                <a16:creationId xmlns:a16="http://schemas.microsoft.com/office/drawing/2014/main" id="{2484EBAD-F3B9-FBCA-E132-BE9132C34E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TextBox 1">
            <a:extLst>
              <a:ext uri="{FF2B5EF4-FFF2-40B4-BE49-F238E27FC236}">
                <a16:creationId xmlns:a16="http://schemas.microsoft.com/office/drawing/2014/main" id="{71329B82-F459-51B8-206E-CD57C8A98B5A}"/>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Social Factors</a:t>
            </a:r>
          </a:p>
        </p:txBody>
      </p:sp>
      <p:pic>
        <p:nvPicPr>
          <p:cNvPr id="6" name="Picture 5">
            <a:extLst>
              <a:ext uri="{FF2B5EF4-FFF2-40B4-BE49-F238E27FC236}">
                <a16:creationId xmlns:a16="http://schemas.microsoft.com/office/drawing/2014/main" id="{184FCB85-970D-97D5-A42F-1E99247D7FC8}"/>
              </a:ext>
            </a:extLst>
          </p:cNvPr>
          <p:cNvPicPr>
            <a:picLocks noChangeAspect="1"/>
          </p:cNvPicPr>
          <p:nvPr/>
        </p:nvPicPr>
        <p:blipFill>
          <a:blip r:embed="rId3"/>
          <a:stretch>
            <a:fillRect/>
          </a:stretch>
        </p:blipFill>
        <p:spPr>
          <a:xfrm>
            <a:off x="5337359" y="1126889"/>
            <a:ext cx="5389122" cy="3766393"/>
          </a:xfrm>
          <a:prstGeom prst="rect">
            <a:avLst/>
          </a:prstGeom>
        </p:spPr>
      </p:pic>
      <p:pic>
        <p:nvPicPr>
          <p:cNvPr id="7" name="Picture 6">
            <a:extLst>
              <a:ext uri="{FF2B5EF4-FFF2-40B4-BE49-F238E27FC236}">
                <a16:creationId xmlns:a16="http://schemas.microsoft.com/office/drawing/2014/main" id="{E22AF217-D1A4-9505-68D6-B71DA997E6F2}"/>
              </a:ext>
            </a:extLst>
          </p:cNvPr>
          <p:cNvPicPr>
            <a:picLocks noChangeAspect="1"/>
          </p:cNvPicPr>
          <p:nvPr/>
        </p:nvPicPr>
        <p:blipFill>
          <a:blip r:embed="rId4"/>
          <a:stretch>
            <a:fillRect/>
          </a:stretch>
        </p:blipFill>
        <p:spPr>
          <a:xfrm>
            <a:off x="1465519" y="4984536"/>
            <a:ext cx="9260961" cy="1610817"/>
          </a:xfrm>
          <a:prstGeom prst="rect">
            <a:avLst/>
          </a:prstGeom>
        </p:spPr>
      </p:pic>
    </p:spTree>
    <p:extLst>
      <p:ext uri="{BB962C8B-B14F-4D97-AF65-F5344CB8AC3E}">
        <p14:creationId xmlns:p14="http://schemas.microsoft.com/office/powerpoint/2010/main" val="1932419986"/>
      </p:ext>
    </p:extLst>
  </p:cSld>
  <p:clrMapOvr>
    <a:masterClrMapping/>
  </p:clrMapOvr>
  <mc:AlternateContent xmlns:mc="http://schemas.openxmlformats.org/markup-compatibility/2006" xmlns:p14="http://schemas.microsoft.com/office/powerpoint/2010/main">
    <mc:Choice Requires="p14">
      <p:transition p14:dur="10" advTm="60735"/>
    </mc:Choice>
    <mc:Fallback xmlns="">
      <p:transition advTm="60735"/>
    </mc:Fallback>
  </mc:AlternateContent>
  <p:extLst>
    <p:ext uri="{3A86A75C-4F4B-4683-9AE1-C65F6400EC91}">
      <p14:laserTraceLst xmlns:p14="http://schemas.microsoft.com/office/powerpoint/2010/main">
        <p14:tracePtLst>
          <p14:tracePt t="47883" x="11495088" y="3917950"/>
          <p14:tracePt t="47886" x="11172825" y="4027488"/>
          <p14:tracePt t="47889" x="10848975" y="4130675"/>
          <p14:tracePt t="47911" x="9158288" y="4741863"/>
          <p14:tracePt t="47917" x="8105775" y="5167313"/>
          <p14:tracePt t="47921" x="7553325" y="5380038"/>
          <p14:tracePt t="47923" x="7026275" y="5591175"/>
          <p14:tracePt t="47927" x="6508750" y="5778500"/>
          <p14:tracePt t="47939" x="5080000" y="6262688"/>
          <p14:tracePt t="47956" x="3806825" y="6637338"/>
          <p14:tracePt t="47959" x="3652838" y="6705600"/>
          <p14:tracePt t="47972" x="3355975" y="6832600"/>
          <p14:tracePt t="48078" x="3330575" y="6807200"/>
          <p14:tracePt t="48082" x="3355975" y="6781800"/>
          <p14:tracePt t="48084" x="3373438" y="6746875"/>
          <p14:tracePt t="48087" x="3389313" y="6713538"/>
          <p14:tracePt t="48093" x="3406775" y="6654800"/>
          <p14:tracePt t="48106" x="3432175" y="6500813"/>
          <p14:tracePt t="48109" x="3414713" y="6475413"/>
          <p14:tracePt t="48122" x="3297238" y="6407150"/>
          <p14:tracePt t="48126" x="3236913" y="6365875"/>
          <p14:tracePt t="48127" x="3160713" y="6313488"/>
          <p14:tracePt t="48140" x="2889250" y="6203950"/>
          <p14:tracePt t="48156" x="2633663" y="6110288"/>
          <p14:tracePt t="48159" x="2455863" y="6049963"/>
          <p14:tracePt t="48172" x="2182813" y="5983288"/>
          <p14:tracePt t="48175" x="2081213" y="5965825"/>
          <p14:tracePt t="48177" x="1979613" y="5940425"/>
          <p14:tracePt t="48188" x="1792288" y="5915025"/>
          <p14:tracePt t="48190" x="1708150" y="5905500"/>
          <p14:tracePt t="48206" x="1444625" y="5829300"/>
          <p14:tracePt t="48222" x="1401763" y="5788025"/>
          <p14:tracePt t="48239" x="1401763" y="5761038"/>
          <p14:tracePt t="48256" x="1435100" y="5651500"/>
          <p14:tracePt t="48259" x="1452563" y="5634038"/>
          <p14:tracePt t="48261" x="1470025" y="5600700"/>
          <p14:tracePt t="48272" x="1554163" y="5497513"/>
          <p14:tracePt t="48289" x="1606550" y="5395913"/>
          <p14:tracePt t="48306" x="1657350" y="5302250"/>
          <p14:tracePt t="48322" x="1708150" y="5200650"/>
          <p14:tracePt t="48325" x="1724025" y="5175250"/>
          <p14:tracePt t="48340" x="1817688" y="5038725"/>
          <p14:tracePt t="48356" x="1885950" y="4894263"/>
          <p14:tracePt t="48375" x="1962150" y="4741863"/>
          <p14:tracePt t="48379" x="1979613" y="4724400"/>
          <p14:tracePt t="48390" x="2005013" y="4665663"/>
          <p14:tracePt t="48406" x="2065338" y="4589463"/>
          <p14:tracePt t="48422" x="2081213" y="4572000"/>
          <p14:tracePt t="48439" x="2098675" y="4564063"/>
          <p14:tracePt t="48456" x="2124075" y="4564063"/>
          <p14:tracePt t="48472" x="2182813" y="4564063"/>
          <p14:tracePt t="48489" x="2311400" y="4572000"/>
          <p14:tracePt t="48506" x="2506663" y="4630738"/>
          <p14:tracePt t="48509" x="2557463" y="4640263"/>
          <p14:tracePt t="48512" x="2600325" y="4648200"/>
          <p14:tracePt t="48522" x="2693988" y="4648200"/>
          <p14:tracePt t="48525" x="2719388" y="4657725"/>
          <p14:tracePt t="48539" x="2828925" y="4673600"/>
          <p14:tracePt t="48541" x="2871788" y="4673600"/>
          <p14:tracePt t="48556" x="3016250" y="4691063"/>
          <p14:tracePt t="48572" x="3152775" y="4691063"/>
          <p14:tracePt t="48575" x="3186113" y="4691063"/>
          <p14:tracePt t="48577" x="3211513" y="4699000"/>
          <p14:tracePt t="48590" x="3279775" y="4699000"/>
          <p14:tracePt t="48606" x="3313113" y="4699000"/>
          <p14:tracePt t="48716" x="3322638" y="4699000"/>
          <p14:tracePt t="48721" x="3330575" y="4699000"/>
          <p14:tracePt t="48727" x="3338513" y="4708525"/>
          <p14:tracePt t="48741" x="3338513" y="4716463"/>
          <p14:tracePt t="48762" x="3348038" y="4724400"/>
          <p14:tracePt t="48773" x="3355975" y="4741863"/>
          <p14:tracePt t="48789" x="3363913" y="4741863"/>
          <p14:tracePt t="48807" x="3381375" y="4759325"/>
          <p14:tracePt t="59503" x="3576638" y="4724400"/>
          <p14:tracePt t="59513" x="4587875" y="4495800"/>
          <p14:tracePt t="59517" x="5353050" y="4333875"/>
          <p14:tracePt t="59520" x="5718175" y="4275138"/>
          <p14:tracePt t="59525" x="6108700" y="4197350"/>
          <p14:tracePt t="59532" x="6838950" y="4070350"/>
          <p14:tracePt t="59548" x="7553325" y="3968750"/>
          <p14:tracePt t="59551" x="7680325" y="3951288"/>
          <p14:tracePt t="59566" x="8131175" y="3875088"/>
          <p14:tracePt t="59590" x="8496300" y="3824288"/>
          <p14:tracePt t="59596" x="8658225" y="3816350"/>
          <p14:tracePt t="59600" x="8724900" y="3816350"/>
          <p14:tracePt t="59603" x="8793163" y="3816350"/>
          <p14:tracePt t="59606" x="8853488" y="3806825"/>
          <p14:tracePt t="59615" x="8980488" y="3773488"/>
          <p14:tracePt t="59632" x="9286875" y="3687763"/>
          <p14:tracePt t="59634" x="9388475" y="3654425"/>
          <p14:tracePt t="59649" x="9779000" y="3527425"/>
          <p14:tracePt t="59651" x="9931400" y="3475038"/>
          <p14:tracePt t="59665" x="10696575" y="3228975"/>
          <p14:tracePt t="59682" x="11325225" y="3041650"/>
          <p14:tracePt t="59685" x="11436350" y="2990850"/>
          <p14:tracePt t="59700" x="11826875" y="2863850"/>
          <p14:tracePt t="59719" x="12133263" y="276225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2E7927B-AECE-645B-31B1-A273FA0CF76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5">
            <a:extLst>
              <a:ext uri="{FF2B5EF4-FFF2-40B4-BE49-F238E27FC236}">
                <a16:creationId xmlns:a16="http://schemas.microsoft.com/office/drawing/2014/main" id="{45667AAB-972A-42C8-9352-F6D724DE3632}"/>
              </a:ext>
            </a:extLst>
          </p:cNvPr>
          <p:cNvSpPr txBox="1">
            <a:spLocks noChangeArrowheads="1"/>
          </p:cNvSpPr>
          <p:nvPr/>
        </p:nvSpPr>
        <p:spPr>
          <a:xfrm>
            <a:off x="282102" y="1265203"/>
            <a:ext cx="11605098" cy="5417699"/>
          </a:xfrm>
          <a:prstGeom prst="rect">
            <a:avLst/>
          </a:prstGeom>
          <a:ln>
            <a:noFill/>
          </a:ln>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Groups</a:t>
            </a:r>
          </a:p>
          <a:p>
            <a:pPr>
              <a:lnSpc>
                <a:spcPct val="16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Reference groups </a:t>
            </a:r>
          </a:p>
          <a:p>
            <a:pPr>
              <a:lnSpc>
                <a:spcPct val="160000"/>
              </a:lnSpc>
              <a:buFontTx/>
              <a:buNone/>
            </a:pPr>
            <a:r>
              <a:rPr lang="en-US" altLang="ar-SA" sz="2400" dirty="0">
                <a:latin typeface="Times New Roman" panose="02020603050405020304" pitchFamily="18" charset="0"/>
              </a:rPr>
              <a:t>Philip Kotler defines reference groups as “groups that form a comparison or reference in forming attitudes or behavior.”</a:t>
            </a:r>
            <a:endParaRPr lang="ar-EG" altLang="ar-SA" sz="2400" dirty="0">
              <a:latin typeface="Times New Roman" panose="02020603050405020304" pitchFamily="18" charset="0"/>
            </a:endParaRPr>
          </a:p>
          <a:p>
            <a:pPr>
              <a:lnSpc>
                <a:spcPct val="160000"/>
              </a:lnSpc>
              <a:buFontTx/>
              <a:buNone/>
            </a:pPr>
            <a:r>
              <a:rPr lang="en-US" altLang="ar-SA" sz="2400" dirty="0">
                <a:latin typeface="Times New Roman" panose="02020603050405020304" pitchFamily="18" charset="0"/>
              </a:rPr>
              <a:t>Examples of reference groups include:</a:t>
            </a:r>
          </a:p>
          <a:p>
            <a:pPr>
              <a:lnSpc>
                <a:spcPct val="160000"/>
              </a:lnSpc>
              <a:buFont typeface="Wingdings" panose="05000000000000000000" pitchFamily="2" charset="2"/>
              <a:buChar char="ü"/>
            </a:pPr>
            <a:r>
              <a:rPr lang="en-US" altLang="ar-SA" sz="2400" dirty="0">
                <a:latin typeface="Times New Roman" panose="02020603050405020304" pitchFamily="18" charset="0"/>
              </a:rPr>
              <a:t>relatives</a:t>
            </a:r>
          </a:p>
          <a:p>
            <a:pPr>
              <a:lnSpc>
                <a:spcPct val="160000"/>
              </a:lnSpc>
              <a:buFont typeface="Wingdings" panose="05000000000000000000" pitchFamily="2" charset="2"/>
              <a:buChar char="ü"/>
            </a:pPr>
            <a:r>
              <a:rPr lang="en-US" altLang="ar-SA" sz="2400" dirty="0" err="1">
                <a:latin typeface="Times New Roman" panose="02020603050405020304" pitchFamily="18" charset="0"/>
              </a:rPr>
              <a:t>neighbours</a:t>
            </a:r>
            <a:endParaRPr lang="en-US" altLang="ar-SA" sz="2400" dirty="0">
              <a:latin typeface="Times New Roman" panose="02020603050405020304" pitchFamily="18" charset="0"/>
            </a:endParaRPr>
          </a:p>
          <a:p>
            <a:pPr>
              <a:lnSpc>
                <a:spcPct val="160000"/>
              </a:lnSpc>
              <a:buFont typeface="Wingdings" panose="05000000000000000000" pitchFamily="2" charset="2"/>
              <a:buChar char="ü"/>
            </a:pPr>
            <a:r>
              <a:rPr lang="en-US" altLang="ar-SA" sz="2400" dirty="0">
                <a:latin typeface="Times New Roman" panose="02020603050405020304" pitchFamily="18" charset="0"/>
              </a:rPr>
              <a:t>colleagues</a:t>
            </a:r>
          </a:p>
          <a:p>
            <a:pPr>
              <a:lnSpc>
                <a:spcPct val="160000"/>
              </a:lnSpc>
              <a:buFont typeface="Wingdings" panose="05000000000000000000" pitchFamily="2" charset="2"/>
              <a:buChar char="ü"/>
            </a:pPr>
            <a:r>
              <a:rPr lang="en-US" altLang="ar-SA" sz="2400" dirty="0">
                <a:latin typeface="Times New Roman" panose="02020603050405020304" pitchFamily="18" charset="0"/>
              </a:rPr>
              <a:t>seniors at work</a:t>
            </a:r>
          </a:p>
          <a:p>
            <a:pPr>
              <a:lnSpc>
                <a:spcPct val="160000"/>
              </a:lnSpc>
              <a:buFont typeface="Wingdings" panose="05000000000000000000" pitchFamily="2" charset="2"/>
              <a:buChar char="ü"/>
            </a:pPr>
            <a:r>
              <a:rPr lang="en-US" altLang="ar-SA" sz="2400" dirty="0">
                <a:latin typeface="Times New Roman" panose="02020603050405020304" pitchFamily="18" charset="0"/>
              </a:rPr>
              <a:t>your classmates, etc.</a:t>
            </a:r>
          </a:p>
          <a:p>
            <a:pPr marL="0" indent="0">
              <a:lnSpc>
                <a:spcPct val="80000"/>
              </a:lnSpc>
              <a:buFont typeface="Arial" panose="020B0604020202020204" pitchFamily="34" charset="0"/>
              <a:buNone/>
            </a:pPr>
            <a:endParaRPr lang="en-US" altLang="ar-SA" sz="2000" dirty="0"/>
          </a:p>
          <a:p>
            <a:pPr>
              <a:buFontTx/>
              <a:buNone/>
            </a:pPr>
            <a:endParaRPr lang="en-US" altLang="ar-SA" sz="2400" dirty="0"/>
          </a:p>
          <a:p>
            <a:pPr lvl="2">
              <a:buFontTx/>
              <a:buNone/>
            </a:pPr>
            <a:endParaRPr lang="en-US" altLang="ar-SA" dirty="0"/>
          </a:p>
          <a:p>
            <a:pPr lvl="1">
              <a:buFontTx/>
              <a:buChar char="•"/>
            </a:pPr>
            <a:endParaRPr lang="en-US" altLang="ar-SA" dirty="0"/>
          </a:p>
          <a:p>
            <a:pPr>
              <a:buFont typeface="Wingdings" panose="05000000000000000000" pitchFamily="2" charset="2"/>
              <a:buNone/>
            </a:pPr>
            <a:endParaRPr lang="en-US" altLang="ar-SA" dirty="0"/>
          </a:p>
        </p:txBody>
      </p:sp>
      <p:sp>
        <p:nvSpPr>
          <p:cNvPr id="3" name="Rectangle 2">
            <a:extLst>
              <a:ext uri="{FF2B5EF4-FFF2-40B4-BE49-F238E27FC236}">
                <a16:creationId xmlns:a16="http://schemas.microsoft.com/office/drawing/2014/main" id="{9E34BD3C-96DB-D6F3-8C35-40DE702F6E3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E14471F-A7A5-C4FD-FC03-73BB99E7C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TextBox 5">
            <a:extLst>
              <a:ext uri="{FF2B5EF4-FFF2-40B4-BE49-F238E27FC236}">
                <a16:creationId xmlns:a16="http://schemas.microsoft.com/office/drawing/2014/main" id="{C0A767EA-FA35-B471-1188-12F96BC0CCB6}"/>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Social Factors</a:t>
            </a:r>
          </a:p>
        </p:txBody>
      </p:sp>
    </p:spTree>
    <p:extLst>
      <p:ext uri="{BB962C8B-B14F-4D97-AF65-F5344CB8AC3E}">
        <p14:creationId xmlns:p14="http://schemas.microsoft.com/office/powerpoint/2010/main" val="3715633020"/>
      </p:ext>
    </p:extLst>
  </p:cSld>
  <p:clrMapOvr>
    <a:masterClrMapping/>
  </p:clrMapOvr>
  <mc:AlternateContent xmlns:mc="http://schemas.openxmlformats.org/markup-compatibility/2006" xmlns:p14="http://schemas.microsoft.com/office/powerpoint/2010/main">
    <mc:Choice Requires="p14">
      <p:transition p14:dur="10" advTm="121666"/>
    </mc:Choice>
    <mc:Fallback xmlns="">
      <p:transition advTm="121666"/>
    </mc:Fallback>
  </mc:AlternateContent>
  <p:extLst>
    <p:ext uri="{3A86A75C-4F4B-4683-9AE1-C65F6400EC91}">
      <p14:laserTraceLst xmlns:p14="http://schemas.microsoft.com/office/powerpoint/2010/main">
        <p14:tracePtLst>
          <p14:tracePt t="664" x="11971338" y="3646488"/>
          <p14:tracePt t="674" x="11580813" y="3756025"/>
          <p14:tracePt t="691" x="11010900" y="3900488"/>
          <p14:tracePt t="707" x="10458450" y="4037013"/>
          <p14:tracePt t="727" x="10025063" y="4171950"/>
          <p14:tracePt t="729" x="9923463" y="4189413"/>
          <p14:tracePt t="731" x="9804400" y="4214813"/>
          <p14:tracePt t="741" x="9575800" y="4275138"/>
          <p14:tracePt t="743" x="9464675" y="4300538"/>
          <p14:tracePt t="758" x="9039225" y="4419600"/>
          <p14:tracePt t="774" x="8615363" y="4513263"/>
          <p14:tracePt t="791" x="8189913" y="4579938"/>
          <p14:tracePt t="795" x="8088313" y="4579938"/>
          <p14:tracePt t="797" x="7986713" y="4589463"/>
          <p14:tracePt t="808" x="7637463" y="4605338"/>
          <p14:tracePt t="825" x="7170738" y="4605338"/>
          <p14:tracePt t="840" x="6831013" y="4605338"/>
          <p14:tracePt t="843" x="6704013" y="4614863"/>
          <p14:tracePt t="857" x="6210300" y="4614863"/>
          <p14:tracePt t="875" x="5591175" y="4614863"/>
          <p14:tracePt t="891" x="5224463" y="4614863"/>
          <p14:tracePt t="894" x="5097463" y="4614863"/>
          <p14:tracePt t="907" x="4605338" y="4614863"/>
          <p14:tracePt t="924" x="4137025" y="4495800"/>
          <p14:tracePt t="941" x="3721100" y="4368800"/>
          <p14:tracePt t="944" x="3619500" y="4351338"/>
          <p14:tracePt t="946" x="3543300" y="4316413"/>
          <p14:tracePt t="957" x="3363913" y="4275138"/>
          <p14:tracePt t="960" x="3279775" y="4249738"/>
          <p14:tracePt t="974" x="2947988" y="4164013"/>
          <p14:tracePt t="991" x="2633663" y="4037013"/>
          <p14:tracePt t="993" x="2574925" y="3994150"/>
          <p14:tracePt t="1009" x="2311400" y="3806825"/>
          <p14:tracePt t="1025" x="2116138" y="3586163"/>
          <p14:tracePt t="1041" x="1962150" y="3355975"/>
          <p14:tracePt t="1057" x="1843088" y="3186113"/>
          <p14:tracePt t="1075" x="1758950" y="3119438"/>
          <p14:tracePt t="1091" x="1690688" y="3067050"/>
          <p14:tracePt t="1107" x="1597025" y="3008313"/>
          <p14:tracePt t="1124" x="1495425" y="2940050"/>
          <p14:tracePt t="1141" x="1435100" y="2897188"/>
          <p14:tracePt t="1144" x="1419225" y="2881313"/>
          <p14:tracePt t="1146" x="1401763" y="2881313"/>
          <p14:tracePt t="1157" x="1384300" y="2871788"/>
          <p14:tracePt t="1159" x="1358900" y="2855913"/>
          <p14:tracePt t="1174" x="1317625" y="2813050"/>
          <p14:tracePt t="1190" x="1274763" y="2787650"/>
          <p14:tracePt t="1194" x="1257300" y="2778125"/>
          <p14:tracePt t="1207" x="1223963" y="2762250"/>
          <p14:tracePt t="1209" x="1206500" y="2752725"/>
          <p14:tracePt t="1224" x="1044575" y="2719388"/>
          <p14:tracePt t="1241" x="874713" y="2676525"/>
          <p14:tracePt t="1257" x="696913" y="2643188"/>
          <p14:tracePt t="1275" x="527050" y="2600325"/>
          <p14:tracePt t="1290" x="476250" y="2582863"/>
          <p14:tracePt t="1307" x="441325" y="2574925"/>
          <p14:tracePt t="1324" x="433388" y="2566988"/>
          <p14:tracePt t="1341" x="425450" y="2566988"/>
          <p14:tracePt t="1404" x="441325" y="2566988"/>
          <p14:tracePt t="1415" x="458788" y="2566988"/>
          <p14:tracePt t="1419" x="476250" y="2566988"/>
          <p14:tracePt t="1426" x="501650" y="2566988"/>
          <p14:tracePt t="1429" x="509588" y="2566988"/>
          <p14:tracePt t="1440" x="552450" y="2566988"/>
          <p14:tracePt t="1457" x="636588" y="2566988"/>
          <p14:tracePt t="1474" x="739775" y="2566988"/>
          <p14:tracePt t="1491" x="849313" y="2566988"/>
          <p14:tracePt t="1508" x="1003300" y="2549525"/>
          <p14:tracePt t="1524" x="1181100" y="2549525"/>
          <p14:tracePt t="1527" x="1231900" y="2549525"/>
          <p14:tracePt t="1530" x="1308100" y="2549525"/>
          <p14:tracePt t="1540" x="1462088" y="2549525"/>
          <p14:tracePt t="1543" x="1571625" y="2549525"/>
          <p14:tracePt t="1557" x="2012950" y="2549525"/>
          <p14:tracePt t="1559" x="2182813" y="2549525"/>
          <p14:tracePt t="1574" x="2914650" y="2549525"/>
          <p14:tracePt t="1577" x="3143250" y="2549525"/>
          <p14:tracePt t="1590" x="3729038" y="2549525"/>
          <p14:tracePt t="1607" x="4291013" y="2549525"/>
          <p14:tracePt t="1610" x="4400550" y="2549525"/>
          <p14:tracePt t="1624" x="4732338" y="2549525"/>
          <p14:tracePt t="1640" x="4876800" y="2566988"/>
          <p14:tracePt t="1657" x="4953000" y="2582863"/>
          <p14:tracePt t="1673" x="4987925" y="2608263"/>
          <p14:tracePt t="1690" x="5021263" y="2625725"/>
          <p14:tracePt t="1707" x="5038725" y="2643188"/>
          <p14:tracePt t="1724" x="5046663" y="2651125"/>
          <p14:tracePt t="1741" x="5064125" y="2660650"/>
          <p14:tracePt t="1759" x="5064125" y="2668588"/>
          <p14:tracePt t="1777" x="5064125" y="2711450"/>
          <p14:tracePt t="1795" x="5064125" y="2770188"/>
          <p14:tracePt t="1799" x="5064125" y="2787650"/>
          <p14:tracePt t="1802" x="5054600" y="2795588"/>
          <p14:tracePt t="1804" x="5038725" y="2820988"/>
          <p14:tracePt t="1809" x="5029200" y="2838450"/>
          <p14:tracePt t="1823" x="4945063" y="2914650"/>
          <p14:tracePt t="1826" x="4902200" y="2949575"/>
          <p14:tracePt t="1840" x="4605338" y="3127375"/>
          <p14:tracePt t="1857" x="4179888" y="3297238"/>
          <p14:tracePt t="1874" x="3687763" y="3441700"/>
          <p14:tracePt t="1891" x="3109913" y="3552825"/>
          <p14:tracePt t="1908" x="2668588" y="3603625"/>
          <p14:tracePt t="1913" x="2557463" y="3603625"/>
          <p14:tracePt t="1915" x="2430463" y="3603625"/>
          <p14:tracePt t="1923" x="2192338" y="3603625"/>
          <p14:tracePt t="1940" x="1716088" y="3603625"/>
          <p14:tracePt t="1943" x="1597025" y="3603625"/>
          <p14:tracePt t="1957" x="1290638" y="3603625"/>
          <p14:tracePt t="1960" x="1189038" y="3594100"/>
          <p14:tracePt t="1962" x="1112838" y="3578225"/>
          <p14:tracePt t="1973" x="1011238" y="3543300"/>
          <p14:tracePt t="1976" x="960438" y="3535363"/>
          <p14:tracePt t="1990" x="841375" y="3509963"/>
          <p14:tracePt t="2007" x="815975" y="3492500"/>
          <p14:tracePt t="2024" x="815975" y="3484563"/>
          <p14:tracePt t="2040" x="831850" y="3424238"/>
          <p14:tracePt t="2057" x="917575" y="3322638"/>
          <p14:tracePt t="2073" x="1079500" y="3170238"/>
          <p14:tracePt t="2092" x="1503363" y="2846388"/>
          <p14:tracePt t="2107" x="2090738" y="2516188"/>
          <p14:tracePt t="2124" x="2854325" y="2278063"/>
          <p14:tracePt t="2128" x="3059113" y="2217738"/>
          <p14:tracePt t="2130" x="3279775" y="2174875"/>
          <p14:tracePt t="2140" x="3729038" y="2082800"/>
          <p14:tracePt t="2157" x="4529138" y="2014538"/>
          <p14:tracePt t="2160" x="4699000" y="2014538"/>
          <p14:tracePt t="2174" x="5327650" y="2014538"/>
          <p14:tracePt t="2195" x="5880100" y="2133600"/>
          <p14:tracePt t="2203" x="6007100" y="2217738"/>
          <p14:tracePt t="2205" x="6065838" y="2260600"/>
          <p14:tracePt t="2210" x="6116638" y="2311400"/>
          <p14:tracePt t="2224" x="6261100" y="2524125"/>
          <p14:tracePt t="2240" x="6311900" y="2762250"/>
          <p14:tracePt t="2257" x="6296025" y="2957513"/>
          <p14:tracePt t="2273" x="6167438" y="3144838"/>
          <p14:tracePt t="2291" x="5880100" y="3373438"/>
          <p14:tracePt t="2307" x="5548313" y="3543300"/>
          <p14:tracePt t="2323" x="5029200" y="3687763"/>
          <p14:tracePt t="2340" x="4367213" y="3816350"/>
          <p14:tracePt t="2357" x="3670300" y="3849688"/>
          <p14:tracePt t="2360" x="3517900" y="3849688"/>
          <p14:tracePt t="2363" x="3338513" y="3849688"/>
          <p14:tracePt t="2372" x="3033713" y="3849688"/>
          <p14:tracePt t="2390" x="2327275" y="3798888"/>
          <p14:tracePt t="2393" x="2208213" y="3781425"/>
          <p14:tracePt t="2406" x="1878013" y="3687763"/>
          <p14:tracePt t="2409" x="1801813" y="3654425"/>
          <p14:tracePt t="2423" x="1639888" y="3560763"/>
          <p14:tracePt t="2426" x="1606550" y="3543300"/>
          <p14:tracePt t="2440" x="1597025" y="3492500"/>
          <p14:tracePt t="2456" x="1614488" y="3382963"/>
          <p14:tracePt t="2479" x="1835150" y="3144838"/>
          <p14:tracePt t="2484" x="1903413" y="3101975"/>
          <p14:tracePt t="2486" x="1962150" y="3059113"/>
          <p14:tracePt t="2495" x="2217738" y="2871788"/>
          <p14:tracePt t="2507" x="2557463" y="2676525"/>
          <p14:tracePt t="2523" x="3211513" y="2481263"/>
          <p14:tracePt t="2539" x="4044950" y="2260600"/>
          <p14:tracePt t="2557" x="4902200" y="2098675"/>
          <p14:tracePt t="2560" x="5064125" y="2090738"/>
          <p14:tracePt t="2562" x="5233988" y="2090738"/>
          <p14:tracePt t="2573" x="5641975" y="2090738"/>
          <p14:tracePt t="2576" x="5819775" y="2090738"/>
          <p14:tracePt t="2591" x="6415088" y="2116138"/>
          <p14:tracePt t="2594" x="6524625" y="2133600"/>
          <p14:tracePt t="2606" x="6823075" y="2278063"/>
          <p14:tracePt t="2623" x="7112000" y="2532063"/>
          <p14:tracePt t="2626" x="7170738" y="2592388"/>
          <p14:tracePt t="2628" x="7213600" y="2668588"/>
          <p14:tracePt t="2641" x="7315200" y="2897188"/>
          <p14:tracePt t="2657" x="7332663" y="3211513"/>
          <p14:tracePt t="2673" x="7289800" y="3552825"/>
          <p14:tracePt t="2689" x="7069138" y="3943350"/>
          <p14:tracePt t="2706" x="6678613" y="4325938"/>
          <p14:tracePt t="2723" x="6253163" y="4546600"/>
          <p14:tracePt t="2739" x="5718175" y="4691063"/>
          <p14:tracePt t="2757" x="5122863" y="4810125"/>
          <p14:tracePt t="2760" x="4987925" y="4827588"/>
          <p14:tracePt t="2778" x="4384675" y="4827588"/>
          <p14:tracePt t="2784" x="4111625" y="4802188"/>
          <p14:tracePt t="2788" x="3984625" y="4775200"/>
          <p14:tracePt t="2791" x="3865563" y="4749800"/>
          <p14:tracePt t="2796" x="3678238" y="4657725"/>
          <p14:tracePt t="2806" x="3517900" y="4564063"/>
          <p14:tracePt t="2823" x="3297238" y="4351338"/>
          <p14:tracePt t="2826" x="3254375" y="4283075"/>
          <p14:tracePt t="2828" x="3228975" y="4224338"/>
          <p14:tracePt t="2841" x="3178175" y="4027488"/>
          <p14:tracePt t="2856" x="3228975" y="3748088"/>
          <p14:tracePt t="2873" x="3406775" y="3424238"/>
          <p14:tracePt t="2889" x="3713163" y="3109913"/>
          <p14:tracePt t="2894" x="3789363" y="3041650"/>
          <p14:tracePt t="2907" x="4197350" y="2770188"/>
          <p14:tracePt t="2923" x="4757738" y="2574925"/>
          <p14:tracePt t="2939" x="5641975" y="2354263"/>
          <p14:tracePt t="2956" x="6678613" y="2227263"/>
          <p14:tracePt t="2960" x="6942138" y="2227263"/>
          <p14:tracePt t="2973" x="7612063" y="2227263"/>
          <p14:tracePt t="2975" x="7816850" y="2227263"/>
          <p14:tracePt t="2978" x="7986713" y="2227263"/>
          <p14:tracePt t="2990" x="8445500" y="2227263"/>
          <p14:tracePt t="3006" x="8878888" y="2344738"/>
          <p14:tracePt t="3023" x="9132888" y="2463800"/>
          <p14:tracePt t="3026" x="9175750" y="2506663"/>
          <p14:tracePt t="3028" x="9201150" y="2541588"/>
          <p14:tracePt t="3039" x="9236075" y="2625725"/>
          <p14:tracePt t="3040" x="9244013" y="2660650"/>
          <p14:tracePt t="3057" x="9251950" y="2838450"/>
          <p14:tracePt t="3060" x="9251950" y="2863850"/>
          <p14:tracePt t="3072" x="9251950" y="2957513"/>
          <p14:tracePt t="3074" x="9251950" y="3000375"/>
          <p14:tracePt t="3089" x="9209088" y="3135313"/>
          <p14:tracePt t="3107" x="9117013" y="3263900"/>
          <p14:tracePt t="3123" x="9064625" y="3330575"/>
          <p14:tracePt t="3139" x="9039225" y="3373438"/>
          <p14:tracePt t="3157" x="9031288" y="3390900"/>
          <p14:tracePt t="3174" x="9013825" y="3416300"/>
          <p14:tracePt t="3190" x="9005888" y="3424238"/>
          <p14:tracePt t="3229" x="9005888" y="3433763"/>
          <p14:tracePt t="14618" x="8988425" y="3441700"/>
          <p14:tracePt t="14632" x="8980488" y="3449638"/>
          <p14:tracePt t="14642" x="8972550" y="3459163"/>
          <p14:tracePt t="14718" x="8963025" y="3467100"/>
          <p14:tracePt t="14750" x="8955088" y="3467100"/>
          <p14:tracePt t="14777" x="8947150" y="3475038"/>
          <p14:tracePt t="14820" x="8937625" y="3484563"/>
          <p14:tracePt t="14850" x="8929688" y="3492500"/>
          <p14:tracePt t="14930" x="8921750" y="3492500"/>
          <p14:tracePt t="15008" x="8912225" y="3492500"/>
          <p14:tracePt t="15057" x="8912225" y="3502025"/>
          <p14:tracePt t="15082" x="8904288" y="3509963"/>
          <p14:tracePt t="15106" x="8894763" y="3509963"/>
          <p14:tracePt t="15114" x="8886825" y="3509963"/>
          <p14:tracePt t="15948" x="8886825" y="3517900"/>
          <p14:tracePt t="17070" x="8878888" y="3517900"/>
          <p14:tracePt t="17087" x="8869363" y="3527425"/>
          <p14:tracePt t="17176" x="8861425" y="3535363"/>
          <p14:tracePt t="17179" x="8853488" y="3535363"/>
          <p14:tracePt t="42521" x="8793163" y="3535363"/>
          <p14:tracePt t="42531" x="8580438" y="3517900"/>
          <p14:tracePt t="42536" x="8410575" y="3484563"/>
          <p14:tracePt t="42540" x="8334375" y="3459163"/>
          <p14:tracePt t="42543" x="8258175" y="3441700"/>
          <p14:tracePt t="42546" x="8174038" y="3416300"/>
          <p14:tracePt t="42551" x="8096250" y="3408363"/>
          <p14:tracePt t="42565" x="7875588" y="3365500"/>
          <p14:tracePt t="42568" x="7816850" y="3348038"/>
          <p14:tracePt t="42583" x="7561263" y="3271838"/>
          <p14:tracePt t="42598" x="7307263" y="3144838"/>
          <p14:tracePt t="42615" x="6950075" y="2957513"/>
          <p14:tracePt t="42618" x="6831013" y="2922588"/>
          <p14:tracePt t="42633" x="6364288" y="2805113"/>
          <p14:tracePt t="42649" x="5827713" y="2711450"/>
          <p14:tracePt t="42665" x="5208588" y="2711450"/>
          <p14:tracePt t="42682" x="4468813" y="2770188"/>
          <p14:tracePt t="42698" x="3644900" y="2974975"/>
          <p14:tracePt t="42715" x="2668588" y="3228975"/>
          <p14:tracePt t="42731" x="2132013" y="3433763"/>
          <p14:tracePt t="42748" x="1690688" y="3730625"/>
          <p14:tracePt t="42752" x="1606550" y="3798888"/>
          <p14:tracePt t="42754" x="1512888" y="3875088"/>
          <p14:tracePt t="42765" x="1384300" y="4037013"/>
          <p14:tracePt t="42768" x="1325563" y="4130675"/>
          <p14:tracePt t="42783" x="1214438" y="4419600"/>
          <p14:tracePt t="42798" x="1173163" y="4724400"/>
          <p14:tracePt t="42815" x="1189038" y="5038725"/>
          <p14:tracePt t="42818" x="1214438" y="5116513"/>
          <p14:tracePt t="42820" x="1239838" y="5167313"/>
          <p14:tracePt t="42832" x="1333500" y="5302250"/>
          <p14:tracePt t="42848" x="1477963" y="5413375"/>
          <p14:tracePt t="42865" x="1563688" y="5446713"/>
          <p14:tracePt t="42867" x="1597025" y="5456238"/>
          <p14:tracePt t="42881" x="1716088" y="5456238"/>
          <p14:tracePt t="42883" x="1776413" y="5446713"/>
          <p14:tracePt t="42898" x="2012950" y="5395913"/>
          <p14:tracePt t="42901" x="2090738" y="5353050"/>
          <p14:tracePt t="42904" x="2157413" y="5311775"/>
          <p14:tracePt t="42906" x="2235200" y="5260975"/>
          <p14:tracePt t="42915" x="2430463" y="5132388"/>
          <p14:tracePt t="42931" x="2854325" y="4775200"/>
          <p14:tracePt t="42948" x="3262313" y="4333875"/>
          <p14:tracePt t="42965" x="3586163" y="3824288"/>
          <p14:tracePt t="42968" x="3644900" y="3697288"/>
          <p14:tracePt t="42970" x="3695700" y="3560763"/>
          <p14:tracePt t="42982" x="3763963" y="3152775"/>
          <p14:tracePt t="42999" x="3763963" y="2625725"/>
          <p14:tracePt t="43015" x="3551238" y="2133600"/>
          <p14:tracePt t="43017" x="3467100" y="2014538"/>
          <p14:tracePt t="43031" x="3186113" y="1725613"/>
          <p14:tracePt t="43033" x="3074988" y="1657350"/>
          <p14:tracePt t="43052" x="2582863" y="1419225"/>
          <p14:tracePt t="43057" x="2293938" y="1360488"/>
          <p14:tracePt t="43061" x="2149475" y="1350963"/>
          <p14:tracePt t="43066" x="2012950" y="1350963"/>
          <p14:tracePt t="43081" x="1470025" y="1385888"/>
          <p14:tracePt t="43098" x="1036638" y="1512888"/>
          <p14:tracePt t="43115" x="679450" y="1751013"/>
          <p14:tracePt t="43131" x="509588" y="1954213"/>
          <p14:tracePt t="43148" x="407988" y="2235200"/>
          <p14:tracePt t="43165" x="390525" y="2524125"/>
          <p14:tracePt t="43168" x="400050" y="2592388"/>
          <p14:tracePt t="43170" x="407988" y="2668588"/>
          <p14:tracePt t="43181" x="458788" y="2805113"/>
          <p14:tracePt t="43184" x="492125" y="2881313"/>
          <p14:tracePt t="43198" x="730250" y="3170238"/>
          <p14:tracePt t="43220" x="960438" y="3355975"/>
          <p14:tracePt t="43225" x="1069975" y="3416300"/>
          <p14:tracePt t="43230" x="1300163" y="3527425"/>
          <p14:tracePt t="43235" x="1444625" y="3560763"/>
          <p14:tracePt t="43239" x="1571625" y="3594100"/>
          <p14:tracePt t="43240" x="1716088" y="3629025"/>
          <p14:tracePt t="43243" x="1835150" y="3646488"/>
          <p14:tracePt t="43248" x="1962150" y="3654425"/>
          <p14:tracePt t="43265" x="2387600" y="3619500"/>
          <p14:tracePt t="43281" x="2668588" y="3509963"/>
          <p14:tracePt t="43298" x="2838450" y="3322638"/>
          <p14:tracePt t="43315" x="2990850" y="2922588"/>
          <p14:tracePt t="43331" x="3067050" y="2463800"/>
          <p14:tracePt t="43348" x="3024188" y="1997075"/>
          <p14:tracePt t="43351" x="2982913" y="1895475"/>
          <p14:tracePt t="43364" x="2820988" y="1581150"/>
          <p14:tracePt t="43367" x="2752725" y="1487488"/>
          <p14:tracePt t="43381" x="2489200" y="1223963"/>
          <p14:tracePt t="43384" x="2395538" y="1147763"/>
          <p14:tracePt t="43398" x="1903413" y="985838"/>
          <p14:tracePt t="43415" x="1401763" y="952500"/>
          <p14:tracePt t="43418" x="1274763" y="952500"/>
          <p14:tracePt t="43420" x="1138238" y="968375"/>
          <p14:tracePt t="43431" x="849313" y="1036638"/>
          <p14:tracePt t="43434" x="704850" y="1087438"/>
          <p14:tracePt t="43448" x="212725" y="1350963"/>
          <p14:tracePt t="43519" x="169863" y="3502025"/>
          <p14:tracePt t="43531" x="390525" y="3781425"/>
          <p14:tracePt t="43547" x="1044575" y="4394200"/>
          <p14:tracePt t="43565" x="1946275" y="4903788"/>
          <p14:tracePt t="43567" x="2243138" y="4987925"/>
          <p14:tracePt t="43581" x="3135313" y="5157788"/>
          <p14:tracePt t="43584" x="3406775" y="5175250"/>
          <p14:tracePt t="43598" x="4554538" y="5030788"/>
          <p14:tracePt t="43614" x="5394325" y="4648200"/>
          <p14:tracePt t="43631" x="5913438" y="4214813"/>
          <p14:tracePt t="43634" x="6015038" y="4113213"/>
          <p14:tracePt t="43636" x="6116638" y="3986213"/>
          <p14:tracePt t="43647" x="6303963" y="3671888"/>
          <p14:tracePt t="43648" x="6389688" y="3509963"/>
          <p14:tracePt t="43664" x="6534150" y="2949575"/>
          <p14:tracePt t="43681" x="6542088" y="2463800"/>
          <p14:tracePt t="43698" x="6346825" y="2039938"/>
          <p14:tracePt t="43715" x="6040438" y="1716088"/>
          <p14:tracePt t="43718" x="5946775" y="1674813"/>
          <p14:tracePt t="43720" x="5845175" y="1639888"/>
          <p14:tracePt t="43731" x="5657850" y="1581150"/>
          <p14:tracePt t="43734" x="5556250" y="1555750"/>
          <p14:tracePt t="43736" x="5454650" y="1546225"/>
          <p14:tracePt t="43747" x="5173663" y="1546225"/>
          <p14:tracePt t="43764" x="4791075" y="1631950"/>
          <p14:tracePt t="43767" x="4689475" y="1649413"/>
          <p14:tracePt t="43781" x="4418013" y="1776413"/>
          <p14:tracePt t="43784" x="4332288" y="1835150"/>
          <p14:tracePt t="43801" x="4017963" y="2098675"/>
          <p14:tracePt t="43808" x="3900488" y="2260600"/>
          <p14:tracePt t="43811" x="3857625" y="2336800"/>
          <p14:tracePt t="43815" x="3822700" y="2422525"/>
          <p14:tracePt t="43831" x="3763963" y="2736850"/>
          <p14:tracePt t="43848" x="3763963" y="3051175"/>
          <p14:tracePt t="43865" x="3781425" y="3221038"/>
          <p14:tracePt t="43881" x="3832225" y="3322638"/>
          <p14:tracePt t="43882" x="3848100" y="3340100"/>
          <p14:tracePt t="43898" x="3916363" y="3424238"/>
          <p14:tracePt t="43915" x="4002088" y="3492500"/>
          <p14:tracePt t="43918" x="4027488" y="3509963"/>
          <p14:tracePt t="43920" x="4060825" y="3509963"/>
          <p14:tracePt t="43930" x="4146550" y="3543300"/>
          <p14:tracePt t="43947" x="4400550" y="3578225"/>
          <p14:tracePt t="43965" x="4605338" y="3578225"/>
          <p14:tracePt t="43968" x="4664075" y="3568700"/>
          <p14:tracePt t="43971" x="4699000" y="3560763"/>
          <p14:tracePt t="43980" x="4775200" y="3535363"/>
          <p14:tracePt t="43998" x="4935538" y="3492500"/>
          <p14:tracePt t="44014" x="5021263" y="3467100"/>
          <p14:tracePt t="44031" x="5029200" y="3467100"/>
          <p14:tracePt t="67385" x="5021263" y="3475038"/>
          <p14:tracePt t="67392" x="4876800" y="3568700"/>
          <p14:tracePt t="67399" x="4749800" y="3654425"/>
          <p14:tracePt t="67404" x="4681538" y="3705225"/>
          <p14:tracePt t="67406" x="4605338" y="3748088"/>
          <p14:tracePt t="67411" x="4511675" y="3806825"/>
          <p14:tracePt t="67416" x="4392613" y="3867150"/>
          <p14:tracePt t="67417" x="4273550" y="3925888"/>
          <p14:tracePt t="67433" x="3517900" y="4181475"/>
          <p14:tracePt t="67449" x="2413000" y="4513263"/>
          <p14:tracePt t="67466" x="1198563" y="4860925"/>
          <p14:tracePt t="67469" x="874713" y="4962525"/>
          <p14:tracePt t="67724" x="111125" y="4538663"/>
          <p14:tracePt t="67726" x="127000" y="4538663"/>
          <p14:tracePt t="67732" x="161925" y="4529138"/>
          <p14:tracePt t="67734" x="187325" y="4521200"/>
          <p14:tracePt t="67749" x="306388" y="4470400"/>
          <p14:tracePt t="67751" x="339725" y="4460875"/>
          <p14:tracePt t="67766" x="458788" y="4435475"/>
          <p14:tracePt t="67787" x="636588" y="4402138"/>
          <p14:tracePt t="67792" x="679450" y="4394200"/>
          <p14:tracePt t="67794" x="747713" y="4368800"/>
          <p14:tracePt t="67799" x="815975" y="4359275"/>
          <p14:tracePt t="67800" x="874713" y="4351338"/>
          <p14:tracePt t="67817" x="1138238" y="4351338"/>
          <p14:tracePt t="67833" x="1444625" y="4351338"/>
          <p14:tracePt t="67849" x="1792288" y="4351338"/>
          <p14:tracePt t="67866" x="2106613" y="4384675"/>
          <p14:tracePt t="67869" x="2200275" y="4402138"/>
          <p14:tracePt t="67883" x="2446338" y="4452938"/>
          <p14:tracePt t="67899" x="2676525" y="4513263"/>
          <p14:tracePt t="67916" x="2828925" y="4546600"/>
          <p14:tracePt t="67919" x="2846388" y="4554538"/>
          <p14:tracePt t="67933" x="2889250" y="4564063"/>
          <p14:tracePt t="67934" x="2897188" y="4572000"/>
          <p14:tracePt t="67954" x="2922588" y="4572000"/>
          <p14:tracePt t="67958" x="2940050" y="4579938"/>
          <p14:tracePt t="67969" x="2965450" y="4579938"/>
          <p14:tracePt t="67983" x="2990850" y="4579938"/>
          <p14:tracePt t="68038" x="2990850" y="4589463"/>
          <p14:tracePt t="68042" x="2990850" y="4605338"/>
          <p14:tracePt t="68054" x="2990850" y="4622800"/>
          <p14:tracePt t="68067" x="2973388" y="4648200"/>
          <p14:tracePt t="68071" x="2955925" y="4665663"/>
          <p14:tracePt t="68085" x="2897188" y="4733925"/>
          <p14:tracePt t="68089" x="2871788" y="4749800"/>
          <p14:tracePt t="68100" x="2786063" y="4818063"/>
          <p14:tracePt t="68116" x="2625725" y="4929188"/>
          <p14:tracePt t="68119" x="2582863" y="4954588"/>
          <p14:tracePt t="68132" x="2379663" y="5022850"/>
          <p14:tracePt t="68135" x="2301875" y="5048250"/>
          <p14:tracePt t="68149" x="2055813" y="5099050"/>
          <p14:tracePt t="68151" x="1979613" y="5124450"/>
          <p14:tracePt t="68166" x="1657350" y="5208588"/>
          <p14:tracePt t="68192" x="1265238" y="5302250"/>
          <p14:tracePt t="68197" x="1147763" y="5319713"/>
          <p14:tracePt t="68200" x="1104900" y="5327650"/>
          <p14:tracePt t="68205" x="1062038" y="5327650"/>
          <p14:tracePt t="68219" x="950913" y="5327650"/>
          <p14:tracePt t="68223" x="942975" y="5327650"/>
          <p14:tracePt t="68226" x="917575" y="5327650"/>
          <p14:tracePt t="68232" x="892175" y="5327650"/>
          <p14:tracePt t="68249" x="841375" y="5327650"/>
          <p14:tracePt t="68273" x="831850" y="5327650"/>
          <p14:tracePt t="68295" x="831850" y="5319713"/>
          <p14:tracePt t="68299" x="831850" y="5302250"/>
          <p14:tracePt t="68316" x="841375" y="5235575"/>
          <p14:tracePt t="68333" x="866775" y="5167313"/>
          <p14:tracePt t="68336" x="874713" y="5141913"/>
          <p14:tracePt t="68338" x="884238" y="5132388"/>
          <p14:tracePt t="68349" x="892175" y="5099050"/>
          <p14:tracePt t="68352" x="900113" y="5091113"/>
          <p14:tracePt t="68366" x="925513" y="5064125"/>
          <p14:tracePt t="68382" x="1003300" y="5022850"/>
          <p14:tracePt t="68399" x="1189038" y="4962525"/>
          <p14:tracePt t="68401" x="1265238" y="4937125"/>
          <p14:tracePt t="68416" x="1589088" y="4852988"/>
          <p14:tracePt t="68432" x="2005013" y="4749800"/>
          <p14:tracePt t="68449" x="2430463" y="4648200"/>
          <p14:tracePt t="68466" x="2786063" y="4630738"/>
          <p14:tracePt t="68483" x="3117850" y="4630738"/>
          <p14:tracePt t="68486" x="3186113" y="4630738"/>
          <p14:tracePt t="68489" x="3254375" y="4630738"/>
          <p14:tracePt t="68499" x="3414713" y="4630738"/>
          <p14:tracePt t="68501" x="3482975" y="4630738"/>
          <p14:tracePt t="68516" x="3781425" y="4630738"/>
          <p14:tracePt t="68532" x="4035425" y="4657725"/>
          <p14:tracePt t="68535" x="4070350" y="4665663"/>
          <p14:tracePt t="68549" x="4146550" y="4691063"/>
          <p14:tracePt t="68551" x="4171950" y="4699000"/>
          <p14:tracePt t="68565" x="4187825" y="4708525"/>
          <p14:tracePt t="68613" x="4187825" y="4716463"/>
          <p14:tracePt t="68660" x="4187825" y="4724400"/>
          <p14:tracePt t="68672" x="4187825" y="4733925"/>
          <p14:tracePt t="68674" x="4187825" y="4741863"/>
          <p14:tracePt t="68682" x="4179888" y="4749800"/>
          <p14:tracePt t="68698" x="4086225" y="4802188"/>
          <p14:tracePt t="68715" x="3900488" y="4894263"/>
          <p14:tracePt t="68732" x="3576638" y="5064125"/>
          <p14:tracePt t="68735" x="3475038" y="5099050"/>
          <p14:tracePt t="68748" x="3127375" y="5226050"/>
          <p14:tracePt t="68751" x="3008313" y="5260975"/>
          <p14:tracePt t="68765" x="2651125" y="5370513"/>
          <p14:tracePt t="68768" x="2514600" y="5405438"/>
          <p14:tracePt t="68782" x="1987550" y="5540375"/>
          <p14:tracePt t="68799" x="1520825" y="5659438"/>
          <p14:tracePt t="68802" x="1435100" y="5684838"/>
          <p14:tracePt t="68817" x="1223963" y="5727700"/>
          <p14:tracePt t="68832" x="1044575" y="5788025"/>
          <p14:tracePt t="68849" x="950913" y="5803900"/>
          <p14:tracePt t="68865" x="892175" y="5821363"/>
          <p14:tracePt t="68882" x="858838" y="5829300"/>
          <p14:tracePt t="68885" x="849313" y="5829300"/>
          <p14:tracePt t="68901" x="841375" y="5829300"/>
          <p14:tracePt t="68919" x="831850" y="5829300"/>
          <p14:tracePt t="68933" x="823913" y="5829300"/>
          <p14:tracePt t="68967" x="815975" y="5829300"/>
          <p14:tracePt t="69048" x="806450" y="5829300"/>
          <p14:tracePt t="69057" x="806450" y="5821363"/>
          <p14:tracePt t="69070" x="806450" y="5795963"/>
          <p14:tracePt t="69083" x="831850" y="5770563"/>
          <p14:tracePt t="69086" x="849313" y="5770563"/>
          <p14:tracePt t="69089" x="874713" y="5753100"/>
          <p14:tracePt t="69098" x="925513" y="5719763"/>
          <p14:tracePt t="69115" x="1104900" y="5668963"/>
          <p14:tracePt t="69132" x="1274763" y="5626100"/>
          <p14:tracePt t="69135" x="1333500" y="5600700"/>
          <p14:tracePt t="69148" x="1528763" y="5557838"/>
          <p14:tracePt t="69151" x="1614488" y="5524500"/>
          <p14:tracePt t="69165" x="1843088" y="5438775"/>
          <p14:tracePt t="69167" x="1920875" y="5421313"/>
          <p14:tracePt t="69182" x="2217738" y="5345113"/>
          <p14:tracePt t="69199" x="2430463" y="5286375"/>
          <p14:tracePt t="69204" x="2540000" y="5268913"/>
          <p14:tracePt t="69216" x="2676525" y="5243513"/>
          <p14:tracePt t="69233" x="2940050" y="5208588"/>
          <p14:tracePt t="69248" x="3143250" y="5192713"/>
          <p14:tracePt t="69250" x="3211513" y="5175250"/>
          <p14:tracePt t="69253" x="3287713" y="5175250"/>
          <p14:tracePt t="69265" x="3414713" y="5175250"/>
          <p14:tracePt t="69267" x="3457575" y="5175250"/>
          <p14:tracePt t="69282" x="3611563" y="5175250"/>
          <p14:tracePt t="69298" x="3687763" y="5175250"/>
          <p14:tracePt t="69315" x="3703638" y="5175250"/>
          <p14:tracePt t="69562" x="3703638" y="5183188"/>
          <p14:tracePt t="69571" x="3703638" y="5192713"/>
          <p14:tracePt t="69577" x="3703638" y="5200650"/>
          <p14:tracePt t="69599" x="3678238" y="5235575"/>
          <p14:tracePt t="69619" x="3627438" y="5294313"/>
          <p14:tracePt t="69626" x="3611563" y="5311775"/>
          <p14:tracePt t="69630" x="3594100" y="5319713"/>
          <p14:tracePt t="69635" x="3586163" y="5327650"/>
          <p14:tracePt t="69636" x="3568700" y="5345113"/>
          <p14:tracePt t="69648" x="3525838" y="5387975"/>
          <p14:tracePt t="69665" x="3449638" y="5446713"/>
          <p14:tracePt t="69681" x="3348038" y="5497513"/>
          <p14:tracePt t="69698" x="3254375" y="5575300"/>
          <p14:tracePt t="69714" x="3143250" y="5651500"/>
          <p14:tracePt t="69731" x="3074988" y="5684838"/>
          <p14:tracePt t="69748" x="3016250" y="5727700"/>
          <p14:tracePt t="69765" x="2990850" y="5745163"/>
          <p14:tracePt t="69784" x="2965450" y="5761038"/>
          <p14:tracePt t="69787" x="2955925" y="5761038"/>
          <p14:tracePt t="69799" x="2947988" y="5770563"/>
          <p14:tracePt t="69803" x="2947988" y="5778500"/>
          <p14:tracePt t="69815" x="2930525" y="5795963"/>
          <p14:tracePt t="69818" x="2922588" y="5795963"/>
          <p14:tracePt t="69833" x="2897188" y="5821363"/>
          <p14:tracePt t="69848" x="2871788" y="5838825"/>
          <p14:tracePt t="69865" x="2871788" y="5846763"/>
          <p14:tracePt t="69882" x="2863850" y="5846763"/>
          <p14:tracePt t="69898" x="2854325" y="5864225"/>
          <p14:tracePt t="69927" x="2846388" y="5872163"/>
          <p14:tracePt t="69939" x="2846388" y="5880100"/>
          <p14:tracePt t="69952" x="2846388" y="5889625"/>
          <p14:tracePt t="69968" x="2846388" y="5905500"/>
          <p14:tracePt t="69982" x="2846388" y="5915025"/>
          <p14:tracePt t="69998" x="2846388" y="5940425"/>
          <p14:tracePt t="70015" x="2854325" y="5948363"/>
          <p14:tracePt t="70032" x="2889250" y="5965825"/>
          <p14:tracePt t="70049" x="2947988" y="5983288"/>
          <p14:tracePt t="70066" x="3041650" y="6016625"/>
          <p14:tracePt t="70069" x="3067050" y="6024563"/>
          <p14:tracePt t="70081" x="3178175" y="6049963"/>
          <p14:tracePt t="70098" x="3330575" y="6092825"/>
          <p14:tracePt t="70115" x="3449638" y="6102350"/>
          <p14:tracePt t="70118" x="3475038" y="6102350"/>
          <p14:tracePt t="70120" x="3492500" y="6102350"/>
          <p14:tracePt t="70131" x="3543300" y="6102350"/>
          <p14:tracePt t="70148" x="3586163" y="6102350"/>
          <p14:tracePt t="70165" x="3594100" y="6102350"/>
          <p14:tracePt t="70168" x="3602038" y="6102350"/>
          <p14:tracePt t="70542" x="3611563" y="6102350"/>
          <p14:tracePt t="70571" x="3644900" y="6102350"/>
          <p14:tracePt t="70575" x="3662363" y="6102350"/>
          <p14:tracePt t="70578" x="3662363" y="6092825"/>
          <p14:tracePt t="70582" x="3670300" y="6092825"/>
          <p14:tracePt t="70598" x="3713163" y="6084888"/>
          <p14:tracePt t="70614" x="3789363" y="6042025"/>
          <p14:tracePt t="70618" x="3806825" y="6024563"/>
          <p14:tracePt t="70619" x="3832225" y="6016625"/>
          <p14:tracePt t="70631" x="3925888" y="5957888"/>
          <p14:tracePt t="70648" x="4086225" y="5864225"/>
          <p14:tracePt t="70664" x="4306888" y="5761038"/>
          <p14:tracePt t="70667" x="4367213" y="5735638"/>
          <p14:tracePt t="70681" x="4554538" y="5659438"/>
          <p14:tracePt t="70684" x="4630738" y="5634038"/>
          <p14:tracePt t="70686" x="4689475" y="5600700"/>
          <p14:tracePt t="70698" x="4876800" y="5540375"/>
          <p14:tracePt t="70718" x="5106988" y="5464175"/>
          <p14:tracePt t="70726" x="5208588" y="5405438"/>
          <p14:tracePt t="70732" x="5233988" y="5405438"/>
          <p14:tracePt t="70739" x="5276850" y="5380038"/>
          <p14:tracePt t="70743" x="5284788" y="5362575"/>
          <p14:tracePt t="70746" x="5310188" y="5353050"/>
          <p14:tracePt t="70750" x="5327650" y="5345113"/>
          <p14:tracePt t="70764" x="5386388" y="5327650"/>
          <p14:tracePt t="70781" x="5454650" y="5302250"/>
          <p14:tracePt t="70797" x="5548313" y="5286375"/>
          <p14:tracePt t="70814" x="5683250" y="5243513"/>
          <p14:tracePt t="70817" x="5700713" y="5235575"/>
          <p14:tracePt t="70820" x="5735638" y="5226050"/>
          <p14:tracePt t="70831" x="5794375" y="5218113"/>
          <p14:tracePt t="70847" x="5819775" y="5208588"/>
          <p14:tracePt t="70867" x="5827713" y="5208588"/>
          <p14:tracePt t="70881" x="5837238" y="5200650"/>
          <p14:tracePt t="91520" x="5827713" y="5208588"/>
          <p14:tracePt t="91562" x="5811838" y="5226050"/>
          <p14:tracePt t="91816" x="5802313" y="5235575"/>
          <p14:tracePt t="91832" x="5794375" y="5243513"/>
          <p14:tracePt t="91901" x="5776913" y="5260975"/>
          <p14:tracePt t="91982" x="5768975" y="5268913"/>
          <p14:tracePt t="92316" x="5761038" y="5276850"/>
          <p14:tracePt t="92321" x="5751513" y="5286375"/>
          <p14:tracePt t="92352" x="5735638" y="5294313"/>
          <p14:tracePt t="92388" x="5735638" y="5302250"/>
          <p14:tracePt t="92395" x="5718175" y="5302250"/>
          <p14:tracePt t="92419" x="5708650" y="5319713"/>
          <p14:tracePt t="94506" x="5718175" y="5319713"/>
          <p14:tracePt t="94513" x="5735638" y="5311775"/>
          <p14:tracePt t="94516" x="5751513" y="5302250"/>
          <p14:tracePt t="94519" x="5768975" y="5286375"/>
          <p14:tracePt t="94522" x="5794375" y="5276850"/>
          <p14:tracePt t="94533" x="5827713" y="5251450"/>
          <p14:tracePt t="94535" x="5862638" y="5235575"/>
          <p14:tracePt t="94549" x="5930900" y="5192713"/>
          <p14:tracePt t="94566" x="5938838" y="5183188"/>
          <p14:tracePt t="94583" x="5956300" y="5167313"/>
          <p14:tracePt t="94601" x="5989638" y="5149850"/>
          <p14:tracePt t="94617" x="6040438" y="5132388"/>
          <p14:tracePt t="94634" x="6142038" y="5091113"/>
          <p14:tracePt t="94638" x="6194425" y="5081588"/>
          <p14:tracePt t="94641" x="6235700" y="5073650"/>
          <p14:tracePt t="94642" x="6286500" y="5056188"/>
          <p14:tracePt t="94650" x="6389688" y="5022850"/>
          <p14:tracePt t="94667" x="6575425" y="4979988"/>
          <p14:tracePt t="94682" x="6643688" y="4962525"/>
          <p14:tracePt t="94684" x="6661150" y="4962525"/>
          <p14:tracePt t="94699" x="6694488" y="4946650"/>
          <p14:tracePt t="94716" x="6711950" y="4937125"/>
          <p14:tracePt t="94756" x="6719888" y="4937125"/>
          <p14:tracePt t="94785" x="6729413" y="4937125"/>
          <p14:tracePt t="95598" x="6754813" y="4937125"/>
          <p14:tracePt t="95606" x="6805613" y="4972050"/>
          <p14:tracePt t="95610" x="6831013" y="4997450"/>
          <p14:tracePt t="95612" x="6864350" y="5013325"/>
          <p14:tracePt t="95620" x="6932613" y="5048250"/>
          <p14:tracePt t="95632" x="7018338" y="5099050"/>
          <p14:tracePt t="95649" x="7137400" y="5106988"/>
          <p14:tracePt t="95665" x="7256463" y="5106988"/>
          <p14:tracePt t="95682" x="7373938" y="5106988"/>
          <p14:tracePt t="95685" x="7408863" y="5106988"/>
          <p14:tracePt t="95699" x="7578725" y="5106988"/>
          <p14:tracePt t="95701" x="7646988" y="5106988"/>
          <p14:tracePt t="95717" x="7910513" y="5106988"/>
          <p14:tracePt t="95732" x="8131175" y="5099050"/>
          <p14:tracePt t="95749" x="8334375" y="5038725"/>
          <p14:tracePt t="95752" x="8359775" y="5030788"/>
          <p14:tracePt t="95766" x="8496300" y="4987925"/>
          <p14:tracePt t="95782" x="8555038" y="4972050"/>
          <p14:tracePt t="95799" x="8589963" y="4954588"/>
          <p14:tracePt t="95815" x="8648700" y="4946650"/>
          <p14:tracePt t="95832" x="8742363" y="4919663"/>
          <p14:tracePt t="95835" x="8777288" y="4911725"/>
          <p14:tracePt t="95849" x="9023350" y="4843463"/>
          <p14:tracePt t="95865" x="9345613" y="4749800"/>
          <p14:tracePt t="95882" x="9642475" y="4665663"/>
          <p14:tracePt t="95886" x="9702800" y="4657725"/>
          <p14:tracePt t="95888" x="9761538" y="4648200"/>
          <p14:tracePt t="95898" x="9855200" y="4622800"/>
          <p14:tracePt t="95901" x="9890125" y="4614863"/>
          <p14:tracePt t="95924" x="10085388" y="4554538"/>
          <p14:tracePt t="95926" x="10118725" y="4554538"/>
          <p14:tracePt t="95934" x="10194925" y="4521200"/>
          <p14:tracePt t="95937" x="10229850" y="4513263"/>
          <p14:tracePt t="95938" x="10263188" y="4513263"/>
          <p14:tracePt t="95948" x="10306050" y="4503738"/>
          <p14:tracePt t="95951" x="10331450" y="4495800"/>
          <p14:tracePt t="95965" x="10382250" y="4478338"/>
          <p14:tracePt t="95967" x="10407650" y="4470400"/>
          <p14:tracePt t="95982" x="10467975" y="4460875"/>
          <p14:tracePt t="95999" x="10493375" y="4452938"/>
          <p14:tracePt t="96000" x="10509250" y="4452938"/>
          <p14:tracePt t="96015" x="10526713" y="4445000"/>
          <p14:tracePt t="96032" x="10560050" y="4435475"/>
          <p14:tracePt t="96048" x="10612438" y="4419600"/>
          <p14:tracePt t="96065" x="10671175" y="4410075"/>
          <p14:tracePt t="96082" x="10756900" y="4394200"/>
          <p14:tracePt t="96085" x="10764838" y="4384675"/>
          <p14:tracePt t="96088" x="10772775" y="4376738"/>
          <p14:tracePt t="96098" x="10807700" y="4376738"/>
          <p14:tracePt t="96101" x="10815638" y="4376738"/>
          <p14:tracePt t="96115" x="10833100" y="4376738"/>
          <p14:tracePt t="96132" x="10841038" y="4376738"/>
          <p14:tracePt t="96163" x="10858500" y="4368800"/>
          <p14:tracePt t="96628" x="10848975" y="4368800"/>
          <p14:tracePt t="96656" x="10841038" y="4368800"/>
          <p14:tracePt t="114320" x="10807700" y="4368800"/>
          <p14:tracePt t="114327" x="10772775" y="4368800"/>
          <p14:tracePt t="114334" x="10714038" y="4368800"/>
          <p14:tracePt t="114339" x="10696575" y="4368800"/>
          <p14:tracePt t="114342" x="10671175" y="4368800"/>
          <p14:tracePt t="114343" x="10645775" y="4368800"/>
          <p14:tracePt t="114347" x="10628313" y="4368800"/>
          <p14:tracePt t="114354" x="10577513" y="4368800"/>
          <p14:tracePt t="114370" x="10501313" y="4368800"/>
          <p14:tracePt t="114387" x="10407650" y="4368800"/>
          <p14:tracePt t="114404" x="10348913" y="4341813"/>
          <p14:tracePt t="114407" x="10339388" y="4341813"/>
          <p14:tracePt t="114420" x="10306050" y="4308475"/>
          <p14:tracePt t="114423" x="10298113" y="4308475"/>
          <p14:tracePt t="114438" x="10245725" y="4283075"/>
          <p14:tracePt t="114454" x="10186988" y="4240213"/>
          <p14:tracePt t="114471" x="10144125" y="4214813"/>
          <p14:tracePt t="114474" x="10144125" y="4206875"/>
          <p14:tracePt t="114476" x="10136188" y="4197350"/>
          <p14:tracePt t="114487" x="10118725" y="4189413"/>
          <p14:tracePt t="114504" x="10118725" y="4181475"/>
          <p14:tracePt t="115203" x="10118725" y="4171950"/>
          <p14:tracePt t="115212" x="10126663" y="4171950"/>
          <p14:tracePt t="115221" x="10136188" y="4171950"/>
          <p14:tracePt t="115245" x="10144125" y="4164013"/>
          <p14:tracePt t="115257" x="10153650" y="4164013"/>
          <p14:tracePt t="115270" x="10161588" y="4164013"/>
          <p14:tracePt t="115273" x="10169525" y="4164013"/>
          <p14:tracePt t="115276" x="10186988" y="4164013"/>
          <p14:tracePt t="115286" x="10204450" y="4156075"/>
          <p14:tracePt t="115289" x="10212388" y="4156075"/>
          <p14:tracePt t="115304" x="10245725" y="4138613"/>
          <p14:tracePt t="115320" x="10263188" y="4138613"/>
          <p14:tracePt t="115337" x="10280650" y="4138613"/>
          <p14:tracePt t="115339" x="10288588" y="4138613"/>
          <p14:tracePt t="115354" x="10323513" y="4138613"/>
          <p14:tracePt t="115371" x="10407650" y="4138613"/>
          <p14:tracePt t="115388" x="10501313" y="4138613"/>
          <p14:tracePt t="115391" x="10526713" y="4138613"/>
          <p14:tracePt t="115394" x="10560050" y="4138613"/>
          <p14:tracePt t="115403" x="10628313" y="4146550"/>
          <p14:tracePt t="115420" x="10798175" y="4189413"/>
          <p14:tracePt t="115436" x="11079163" y="4224338"/>
          <p14:tracePt t="115453" x="11282363" y="4224338"/>
          <p14:tracePt t="115470" x="11401425" y="4224338"/>
          <p14:tracePt t="115473" x="11436350" y="4224338"/>
          <p14:tracePt t="115487" x="11563350" y="4224338"/>
          <p14:tracePt t="115490" x="11606213" y="4224338"/>
          <p14:tracePt t="115504" x="11758613" y="4181475"/>
          <p14:tracePt t="115520" x="11834813" y="4164013"/>
          <p14:tracePt t="115536" x="11860213" y="4138613"/>
          <p14:tracePt t="115539" x="11869738" y="4138613"/>
          <p14:tracePt t="115553" x="11877675" y="4138613"/>
          <p14:tracePt t="115555" x="11877675" y="4130675"/>
          <p14:tracePt t="115570" x="11895138" y="4121150"/>
          <p14:tracePt t="115591" x="11903075" y="4121150"/>
          <p14:tracePt t="115603" x="11936413" y="4095750"/>
          <p14:tracePt t="115620" x="12080875" y="402748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2E7927B-AECE-645B-31B1-A273FA0CF76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E34BD3C-96DB-D6F3-8C35-40DE702F6E3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E14471F-A7A5-C4FD-FC03-73BB99E7C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TextBox 5">
            <a:extLst>
              <a:ext uri="{FF2B5EF4-FFF2-40B4-BE49-F238E27FC236}">
                <a16:creationId xmlns:a16="http://schemas.microsoft.com/office/drawing/2014/main" id="{C0A767EA-FA35-B471-1188-12F96BC0CCB6}"/>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Social Factors</a:t>
            </a:r>
          </a:p>
        </p:txBody>
      </p:sp>
      <p:sp>
        <p:nvSpPr>
          <p:cNvPr id="7" name="TextBox 6">
            <a:extLst>
              <a:ext uri="{FF2B5EF4-FFF2-40B4-BE49-F238E27FC236}">
                <a16:creationId xmlns:a16="http://schemas.microsoft.com/office/drawing/2014/main" id="{675FC442-2092-CA78-D007-BFDCF493DE75}"/>
              </a:ext>
            </a:extLst>
          </p:cNvPr>
          <p:cNvSpPr txBox="1"/>
          <p:nvPr/>
        </p:nvSpPr>
        <p:spPr>
          <a:xfrm>
            <a:off x="1989172" y="1182231"/>
            <a:ext cx="8207713" cy="400110"/>
          </a:xfrm>
          <a:prstGeom prst="rect">
            <a:avLst/>
          </a:prstGeom>
          <a:noFill/>
        </p:spPr>
        <p:txBody>
          <a:bodyPr wrap="square">
            <a:spAutoFit/>
          </a:bodyPr>
          <a:lstStyle/>
          <a:p>
            <a:pPr algn="ctr" rtl="0" fontAlgn="base"/>
            <a:r>
              <a:rPr lang="en-US" sz="2000" b="1" i="0"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There are two types of reference groups. Let us discuss them briefly.</a:t>
            </a:r>
            <a:endPar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70565542-DCE3-E237-1153-2CC9A3D4AFA8}"/>
              </a:ext>
            </a:extLst>
          </p:cNvPr>
          <p:cNvPicPr>
            <a:picLocks noChangeAspect="1"/>
          </p:cNvPicPr>
          <p:nvPr/>
        </p:nvPicPr>
        <p:blipFill>
          <a:blip r:embed="rId3"/>
          <a:stretch>
            <a:fillRect/>
          </a:stretch>
        </p:blipFill>
        <p:spPr>
          <a:xfrm>
            <a:off x="5301573" y="3093396"/>
            <a:ext cx="1588855" cy="1955259"/>
          </a:xfrm>
          <a:prstGeom prst="rect">
            <a:avLst/>
          </a:prstGeom>
        </p:spPr>
      </p:pic>
      <p:sp>
        <p:nvSpPr>
          <p:cNvPr id="11" name="TextBox 10">
            <a:extLst>
              <a:ext uri="{FF2B5EF4-FFF2-40B4-BE49-F238E27FC236}">
                <a16:creationId xmlns:a16="http://schemas.microsoft.com/office/drawing/2014/main" id="{B54244B8-B637-72BB-0E2E-1FD49FC9F5F7}"/>
              </a:ext>
            </a:extLst>
          </p:cNvPr>
          <p:cNvSpPr txBox="1"/>
          <p:nvPr/>
        </p:nvSpPr>
        <p:spPr>
          <a:xfrm>
            <a:off x="6890428" y="1833863"/>
            <a:ext cx="4666578" cy="4499758"/>
          </a:xfrm>
          <a:prstGeom prst="rect">
            <a:avLst/>
          </a:prstGeom>
          <a:solidFill>
            <a:schemeClr val="accent4">
              <a:lumMod val="20000"/>
              <a:lumOff val="80000"/>
            </a:schemeClr>
          </a:solidFill>
        </p:spPr>
        <p:txBody>
          <a:bodyPr wrap="square">
            <a:spAutoFit/>
          </a:bodyPr>
          <a:lstStyle/>
          <a:p>
            <a:pPr algn="ctr"/>
            <a:r>
              <a:rPr lang="en-US" sz="2000" b="1" u="sng" dirty="0">
                <a:solidFill>
                  <a:srgbClr val="C00000"/>
                </a:solidFill>
                <a:latin typeface="Times New Roman" panose="02020603050405020304" pitchFamily="18" charset="0"/>
                <a:cs typeface="Times New Roman" panose="02020603050405020304" pitchFamily="18" charset="0"/>
              </a:rPr>
              <a:t>b. Secondary groups</a:t>
            </a:r>
          </a:p>
          <a:p>
            <a:pPr>
              <a:lnSpc>
                <a:spcPct val="150000"/>
              </a:lnSpc>
            </a:pPr>
            <a:r>
              <a:rPr lang="en-US" sz="2000" dirty="0">
                <a:latin typeface="Times New Roman" panose="02020603050405020304" pitchFamily="18" charset="0"/>
                <a:cs typeface="Times New Roman" panose="02020603050405020304" pitchFamily="18" charset="0"/>
              </a:rPr>
              <a:t>Includes groups with which the consumer has indirect relationships. </a:t>
            </a:r>
            <a:endParaRPr lang="ar-EG"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Unlike primary groups, secondary groups are more formal and interaction is not regular. Secondary groups include political parties, clubs, NGOs, </a:t>
            </a:r>
            <a:r>
              <a:rPr lang="en-US" sz="2000" dirty="0" err="1">
                <a:latin typeface="Times New Roman" panose="02020603050405020304" pitchFamily="18" charset="0"/>
                <a:cs typeface="Times New Roman" panose="02020603050405020304" pitchFamily="18" charset="0"/>
              </a:rPr>
              <a:t>etc.For</a:t>
            </a:r>
            <a:r>
              <a:rPr lang="en-US" sz="2000" dirty="0">
                <a:latin typeface="Times New Roman" panose="02020603050405020304" pitchFamily="18" charset="0"/>
                <a:cs typeface="Times New Roman" panose="02020603050405020304" pitchFamily="18" charset="0"/>
              </a:rPr>
              <a:t> example, you might join an online protest against a brand of instant noodles because the political party you support is trying to ban the brand.</a:t>
            </a:r>
          </a:p>
        </p:txBody>
      </p:sp>
      <p:sp>
        <p:nvSpPr>
          <p:cNvPr id="9" name="TextBox 8">
            <a:extLst>
              <a:ext uri="{FF2B5EF4-FFF2-40B4-BE49-F238E27FC236}">
                <a16:creationId xmlns:a16="http://schemas.microsoft.com/office/drawing/2014/main" id="{1DD3DAAA-B815-BBDC-CD09-0EA06046CC80}"/>
              </a:ext>
            </a:extLst>
          </p:cNvPr>
          <p:cNvSpPr txBox="1"/>
          <p:nvPr/>
        </p:nvSpPr>
        <p:spPr>
          <a:xfrm>
            <a:off x="428017" y="1756919"/>
            <a:ext cx="4873556" cy="4653646"/>
          </a:xfrm>
          <a:prstGeom prst="rect">
            <a:avLst/>
          </a:prstGeom>
          <a:solidFill>
            <a:schemeClr val="accent2">
              <a:lumMod val="20000"/>
              <a:lumOff val="80000"/>
            </a:schemeClr>
          </a:solidFill>
        </p:spPr>
        <p:txBody>
          <a:bodyPr wrap="square">
            <a:spAutoFit/>
          </a:bodyPr>
          <a:lstStyle/>
          <a:p>
            <a:pPr algn="ctr">
              <a:lnSpc>
                <a:spcPct val="150000"/>
              </a:lnSpc>
            </a:pPr>
            <a:r>
              <a:rPr lang="en-US" sz="2000" b="1" u="sng" dirty="0">
                <a:solidFill>
                  <a:srgbClr val="C00000"/>
                </a:solidFill>
                <a:latin typeface="Times New Roman" panose="02020603050405020304" pitchFamily="18" charset="0"/>
                <a:cs typeface="Times New Roman" panose="02020603050405020304" pitchFamily="18" charset="0"/>
              </a:rPr>
              <a:t>a. Primary groups</a:t>
            </a:r>
          </a:p>
          <a:p>
            <a:pPr algn="just">
              <a:lnSpc>
                <a:spcPct val="150000"/>
              </a:lnSpc>
            </a:pPr>
            <a:r>
              <a:rPr lang="en-US" sz="2000" dirty="0">
                <a:latin typeface="Times New Roman" panose="02020603050405020304" pitchFamily="18" charset="0"/>
                <a:cs typeface="Times New Roman" panose="02020603050405020304" pitchFamily="18" charset="0"/>
              </a:rPr>
              <a:t>Primary groups are the groups of people you interact with on a regular basis, like your family, friends, colleagues, etc. These groups play a huge role in influencing your consumer behavior because they talk to you directly about the products and services they consume, if they are satisfied with these products and services, if the products or services can satisfy your needs, etc. </a:t>
            </a:r>
          </a:p>
        </p:txBody>
      </p:sp>
    </p:spTree>
    <p:extLst>
      <p:ext uri="{BB962C8B-B14F-4D97-AF65-F5344CB8AC3E}">
        <p14:creationId xmlns:p14="http://schemas.microsoft.com/office/powerpoint/2010/main" val="2146678696"/>
      </p:ext>
    </p:extLst>
  </p:cSld>
  <p:clrMapOvr>
    <a:masterClrMapping/>
  </p:clrMapOvr>
  <mc:AlternateContent xmlns:mc="http://schemas.openxmlformats.org/markup-compatibility/2006" xmlns:p14="http://schemas.microsoft.com/office/powerpoint/2010/main">
    <mc:Choice Requires="p14">
      <p:transition p14:dur="10" advTm="5880"/>
    </mc:Choice>
    <mc:Fallback xmlns="">
      <p:transition advTm="5880"/>
    </mc:Fallback>
  </mc:AlternateContent>
  <p:extLst>
    <p:ext uri="{3A86A75C-4F4B-4683-9AE1-C65F6400EC91}">
      <p14:laserTraceLst xmlns:p14="http://schemas.microsoft.com/office/powerpoint/2010/main">
        <p14:tracePtLst>
          <p14:tracePt t="1693" x="12080875" y="3798888"/>
          <p14:tracePt t="1697" x="12004675" y="3816350"/>
          <p14:tracePt t="1700" x="11971338" y="3824288"/>
          <p14:tracePt t="1704" x="11936413" y="3832225"/>
          <p14:tracePt t="1721" x="11766550" y="3875088"/>
          <p14:tracePt t="1737" x="11580813" y="3875088"/>
          <p14:tracePt t="1740" x="11512550" y="3875088"/>
          <p14:tracePt t="1754" x="11129963" y="3875088"/>
          <p14:tracePt t="1770" x="10679113" y="3875088"/>
          <p14:tracePt t="1787" x="10059988" y="3883025"/>
          <p14:tracePt t="1804" x="9550400" y="3892550"/>
          <p14:tracePt t="1821" x="9039225" y="3892550"/>
          <p14:tracePt t="1837" x="8496300" y="3892550"/>
          <p14:tracePt t="1840" x="8351838" y="3892550"/>
          <p14:tracePt t="1854" x="7900988" y="3892550"/>
          <p14:tracePt t="1857" x="7766050" y="3892550"/>
          <p14:tracePt t="1871" x="7213600" y="3892550"/>
          <p14:tracePt t="1876" x="7102475" y="3892550"/>
          <p14:tracePt t="1887" x="6762750" y="3883025"/>
          <p14:tracePt t="1906" x="6354763" y="3781425"/>
          <p14:tracePt t="1921" x="6049963" y="3697288"/>
          <p14:tracePt t="1938" x="5845175" y="3611563"/>
          <p14:tracePt t="1954" x="5794375" y="3594100"/>
          <p14:tracePt t="1958" x="5768975" y="3568700"/>
          <p14:tracePt t="1962" x="5761038" y="3560763"/>
          <p14:tracePt t="1970" x="5735638" y="3535363"/>
          <p14:tracePt t="1987" x="5683250" y="3467100"/>
          <p14:tracePt t="1990" x="5675313" y="3449638"/>
          <p14:tracePt t="2004" x="5657850" y="3355975"/>
          <p14:tracePt t="2007" x="5649913" y="3305175"/>
          <p14:tracePt t="2008" x="5641975" y="3289300"/>
          <p14:tracePt t="2020" x="5616575" y="3238500"/>
          <p14:tracePt t="2021" x="5616575" y="3228975"/>
          <p14:tracePt t="2037" x="5548313" y="3170238"/>
          <p14:tracePt t="2040" x="5513388" y="3144838"/>
          <p14:tracePt t="2054" x="5386388" y="3059113"/>
          <p14:tracePt t="2057" x="5343525" y="3025775"/>
          <p14:tracePt t="2071" x="5183188" y="2906713"/>
          <p14:tracePt t="2087" x="5080000" y="2838450"/>
          <p14:tracePt t="2104" x="4978400" y="2778125"/>
          <p14:tracePt t="2120" x="4868863" y="2693988"/>
          <p14:tracePt t="2137" x="4775200" y="2643188"/>
          <p14:tracePt t="2154" x="4724400" y="2608263"/>
          <p14:tracePt t="2170" x="4570413" y="2582863"/>
          <p14:tracePt t="2187" x="4367213" y="2566988"/>
          <p14:tracePt t="2191" x="4324350" y="2566988"/>
          <p14:tracePt t="2193" x="4273550" y="2566988"/>
          <p14:tracePt t="2205" x="4129088" y="2566988"/>
          <p14:tracePt t="2221" x="3984625" y="2566988"/>
          <p14:tracePt t="2237" x="3873500" y="2566988"/>
          <p14:tracePt t="2240" x="3848100" y="2566988"/>
          <p14:tracePt t="2254" x="3789363" y="2566988"/>
          <p14:tracePt t="2256" x="3781425" y="2566988"/>
          <p14:tracePt t="2271" x="3721100" y="2582863"/>
          <p14:tracePt t="2287" x="3627438" y="2592388"/>
          <p14:tracePt t="2304" x="3543300" y="2633663"/>
          <p14:tracePt t="2320" x="3449638" y="2668588"/>
          <p14:tracePt t="2337" x="3330575" y="2752725"/>
          <p14:tracePt t="2353" x="3228975" y="2830513"/>
          <p14:tracePt t="2370" x="3143250" y="2932113"/>
          <p14:tracePt t="2387" x="2998788" y="3135313"/>
          <p14:tracePt t="2403" x="2803525" y="3449638"/>
          <p14:tracePt t="2407" x="2744788" y="3535363"/>
          <p14:tracePt t="2409" x="2684463" y="3646488"/>
          <p14:tracePt t="2421" x="2524125" y="3968750"/>
          <p14:tracePt t="2437" x="2319338" y="4460875"/>
          <p14:tracePt t="2440" x="2286000" y="4579938"/>
          <p14:tracePt t="2454" x="2192338" y="4903788"/>
          <p14:tracePt t="2457" x="2174875" y="5005388"/>
          <p14:tracePt t="2471" x="2149475" y="5362575"/>
          <p14:tracePt t="2488" x="2182813" y="5608638"/>
          <p14:tracePt t="2504" x="2293938" y="5788025"/>
          <p14:tracePt t="2508" x="2319338" y="5813425"/>
          <p14:tracePt t="2520" x="2413000" y="5889625"/>
          <p14:tracePt t="2537" x="2582863" y="5957888"/>
          <p14:tracePt t="2553" x="2744788" y="5983288"/>
          <p14:tracePt t="2570" x="2922588" y="5957888"/>
          <p14:tracePt t="2587" x="3117850" y="5880100"/>
          <p14:tracePt t="2603" x="3322638" y="5694363"/>
          <p14:tracePt t="2606" x="3373438" y="5641975"/>
          <p14:tracePt t="2608" x="3441700" y="5575300"/>
          <p14:tracePt t="2621" x="3611563" y="5380038"/>
          <p14:tracePt t="2638" x="3857625" y="5124450"/>
          <p14:tracePt t="2653" x="4078288" y="4818063"/>
          <p14:tracePt t="2656" x="4129088" y="4741863"/>
          <p14:tracePt t="2675" x="4359275" y="4427538"/>
          <p14:tracePt t="2680" x="4443413" y="4275138"/>
          <p14:tracePt t="2683" x="4486275" y="4214813"/>
          <p14:tracePt t="2687" x="4511675" y="4164013"/>
          <p14:tracePt t="2704" x="4595813" y="3968750"/>
          <p14:tracePt t="2720" x="4621213" y="3773488"/>
          <p14:tracePt t="2737" x="4587875" y="3552825"/>
          <p14:tracePt t="2753" x="4494213" y="3254375"/>
          <p14:tracePt t="2756" x="4460875" y="3178175"/>
          <p14:tracePt t="2770" x="4298950" y="2881313"/>
          <p14:tracePt t="2787" x="4103688" y="2625725"/>
          <p14:tracePt t="2803" x="3848100" y="2430463"/>
          <p14:tracePt t="2807" x="3781425" y="2387600"/>
          <p14:tracePt t="2809" x="3729038" y="2344738"/>
          <p14:tracePt t="2821" x="3517900" y="2268538"/>
          <p14:tracePt t="2837" x="3236913" y="2200275"/>
          <p14:tracePt t="2853" x="2947988" y="2166938"/>
          <p14:tracePt t="2870" x="2701925" y="2174875"/>
          <p14:tracePt t="2873" x="2641600" y="2174875"/>
          <p14:tracePt t="2889" x="2463800" y="2235200"/>
          <p14:tracePt t="2903" x="2327275" y="2293938"/>
          <p14:tracePt t="2920" x="2166938" y="2405063"/>
          <p14:tracePt t="2936" x="1987550" y="2566988"/>
          <p14:tracePt t="2954" x="1776413" y="2805113"/>
          <p14:tracePt t="2957" x="1733550" y="2863850"/>
          <p14:tracePt t="2959" x="1682750" y="2932113"/>
          <p14:tracePt t="2975" x="1546225" y="3160713"/>
          <p14:tracePt t="2980" x="1503363" y="3238500"/>
          <p14:tracePt t="2984" x="1435100" y="3408363"/>
          <p14:tracePt t="2986" x="1419225" y="3492500"/>
          <p14:tracePt t="2991" x="1393825" y="3594100"/>
          <p14:tracePt t="3003" x="1350963" y="3900488"/>
          <p14:tracePt t="3006" x="1350963" y="4011613"/>
          <p14:tracePt t="3019" x="1401763" y="4291013"/>
          <p14:tracePt t="3037" x="1665288" y="4691063"/>
          <p14:tracePt t="3053" x="1868488" y="4886325"/>
          <p14:tracePt t="3070" x="2038350" y="4972050"/>
          <p14:tracePt t="3087" x="2200275" y="5005388"/>
          <p14:tracePt t="3103" x="2344738" y="5005388"/>
          <p14:tracePt t="3105" x="2405063" y="5005388"/>
          <p14:tracePt t="3120" x="2641600" y="4954588"/>
          <p14:tracePt t="3136" x="2965450" y="4802188"/>
          <p14:tracePt t="3154" x="3270250" y="4589463"/>
          <p14:tracePt t="3157" x="3363913" y="4529138"/>
          <p14:tracePt t="3160" x="3441700" y="4478338"/>
          <p14:tracePt t="3170" x="3576638" y="4368800"/>
          <p14:tracePt t="3173" x="3636963" y="4316413"/>
          <p14:tracePt t="3187" x="3822700" y="4095750"/>
          <p14:tracePt t="3202" x="3959225" y="3892550"/>
          <p14:tracePt t="3220" x="4027488" y="3662363"/>
          <p14:tracePt t="3223" x="4035425" y="3603625"/>
          <p14:tracePt t="3237" x="4078288" y="3365500"/>
          <p14:tracePt t="3254" x="4078288" y="3160713"/>
          <p14:tracePt t="3270" x="4035425" y="2990850"/>
          <p14:tracePt t="3287" x="3967163" y="2889250"/>
          <p14:tracePt t="3290" x="3959225" y="2871788"/>
          <p14:tracePt t="3294" x="3933825" y="2846388"/>
          <p14:tracePt t="3308" x="3873500" y="2805113"/>
          <p14:tracePt t="3314" x="3797300" y="2762250"/>
          <p14:tracePt t="3316" x="3746500" y="2736850"/>
          <p14:tracePt t="3321" x="3703638" y="2727325"/>
          <p14:tracePt t="3336" x="3559175" y="2686050"/>
          <p14:tracePt t="3352" x="3449638" y="2668588"/>
          <p14:tracePt t="3370" x="3313113" y="2668588"/>
          <p14:tracePt t="3373" x="3279775" y="2668588"/>
          <p14:tracePt t="3375" x="3254375" y="2668588"/>
          <p14:tracePt t="3387" x="3152775" y="2668588"/>
          <p14:tracePt t="3403" x="2982913" y="2711450"/>
          <p14:tracePt t="3420" x="2838450" y="2752725"/>
          <p14:tracePt t="3437" x="2735263" y="2787650"/>
          <p14:tracePt t="3453" x="2676525" y="2820988"/>
          <p14:tracePt t="3470" x="2590800" y="2889250"/>
          <p14:tracePt t="3486" x="2540000" y="2974975"/>
          <p14:tracePt t="3503" x="2489200" y="3051175"/>
          <p14:tracePt t="3506" x="2471738" y="3076575"/>
          <p14:tracePt t="3526" x="2430463" y="3160713"/>
          <p14:tracePt t="3532" x="2405063" y="3228975"/>
          <p14:tracePt t="3540" x="2395538" y="3279775"/>
          <p14:tracePt t="3553" x="2395538" y="3365500"/>
          <p14:tracePt t="3556" x="2387600" y="3390900"/>
          <p14:tracePt t="3570" x="2387600" y="3475038"/>
          <p14:tracePt t="3573" x="2387600" y="3492500"/>
          <p14:tracePt t="3575" x="2387600" y="3517900"/>
          <p14:tracePt t="3586" x="2387600" y="3578225"/>
          <p14:tracePt t="3588" x="2387600" y="3611563"/>
          <p14:tracePt t="3603" x="2387600" y="3713163"/>
          <p14:tracePt t="3620" x="2395538" y="3806825"/>
          <p14:tracePt t="3636" x="2420938" y="3883025"/>
          <p14:tracePt t="3638" x="2420938" y="3892550"/>
          <p14:tracePt t="3653" x="2438400" y="3925888"/>
          <p14:tracePt t="3657" x="2438400" y="3935413"/>
          <p14:tracePt t="3658" x="2446338" y="3943350"/>
          <p14:tracePt t="3670" x="2455863" y="3951288"/>
          <p14:tracePt t="3686" x="2471738" y="3976688"/>
          <p14:tracePt t="3703" x="2481263" y="3994150"/>
          <p14:tracePt t="3706" x="2481263" y="4002088"/>
          <p14:tracePt t="3720" x="2489200" y="4002088"/>
          <p14:tracePt t="3736" x="2506663" y="4027488"/>
          <p14:tracePt t="3753" x="2514600" y="4027488"/>
          <p14:tracePt t="3776" x="2532063" y="4027488"/>
          <p14:tracePt t="3788" x="2540000" y="4037013"/>
          <p14:tracePt t="3814" x="2540000" y="4044950"/>
          <p14:tracePt t="3855" x="2549525" y="4044950"/>
          <p14:tracePt t="3887" x="2557463" y="4044950"/>
          <p14:tracePt t="3911" x="2565400" y="4044950"/>
          <p14:tracePt t="3928" x="2574925" y="4044950"/>
          <p14:tracePt t="3968" x="2590800" y="4044950"/>
          <p14:tracePt t="4153" x="2600325" y="4044950"/>
          <p14:tracePt t="4163" x="2633663" y="4062413"/>
          <p14:tracePt t="4167" x="2651125" y="4070350"/>
          <p14:tracePt t="4171" x="2659063" y="4087813"/>
          <p14:tracePt t="4176" x="2684463" y="4095750"/>
          <p14:tracePt t="4177" x="2709863" y="4105275"/>
          <p14:tracePt t="4180" x="2744788" y="4121150"/>
          <p14:tracePt t="4185" x="2770188" y="4146550"/>
          <p14:tracePt t="4203" x="2990850" y="4291013"/>
          <p14:tracePt t="4219" x="3152775" y="4384675"/>
          <p14:tracePt t="4221" x="3219450" y="4419600"/>
          <p14:tracePt t="4235" x="3559175" y="4564063"/>
          <p14:tracePt t="4252" x="4121150" y="4716463"/>
          <p14:tracePt t="4269" x="4910138" y="4911725"/>
          <p14:tracePt t="4286" x="6303963" y="5091113"/>
          <p14:tracePt t="4302" x="7127875" y="5091113"/>
          <p14:tracePt t="4319" x="7705725" y="5038725"/>
          <p14:tracePt t="4322" x="7824788" y="5005388"/>
          <p14:tracePt t="4341" x="8250238" y="4886325"/>
          <p14:tracePt t="4345" x="8318500" y="4868863"/>
          <p14:tracePt t="4350" x="8488363" y="4827588"/>
          <p14:tracePt t="4353" x="8547100" y="4818063"/>
          <p14:tracePt t="4359" x="8640763" y="4784725"/>
          <p14:tracePt t="4369" x="8750300" y="4749800"/>
          <p14:tracePt t="4372" x="8810625" y="4724400"/>
          <p14:tracePt t="4385" x="8947150" y="4640263"/>
          <p14:tracePt t="4388" x="9005888" y="4597400"/>
          <p14:tracePt t="4403" x="9236075" y="4419600"/>
          <p14:tracePt t="4419" x="9405938" y="4257675"/>
          <p14:tracePt t="4421" x="9472613" y="4197350"/>
          <p14:tracePt t="4435" x="9652000" y="3951288"/>
          <p14:tracePt t="4453" x="9812338" y="3722688"/>
          <p14:tracePt t="4470" x="9931400" y="3502025"/>
          <p14:tracePt t="4474" x="9991725" y="3398838"/>
          <p14:tracePt t="4478" x="10034588" y="3330575"/>
          <p14:tracePt t="4485" x="10067925" y="3279775"/>
          <p14:tracePt t="4487" x="10101263" y="3228975"/>
          <p14:tracePt t="4502" x="10237788" y="3008313"/>
          <p14:tracePt t="4519" x="10339388" y="2846388"/>
          <p14:tracePt t="4522" x="10356850" y="2813050"/>
          <p14:tracePt t="4536" x="10390188" y="2736850"/>
          <p14:tracePt t="4539" x="10390188" y="2711450"/>
          <p14:tracePt t="4556" x="10374313" y="2643188"/>
          <p14:tracePt t="4563" x="10348913" y="2617788"/>
          <p14:tracePt t="4567" x="10339388" y="2608263"/>
          <p14:tracePt t="4571" x="10313988" y="2592388"/>
          <p14:tracePt t="4586" x="10161588" y="2532063"/>
          <p14:tracePt t="4589" x="10101263" y="2524125"/>
          <p14:tracePt t="4603" x="9890125" y="2524125"/>
          <p14:tracePt t="4620" x="9667875" y="2524125"/>
          <p14:tracePt t="4636" x="9456738" y="2582863"/>
          <p14:tracePt t="4652" x="9312275" y="2633663"/>
          <p14:tracePt t="4669" x="9236075" y="2701925"/>
          <p14:tracePt t="4685" x="9150350" y="2778125"/>
          <p14:tracePt t="4689" x="9132888" y="2805113"/>
          <p14:tracePt t="4691" x="9117013" y="2830513"/>
          <p14:tracePt t="4702" x="9091613" y="2906713"/>
          <p14:tracePt t="4719" x="9091613" y="3041650"/>
          <p14:tracePt t="4722" x="9099550" y="3094038"/>
          <p14:tracePt t="4735" x="9218613" y="3279775"/>
          <p14:tracePt t="4738" x="9261475" y="3348038"/>
          <p14:tracePt t="4753" x="9540875" y="3636963"/>
          <p14:tracePt t="4770" x="9966325" y="3917950"/>
          <p14:tracePt t="4785" x="10399713" y="4171950"/>
          <p14:tracePt t="4802" x="10833100" y="4325938"/>
          <p14:tracePt t="4806" x="10934700" y="4351338"/>
          <p14:tracePt t="4819" x="11360150" y="4435475"/>
          <p14:tracePt t="4835" x="11784013" y="4452938"/>
          <p14:tracePt t="4852" x="12141200" y="44450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2E7927B-AECE-645B-31B1-A273FA0CF76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E34BD3C-96DB-D6F3-8C35-40DE702F6E3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E14471F-A7A5-C4FD-FC03-73BB99E7C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TextBox 5">
            <a:extLst>
              <a:ext uri="{FF2B5EF4-FFF2-40B4-BE49-F238E27FC236}">
                <a16:creationId xmlns:a16="http://schemas.microsoft.com/office/drawing/2014/main" id="{C0A767EA-FA35-B471-1188-12F96BC0CCB6}"/>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Social Factors</a:t>
            </a:r>
          </a:p>
        </p:txBody>
      </p:sp>
      <p:sp>
        <p:nvSpPr>
          <p:cNvPr id="7" name="TextBox 6">
            <a:extLst>
              <a:ext uri="{FF2B5EF4-FFF2-40B4-BE49-F238E27FC236}">
                <a16:creationId xmlns:a16="http://schemas.microsoft.com/office/drawing/2014/main" id="{675FC442-2092-CA78-D007-BFDCF493DE75}"/>
              </a:ext>
            </a:extLst>
          </p:cNvPr>
          <p:cNvSpPr txBox="1"/>
          <p:nvPr/>
        </p:nvSpPr>
        <p:spPr>
          <a:xfrm>
            <a:off x="330740" y="1182231"/>
            <a:ext cx="11566188" cy="400110"/>
          </a:xfrm>
          <a:prstGeom prst="rect">
            <a:avLst/>
          </a:prstGeom>
          <a:noFill/>
        </p:spPr>
        <p:txBody>
          <a:bodyPr wrap="square">
            <a:spAutoFit/>
          </a:bodyPr>
          <a:lstStyle/>
          <a:p>
            <a:pPr algn="ctr" rtl="0" fontAlgn="base"/>
            <a:r>
              <a:rPr lang="en-US" sz="2000" b="1" i="0"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other types of groups that fall under the social factors influencing consumer behavior include</a:t>
            </a:r>
            <a:endPar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54244B8-B637-72BB-0E2E-1FD49FC9F5F7}"/>
              </a:ext>
            </a:extLst>
          </p:cNvPr>
          <p:cNvSpPr txBox="1"/>
          <p:nvPr/>
        </p:nvSpPr>
        <p:spPr>
          <a:xfrm>
            <a:off x="6890428" y="1756039"/>
            <a:ext cx="5006500" cy="3268652"/>
          </a:xfrm>
          <a:prstGeom prst="rect">
            <a:avLst/>
          </a:prstGeom>
          <a:solidFill>
            <a:schemeClr val="accent4">
              <a:lumMod val="20000"/>
              <a:lumOff val="80000"/>
            </a:schemeClr>
          </a:solidFill>
        </p:spPr>
        <p:txBody>
          <a:bodyPr wrap="square">
            <a:spAutoFit/>
          </a:bodyPr>
          <a:lstStyle/>
          <a:p>
            <a:pPr algn="ctr">
              <a:lnSpc>
                <a:spcPct val="150000"/>
              </a:lnSpc>
            </a:pPr>
            <a:r>
              <a:rPr lang="en-US" sz="2000" b="1" u="sng" dirty="0">
                <a:solidFill>
                  <a:srgbClr val="C00000"/>
                </a:solidFill>
                <a:latin typeface="Times New Roman" panose="02020603050405020304" pitchFamily="18" charset="0"/>
                <a:cs typeface="Times New Roman" panose="02020603050405020304" pitchFamily="18" charset="0"/>
              </a:rPr>
              <a:t>D. Aspirational groups. </a:t>
            </a:r>
          </a:p>
          <a:p>
            <a:pPr>
              <a:lnSpc>
                <a:spcPct val="150000"/>
              </a:lnSpc>
            </a:pPr>
            <a:r>
              <a:rPr lang="en-US" sz="2000" dirty="0">
                <a:latin typeface="Times New Roman" panose="02020603050405020304" pitchFamily="18" charset="0"/>
                <a:cs typeface="Times New Roman" panose="02020603050405020304" pitchFamily="18" charset="0"/>
              </a:rPr>
              <a:t>a sub-category of a reference group, consisting of individuals (not necessarily known personally) with whom a person desires to be associated.</a:t>
            </a:r>
          </a:p>
          <a:p>
            <a:pPr>
              <a:lnSpc>
                <a:spcPct val="150000"/>
              </a:lnSpc>
            </a:pPr>
            <a:r>
              <a:rPr lang="en-US" sz="2000" dirty="0">
                <a:latin typeface="Times New Roman" panose="02020603050405020304" pitchFamily="18" charset="0"/>
                <a:cs typeface="Times New Roman" panose="02020603050405020304" pitchFamily="18" charset="0"/>
              </a:rPr>
              <a:t>Are “groups to which the individual desires to belong.” For example, celebrities you admire.</a:t>
            </a:r>
          </a:p>
        </p:txBody>
      </p:sp>
      <p:sp>
        <p:nvSpPr>
          <p:cNvPr id="9" name="TextBox 8">
            <a:extLst>
              <a:ext uri="{FF2B5EF4-FFF2-40B4-BE49-F238E27FC236}">
                <a16:creationId xmlns:a16="http://schemas.microsoft.com/office/drawing/2014/main" id="{1DD3DAAA-B815-BBDC-CD09-0EA06046CC80}"/>
              </a:ext>
            </a:extLst>
          </p:cNvPr>
          <p:cNvSpPr txBox="1"/>
          <p:nvPr/>
        </p:nvSpPr>
        <p:spPr>
          <a:xfrm>
            <a:off x="428016" y="1756919"/>
            <a:ext cx="6371617" cy="4745979"/>
          </a:xfrm>
          <a:prstGeom prst="rect">
            <a:avLst/>
          </a:prstGeom>
          <a:solidFill>
            <a:schemeClr val="accent2">
              <a:lumMod val="20000"/>
              <a:lumOff val="80000"/>
            </a:schemeClr>
          </a:solidFill>
        </p:spPr>
        <p:txBody>
          <a:bodyPr wrap="square">
            <a:spAutoFit/>
          </a:bodyPr>
          <a:lstStyle/>
          <a:p>
            <a:pPr algn="ctr">
              <a:lnSpc>
                <a:spcPct val="150000"/>
              </a:lnSpc>
            </a:pPr>
            <a:r>
              <a:rPr lang="en-US" sz="2000" b="1" u="sng" dirty="0">
                <a:solidFill>
                  <a:srgbClr val="C00000"/>
                </a:solidFill>
                <a:latin typeface="Times New Roman" panose="02020603050405020304" pitchFamily="18" charset="0"/>
                <a:cs typeface="Times New Roman" panose="02020603050405020304" pitchFamily="18" charset="0"/>
              </a:rPr>
              <a:t>C. Membership groups</a:t>
            </a:r>
          </a:p>
          <a:p>
            <a:pPr>
              <a:lnSpc>
                <a:spcPct val="150000"/>
              </a:lnSpc>
            </a:pPr>
            <a:r>
              <a:rPr lang="en-US" sz="2000" dirty="0">
                <a:latin typeface="Times New Roman" panose="02020603050405020304" pitchFamily="18" charset="0"/>
                <a:cs typeface="Times New Roman" panose="02020603050405020304" pitchFamily="18" charset="0"/>
              </a:rPr>
              <a:t>According to Kotler, membership groups “have a direct influence and belong to which the person belongs.” </a:t>
            </a:r>
            <a:r>
              <a:rPr lang="en-US" sz="2000" u="sng" dirty="0">
                <a:latin typeface="Times New Roman" panose="02020603050405020304" pitchFamily="18" charset="0"/>
                <a:cs typeface="Times New Roman" panose="02020603050405020304" pitchFamily="18" charset="0"/>
              </a:rPr>
              <a:t>For example, family.</a:t>
            </a:r>
          </a:p>
          <a:p>
            <a:pPr>
              <a:lnSpc>
                <a:spcPct val="150000"/>
              </a:lnSpc>
            </a:pPr>
            <a:r>
              <a:rPr lang="en-US" altLang="ar-SA" sz="2000" b="1" u="sng" dirty="0">
                <a:solidFill>
                  <a:srgbClr val="C00000"/>
                </a:solidFill>
                <a:latin typeface="Times New Roman" panose="02020603050405020304" pitchFamily="18" charset="0"/>
                <a:cs typeface="Times New Roman" panose="02020603050405020304" pitchFamily="18" charset="0"/>
              </a:rPr>
              <a:t>Family</a:t>
            </a:r>
            <a:r>
              <a:rPr lang="en-US" altLang="ar-SA" sz="2000" b="1" dirty="0"/>
              <a:t> </a:t>
            </a:r>
            <a:r>
              <a:rPr lang="en-US" altLang="ar-SA" sz="2000" u="sng" dirty="0">
                <a:latin typeface="Times New Roman" panose="02020603050405020304" pitchFamily="18" charset="0"/>
                <a:cs typeface="Times New Roman" panose="02020603050405020304" pitchFamily="18" charset="0"/>
              </a:rPr>
              <a:t>Philip Kotler says that “family is the most important consumer-buying organization in society.”</a:t>
            </a:r>
          </a:p>
          <a:p>
            <a:pPr>
              <a:lnSpc>
                <a:spcPct val="150000"/>
              </a:lnSpc>
            </a:pPr>
            <a:r>
              <a:rPr lang="en-US" altLang="ar-SA" sz="2000" u="sng" dirty="0">
                <a:latin typeface="Times New Roman" panose="02020603050405020304" pitchFamily="18" charset="0"/>
                <a:cs typeface="Times New Roman" panose="02020603050405020304" pitchFamily="18" charset="0"/>
              </a:rPr>
              <a:t>Your family starts shaping your consumer behavior right from your childhood. </a:t>
            </a:r>
          </a:p>
          <a:p>
            <a:pPr>
              <a:lnSpc>
                <a:spcPct val="150000"/>
              </a:lnSpc>
            </a:pPr>
            <a:r>
              <a:rPr lang="en-US" altLang="ar-SA" sz="2000" u="sng" dirty="0">
                <a:latin typeface="Times New Roman" panose="02020603050405020304" pitchFamily="18" charset="0"/>
                <a:cs typeface="Times New Roman" panose="02020603050405020304" pitchFamily="18" charset="0"/>
              </a:rPr>
              <a:t>You observe the consumer behavior of your family members and try to imitate it as a child.</a:t>
            </a:r>
            <a:endParaRPr lang="en-US" sz="2000" dirty="0">
              <a:latin typeface="Times New Roman" panose="02020603050405020304" pitchFamily="18" charset="0"/>
              <a:cs typeface="Times New Roman" panose="02020603050405020304" pitchFamily="18" charset="0"/>
            </a:endParaRPr>
          </a:p>
        </p:txBody>
      </p:sp>
      <p:pic>
        <p:nvPicPr>
          <p:cNvPr id="1026" name="Picture 2" descr="‫ملك الروك ما زال حياً بعد 33 عاماً من وفاته – DW – 2010/1/8‬‎">
            <a:extLst>
              <a:ext uri="{FF2B5EF4-FFF2-40B4-BE49-F238E27FC236}">
                <a16:creationId xmlns:a16="http://schemas.microsoft.com/office/drawing/2014/main" id="{B1CB3B9D-C7A9-BF84-C7B3-595EAEEEFC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19920" y="5024691"/>
            <a:ext cx="2377008"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معلومات غريبة عن ألفيس بريسلي.. استمع لأفضل أغانيه | الرجل">
            <a:extLst>
              <a:ext uri="{FF2B5EF4-FFF2-40B4-BE49-F238E27FC236}">
                <a16:creationId xmlns:a16="http://schemas.microsoft.com/office/drawing/2014/main" id="{C689B7BE-410D-C51D-6596-211F09BBE8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2798" y="5089175"/>
            <a:ext cx="2156438" cy="1535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980733"/>
      </p:ext>
    </p:extLst>
  </p:cSld>
  <p:clrMapOvr>
    <a:masterClrMapping/>
  </p:clrMapOvr>
  <mc:AlternateContent xmlns:mc="http://schemas.openxmlformats.org/markup-compatibility/2006" xmlns:p14="http://schemas.microsoft.com/office/powerpoint/2010/main">
    <mc:Choice Requires="p14">
      <p:transition p14:dur="10" advTm="81242"/>
    </mc:Choice>
    <mc:Fallback xmlns="">
      <p:transition advTm="81242"/>
    </mc:Fallback>
  </mc:AlternateContent>
  <p:extLst>
    <p:ext uri="{3A86A75C-4F4B-4683-9AE1-C65F6400EC91}">
      <p14:laserTraceLst xmlns:p14="http://schemas.microsoft.com/office/powerpoint/2010/main">
        <p14:tracePtLst>
          <p14:tracePt t="2640" x="11961813" y="3509963"/>
          <p14:tracePt t="2651" x="11707813" y="3509963"/>
          <p14:tracePt t="2667" x="11376025" y="3484563"/>
          <p14:tracePt t="2683" x="11122025" y="3433763"/>
          <p14:tracePt t="2686" x="11061700" y="3424238"/>
          <p14:tracePt t="2689" x="11018838" y="3424238"/>
          <p14:tracePt t="2699" x="10942638" y="3424238"/>
          <p14:tracePt t="2700" x="10901363" y="3416300"/>
          <p14:tracePt t="2717" x="10764838" y="3398838"/>
          <p14:tracePt t="2735" x="10637838" y="3390900"/>
          <p14:tracePt t="2739" x="10602913" y="3390900"/>
          <p14:tracePt t="2740" x="10569575" y="3390900"/>
          <p14:tracePt t="2750" x="10518775" y="3390900"/>
          <p14:tracePt t="2767" x="10407650" y="3390900"/>
          <p14:tracePt t="2770" x="10374313" y="3390900"/>
          <p14:tracePt t="2783" x="10263188" y="3390900"/>
          <p14:tracePt t="2800" x="10169525" y="3398838"/>
          <p14:tracePt t="2817" x="10059988" y="3424238"/>
          <p14:tracePt t="2820" x="10025063" y="3433763"/>
          <p14:tracePt t="2822" x="9991725" y="3449638"/>
          <p14:tracePt t="2834" x="9915525" y="3459163"/>
          <p14:tracePt t="2837" x="9890125" y="3459163"/>
          <p14:tracePt t="2851" x="9761538" y="3492500"/>
          <p14:tracePt t="2866" x="9667875" y="3527425"/>
          <p14:tracePt t="2870" x="9634538" y="3535363"/>
          <p14:tracePt t="2891" x="9498013" y="3578225"/>
          <p14:tracePt t="2895" x="9482138" y="3578225"/>
          <p14:tracePt t="2899" x="9456738" y="3586163"/>
          <p14:tracePt t="2904" x="9447213" y="3586163"/>
          <p14:tracePt t="2906" x="9431338" y="3586163"/>
          <p14:tracePt t="2910" x="9405938" y="3594100"/>
          <p14:tracePt t="2917" x="9380538" y="3603625"/>
          <p14:tracePt t="2933" x="9302750" y="3629025"/>
          <p14:tracePt t="2937" x="9294813" y="3636963"/>
          <p14:tracePt t="2950" x="9244013" y="3654425"/>
          <p14:tracePt t="2966" x="9150350" y="3713163"/>
          <p14:tracePt t="2983" x="9064625" y="3763963"/>
          <p14:tracePt t="2985" x="9039225" y="3773488"/>
          <p14:tracePt t="3000" x="8980488" y="3816350"/>
          <p14:tracePt t="3017" x="8912225" y="3857625"/>
          <p14:tracePt t="3033" x="8853488" y="3900488"/>
          <p14:tracePt t="3036" x="8843963" y="3917950"/>
          <p14:tracePt t="3051" x="8759825" y="3968750"/>
          <p14:tracePt t="3066" x="8716963" y="4011613"/>
          <p14:tracePt t="3069" x="8691563" y="4027488"/>
          <p14:tracePt t="3083" x="8623300" y="4105275"/>
          <p14:tracePt t="3086" x="8615363" y="4113213"/>
          <p14:tracePt t="3101" x="8564563" y="4197350"/>
          <p14:tracePt t="3117" x="8513763" y="4275138"/>
          <p14:tracePt t="3133" x="8445500" y="4359275"/>
          <p14:tracePt t="3149" x="8394700" y="4460875"/>
          <p14:tracePt t="3166" x="8369300" y="4554538"/>
          <p14:tracePt t="3170" x="8359775" y="4579938"/>
          <p14:tracePt t="3183" x="8334375" y="4691063"/>
          <p14:tracePt t="3200" x="8326438" y="4810125"/>
          <p14:tracePt t="3217" x="8318500" y="4929188"/>
          <p14:tracePt t="3220" x="8318500" y="4954588"/>
          <p14:tracePt t="3223" x="8318500" y="4979988"/>
          <p14:tracePt t="3233" x="8318500" y="5030788"/>
          <p14:tracePt t="3237" x="8318500" y="5064125"/>
          <p14:tracePt t="3239" x="8318500" y="5081588"/>
          <p14:tracePt t="3250" x="8351838" y="5132388"/>
          <p14:tracePt t="3252" x="8359775" y="5157788"/>
          <p14:tracePt t="3267" x="8428038" y="5260975"/>
          <p14:tracePt t="3283" x="8529638" y="5353050"/>
          <p14:tracePt t="3286" x="8555038" y="5370513"/>
          <p14:tracePt t="3301" x="8648700" y="5421313"/>
          <p14:tracePt t="3317" x="8724900" y="5438775"/>
          <p14:tracePt t="3334" x="8802688" y="5456238"/>
          <p14:tracePt t="3349" x="8861425" y="5456238"/>
          <p14:tracePt t="3367" x="8912225" y="5456238"/>
          <p14:tracePt t="3383" x="9013825" y="5456238"/>
          <p14:tracePt t="3400" x="9132888" y="5421313"/>
          <p14:tracePt t="3404" x="9167813" y="5413375"/>
          <p14:tracePt t="3416" x="9294813" y="5380038"/>
          <p14:tracePt t="3433" x="9431338" y="5302250"/>
          <p14:tracePt t="3436" x="9456738" y="5294313"/>
          <p14:tracePt t="3451" x="9566275" y="5218113"/>
          <p14:tracePt t="3466" x="9652000" y="5167313"/>
          <p14:tracePt t="3483" x="9720263" y="5091113"/>
          <p14:tracePt t="3486" x="9736138" y="5081588"/>
          <p14:tracePt t="3500" x="9786938" y="5022850"/>
          <p14:tracePt t="3502" x="9812338" y="5005388"/>
          <p14:tracePt t="3517" x="9923463" y="4894263"/>
          <p14:tracePt t="3533" x="10085388" y="4767263"/>
          <p14:tracePt t="3549" x="10204450" y="4665663"/>
          <p14:tracePt t="3552" x="10237788" y="4640263"/>
          <p14:tracePt t="3567" x="10331450" y="4546600"/>
          <p14:tracePt t="3570" x="10339388" y="4538663"/>
          <p14:tracePt t="3583" x="10382250" y="4478338"/>
          <p14:tracePt t="3586" x="10399713" y="4460875"/>
          <p14:tracePt t="3588" x="10407650" y="4445000"/>
          <p14:tracePt t="3599" x="10433050" y="4410075"/>
          <p14:tracePt t="3616" x="10442575" y="4384675"/>
          <p14:tracePt t="3633" x="10442575" y="4359275"/>
          <p14:tracePt t="3636" x="10450513" y="4351338"/>
          <p14:tracePt t="3650" x="10450513" y="4341813"/>
          <p14:tracePt t="3667" x="10450513" y="4333875"/>
          <p14:tracePt t="3683" x="10458450" y="4325938"/>
          <p14:tracePt t="3700" x="10467975" y="4308475"/>
          <p14:tracePt t="4196" x="10467975" y="4291013"/>
          <p14:tracePt t="4211" x="10475913" y="4240213"/>
          <p14:tracePt t="4219" x="10483850" y="4214813"/>
          <p14:tracePt t="4224" x="10483850" y="4206875"/>
          <p14:tracePt t="4227" x="10493375" y="4189413"/>
          <p14:tracePt t="4231" x="10493375" y="4171950"/>
          <p14:tracePt t="4235" x="10501313" y="4156075"/>
          <p14:tracePt t="4249" x="10518775" y="4087813"/>
          <p14:tracePt t="4265" x="10544175" y="3976688"/>
          <p14:tracePt t="4283" x="10577513" y="3841750"/>
          <p14:tracePt t="4286" x="10585450" y="3816350"/>
          <p14:tracePt t="4299" x="10620375" y="3687763"/>
          <p14:tracePt t="4315" x="10637838" y="3603625"/>
          <p14:tracePt t="4318" x="10637838" y="3578225"/>
          <p14:tracePt t="4332" x="10637838" y="3484563"/>
          <p14:tracePt t="4349" x="10637838" y="3355975"/>
          <p14:tracePt t="4352" x="10628313" y="3340100"/>
          <p14:tracePt t="4366" x="10612438" y="3271838"/>
          <p14:tracePt t="4383" x="10585450" y="3203575"/>
          <p14:tracePt t="4399" x="10552113" y="3170238"/>
          <p14:tracePt t="4402" x="10552113" y="3160713"/>
          <p14:tracePt t="4404" x="10534650" y="3144838"/>
          <p14:tracePt t="4416" x="10475913" y="3101975"/>
          <p14:tracePt t="4433" x="10390188" y="3041650"/>
          <p14:tracePt t="4449" x="10169525" y="2990850"/>
          <p14:tracePt t="4466" x="9890125" y="2922588"/>
          <p14:tracePt t="4483" x="9540875" y="2881313"/>
          <p14:tracePt t="4486" x="9447213" y="2881313"/>
          <p14:tracePt t="4489" x="9345613" y="2881313"/>
          <p14:tracePt t="4499" x="9074150" y="2881313"/>
          <p14:tracePt t="4515" x="8691563" y="2914650"/>
          <p14:tracePt t="4532" x="8351838" y="2990850"/>
          <p14:tracePt t="4549" x="8096250" y="3067050"/>
          <p14:tracePt t="4552" x="8045450" y="3094038"/>
          <p14:tracePt t="4555" x="7994650" y="3127375"/>
          <p14:tracePt t="4566" x="7893050" y="3186113"/>
          <p14:tracePt t="4568" x="7850188" y="3211513"/>
          <p14:tracePt t="4583" x="7637463" y="3390900"/>
          <p14:tracePt t="4599" x="7416800" y="3603625"/>
          <p14:tracePt t="4602" x="7366000" y="3654425"/>
          <p14:tracePt t="4605" x="7323138" y="3713163"/>
          <p14:tracePt t="4616" x="7196138" y="3892550"/>
          <p14:tracePt t="4633" x="7051675" y="4164013"/>
          <p14:tracePt t="4649" x="6915150" y="4460875"/>
          <p14:tracePt t="4665" x="6864350" y="4716463"/>
          <p14:tracePt t="4668" x="6856413" y="4818063"/>
          <p14:tracePt t="4682" x="6848475" y="5183188"/>
          <p14:tracePt t="4699" x="6958013" y="5684838"/>
          <p14:tracePt t="4716" x="7153275" y="5973763"/>
          <p14:tracePt t="4733" x="7426325" y="6186488"/>
          <p14:tracePt t="4738" x="7502525" y="6221413"/>
          <p14:tracePt t="4740" x="7578725" y="6237288"/>
          <p14:tracePt t="4748" x="7756525" y="6272213"/>
          <p14:tracePt t="4766" x="8088313" y="6272213"/>
          <p14:tracePt t="4768" x="8174038" y="6246813"/>
          <p14:tracePt t="4783" x="8496300" y="6153150"/>
          <p14:tracePt t="4786" x="8564563" y="6118225"/>
          <p14:tracePt t="4799" x="8734425" y="6016625"/>
          <p14:tracePt t="4802" x="8869363" y="5932488"/>
          <p14:tracePt t="4815" x="9074150" y="5788025"/>
          <p14:tracePt t="4819" x="9142413" y="5745163"/>
          <p14:tracePt t="4820" x="9209088" y="5702300"/>
          <p14:tracePt t="4833" x="9345613" y="5583238"/>
          <p14:tracePt t="4849" x="9498013" y="5380038"/>
          <p14:tracePt t="4865" x="9710738" y="5056188"/>
          <p14:tracePt t="4870" x="9753600" y="4962525"/>
          <p14:tracePt t="4882" x="9880600" y="4673600"/>
          <p14:tracePt t="4899" x="9991725" y="4275138"/>
          <p14:tracePt t="4902" x="10017125" y="4171950"/>
          <p14:tracePt t="4903" x="10050463" y="4070350"/>
          <p14:tracePt t="4915" x="10093325" y="3867150"/>
          <p14:tracePt t="4918" x="10118725" y="3763963"/>
          <p14:tracePt t="4932" x="10161588" y="3459163"/>
          <p14:tracePt t="4949" x="10126663" y="3289300"/>
          <p14:tracePt t="4952" x="10118725" y="3279775"/>
          <p14:tracePt t="4954" x="10110788" y="3263900"/>
          <p14:tracePt t="4966" x="10075863" y="3211513"/>
          <p14:tracePt t="4968" x="10067925" y="3203575"/>
          <p14:tracePt t="4983" x="10025063" y="3170238"/>
          <p14:tracePt t="4999" x="9923463" y="3127375"/>
          <p14:tracePt t="5015" x="9779000" y="3094038"/>
          <p14:tracePt t="5018" x="9710738" y="3084513"/>
          <p14:tracePt t="5021" x="9659938" y="3084513"/>
          <p14:tracePt t="5033" x="9472613" y="3084513"/>
          <p14:tracePt t="5049" x="9201150" y="3084513"/>
          <p14:tracePt t="5066" x="8937625" y="3084513"/>
          <p14:tracePt t="5082" x="8658225" y="3144838"/>
          <p14:tracePt t="5099" x="8453438" y="3203575"/>
          <p14:tracePt t="5102" x="8420100" y="3221038"/>
          <p14:tracePt t="5105" x="8385175" y="3238500"/>
          <p14:tracePt t="5106" x="8334375" y="3271838"/>
          <p14:tracePt t="5115" x="8301038" y="3289300"/>
          <p14:tracePt t="5116" x="8275638" y="3305175"/>
          <p14:tracePt t="5132" x="8156575" y="3390900"/>
          <p14:tracePt t="5149" x="8062913" y="3492500"/>
          <p14:tracePt t="5165" x="7986713" y="3636963"/>
          <p14:tracePt t="5169" x="7977188" y="3671888"/>
          <p14:tracePt t="5171" x="7969250" y="3713163"/>
          <p14:tracePt t="5181" x="7943850" y="3824288"/>
          <p14:tracePt t="5183" x="7926388" y="3883025"/>
          <p14:tracePt t="5199" x="7926388" y="4105275"/>
          <p14:tracePt t="5215" x="7926388" y="4333875"/>
          <p14:tracePt t="5218" x="7926388" y="4384675"/>
          <p14:tracePt t="5220" x="7943850" y="4452938"/>
          <p14:tracePt t="5233" x="7986713" y="4630738"/>
          <p14:tracePt t="5249" x="8070850" y="4810125"/>
          <p14:tracePt t="5265" x="8156575" y="4954588"/>
          <p14:tracePt t="5281" x="8266113" y="5048250"/>
          <p14:tracePt t="5299" x="8385175" y="5124450"/>
          <p14:tracePt t="5315" x="8539163" y="5208588"/>
          <p14:tracePt t="5332" x="8691563" y="5251450"/>
          <p14:tracePt t="5348" x="8853488" y="5286375"/>
          <p14:tracePt t="5365" x="9005888" y="5311775"/>
          <p14:tracePt t="5368" x="9048750" y="5311775"/>
          <p14:tracePt t="5371" x="9099550" y="5311775"/>
          <p14:tracePt t="5383" x="9226550" y="5311775"/>
          <p14:tracePt t="5400" x="9413875" y="5311775"/>
          <p14:tracePt t="5415" x="9515475" y="5286375"/>
          <p14:tracePt t="5418" x="9532938" y="5276850"/>
          <p14:tracePt t="5433" x="9575800" y="5260975"/>
          <p14:tracePt t="5450" x="9601200" y="5243513"/>
          <p14:tracePt t="5467" x="9626600" y="5218113"/>
          <p14:tracePt t="5471" x="9634538" y="5208588"/>
          <p14:tracePt t="5474" x="9642475" y="5200650"/>
          <p14:tracePt t="5481" x="9677400" y="5192713"/>
          <p14:tracePt t="5498" x="9753600" y="5124450"/>
          <p14:tracePt t="5515" x="9855200" y="5048250"/>
          <p14:tracePt t="5518" x="9880600" y="5005388"/>
          <p14:tracePt t="5531" x="9956800" y="4868863"/>
          <p14:tracePt t="5548" x="9999663" y="4708525"/>
          <p14:tracePt t="5565" x="10009188" y="4572000"/>
          <p14:tracePt t="5568" x="10009188" y="4538663"/>
          <p14:tracePt t="5570" x="10009188" y="4503738"/>
          <p14:tracePt t="5582" x="10009188" y="4478338"/>
          <p14:tracePt t="5584" x="9999663" y="4452938"/>
          <p14:tracePt t="5599" x="9948863" y="4427538"/>
          <p14:tracePt t="5614" x="9898063" y="4384675"/>
          <p14:tracePt t="5616" x="9872663" y="4376738"/>
          <p14:tracePt t="5632" x="9652000" y="4341813"/>
          <p14:tracePt t="5650" x="9353550" y="4359275"/>
          <p14:tracePt t="5653" x="9261475" y="4376738"/>
          <p14:tracePt t="5665" x="9064625" y="4445000"/>
          <p14:tracePt t="5681" x="8759825" y="4622800"/>
          <p14:tracePt t="5698" x="8410575" y="4979988"/>
          <p14:tracePt t="5715" x="8105775" y="5659438"/>
          <p14:tracePt t="5732" x="8062913" y="6288088"/>
          <p14:tracePt t="5812" x="11834813" y="6602413"/>
          <p14:tracePt t="5815" x="12030075" y="6407150"/>
          <p14:tracePt t="5941" x="12022138" y="2600325"/>
          <p14:tracePt t="5947" x="11844338" y="2643188"/>
          <p14:tracePt t="5965" x="11418888" y="2863850"/>
          <p14:tracePt t="5968" x="11299825" y="2949575"/>
          <p14:tracePt t="5982" x="10764838" y="3382963"/>
          <p14:tracePt t="5984" x="10569575" y="3568700"/>
          <p14:tracePt t="5999" x="10034588" y="4291013"/>
          <p14:tracePt t="6015" x="9864725" y="4775200"/>
          <p14:tracePt t="6017" x="9839325" y="4919663"/>
          <p14:tracePt t="6031" x="9864725" y="5430838"/>
          <p14:tracePt t="6035" x="9923463" y="5549900"/>
          <p14:tracePt t="6037" x="9983788" y="5659438"/>
          <p14:tracePt t="6048" x="10118725" y="5864225"/>
          <p14:tracePt t="6051" x="10179050" y="5948363"/>
          <p14:tracePt t="6065" x="10450513" y="6169025"/>
          <p14:tracePt t="6081" x="10637838" y="6229350"/>
          <p14:tracePt t="6098" x="10721975" y="6221413"/>
          <p14:tracePt t="6115" x="10790238" y="6118225"/>
          <p14:tracePt t="6118" x="10798175" y="6076950"/>
          <p14:tracePt t="6121" x="10807700" y="6016625"/>
          <p14:tracePt t="6132" x="10823575" y="5770563"/>
          <p14:tracePt t="6148" x="10823575" y="5387975"/>
          <p14:tracePt t="6165" x="10739438" y="5030788"/>
          <p14:tracePt t="6168" x="10704513" y="4979988"/>
          <p14:tracePt t="6171" x="10679113" y="4937125"/>
          <p14:tracePt t="6181" x="10602913" y="4835525"/>
          <p14:tracePt t="6203" x="10475913" y="4759325"/>
          <p14:tracePt t="6207" x="10450513" y="4759325"/>
          <p14:tracePt t="6212" x="10399713" y="4759325"/>
          <p14:tracePt t="6216" x="10364788" y="4759325"/>
          <p14:tracePt t="6221" x="10331450" y="4759325"/>
          <p14:tracePt t="6231" x="10220325" y="4802188"/>
          <p14:tracePt t="6249" x="10009188" y="4962525"/>
          <p14:tracePt t="6267" x="9855200" y="5116513"/>
          <p14:tracePt t="6269" x="9821863" y="5149850"/>
          <p14:tracePt t="6281" x="9786938" y="5200650"/>
          <p14:tracePt t="6282" x="9771063" y="5226050"/>
          <p14:tracePt t="6297" x="9745663" y="5311775"/>
          <p14:tracePt t="6315" x="9728200" y="5345113"/>
          <p14:tracePt t="6331" x="9728200" y="5353050"/>
          <p14:tracePt t="7479" x="9710738" y="5353050"/>
          <p14:tracePt t="7483" x="9694863" y="5353050"/>
          <p14:tracePt t="7488" x="9667875" y="5353050"/>
          <p14:tracePt t="7492" x="9652000" y="5353050"/>
          <p14:tracePt t="7494" x="9634538" y="5353050"/>
          <p14:tracePt t="7498" x="9609138" y="5353050"/>
          <p14:tracePt t="7514" x="9566275" y="5345113"/>
          <p14:tracePt t="7516" x="9550400" y="5345113"/>
          <p14:tracePt t="7531" x="9490075" y="5345113"/>
          <p14:tracePt t="7547" x="9439275" y="5345113"/>
          <p14:tracePt t="7550" x="9421813" y="5345113"/>
          <p14:tracePt t="7568" x="9380538" y="5380038"/>
          <p14:tracePt t="7573" x="9363075" y="5387975"/>
          <p14:tracePt t="7576" x="9345613" y="5387975"/>
          <p14:tracePt t="7577" x="9328150" y="5387975"/>
          <p14:tracePt t="7580" x="9302750" y="5387975"/>
          <p14:tracePt t="7598" x="9218613" y="5430838"/>
          <p14:tracePt t="7614" x="9124950" y="5464175"/>
          <p14:tracePt t="7631" x="8988425" y="5507038"/>
          <p14:tracePt t="7634" x="8972550" y="5514975"/>
          <p14:tracePt t="7647" x="8878888" y="5557838"/>
          <p14:tracePt t="7651" x="8853488" y="5565775"/>
          <p14:tracePt t="7653" x="8828088" y="5583238"/>
          <p14:tracePt t="7654" x="8802688" y="5591175"/>
          <p14:tracePt t="7663" x="8759825" y="5608638"/>
          <p14:tracePt t="7680" x="8674100" y="5651500"/>
          <p14:tracePt t="7697" x="8615363" y="5694363"/>
          <p14:tracePt t="7700" x="8597900" y="5702300"/>
          <p14:tracePt t="7703" x="8580438" y="5710238"/>
          <p14:tracePt t="7714" x="8564563" y="5719763"/>
          <p14:tracePt t="7731" x="8547100" y="5735638"/>
          <p14:tracePt t="7747" x="8539163" y="5735638"/>
          <p14:tracePt t="7764" x="8529638" y="5745163"/>
          <p14:tracePt t="10971" x="8521700" y="5753100"/>
          <p14:tracePt t="10995" x="8513763" y="5753100"/>
          <p14:tracePt t="11061" x="8504238" y="5761038"/>
          <p14:tracePt t="11205" x="8496300" y="5770563"/>
          <p14:tracePt t="11216" x="8470900" y="5788025"/>
          <p14:tracePt t="11229" x="8453438" y="5803900"/>
          <p14:tracePt t="11245" x="8445500" y="5803900"/>
          <p14:tracePt t="11262" x="8428038" y="5813425"/>
          <p14:tracePt t="11341" x="8420100" y="5821363"/>
          <p14:tracePt t="11622" x="8410575" y="5829300"/>
          <p14:tracePt t="11641" x="8402638" y="5829300"/>
          <p14:tracePt t="11645" x="8394700" y="5829300"/>
          <p14:tracePt t="11658" x="8385175" y="5838825"/>
          <p14:tracePt t="11683" x="8385175" y="5846763"/>
          <p14:tracePt t="11694" x="8369300" y="5854700"/>
          <p14:tracePt t="11702" x="8359775" y="5854700"/>
          <p14:tracePt t="11714" x="8351838" y="5864225"/>
          <p14:tracePt t="11728" x="8326438" y="5889625"/>
          <p14:tracePt t="11745" x="8318500" y="5897563"/>
          <p14:tracePt t="11748" x="8308975" y="5897563"/>
          <p14:tracePt t="11762" x="8291513" y="5915025"/>
          <p14:tracePt t="11779" x="8275638" y="5922963"/>
          <p14:tracePt t="11796" x="8232775" y="5940425"/>
          <p14:tracePt t="11800" x="8224838" y="5940425"/>
          <p14:tracePt t="11803" x="8224838" y="5948363"/>
          <p14:tracePt t="11811" x="8215313" y="5957888"/>
          <p14:tracePt t="11813" x="8199438" y="5965825"/>
          <p14:tracePt t="11828" x="8113713" y="6034088"/>
          <p14:tracePt t="11830" x="8088313" y="6067425"/>
          <p14:tracePt t="11846" x="7951788" y="6194425"/>
          <p14:tracePt t="11861" x="7740650" y="6381750"/>
          <p14:tracePt t="11878" x="7518400" y="6594475"/>
          <p14:tracePt t="11895" x="7340600" y="6756400"/>
          <p14:tracePt t="11898" x="7307263" y="6789738"/>
          <p14:tracePt t="12055" x="8164513" y="6815138"/>
          <p14:tracePt t="12060" x="8207375" y="6789738"/>
          <p14:tracePt t="12061" x="8258175" y="6756400"/>
          <p14:tracePt t="12077" x="8351838" y="6619875"/>
          <p14:tracePt t="12095" x="8420100" y="6457950"/>
          <p14:tracePt t="12111" x="8453438" y="6305550"/>
          <p14:tracePt t="12115" x="8453438" y="6272213"/>
          <p14:tracePt t="12117" x="8453438" y="6229350"/>
          <p14:tracePt t="12128" x="8453438" y="6161088"/>
          <p14:tracePt t="12129" x="8453438" y="6135688"/>
          <p14:tracePt t="12145" x="8445500" y="6042025"/>
          <p14:tracePt t="12148" x="8435975" y="6016625"/>
          <p14:tracePt t="12161" x="8428038" y="5983288"/>
          <p14:tracePt t="12164" x="8410575" y="5965825"/>
          <p14:tracePt t="12178" x="8402638" y="5932488"/>
          <p14:tracePt t="12181" x="8385175" y="5915025"/>
          <p14:tracePt t="12195" x="8351838" y="5897563"/>
          <p14:tracePt t="12211" x="8308975" y="5889625"/>
          <p14:tracePt t="12227" x="8275638" y="5889625"/>
          <p14:tracePt t="12231" x="8250238" y="5889625"/>
          <p14:tracePt t="12245" x="8156575" y="5897563"/>
          <p14:tracePt t="12261" x="8054975" y="5932488"/>
          <p14:tracePt t="12278" x="7951788" y="5991225"/>
          <p14:tracePt t="12282" x="7918450" y="6008688"/>
          <p14:tracePt t="12294" x="7816850" y="6084888"/>
          <p14:tracePt t="12311" x="7662863" y="6203950"/>
          <p14:tracePt t="12314" x="7637463" y="6229350"/>
          <p14:tracePt t="12316" x="7612063" y="6262688"/>
          <p14:tracePt t="12327" x="7561263" y="6313488"/>
          <p14:tracePt t="12329" x="7535863" y="6338888"/>
          <p14:tracePt t="12332" x="7510463" y="6356350"/>
          <p14:tracePt t="12343" x="7477125" y="6416675"/>
          <p14:tracePt t="12361" x="7442200" y="6492875"/>
          <p14:tracePt t="12364" x="7442200" y="6518275"/>
          <p14:tracePt t="12378" x="7451725" y="6569075"/>
          <p14:tracePt t="12380" x="7459663" y="6586538"/>
          <p14:tracePt t="12395" x="7518400" y="6654800"/>
          <p14:tracePt t="12411" x="7612063" y="6688138"/>
          <p14:tracePt t="12428" x="7688263" y="6688138"/>
          <p14:tracePt t="12432" x="7705725" y="6688138"/>
          <p14:tracePt t="12433" x="7723188" y="6688138"/>
          <p14:tracePt t="12449" x="7766050" y="6688138"/>
          <p14:tracePt t="12452" x="7781925" y="6688138"/>
          <p14:tracePt t="12455" x="7791450" y="6680200"/>
          <p14:tracePt t="12462" x="7824788" y="6654800"/>
          <p14:tracePt t="12478" x="7918450" y="6569075"/>
          <p14:tracePt t="12494" x="8062913" y="6416675"/>
          <p14:tracePt t="12511" x="8215313" y="6203950"/>
          <p14:tracePt t="12514" x="8258175" y="6143625"/>
          <p14:tracePt t="12517" x="8301038" y="6076950"/>
          <p14:tracePt t="12527" x="8369300" y="5948363"/>
          <p14:tracePt t="12530" x="8402638" y="5897563"/>
          <p14:tracePt t="12544" x="8504238" y="5676900"/>
          <p14:tracePt t="12561" x="8539163" y="5507038"/>
          <p14:tracePt t="12564" x="8539163" y="5489575"/>
          <p14:tracePt t="12577" x="8529638" y="5438775"/>
          <p14:tracePt t="12580" x="8521700" y="5430838"/>
          <p14:tracePt t="12595" x="8488363" y="5395913"/>
          <p14:tracePt t="12611" x="8462963" y="5387975"/>
          <p14:tracePt t="12627" x="8420100" y="5387975"/>
          <p14:tracePt t="12646" x="8369300" y="5387975"/>
          <p14:tracePt t="12649" x="8351838" y="5387975"/>
          <p14:tracePt t="12661" x="8318500" y="5387975"/>
          <p14:tracePt t="12677" x="8224838" y="5395913"/>
          <p14:tracePt t="12694" x="8113713" y="5464175"/>
          <p14:tracePt t="12711" x="7977188" y="5565775"/>
          <p14:tracePt t="12714" x="7935913" y="5600700"/>
          <p14:tracePt t="12727" x="7824788" y="5694363"/>
          <p14:tracePt t="12730" x="7781925" y="5735638"/>
          <p14:tracePt t="12733" x="7748588" y="5770563"/>
          <p14:tracePt t="12744" x="7654925" y="5880100"/>
          <p14:tracePt t="12760" x="7596188" y="6008688"/>
          <p14:tracePt t="12777" x="7561263" y="6127750"/>
          <p14:tracePt t="12781" x="7561263" y="6153150"/>
          <p14:tracePt t="12783" x="7561263" y="6178550"/>
          <p14:tracePt t="12795" x="7561263" y="6246813"/>
          <p14:tracePt t="12811" x="7570788" y="6323013"/>
          <p14:tracePt t="12828" x="7586663" y="6338888"/>
          <p14:tracePt t="12844" x="7596188" y="6348413"/>
          <p14:tracePt t="12863" x="7612063" y="6348413"/>
          <p14:tracePt t="12877" x="7621588" y="6348413"/>
          <p14:tracePt t="12894" x="7629525" y="6348413"/>
          <p14:tracePt t="12911" x="7637463" y="6348413"/>
          <p14:tracePt t="12928" x="7654925" y="6338888"/>
          <p14:tracePt t="12946" x="7672388" y="6313488"/>
          <p14:tracePt t="12971" x="7680325" y="6305550"/>
          <p14:tracePt t="13446" x="7688263" y="6305550"/>
          <p14:tracePt t="13456" x="7705725" y="6338888"/>
          <p14:tracePt t="13466" x="7731125" y="6356350"/>
          <p14:tracePt t="13478" x="7756525" y="6391275"/>
          <p14:tracePt t="13481" x="7773988" y="6399213"/>
          <p14:tracePt t="13493" x="7850188" y="6424613"/>
          <p14:tracePt t="13496" x="7885113" y="6432550"/>
          <p14:tracePt t="13498" x="7918450" y="6442075"/>
          <p14:tracePt t="13511" x="7977188" y="6457950"/>
          <p14:tracePt t="13513" x="8029575" y="6467475"/>
          <p14:tracePt t="13527" x="8113713" y="6483350"/>
          <p14:tracePt t="13529" x="8139113" y="6483350"/>
          <p14:tracePt t="13543" x="8232775" y="6492875"/>
          <p14:tracePt t="13547" x="8240713" y="6492875"/>
          <p14:tracePt t="13548" x="8266113" y="6492875"/>
          <p14:tracePt t="13561" x="8308975" y="6492875"/>
          <p14:tracePt t="13578" x="8394700" y="6475413"/>
          <p14:tracePt t="13593" x="8513763" y="6399213"/>
          <p14:tracePt t="13610" x="8724900" y="6254750"/>
          <p14:tracePt t="13627" x="8963025" y="6059488"/>
          <p14:tracePt t="13630" x="9013825" y="6024563"/>
          <p14:tracePt t="13643" x="9193213" y="5864225"/>
          <p14:tracePt t="13660" x="9337675" y="5719763"/>
          <p14:tracePt t="13677" x="9413875" y="5616575"/>
          <p14:tracePt t="13680" x="9421813" y="5591175"/>
          <p14:tracePt t="13693" x="9464675" y="5540375"/>
          <p14:tracePt t="13696" x="9472613" y="5524500"/>
          <p14:tracePt t="13711" x="9472613" y="5489575"/>
          <p14:tracePt t="13727" x="9472613" y="5430838"/>
          <p14:tracePt t="13744" x="9456738" y="5380038"/>
          <p14:tracePt t="13747" x="9456738" y="5370513"/>
          <p14:tracePt t="13761" x="9431338" y="5319713"/>
          <p14:tracePt t="13776" x="9371013" y="5286375"/>
          <p14:tracePt t="13793" x="9320213" y="5251450"/>
          <p14:tracePt t="13810" x="9226550" y="5235575"/>
          <p14:tracePt t="13827" x="9082088" y="5192713"/>
          <p14:tracePt t="13830" x="9048750" y="5192713"/>
          <p14:tracePt t="13843" x="8955088" y="5175250"/>
          <p14:tracePt t="13846" x="8929688" y="5157788"/>
          <p14:tracePt t="13848" x="8921750" y="5157788"/>
          <p14:tracePt t="13860" x="8878888" y="5141913"/>
          <p14:tracePt t="13876" x="8828088" y="5141913"/>
          <p14:tracePt t="13893" x="8785225" y="5141913"/>
          <p14:tracePt t="13896" x="8777288" y="5141913"/>
          <p14:tracePt t="13898" x="8767763" y="5141913"/>
          <p14:tracePt t="13910" x="8742363" y="5141913"/>
          <p14:tracePt t="13927" x="8709025" y="5141913"/>
          <p14:tracePt t="13943" x="8640763" y="5183188"/>
          <p14:tracePt t="13960" x="8539163" y="5276850"/>
          <p14:tracePt t="13963" x="8513763" y="5311775"/>
          <p14:tracePt t="13977" x="8394700" y="5421313"/>
          <p14:tracePt t="13994" x="8224838" y="5575300"/>
          <p14:tracePt t="13998" x="8174038" y="5626100"/>
          <p14:tracePt t="14009" x="8029575" y="5770563"/>
          <p14:tracePt t="14026" x="7842250" y="5973763"/>
          <p14:tracePt t="14043" x="7723188" y="6161088"/>
          <p14:tracePt t="14045" x="7705725" y="6186488"/>
          <p14:tracePt t="14059" x="7654925" y="6313488"/>
          <p14:tracePt t="14076" x="7654925" y="6391275"/>
          <p14:tracePt t="14093" x="7654925" y="6457950"/>
          <p14:tracePt t="14096" x="7654925" y="6467475"/>
          <p14:tracePt t="14099" x="7662863" y="6467475"/>
          <p14:tracePt t="14110" x="7672388" y="6483350"/>
          <p14:tracePt t="14126" x="7688263" y="6500813"/>
          <p14:tracePt t="14143" x="7731125" y="6510338"/>
          <p14:tracePt t="14161" x="7850188" y="6510338"/>
          <p14:tracePt t="14177" x="7977188" y="6510338"/>
          <p14:tracePt t="14193" x="8088313" y="6483350"/>
          <p14:tracePt t="14210" x="8164513" y="6450013"/>
          <p14:tracePt t="14214" x="8181975" y="6432550"/>
          <p14:tracePt t="14226" x="8232775" y="6391275"/>
          <p14:tracePt t="14243" x="8301038" y="6348413"/>
          <p14:tracePt t="14246" x="8318500" y="6330950"/>
          <p14:tracePt t="14259" x="8377238" y="6262688"/>
          <p14:tracePt t="14276" x="8445500" y="6143625"/>
          <p14:tracePt t="14293" x="8539163" y="5999163"/>
          <p14:tracePt t="14297" x="8572500" y="5965825"/>
          <p14:tracePt t="14299" x="8597900" y="5922963"/>
          <p14:tracePt t="14310" x="8632825" y="5838825"/>
          <p14:tracePt t="14312" x="8648700" y="5803900"/>
          <p14:tracePt t="14327" x="8709025" y="5668963"/>
          <p14:tracePt t="14343" x="8724900" y="5557838"/>
          <p14:tracePt t="14360" x="8724900" y="5464175"/>
          <p14:tracePt t="14363" x="8724900" y="5446713"/>
          <p14:tracePt t="14377" x="8724900" y="5380038"/>
          <p14:tracePt t="14393" x="8699500" y="5327650"/>
          <p14:tracePt t="14416" x="8648700" y="5294313"/>
          <p14:tracePt t="14421" x="8632825" y="5276850"/>
          <p14:tracePt t="14430" x="8605838" y="5268913"/>
          <p14:tracePt t="14443" x="8572500" y="5235575"/>
          <p14:tracePt t="14446" x="8555038" y="5235575"/>
          <p14:tracePt t="14459" x="8496300" y="5226050"/>
          <p14:tracePt t="14476" x="8402638" y="5226050"/>
          <p14:tracePt t="14493" x="8318500" y="5226050"/>
          <p14:tracePt t="14496" x="8301038" y="5226050"/>
          <p14:tracePt t="14509" x="8240713" y="5243513"/>
          <p14:tracePt t="14512" x="8224838" y="5251450"/>
          <p14:tracePt t="14514" x="8199438" y="5260975"/>
          <p14:tracePt t="14527" x="8156575" y="5286375"/>
          <p14:tracePt t="14543" x="8062913" y="5327650"/>
          <p14:tracePt t="14559" x="7951788" y="5421313"/>
          <p14:tracePt t="14562" x="7926388" y="5446713"/>
          <p14:tracePt t="14577" x="7766050" y="5583238"/>
          <p14:tracePt t="14593" x="7629525" y="5770563"/>
          <p14:tracePt t="14609" x="7459663" y="5991225"/>
          <p14:tracePt t="14627" x="7315200" y="6229350"/>
          <p14:tracePt t="14643" x="7229475" y="6424613"/>
          <p14:tracePt t="14646" x="7221538" y="6467475"/>
          <p14:tracePt t="14648" x="7221538" y="6500813"/>
          <p14:tracePt t="14659" x="7204075" y="6561138"/>
          <p14:tracePt t="14662" x="7204075" y="6577013"/>
          <p14:tracePt t="14663" x="7204075" y="6602413"/>
          <p14:tracePt t="14676" x="7204075" y="6662738"/>
          <p14:tracePt t="14693" x="7229475" y="6705600"/>
          <p14:tracePt t="14696" x="7239000" y="6705600"/>
          <p14:tracePt t="14709" x="7264400" y="6721475"/>
          <p14:tracePt t="14712" x="7272338" y="6731000"/>
          <p14:tracePt t="14714" x="7289800" y="6731000"/>
          <p14:tracePt t="14725" x="7323138" y="6731000"/>
          <p14:tracePt t="14726" x="7348538" y="6731000"/>
          <p14:tracePt t="14743" x="7467600" y="6731000"/>
          <p14:tracePt t="14759" x="7662863" y="6680200"/>
          <p14:tracePt t="14763" x="7715250" y="6662738"/>
          <p14:tracePt t="14777" x="7918450" y="6602413"/>
          <p14:tracePt t="14793" x="8037513" y="6535738"/>
          <p14:tracePt t="14810" x="8105775" y="6483350"/>
          <p14:tracePt t="14826" x="8147050" y="6432550"/>
          <p14:tracePt t="14844" x="8199438" y="6373813"/>
          <p14:tracePt t="14847" x="8207375" y="6348413"/>
          <p14:tracePt t="14859" x="8240713" y="6280150"/>
          <p14:tracePt t="14862" x="8250238" y="6254750"/>
          <p14:tracePt t="14863" x="8250238" y="6237288"/>
          <p14:tracePt t="14876" x="8258175" y="6153150"/>
          <p14:tracePt t="14893" x="8275638" y="6067425"/>
          <p14:tracePt t="14896" x="8275638" y="6049963"/>
          <p14:tracePt t="14909" x="8275638" y="6008688"/>
          <p14:tracePt t="14927" x="8275638" y="5983288"/>
          <p14:tracePt t="14943" x="8266113" y="5973763"/>
          <p14:tracePt t="14960" x="8258175" y="5965825"/>
          <p14:tracePt t="15020" x="8240713" y="5965825"/>
          <p14:tracePt t="15045" x="8232775" y="5965825"/>
          <p14:tracePt t="15070" x="8224838" y="5973763"/>
          <p14:tracePt t="15084" x="8215313" y="5983288"/>
          <p14:tracePt t="15603" x="8215313" y="5991225"/>
          <p14:tracePt t="15610" x="8232775" y="5991225"/>
          <p14:tracePt t="15617" x="8240713" y="5991225"/>
          <p14:tracePt t="15627" x="8250238" y="5983288"/>
          <p14:tracePt t="15644" x="8266113" y="5973763"/>
          <p14:tracePt t="15659" x="8283575" y="5965825"/>
          <p14:tracePt t="15676" x="8326438" y="5948363"/>
          <p14:tracePt t="15678" x="8343900" y="5940425"/>
          <p14:tracePt t="15693" x="8402638" y="5922963"/>
          <p14:tracePt t="15709" x="8488363" y="5864225"/>
          <p14:tracePt t="15725" x="8529638" y="5838825"/>
          <p14:tracePt t="15727" x="8547100" y="5829300"/>
          <p14:tracePt t="15742" x="8605838" y="5795963"/>
          <p14:tracePt t="15746" x="8615363" y="5795963"/>
          <p14:tracePt t="15759" x="8632825" y="5778500"/>
          <p14:tracePt t="15763" x="8640763" y="5770563"/>
          <p14:tracePt t="15776" x="8666163" y="5753100"/>
          <p14:tracePt t="15792" x="8683625" y="5719763"/>
          <p14:tracePt t="15809" x="8691563" y="5702300"/>
          <p14:tracePt t="15826" x="8699500" y="5684838"/>
          <p14:tracePt t="16420" x="8709025" y="5684838"/>
          <p14:tracePt t="16452" x="8724900" y="5684838"/>
          <p14:tracePt t="16460" x="8742363" y="5684838"/>
          <p14:tracePt t="16471" x="8750300" y="5684838"/>
          <p14:tracePt t="16479" x="8759825" y="5684838"/>
          <p14:tracePt t="16492" x="8777288" y="5684838"/>
          <p14:tracePt t="16509" x="8802688" y="5684838"/>
          <p14:tracePt t="16512" x="8810625" y="5694363"/>
          <p14:tracePt t="16515" x="8828088" y="5702300"/>
          <p14:tracePt t="16525" x="8853488" y="5710238"/>
          <p14:tracePt t="16528" x="8878888" y="5710238"/>
          <p14:tracePt t="16530" x="8912225" y="5710238"/>
          <p14:tracePt t="16541" x="8963025" y="5727700"/>
          <p14:tracePt t="16544" x="8997950" y="5727700"/>
          <p14:tracePt t="16558" x="9201150" y="5761038"/>
          <p14:tracePt t="16575" x="9472613" y="5795963"/>
          <p14:tracePt t="16579" x="9523413" y="5795963"/>
          <p14:tracePt t="16581" x="9583738" y="5813425"/>
          <p14:tracePt t="16591" x="9702800" y="5813425"/>
          <p14:tracePt t="16594" x="9745663" y="5813425"/>
          <p14:tracePt t="16609" x="9864725" y="5813425"/>
          <p14:tracePt t="16625" x="9931400" y="5813425"/>
          <p14:tracePt t="16642" x="9991725" y="5813425"/>
          <p14:tracePt t="16645" x="10009188" y="5803900"/>
          <p14:tracePt t="16659" x="10085388" y="5788025"/>
          <p14:tracePt t="16675" x="10237788" y="5770563"/>
          <p14:tracePt t="16692" x="10425113" y="5753100"/>
          <p14:tracePt t="16708" x="10569575" y="5735638"/>
          <p14:tracePt t="16725" x="10653713" y="5710238"/>
          <p14:tracePt t="16728" x="10671175" y="5702300"/>
          <p14:tracePt t="16731" x="10671175" y="5694363"/>
          <p14:tracePt t="16742" x="10688638" y="5694363"/>
          <p14:tracePt t="16758" x="10696575" y="5684838"/>
          <p14:tracePt t="16775" x="10696575" y="5676900"/>
          <p14:tracePt t="16791" x="10714038" y="5668963"/>
          <p14:tracePt t="16794" x="10721975" y="5668963"/>
          <p14:tracePt t="16808" x="10721975" y="5659438"/>
          <p14:tracePt t="16825" x="10747375" y="5651500"/>
          <p14:tracePt t="16842" x="10747375" y="5634038"/>
          <p14:tracePt t="16844" x="10747375" y="5626100"/>
          <p14:tracePt t="16857" x="10772775" y="5600700"/>
          <p14:tracePt t="16875" x="10772775" y="5575300"/>
          <p14:tracePt t="16891" x="10782300" y="5557838"/>
          <p14:tracePt t="16892" x="10782300" y="5549900"/>
          <p14:tracePt t="16908" x="10782300" y="5540375"/>
          <p14:tracePt t="16924" x="10782300" y="5524500"/>
          <p14:tracePt t="17001" x="10772775" y="5524500"/>
          <p14:tracePt t="17005" x="10756900" y="5524500"/>
          <p14:tracePt t="17008" x="10747375" y="5532438"/>
          <p14:tracePt t="17025" x="10671175" y="5583238"/>
          <p14:tracePt t="17041" x="10594975" y="5641975"/>
          <p14:tracePt t="17058" x="10526713" y="5684838"/>
          <p14:tracePt t="17075" x="10467975" y="5727700"/>
          <p14:tracePt t="17092" x="10450513" y="5735638"/>
          <p14:tracePt t="17108" x="10450513" y="5761038"/>
          <p14:tracePt t="17125" x="10450513" y="5813425"/>
          <p14:tracePt t="17128" x="10458450" y="5829300"/>
          <p14:tracePt t="17131" x="10467975" y="5838825"/>
          <p14:tracePt t="17141" x="10483850" y="5864225"/>
          <p14:tracePt t="17157" x="10501313" y="5889625"/>
          <p14:tracePt t="17175" x="10544175" y="5889625"/>
          <p14:tracePt t="17191" x="10569575" y="5889625"/>
          <p14:tracePt t="17194" x="10577513" y="5889625"/>
          <p14:tracePt t="17197" x="10594975" y="5889625"/>
          <p14:tracePt t="17208" x="10620375" y="5880100"/>
          <p14:tracePt t="17226" x="10671175" y="5838825"/>
          <p14:tracePt t="17242" x="10729913" y="5753100"/>
          <p14:tracePt t="17245" x="10739438" y="5735638"/>
          <p14:tracePt t="17258" x="10790238" y="5668963"/>
          <p14:tracePt t="17262" x="10798175" y="5641975"/>
          <p14:tracePt t="17279" x="10833100" y="5549900"/>
          <p14:tracePt t="17286" x="10833100" y="5497513"/>
          <p14:tracePt t="17291" x="10833100" y="5481638"/>
          <p14:tracePt t="17296" x="10833100" y="5421313"/>
          <p14:tracePt t="17299" x="10833100" y="5405438"/>
          <p14:tracePt t="17307" x="10833100" y="5353050"/>
          <p14:tracePt t="17324" x="10807700" y="5319713"/>
          <p14:tracePt t="17341" x="10782300" y="5302250"/>
          <p14:tracePt t="17342" x="10772775" y="5294313"/>
          <p14:tracePt t="17358" x="10756900" y="5294313"/>
          <p14:tracePt t="17360" x="10747375" y="5294313"/>
          <p14:tracePt t="17374" x="10696575" y="5294313"/>
          <p14:tracePt t="17391" x="10653713" y="5302250"/>
          <p14:tracePt t="17394" x="10637838" y="5311775"/>
          <p14:tracePt t="17397" x="10628313" y="5327650"/>
          <p14:tracePt t="17408" x="10602913" y="5345113"/>
          <p14:tracePt t="17426" x="10526713" y="5395913"/>
          <p14:tracePt t="17441" x="10475913" y="5438775"/>
          <p14:tracePt t="17458" x="10415588" y="5497513"/>
          <p14:tracePt t="17477" x="10356850" y="5575300"/>
          <p14:tracePt t="17491" x="10313988" y="5668963"/>
          <p14:tracePt t="17508" x="10298113" y="5795963"/>
          <p14:tracePt t="17512" x="10298113" y="5838825"/>
          <p14:tracePt t="17524" x="10298113" y="5940425"/>
          <p14:tracePt t="17541" x="10364788" y="6067425"/>
          <p14:tracePt t="17544" x="10382250" y="6084888"/>
          <p14:tracePt t="17558" x="10450513" y="6127750"/>
          <p14:tracePt t="17576" x="10493375" y="6127750"/>
          <p14:tracePt t="17591" x="10518775" y="6127750"/>
          <p14:tracePt t="17594" x="10534650" y="6127750"/>
          <p14:tracePt t="17608" x="10560050" y="6110288"/>
          <p14:tracePt t="17611" x="10577513" y="6092825"/>
          <p14:tracePt t="17626" x="10645775" y="6024563"/>
          <p14:tracePt t="17642" x="10704513" y="5905500"/>
          <p14:tracePt t="17659" x="10815638" y="5745163"/>
          <p14:tracePt t="17663" x="10833100" y="5710238"/>
          <p14:tracePt t="17666" x="10841038" y="5684838"/>
          <p14:tracePt t="17674" x="10874375" y="5616575"/>
          <p14:tracePt t="17691" x="10942638" y="5489575"/>
          <p14:tracePt t="17708" x="10952163" y="5395913"/>
          <p14:tracePt t="17724" x="10952163" y="5319713"/>
          <p14:tracePt t="17741" x="10917238" y="5276850"/>
          <p14:tracePt t="17744" x="10909300" y="5268913"/>
          <p14:tracePt t="17758" x="10883900" y="5235575"/>
          <p14:tracePt t="17760" x="10874375" y="5235575"/>
          <p14:tracePt t="17775" x="10833100" y="5218113"/>
          <p14:tracePt t="17791" x="10764838" y="5200650"/>
          <p14:tracePt t="17794" x="10756900" y="5200650"/>
          <p14:tracePt t="17807" x="10688638" y="5200650"/>
          <p14:tracePt t="17810" x="10663238" y="5200650"/>
          <p14:tracePt t="17812" x="10637838" y="5208588"/>
          <p14:tracePt t="17826" x="10594975" y="5226050"/>
          <p14:tracePt t="17841" x="10518775" y="5260975"/>
          <p14:tracePt t="17858" x="10433050" y="5319713"/>
          <p14:tracePt t="17874" x="10364788" y="5380038"/>
          <p14:tracePt t="17879" x="10339388" y="5405438"/>
          <p14:tracePt t="17891" x="10298113" y="5446713"/>
          <p14:tracePt t="17908" x="10263188" y="5524500"/>
          <p14:tracePt t="17924" x="10212388" y="5616575"/>
          <p14:tracePt t="17941" x="10186988" y="5761038"/>
          <p14:tracePt t="17944" x="10186988" y="5803900"/>
          <p14:tracePt t="17947" x="10186988" y="5846763"/>
          <p14:tracePt t="17958" x="10186988" y="5932488"/>
          <p14:tracePt t="17959" x="10186988" y="5973763"/>
          <p14:tracePt t="17975" x="10186988" y="6169025"/>
          <p14:tracePt t="17991" x="10237788" y="6305550"/>
          <p14:tracePt t="17994" x="10255250" y="6330950"/>
          <p14:tracePt t="18007" x="10323513" y="6373813"/>
          <p14:tracePt t="18010" x="10339388" y="6381750"/>
          <p14:tracePt t="18012" x="10364788" y="6391275"/>
          <p14:tracePt t="18025" x="10433050" y="6391275"/>
          <p14:tracePt t="18041" x="10518775" y="6365875"/>
          <p14:tracePt t="18057" x="10679113" y="6262688"/>
          <p14:tracePt t="18074" x="10815638" y="6161088"/>
          <p14:tracePt t="18091" x="10934700" y="6049963"/>
          <p14:tracePt t="18108" x="11002963" y="5991225"/>
          <p14:tracePt t="18125" x="11061700" y="5940425"/>
          <p14:tracePt t="18128" x="11071225" y="5922963"/>
          <p14:tracePt t="18131" x="11079163" y="5915025"/>
          <p14:tracePt t="18141" x="11096625" y="5897563"/>
          <p14:tracePt t="18144" x="11096625" y="5880100"/>
          <p14:tracePt t="18157" x="11112500" y="5864225"/>
          <p14:tracePt t="18160" x="11122025" y="5854700"/>
          <p14:tracePt t="18163" x="11122025" y="5846763"/>
          <p14:tracePt t="18174" x="11129963" y="5821363"/>
          <p14:tracePt t="18190" x="11137900" y="5778500"/>
          <p14:tracePt t="18207" x="11137900" y="5727700"/>
          <p14:tracePt t="18210" x="11137900" y="5710238"/>
          <p14:tracePt t="18212" x="11137900" y="5694363"/>
          <p14:tracePt t="18225" x="11137900" y="5641975"/>
          <p14:tracePt t="18242" x="11112500" y="5591175"/>
          <p14:tracePt t="18245" x="11104563" y="5575300"/>
          <p14:tracePt t="18257" x="11087100" y="5540375"/>
          <p14:tracePt t="18274" x="11044238" y="5507038"/>
          <p14:tracePt t="18291" x="10968038" y="5472113"/>
          <p14:tracePt t="18307" x="10891838" y="5446713"/>
          <p14:tracePt t="18324" x="10739438" y="5405438"/>
          <p14:tracePt t="18340" x="10560050" y="5395913"/>
          <p14:tracePt t="18357" x="10374313" y="5395913"/>
          <p14:tracePt t="18360" x="10339388" y="5395913"/>
          <p14:tracePt t="18363" x="10298113" y="5395913"/>
          <p14:tracePt t="18375" x="10212388" y="5395913"/>
          <p14:tracePt t="18390" x="10153650" y="5395913"/>
          <p14:tracePt t="18417" x="10136188" y="5395913"/>
          <p14:tracePt t="18425" x="10126663" y="5405438"/>
          <p14:tracePt t="18443" x="10118725" y="5421313"/>
          <p14:tracePt t="18446" x="10118725" y="5430838"/>
          <p14:tracePt t="18457" x="10101263" y="5438775"/>
          <p14:tracePt t="18474" x="10093325" y="5472113"/>
          <p14:tracePt t="18492" x="10042525" y="5557838"/>
          <p14:tracePt t="18507" x="9991725" y="5651500"/>
          <p14:tracePt t="18524" x="9974263" y="5719763"/>
          <p14:tracePt t="18540" x="9956800" y="5788025"/>
          <p14:tracePt t="18557" x="9956800" y="5829300"/>
          <p14:tracePt t="18561" x="9956800" y="5846763"/>
          <p14:tracePt t="18563" x="9956800" y="5854700"/>
          <p14:tracePt t="18573" x="9956800" y="5880100"/>
          <p14:tracePt t="18576" x="9956800" y="5889625"/>
          <p14:tracePt t="18591" x="9966325" y="5932488"/>
          <p14:tracePt t="18607" x="9983788" y="5957888"/>
          <p14:tracePt t="18623" x="9999663" y="5973763"/>
          <p14:tracePt t="18627" x="9999663" y="5983288"/>
          <p14:tracePt t="18641" x="10017125" y="5999163"/>
          <p14:tracePt t="18658" x="10025063" y="6024563"/>
          <p14:tracePt t="18674" x="10067925" y="6042025"/>
          <p14:tracePt t="18691" x="10118725" y="6059488"/>
          <p14:tracePt t="18707" x="10161588" y="6084888"/>
          <p14:tracePt t="18724" x="10186988" y="6110288"/>
          <p14:tracePt t="18742" x="10204450" y="6110288"/>
          <p14:tracePt t="18758" x="10212388" y="6110288"/>
          <p14:tracePt t="18774" x="10237788" y="6110288"/>
          <p14:tracePt t="18791" x="10271125" y="6110288"/>
          <p14:tracePt t="18807" x="10313988" y="6110288"/>
          <p14:tracePt t="18810" x="10331450" y="6110288"/>
          <p14:tracePt t="18813" x="10339388" y="6110288"/>
          <p14:tracePt t="18823" x="10356850" y="6110288"/>
          <p14:tracePt t="18824" x="10364788" y="6110288"/>
          <p14:tracePt t="18841" x="10407650" y="6110288"/>
          <p14:tracePt t="18857" x="10442575" y="6110288"/>
          <p14:tracePt t="18874" x="10458450" y="6102350"/>
          <p14:tracePt t="18891" x="10475913" y="6102350"/>
          <p14:tracePt t="18894" x="10483850" y="6102350"/>
          <p14:tracePt t="18897" x="10483850" y="6092825"/>
          <p14:tracePt t="18898" x="10493375" y="6092825"/>
          <p14:tracePt t="18906" x="10501313" y="6092825"/>
          <p14:tracePt t="18923" x="10534650" y="6084888"/>
          <p14:tracePt t="18940" x="10560050" y="6067425"/>
          <p14:tracePt t="18957" x="10577513" y="6067425"/>
          <p14:tracePt t="18961" x="10585450" y="6067425"/>
          <p14:tracePt t="18974" x="10594975" y="6067425"/>
          <p14:tracePt t="18990" x="10612438" y="6059488"/>
          <p14:tracePt t="19007" x="10628313" y="6042025"/>
          <p14:tracePt t="19010" x="10645775" y="6034088"/>
          <p14:tracePt t="19024" x="10653713" y="6034088"/>
          <p14:tracePt t="19040" x="10679113" y="6016625"/>
          <p14:tracePt t="19057" x="10714038" y="5991225"/>
          <p14:tracePt t="19074" x="10739438" y="5983288"/>
          <p14:tracePt t="19090" x="10764838" y="5957888"/>
          <p14:tracePt t="19107" x="10782300" y="5940425"/>
          <p14:tracePt t="19123" x="10807700" y="5932488"/>
          <p14:tracePt t="19140" x="10833100" y="5915025"/>
          <p14:tracePt t="19157" x="10841038" y="5897563"/>
          <p14:tracePt t="19175" x="10848975" y="5880100"/>
          <p14:tracePt t="19191" x="10866438" y="5864225"/>
          <p14:tracePt t="19207" x="10883900" y="5838825"/>
          <p14:tracePt t="19225" x="10901363" y="5803900"/>
          <p14:tracePt t="19245" x="10909300" y="5778500"/>
          <p14:tracePt t="19248" x="10909300" y="5770563"/>
          <p14:tracePt t="19256" x="10909300" y="5761038"/>
          <p14:tracePt t="19257" x="10909300" y="5745163"/>
          <p14:tracePt t="19273" x="10909300" y="5727700"/>
          <p14:tracePt t="19290" x="10909300" y="5702300"/>
          <p14:tracePt t="19307" x="10909300" y="5676900"/>
          <p14:tracePt t="19324" x="10909300" y="5659438"/>
          <p14:tracePt t="19341" x="10909300" y="5634038"/>
          <p14:tracePt t="19345" x="10909300" y="5626100"/>
          <p14:tracePt t="19348" x="10901363" y="5616575"/>
          <p14:tracePt t="19360" x="10891838" y="5616575"/>
          <p14:tracePt t="19373" x="10874375" y="5591175"/>
          <p14:tracePt t="19377" x="10866438" y="5591175"/>
          <p14:tracePt t="19379" x="10866438" y="5583238"/>
          <p14:tracePt t="19390" x="10858500" y="5565775"/>
          <p14:tracePt t="19407" x="10833100" y="5532438"/>
          <p14:tracePt t="19410" x="10823575" y="5524500"/>
          <p14:tracePt t="19423" x="10815638" y="5514975"/>
          <p14:tracePt t="19426" x="10815638" y="5507038"/>
          <p14:tracePt t="19428" x="10798175" y="5497513"/>
          <p14:tracePt t="19441" x="10798175" y="5481638"/>
          <p14:tracePt t="19457" x="10772775" y="5472113"/>
          <p14:tracePt t="19473" x="10756900" y="5456238"/>
          <p14:tracePt t="19490" x="10739438" y="5446713"/>
          <p14:tracePt t="19507" x="10704513" y="5413375"/>
          <p14:tracePt t="19523" x="10696575" y="5413375"/>
          <p14:tracePt t="19540" x="10679113" y="5405438"/>
          <p14:tracePt t="19557" x="10645775" y="5387975"/>
          <p14:tracePt t="19560" x="10645775" y="5380038"/>
          <p14:tracePt t="19573" x="10628313" y="5380038"/>
          <p14:tracePt t="19577" x="10620375" y="5370513"/>
          <p14:tracePt t="19579" x="10612438" y="5370513"/>
          <p14:tracePt t="19589" x="10602913" y="5362575"/>
          <p14:tracePt t="19590" x="10594975" y="5362575"/>
          <p14:tracePt t="19607" x="10552113" y="5362575"/>
          <p14:tracePt t="19623" x="10526713" y="5345113"/>
          <p14:tracePt t="19626" x="10518775" y="5345113"/>
          <p14:tracePt t="19628" x="10509250" y="5345113"/>
          <p14:tracePt t="19640" x="10501313" y="5337175"/>
          <p14:tracePt t="19657" x="10475913" y="5327650"/>
          <p14:tracePt t="19675" x="10467975" y="5327650"/>
          <p14:tracePt t="19678" x="10458450" y="5327650"/>
          <p14:tracePt t="19689" x="10442575" y="5327650"/>
          <p14:tracePt t="19706" x="10433050" y="5327650"/>
          <p14:tracePt t="19723" x="10407650" y="5327650"/>
          <p14:tracePt t="19740" x="10390188" y="5327650"/>
          <p14:tracePt t="19757" x="10374313" y="5327650"/>
          <p14:tracePt t="19774" x="10356850" y="5327650"/>
          <p14:tracePt t="19791" x="10331450" y="5327650"/>
          <p14:tracePt t="19807" x="10313988" y="5327650"/>
          <p14:tracePt t="19823" x="10288588" y="5345113"/>
          <p14:tracePt t="19841" x="10271125" y="5345113"/>
          <p14:tracePt t="19857" x="10263188" y="5362575"/>
          <p14:tracePt t="19874" x="10237788" y="5370513"/>
          <p14:tracePt t="19890" x="10220325" y="5380038"/>
          <p14:tracePt t="19894" x="10212388" y="5387975"/>
          <p14:tracePt t="19906" x="10204450" y="5387975"/>
          <p14:tracePt t="19922" x="10204450" y="5395913"/>
          <p14:tracePt t="19923" x="10194925" y="5405438"/>
          <p14:tracePt t="19941" x="10179050" y="5405438"/>
          <p14:tracePt t="19957" x="10169525" y="5413375"/>
          <p14:tracePt t="19973" x="10161588" y="5421313"/>
          <p14:tracePt t="19991" x="10153650" y="5430838"/>
          <p14:tracePt t="19994" x="10144125" y="5430838"/>
          <p14:tracePt t="20008" x="10136188" y="5438775"/>
          <p14:tracePt t="20023" x="10126663" y="5446713"/>
          <p14:tracePt t="20026" x="10118725" y="5446713"/>
          <p14:tracePt t="20039" x="10110788" y="5464175"/>
          <p14:tracePt t="20043" x="10110788" y="5472113"/>
          <p14:tracePt t="20044" x="10101263" y="5472113"/>
          <p14:tracePt t="20056" x="10093325" y="5481638"/>
          <p14:tracePt t="20073" x="10093325" y="5489575"/>
          <p14:tracePt t="20090" x="10075863" y="5497513"/>
          <p14:tracePt t="20106" x="10059988" y="5524500"/>
          <p14:tracePt t="20128" x="10050463" y="5532438"/>
          <p14:tracePt t="20141" x="10042525" y="5540375"/>
          <p14:tracePt t="20158" x="10034588" y="5557838"/>
          <p14:tracePt t="20179" x="10025063" y="5575300"/>
          <p14:tracePt t="20192" x="10017125" y="5583238"/>
          <p14:tracePt t="20206" x="10009188" y="5591175"/>
          <p14:tracePt t="20223" x="10009188" y="5600700"/>
          <p14:tracePt t="20239" x="10009188" y="5608638"/>
          <p14:tracePt t="20261" x="9999663" y="5626100"/>
          <p14:tracePt t="20281" x="9999663" y="5634038"/>
          <p14:tracePt t="20306" x="9999663" y="5641975"/>
          <p14:tracePt t="20315" x="9999663" y="5651500"/>
          <p14:tracePt t="20331" x="9991725" y="5659438"/>
          <p14:tracePt t="20347" x="9991725" y="5668963"/>
          <p14:tracePt t="20364" x="9991725" y="5684838"/>
          <p14:tracePt t="20392" x="9991725" y="5702300"/>
          <p14:tracePt t="20460" x="9991725" y="5719763"/>
          <p14:tracePt t="20472" x="9991725" y="5727700"/>
          <p14:tracePt t="20496" x="9991725" y="5735638"/>
          <p14:tracePt t="20508" x="9991725" y="5745163"/>
          <p14:tracePt t="20515" x="9991725" y="5753100"/>
          <p14:tracePt t="20536" x="9991725" y="5761038"/>
          <p14:tracePt t="20552" x="9991725" y="5770563"/>
          <p14:tracePt t="20567" x="9991725" y="5778500"/>
          <p14:tracePt t="20573" x="9999663" y="5788025"/>
          <p14:tracePt t="20590" x="10009188" y="5795963"/>
          <p14:tracePt t="20593" x="10009188" y="5803900"/>
          <p14:tracePt t="20594" x="10017125" y="5813425"/>
          <p14:tracePt t="20606" x="10017125" y="5821363"/>
          <p14:tracePt t="20623" x="10034588" y="5846763"/>
          <p14:tracePt t="20639" x="10050463" y="5864225"/>
          <p14:tracePt t="20642" x="10050463" y="5872163"/>
          <p14:tracePt t="20656" x="10059988" y="5880100"/>
          <p14:tracePt t="20673" x="10067925" y="5905500"/>
          <p14:tracePt t="20689" x="10067925" y="5915025"/>
          <p14:tracePt t="20706" x="10085388" y="5932488"/>
          <p14:tracePt t="20723" x="10093325" y="5940425"/>
          <p14:tracePt t="20739" x="10110788" y="5965825"/>
          <p14:tracePt t="20756" x="10118725" y="5973763"/>
          <p14:tracePt t="20760" x="10126663" y="5973763"/>
          <p14:tracePt t="20763" x="10126663" y="5983288"/>
          <p14:tracePt t="20772" x="10136188" y="5991225"/>
          <p14:tracePt t="20789" x="10144125" y="5999163"/>
          <p14:tracePt t="20792" x="10153650" y="6008688"/>
          <p14:tracePt t="20806" x="10161588" y="6016625"/>
          <p14:tracePt t="20808" x="10169525" y="6016625"/>
          <p14:tracePt t="20823" x="10186988" y="6034088"/>
          <p14:tracePt t="20839" x="10204450" y="6042025"/>
          <p14:tracePt t="20842" x="10212388" y="6049963"/>
          <p14:tracePt t="20856" x="10229850" y="6059488"/>
          <p14:tracePt t="20872" x="10263188" y="6084888"/>
          <p14:tracePt t="20889" x="10288588" y="6084888"/>
          <p14:tracePt t="20906" x="10306050" y="6102350"/>
          <p14:tracePt t="20922" x="10323513" y="6102350"/>
          <p14:tracePt t="20939" x="10339388" y="6102350"/>
          <p14:tracePt t="20955" x="10356850" y="6110288"/>
          <p14:tracePt t="20973" x="10374313" y="6110288"/>
          <p14:tracePt t="20976" x="10382250" y="6110288"/>
          <p14:tracePt t="20989" x="10399713" y="6110288"/>
          <p14:tracePt t="21006" x="10425113" y="6110288"/>
          <p14:tracePt t="21023" x="10433050" y="6110288"/>
          <p14:tracePt t="21039" x="10450513" y="6110288"/>
          <p14:tracePt t="21043" x="10458450" y="6110288"/>
          <p14:tracePt t="21045" x="10467975" y="6110288"/>
          <p14:tracePt t="21056" x="10493375" y="6110288"/>
          <p14:tracePt t="21073" x="10560050" y="6110288"/>
          <p14:tracePt t="21089" x="10628313" y="6110288"/>
          <p14:tracePt t="21105" x="10696575" y="6102350"/>
          <p14:tracePt t="21122" x="10764838" y="6076950"/>
          <p14:tracePt t="21139" x="10798175" y="6067425"/>
          <p14:tracePt t="21156" x="10815638" y="6067425"/>
          <p14:tracePt t="21173" x="10833100" y="6067425"/>
          <p14:tracePt t="21189" x="10848975" y="6059488"/>
          <p14:tracePt t="21193" x="10866438" y="6059488"/>
          <p14:tracePt t="21196" x="10874375" y="6059488"/>
          <p14:tracePt t="21205" x="10883900" y="6049963"/>
          <p14:tracePt t="21222" x="10901363" y="6042025"/>
          <p14:tracePt t="21239" x="10926763" y="6042025"/>
          <p14:tracePt t="21255" x="10942638" y="6024563"/>
          <p14:tracePt t="21258" x="10952163" y="6016625"/>
          <p14:tracePt t="21273" x="10968038" y="5999163"/>
          <p14:tracePt t="21289" x="10993438" y="5983288"/>
          <p14:tracePt t="21305" x="11028363" y="5965825"/>
          <p14:tracePt t="21322" x="11044238" y="5948363"/>
          <p14:tracePt t="21339" x="11061700" y="5940425"/>
          <p14:tracePt t="21356" x="11071225" y="5922963"/>
          <p14:tracePt t="21372" x="11096625" y="5922963"/>
          <p14:tracePt t="21388" x="11104563" y="5905500"/>
          <p14:tracePt t="21392" x="11112500" y="5905500"/>
          <p14:tracePt t="21406" x="11112500" y="5880100"/>
          <p14:tracePt t="21409" x="11122025" y="5872163"/>
          <p14:tracePt t="21424" x="11147425" y="5838825"/>
          <p14:tracePt t="21428" x="11147425" y="5821363"/>
          <p14:tracePt t="21439" x="11155363" y="5803900"/>
          <p14:tracePt t="21443" x="11163300" y="5795963"/>
          <p14:tracePt t="21445" x="11172825" y="5788025"/>
          <p14:tracePt t="21455" x="11172825" y="5770563"/>
          <p14:tracePt t="21458" x="11180763" y="5761038"/>
          <p14:tracePt t="21472" x="11188700" y="5727700"/>
          <p14:tracePt t="21489" x="11188700" y="5702300"/>
          <p14:tracePt t="21506" x="11188700" y="5684838"/>
          <p14:tracePt t="21522" x="11188700" y="5641975"/>
          <p14:tracePt t="21526" x="11188700" y="5634038"/>
          <p14:tracePt t="21540" x="11188700" y="5626100"/>
          <p14:tracePt t="21544" x="11188700" y="5616575"/>
          <p14:tracePt t="21555" x="11180763" y="5600700"/>
          <p14:tracePt t="21572" x="11172825" y="5583238"/>
          <p14:tracePt t="21588" x="11155363" y="5575300"/>
          <p14:tracePt t="21592" x="11155363" y="5565775"/>
          <p14:tracePt t="21605" x="11137900" y="5540375"/>
          <p14:tracePt t="21623" x="11122025" y="5524500"/>
          <p14:tracePt t="21639" x="11104563" y="5507038"/>
          <p14:tracePt t="21658" x="11071225" y="5481638"/>
          <p14:tracePt t="21674" x="11053763" y="5464175"/>
          <p14:tracePt t="21689" x="11028363" y="5456238"/>
          <p14:tracePt t="21705" x="10993438" y="5430838"/>
          <p14:tracePt t="21722" x="10968038" y="5413375"/>
          <p14:tracePt t="21739" x="10942638" y="5405438"/>
          <p14:tracePt t="21742" x="10934700" y="5387975"/>
          <p14:tracePt t="21755" x="10901363" y="5370513"/>
          <p14:tracePt t="21771" x="10866438" y="5353050"/>
          <p14:tracePt t="21788" x="10833100" y="5345113"/>
          <p14:tracePt t="21805" x="10798175" y="5337175"/>
          <p14:tracePt t="21809" x="10790238" y="5327650"/>
          <p14:tracePt t="21811" x="10782300" y="5327650"/>
          <p14:tracePt t="21822" x="10764838" y="5319713"/>
          <p14:tracePt t="21839" x="10729913" y="5319713"/>
          <p14:tracePt t="21855" x="10704513" y="5294313"/>
          <p14:tracePt t="21858" x="10696575" y="5294313"/>
          <p14:tracePt t="21872" x="10688638" y="5294313"/>
          <p14:tracePt t="21874" x="10671175" y="5294313"/>
          <p14:tracePt t="21889" x="10653713" y="5294313"/>
          <p14:tracePt t="21905" x="10628313" y="5294313"/>
          <p14:tracePt t="21921" x="10612438" y="5294313"/>
          <p14:tracePt t="21923" x="10602913" y="5294313"/>
          <p14:tracePt t="21938" x="10594975" y="5294313"/>
          <p14:tracePt t="21955" x="10569575" y="5302250"/>
          <p14:tracePt t="21971" x="10534650" y="5311775"/>
          <p14:tracePt t="21988" x="10518775" y="5319713"/>
          <p14:tracePt t="22005" x="10493375" y="5327650"/>
          <p14:tracePt t="22009" x="10483850" y="5337175"/>
          <p14:tracePt t="22011" x="10475913" y="5345113"/>
          <p14:tracePt t="22021" x="10458450" y="5353050"/>
          <p14:tracePt t="22039" x="10425113" y="5380038"/>
          <p14:tracePt t="22055" x="10382250" y="5405438"/>
          <p14:tracePt t="22058" x="10374313" y="5413375"/>
          <p14:tracePt t="22072" x="10348913" y="5430838"/>
          <p14:tracePt t="22089" x="10288588" y="5464175"/>
          <p14:tracePt t="22105" x="10245725" y="5489575"/>
          <p14:tracePt t="22122" x="10194925" y="5540375"/>
          <p14:tracePt t="22138" x="10144125" y="5565775"/>
          <p14:tracePt t="22155" x="10118725" y="5583238"/>
          <p14:tracePt t="22157" x="10110788" y="5591175"/>
          <p14:tracePt t="22172" x="10101263" y="5591175"/>
          <p14:tracePt t="22189" x="10075863" y="5616575"/>
          <p14:tracePt t="22193" x="10067925" y="5626100"/>
          <p14:tracePt t="22206" x="10059988" y="5641975"/>
          <p14:tracePt t="22209" x="10050463" y="5641975"/>
          <p14:tracePt t="22221" x="10042525" y="5668963"/>
          <p14:tracePt t="22239" x="10025063" y="5702300"/>
          <p14:tracePt t="22255" x="9999663" y="5745163"/>
          <p14:tracePt t="22258" x="9991725" y="5753100"/>
          <p14:tracePt t="22261" x="9991725" y="5770563"/>
          <p14:tracePt t="22271" x="9983788" y="5770563"/>
          <p14:tracePt t="22274" x="9974263" y="5788025"/>
          <p14:tracePt t="22289" x="9966325" y="5821363"/>
          <p14:tracePt t="22305" x="9956800" y="5846763"/>
          <p14:tracePt t="22322" x="9956800" y="5889625"/>
          <p14:tracePt t="22338" x="9956800" y="5905500"/>
          <p14:tracePt t="22355" x="9956800" y="5932488"/>
          <p14:tracePt t="22372" x="9956800" y="5948363"/>
          <p14:tracePt t="22377" x="9956800" y="5957888"/>
          <p14:tracePt t="22379" x="9956800" y="5965825"/>
          <p14:tracePt t="22388" x="9956800" y="5973763"/>
          <p14:tracePt t="22405" x="9956800" y="6008688"/>
          <p14:tracePt t="22421" x="9966325" y="6034088"/>
          <p14:tracePt t="22424" x="9974263" y="6034088"/>
          <p14:tracePt t="22427" x="9974263" y="6042025"/>
          <p14:tracePt t="22438" x="9983788" y="6059488"/>
          <p14:tracePt t="22455" x="9999663" y="6084888"/>
          <p14:tracePt t="22458" x="9999663" y="6102350"/>
          <p14:tracePt t="22471" x="10009188" y="6127750"/>
          <p14:tracePt t="22474" x="10017125" y="6127750"/>
          <p14:tracePt t="22477" x="10017125" y="6135688"/>
          <p14:tracePt t="22488" x="10034588" y="6153150"/>
          <p14:tracePt t="22490" x="10034588" y="6161088"/>
          <p14:tracePt t="22505" x="10050463" y="6203950"/>
          <p14:tracePt t="22521" x="10059988" y="6229350"/>
          <p14:tracePt t="22538" x="10075863" y="6254750"/>
          <p14:tracePt t="22555" x="10075863" y="6272213"/>
          <p14:tracePt t="22558" x="10085388" y="6280150"/>
          <p14:tracePt t="22571" x="10093325" y="6288088"/>
          <p14:tracePt t="22588" x="10110788" y="6313488"/>
          <p14:tracePt t="22605" x="10126663" y="6330950"/>
          <p14:tracePt t="22608" x="10144125" y="6330950"/>
          <p14:tracePt t="22621" x="10153650" y="6348413"/>
          <p14:tracePt t="22625" x="10161588" y="6348413"/>
          <p14:tracePt t="22639" x="10179050" y="6348413"/>
          <p14:tracePt t="22655" x="10186988" y="6348413"/>
          <p14:tracePt t="22674" x="10194925" y="6348413"/>
          <p14:tracePt t="22690" x="10212388" y="6348413"/>
          <p14:tracePt t="22706" x="10229850" y="6365875"/>
          <p14:tracePt t="22724" x="10237788" y="6365875"/>
          <p14:tracePt t="22727" x="10245725" y="6365875"/>
          <p14:tracePt t="22739" x="10263188" y="6365875"/>
          <p14:tracePt t="22755" x="10298113" y="6373813"/>
          <p14:tracePt t="22758" x="10306050" y="6381750"/>
          <p14:tracePt t="22761" x="10313988" y="6381750"/>
          <p14:tracePt t="22763" x="10323513" y="6391275"/>
          <p14:tracePt t="22771" x="10331450" y="6391275"/>
          <p14:tracePt t="22772" x="10339388" y="6391275"/>
          <p14:tracePt t="22788" x="10382250" y="6399213"/>
          <p14:tracePt t="22804" x="10425113" y="6407150"/>
          <p14:tracePt t="22821" x="10450513" y="6416675"/>
          <p14:tracePt t="22839" x="10467975" y="6424613"/>
          <p14:tracePt t="22855" x="10483850" y="6424613"/>
          <p14:tracePt t="22871" x="10501313" y="6424613"/>
          <p14:tracePt t="22888" x="10509250" y="6424613"/>
          <p14:tracePt t="22890" x="10518775" y="6432550"/>
          <p14:tracePt t="22906" x="10544175" y="6442075"/>
          <p14:tracePt t="22922" x="10560050" y="6450013"/>
          <p14:tracePt t="22926" x="10577513" y="6457950"/>
          <p14:tracePt t="22944" x="10612438" y="6457950"/>
          <p14:tracePt t="22950" x="10637838" y="6467475"/>
          <p14:tracePt t="22958" x="10645775" y="6475413"/>
          <p14:tracePt t="22971" x="10688638" y="6492875"/>
          <p14:tracePt t="22987" x="10714038" y="6510338"/>
          <p14:tracePt t="23004" x="10739438" y="6518275"/>
          <p14:tracePt t="23021" x="10747375" y="6518275"/>
          <p14:tracePt t="23024" x="10764838" y="6518275"/>
          <p14:tracePt t="23047" x="10782300" y="6518275"/>
          <p14:tracePt t="23074" x="10798175" y="6518275"/>
          <p14:tracePt t="23106" x="10815638" y="6518275"/>
          <p14:tracePt t="23119" x="10833100" y="6518275"/>
          <p14:tracePt t="23127" x="10841038" y="6518275"/>
          <p14:tracePt t="23145" x="10866438" y="6518275"/>
          <p14:tracePt t="23149" x="10874375" y="6518275"/>
          <p14:tracePt t="23160" x="10891838" y="6518275"/>
          <p14:tracePt t="23171" x="10917238" y="6518275"/>
          <p14:tracePt t="23192" x="10926763" y="6518275"/>
          <p14:tracePt t="23225" x="10934700" y="6518275"/>
          <p14:tracePt t="23253" x="10942638" y="6518275"/>
          <p14:tracePt t="23283" x="10960100" y="6518275"/>
          <p14:tracePt t="23301" x="10968038" y="6518275"/>
          <p14:tracePt t="23305" x="10968038" y="6510338"/>
          <p14:tracePt t="23322" x="10977563" y="6510338"/>
          <p14:tracePt t="23338" x="10993438" y="6510338"/>
          <p14:tracePt t="23354" x="11010900" y="6510338"/>
          <p14:tracePt t="23371" x="11036300" y="6510338"/>
          <p14:tracePt t="23389" x="11036300" y="6500813"/>
          <p14:tracePt t="23406" x="11053763" y="6492875"/>
          <p14:tracePt t="23410" x="11061700" y="6492875"/>
          <p14:tracePt t="23413" x="11071225" y="6492875"/>
          <p14:tracePt t="23421" x="11079163" y="6483350"/>
          <p14:tracePt t="23440" x="11104563" y="6483350"/>
          <p14:tracePt t="23455" x="11112500" y="6483350"/>
          <p14:tracePt t="23473" x="11137900" y="6457950"/>
          <p14:tracePt t="23478" x="11147425" y="6450013"/>
          <p14:tracePt t="23482" x="11155363" y="6450013"/>
          <p14:tracePt t="23484" x="11155363" y="6442075"/>
          <p14:tracePt t="23488" x="11163300" y="6442075"/>
          <p14:tracePt t="23504" x="11180763" y="6432550"/>
          <p14:tracePt t="23521" x="11198225" y="6424613"/>
          <p14:tracePt t="23537" x="11223625" y="6399213"/>
          <p14:tracePt t="23555" x="11231563" y="6391275"/>
          <p14:tracePt t="23572" x="11249025" y="6381750"/>
          <p14:tracePt t="23588" x="11266488" y="6365875"/>
          <p14:tracePt t="23592" x="11274425" y="6348413"/>
          <p14:tracePt t="23604" x="11291888" y="6338888"/>
          <p14:tracePt t="23621" x="11317288" y="6313488"/>
          <p14:tracePt t="23624" x="11325225" y="6305550"/>
          <p14:tracePt t="23638" x="11325225" y="6297613"/>
          <p14:tracePt t="23640" x="11333163" y="6297613"/>
          <p14:tracePt t="23655" x="11342688" y="6288088"/>
          <p14:tracePt t="23671" x="11350625" y="6272213"/>
          <p14:tracePt t="23693" x="11360150" y="6272213"/>
          <p14:tracePt t="23705" x="11368088" y="6262688"/>
          <p14:tracePt t="23777" x="11376025" y="6262688"/>
          <p14:tracePt t="23780" x="11385550" y="6254750"/>
          <p14:tracePt t="23822" x="11393488" y="6254750"/>
          <p14:tracePt t="23853" x="11393488" y="6246813"/>
          <p14:tracePt t="23859" x="11393488" y="6237288"/>
          <p14:tracePt t="23873" x="11393488" y="6229350"/>
          <p14:tracePt t="23878" x="11401425" y="6221413"/>
          <p14:tracePt t="23881" x="11401425" y="6211888"/>
          <p14:tracePt t="23899" x="11410950" y="6203950"/>
          <p14:tracePt t="23903" x="11410950" y="6194425"/>
          <p14:tracePt t="23921" x="11418888" y="6178550"/>
          <p14:tracePt t="23938" x="11426825" y="6169025"/>
          <p14:tracePt t="23941" x="11436350" y="6161088"/>
          <p14:tracePt t="23954" x="11436350" y="6153150"/>
          <p14:tracePt t="23971" x="11436350" y="6127750"/>
          <p14:tracePt t="23974" x="11436350" y="6118225"/>
          <p14:tracePt t="23987" x="11436350" y="6110288"/>
          <p14:tracePt t="24004" x="11436350" y="6092825"/>
          <p14:tracePt t="24024" x="11436350" y="6076950"/>
          <p14:tracePt t="24043" x="11436350" y="6067425"/>
          <p14:tracePt t="24056" x="11436350" y="6049963"/>
          <p14:tracePt t="24072" x="11436350" y="6042025"/>
          <p14:tracePt t="24088" x="11436350" y="6034088"/>
          <p14:tracePt t="24091" x="11436350" y="6024563"/>
          <p14:tracePt t="24105" x="11436350" y="6008688"/>
          <p14:tracePt t="24121" x="11436350" y="5999163"/>
          <p14:tracePt t="24138" x="11436350" y="5983288"/>
          <p14:tracePt t="24154" x="11436350" y="5973763"/>
          <p14:tracePt t="24170" x="11436350" y="5940425"/>
          <p14:tracePt t="24187" x="11436350" y="5922963"/>
          <p14:tracePt t="24190" x="11436350" y="5915025"/>
          <p14:tracePt t="24192" x="11436350" y="5905500"/>
          <p14:tracePt t="24204" x="11418888" y="5897563"/>
          <p14:tracePt t="24220" x="11418888" y="5880100"/>
          <p14:tracePt t="24237" x="11410950" y="5872163"/>
          <p14:tracePt t="24254" x="11410950" y="5864225"/>
          <p14:tracePt t="24257" x="11410950" y="5854700"/>
          <p14:tracePt t="24271" x="11410950" y="5846763"/>
          <p14:tracePt t="24288" x="11401425" y="5829300"/>
          <p14:tracePt t="24304" x="11393488" y="5821363"/>
          <p14:tracePt t="24320" x="11385550" y="5813425"/>
          <p14:tracePt t="24337" x="11376025" y="5795963"/>
          <p14:tracePt t="24354" x="11368088" y="5788025"/>
          <p14:tracePt t="24370" x="11360150" y="5770563"/>
          <p14:tracePt t="24388" x="11342688" y="5761038"/>
          <p14:tracePt t="24391" x="11342688" y="5753100"/>
          <p14:tracePt t="24404" x="11342688" y="5745163"/>
          <p14:tracePt t="24407" x="11342688" y="5735638"/>
          <p14:tracePt t="24420" x="11333163" y="5719763"/>
          <p14:tracePt t="24438" x="11333163" y="5710238"/>
          <p14:tracePt t="24441" x="11317288" y="5702300"/>
          <p14:tracePt t="24455" x="11307763" y="5694363"/>
          <p14:tracePt t="24471" x="11299825" y="5676900"/>
          <p14:tracePt t="24489" x="11291888" y="5676900"/>
          <p14:tracePt t="24493" x="11291888" y="5668963"/>
          <p14:tracePt t="24496" x="11282363" y="5659438"/>
          <p14:tracePt t="24503" x="11274425" y="5659438"/>
          <p14:tracePt t="24521" x="11249025" y="5616575"/>
          <p14:tracePt t="24537" x="11231563" y="5600700"/>
          <p14:tracePt t="24553" x="11215688" y="5583238"/>
          <p14:tracePt t="24571" x="11188700" y="5557838"/>
          <p14:tracePt t="24587" x="11163300" y="5540375"/>
          <p14:tracePt t="24604" x="11147425" y="5532438"/>
          <p14:tracePt t="24621" x="11129963" y="5524500"/>
          <p14:tracePt t="24624" x="11122025" y="5524500"/>
          <p14:tracePt t="24627" x="11112500" y="5524500"/>
          <p14:tracePt t="24636" x="11096625" y="5507038"/>
          <p14:tracePt t="24652" x="11071225" y="5497513"/>
          <p14:tracePt t="24654" x="11061700" y="5497513"/>
          <p14:tracePt t="24670" x="11044238" y="5489575"/>
          <p14:tracePt t="24686" x="11010900" y="5472113"/>
          <p14:tracePt t="24704" x="10985500" y="5472113"/>
          <p14:tracePt t="24707" x="10960100" y="5464175"/>
          <p14:tracePt t="24722" x="10942638" y="5456238"/>
          <p14:tracePt t="24737" x="10917238" y="5456238"/>
          <p14:tracePt t="24740" x="10909300" y="5438775"/>
          <p14:tracePt t="24753" x="10883900" y="5438775"/>
          <p14:tracePt t="24771" x="10858500" y="5421313"/>
          <p14:tracePt t="24787" x="10833100" y="5413375"/>
          <p14:tracePt t="24804" x="10798175" y="5413375"/>
          <p14:tracePt t="24809" x="10782300" y="5413375"/>
          <p14:tracePt t="24820" x="10756900" y="5413375"/>
          <p14:tracePt t="24836" x="10688638" y="5413375"/>
          <p14:tracePt t="24853" x="10594975" y="5413375"/>
          <p14:tracePt t="24869" x="10501313" y="5413375"/>
          <p14:tracePt t="24887" x="10425113" y="5413375"/>
          <p14:tracePt t="24890" x="10399713" y="5413375"/>
          <p14:tracePt t="24903" x="10339388" y="5413375"/>
          <p14:tracePt t="24906" x="10313988" y="5413375"/>
          <p14:tracePt t="24921" x="10263188" y="5413375"/>
          <p14:tracePt t="24937" x="10220325" y="5413375"/>
          <p14:tracePt t="24953" x="10204450" y="5413375"/>
          <p14:tracePt t="24957" x="10186988" y="5413375"/>
          <p14:tracePt t="24971" x="10169525" y="5413375"/>
          <p14:tracePt t="24988" x="10161588" y="5413375"/>
          <p14:tracePt t="25004" x="10153650" y="5413375"/>
          <p14:tracePt t="25021" x="10136188" y="5413375"/>
          <p14:tracePt t="25040" x="10118725" y="5421313"/>
          <p14:tracePt t="25055" x="10101263" y="5430838"/>
          <p14:tracePt t="25071" x="10075863" y="5446713"/>
          <p14:tracePt t="25090" x="10059988" y="5456238"/>
          <p14:tracePt t="25106" x="10034588" y="5472113"/>
          <p14:tracePt t="25109" x="10025063" y="5472113"/>
          <p14:tracePt t="25119" x="10017125" y="5481638"/>
          <p14:tracePt t="25136" x="10009188" y="5497513"/>
          <p14:tracePt t="25153" x="9974263" y="5524500"/>
          <p14:tracePt t="25171" x="9931400" y="5549900"/>
          <p14:tracePt t="25187" x="9915525" y="5565775"/>
          <p14:tracePt t="25203" x="9880600" y="5600700"/>
          <p14:tracePt t="25220" x="9855200" y="5634038"/>
          <p14:tracePt t="25237" x="9839325" y="5659438"/>
          <p14:tracePt t="25240" x="9829800" y="5676900"/>
          <p14:tracePt t="25253" x="9821863" y="5694363"/>
          <p14:tracePt t="25269" x="9812338" y="5710238"/>
          <p14:tracePt t="25286" x="9812338" y="5727700"/>
          <p14:tracePt t="25303" x="9779000" y="5770563"/>
          <p14:tracePt t="25320" x="9771063" y="5778500"/>
          <p14:tracePt t="25323" x="9771063" y="5788025"/>
          <p14:tracePt t="25336" x="9761538" y="5813425"/>
          <p14:tracePt t="25353" x="9761538" y="5829300"/>
          <p14:tracePt t="25356" x="9761538" y="5846763"/>
          <p14:tracePt t="25371" x="9761538" y="5864225"/>
          <p14:tracePt t="25386" x="9753600" y="5889625"/>
          <p14:tracePt t="25403" x="9745663" y="5905500"/>
          <p14:tracePt t="25419" x="9736138" y="5932488"/>
          <p14:tracePt t="25436" x="9736138" y="5973763"/>
          <p14:tracePt t="25452" x="9736138" y="5999163"/>
          <p14:tracePt t="25469" x="9736138" y="6034088"/>
          <p14:tracePt t="25486" x="9736138" y="6067425"/>
          <p14:tracePt t="25502" x="9736138" y="6092825"/>
          <p14:tracePt t="25519" x="9736138" y="6127750"/>
          <p14:tracePt t="25537" x="9736138" y="6153150"/>
          <p14:tracePt t="25553" x="9745663" y="6194425"/>
          <p14:tracePt t="25556" x="9745663" y="6203950"/>
          <p14:tracePt t="25569" x="9753600" y="6211888"/>
          <p14:tracePt t="25572" x="9753600" y="6221413"/>
          <p14:tracePt t="25574" x="9753600" y="6229350"/>
          <p14:tracePt t="25587" x="9771063" y="6254750"/>
          <p14:tracePt t="25610" x="9771063" y="6272213"/>
          <p14:tracePt t="25622" x="9779000" y="6280150"/>
          <p14:tracePt t="25627" x="9786938" y="6280150"/>
          <p14:tracePt t="25637" x="9786938" y="6288088"/>
          <p14:tracePt t="25653" x="9786938" y="6297613"/>
          <p14:tracePt t="25669" x="9796463" y="6305550"/>
          <p14:tracePt t="25687" x="9812338" y="6323013"/>
          <p14:tracePt t="25710" x="9821863" y="6323013"/>
          <p14:tracePt t="25722" x="9829800" y="6323013"/>
          <p14:tracePt t="25726" x="9839325" y="6330950"/>
          <p14:tracePt t="25741" x="9855200" y="6330950"/>
          <p14:tracePt t="25755" x="9898063" y="6338888"/>
          <p14:tracePt t="25757" x="9906000" y="6338888"/>
          <p14:tracePt t="25759" x="9923463" y="6348413"/>
          <p14:tracePt t="25770" x="9956800" y="6365875"/>
          <p14:tracePt t="25772" x="9983788" y="6365875"/>
          <p14:tracePt t="25785" x="10034588" y="6381750"/>
          <p14:tracePt t="25787" x="10059988" y="6381750"/>
          <p14:tracePt t="25802" x="10126663" y="6407150"/>
          <p14:tracePt t="25819" x="10186988" y="6416675"/>
          <p14:tracePt t="25836" x="10237788" y="6424613"/>
          <p14:tracePt t="25853" x="10280650" y="6442075"/>
          <p14:tracePt t="25856" x="10288588" y="6450013"/>
          <p14:tracePt t="25859" x="10298113" y="6450013"/>
          <p14:tracePt t="25860" x="10306050" y="6450013"/>
          <p14:tracePt t="25869" x="10323513" y="6450013"/>
          <p14:tracePt t="25870" x="10339388" y="6457950"/>
          <p14:tracePt t="25885" x="10374313" y="6457950"/>
          <p14:tracePt t="25903" x="10390188" y="6457950"/>
          <p14:tracePt t="25919" x="10399713" y="6457950"/>
          <p14:tracePt t="25922" x="10407650" y="6457950"/>
          <p14:tracePt t="25936" x="10425113" y="6457950"/>
          <p14:tracePt t="25954" x="10467975" y="6457950"/>
          <p14:tracePt t="25969" x="10493375" y="6457950"/>
          <p14:tracePt t="25986" x="10509250" y="6457950"/>
          <p14:tracePt t="26003" x="10518775" y="6457950"/>
          <p14:tracePt t="26031" x="10526713" y="6457950"/>
          <p14:tracePt t="26040" x="10534650" y="6450013"/>
          <p14:tracePt t="26064" x="10544175" y="6450013"/>
          <p14:tracePt t="26067" x="10544175" y="6442075"/>
          <p14:tracePt t="26111" x="10552113" y="6442075"/>
          <p14:tracePt t="26147" x="10560050" y="6432550"/>
          <p14:tracePt t="26158" x="10560050" y="6424613"/>
          <p14:tracePt t="26168" x="10560050" y="6416675"/>
          <p14:tracePt t="26187" x="10560050" y="6381750"/>
          <p14:tracePt t="26204" x="10560050" y="6356350"/>
          <p14:tracePt t="26219" x="10560050" y="6348413"/>
          <p14:tracePt t="26236" x="10560050" y="6323013"/>
          <p14:tracePt t="26252" x="10560050" y="6305550"/>
          <p14:tracePt t="26269" x="10560050" y="6280150"/>
          <p14:tracePt t="26286" x="10560050" y="6246813"/>
          <p14:tracePt t="26303" x="10560050" y="6229350"/>
          <p14:tracePt t="26306" x="10560050" y="6221413"/>
          <p14:tracePt t="26319" x="10560050" y="6203950"/>
          <p14:tracePt t="26323" x="10560050" y="6194425"/>
          <p14:tracePt t="26325" x="10560050" y="6186488"/>
          <p14:tracePt t="26336" x="10544175" y="6178550"/>
          <p14:tracePt t="26352" x="10544175" y="6161088"/>
          <p14:tracePt t="26369" x="10544175" y="6135688"/>
          <p14:tracePt t="26372" x="10544175" y="6127750"/>
          <p14:tracePt t="26386" x="10544175" y="6118225"/>
          <p14:tracePt t="26402" x="10526713" y="6110288"/>
          <p14:tracePt t="26419" x="10526713" y="6092825"/>
          <p14:tracePt t="26436" x="10526713" y="6076950"/>
          <p14:tracePt t="26452" x="10518775" y="6067425"/>
          <p14:tracePt t="26469" x="10518775" y="6049963"/>
          <p14:tracePt t="26486" x="10518775" y="6034088"/>
          <p14:tracePt t="26504" x="10509250" y="6024563"/>
          <p14:tracePt t="26520" x="10509250" y="6008688"/>
          <p14:tracePt t="26537" x="10493375" y="5999163"/>
          <p14:tracePt t="26553" x="10493375" y="5973763"/>
          <p14:tracePt t="26570" x="10493375" y="5957888"/>
          <p14:tracePt t="26587" x="10475913" y="5940425"/>
          <p14:tracePt t="26603" x="10475913" y="5922963"/>
          <p14:tracePt t="26620" x="10475913" y="5915025"/>
          <p14:tracePt t="26636" x="10467975" y="5897563"/>
          <p14:tracePt t="26659" x="10467975" y="5889625"/>
          <p14:tracePt t="26677" x="10467975" y="5880100"/>
          <p14:tracePt t="26686" x="10458450" y="5872163"/>
          <p14:tracePt t="26740" x="10450513" y="5872163"/>
          <p14:tracePt t="26842" x="10442575" y="5872163"/>
          <p14:tracePt t="26896" x="10433050" y="5880100"/>
          <p14:tracePt t="26906" x="10425113" y="5880100"/>
          <p14:tracePt t="26977" x="10425113" y="5889625"/>
          <p14:tracePt t="27092" x="10415588" y="5889625"/>
          <p14:tracePt t="27107" x="10415588" y="5880100"/>
          <p14:tracePt t="27112" x="10399713" y="5864225"/>
          <p14:tracePt t="27125" x="10399713" y="5854700"/>
          <p14:tracePt t="27129" x="10399713" y="5838825"/>
          <p14:tracePt t="27141" x="10399713" y="5829300"/>
          <p14:tracePt t="27153" x="10382250" y="5795963"/>
          <p14:tracePt t="27169" x="10374313" y="5778500"/>
          <p14:tracePt t="27185" x="10364788" y="5761038"/>
          <p14:tracePt t="27203" x="10364788" y="5735638"/>
          <p14:tracePt t="27221" x="10356850" y="5710238"/>
          <p14:tracePt t="27224" x="10348913" y="5702300"/>
          <p14:tracePt t="27235" x="10348913" y="5676900"/>
          <p14:tracePt t="27251" x="10331450" y="5651500"/>
          <p14:tracePt t="27268" x="10331450" y="5626100"/>
          <p14:tracePt t="27272" x="10313988" y="5608638"/>
          <p14:tracePt t="27285" x="10306050" y="5583238"/>
          <p14:tracePt t="27302" x="10288588" y="5565775"/>
          <p14:tracePt t="27319" x="10271125" y="5549900"/>
          <p14:tracePt t="27322" x="10271125" y="5540375"/>
          <p14:tracePt t="27341" x="10255250" y="5524500"/>
          <p14:tracePt t="27362" x="10255250" y="5514975"/>
          <p14:tracePt t="27380" x="10245725" y="5507038"/>
          <p14:tracePt t="27395" x="10237788" y="5507038"/>
          <p14:tracePt t="27404" x="10229850" y="5507038"/>
          <p14:tracePt t="27410" x="10220325" y="5489575"/>
          <p14:tracePt t="27419" x="10212388" y="5489575"/>
          <p14:tracePt t="27435" x="10194925" y="5489575"/>
          <p14:tracePt t="27452" x="10179050" y="5489575"/>
          <p14:tracePt t="27468" x="10136188" y="5489575"/>
          <p14:tracePt t="27485" x="10101263" y="5497513"/>
          <p14:tracePt t="27502" x="10059988" y="5507038"/>
          <p14:tracePt t="27506" x="10050463" y="5514975"/>
          <p14:tracePt t="27518" x="10017125" y="5524500"/>
          <p14:tracePt t="27535" x="9948863" y="5540375"/>
          <p14:tracePt t="27538" x="9923463" y="5549900"/>
          <p14:tracePt t="27552" x="9880600" y="5557838"/>
          <p14:tracePt t="27568" x="9855200" y="5575300"/>
          <p14:tracePt t="27585" x="9829800" y="5575300"/>
          <p14:tracePt t="27636" x="9821863" y="5575300"/>
          <p14:tracePt t="27712" x="9812338" y="5575300"/>
          <p14:tracePt t="27735" x="9812338" y="5565775"/>
          <p14:tracePt t="27746" x="9812338" y="5549900"/>
          <p14:tracePt t="27761" x="9812338" y="5532438"/>
          <p14:tracePt t="27769" x="9812338" y="5524500"/>
          <p14:tracePt t="27785" x="9839325" y="5481638"/>
          <p14:tracePt t="27802" x="9906000" y="5421313"/>
          <p14:tracePt t="27805" x="9923463" y="5405438"/>
          <p14:tracePt t="27819" x="10009188" y="5327650"/>
          <p14:tracePt t="27835" x="10075863" y="5251450"/>
          <p14:tracePt t="27852" x="10118725" y="5183188"/>
          <p14:tracePt t="27856" x="10126663" y="5175250"/>
          <p14:tracePt t="27868" x="10144125" y="5157788"/>
          <p14:tracePt t="27884" x="10161588" y="5132388"/>
          <p14:tracePt t="27901" x="10179050" y="5106988"/>
          <p14:tracePt t="27919" x="10204450" y="5099050"/>
          <p14:tracePt t="27922" x="10212388" y="5091113"/>
          <p14:tracePt t="27935" x="10220325" y="5081588"/>
          <p14:tracePt t="27954" x="10229850" y="5081588"/>
          <p14:tracePt t="28001" x="10237788" y="5081588"/>
          <p14:tracePt t="28035" x="10245725" y="5081588"/>
          <p14:tracePt t="28057" x="10255250" y="5081588"/>
          <p14:tracePt t="28087" x="10263188" y="5091113"/>
          <p14:tracePt t="28096" x="10271125" y="5099050"/>
          <p14:tracePt t="28103" x="10271125" y="5106988"/>
          <p14:tracePt t="28106" x="10271125" y="5116513"/>
          <p14:tracePt t="28117" x="10280650" y="5132388"/>
          <p14:tracePt t="28120" x="10280650" y="5149850"/>
          <p14:tracePt t="28134" x="10288588" y="5183188"/>
          <p14:tracePt t="28151" x="10298113" y="5243513"/>
          <p14:tracePt t="28154" x="10306050" y="5268913"/>
          <p14:tracePt t="28168" x="10306050" y="5319713"/>
          <p14:tracePt t="28170" x="10306050" y="5345113"/>
          <p14:tracePt t="28185" x="10331450" y="5438775"/>
          <p14:tracePt t="28201" x="10348913" y="5549900"/>
          <p14:tracePt t="28204" x="10348913" y="5565775"/>
          <p14:tracePt t="28218" x="10348913" y="5641975"/>
          <p14:tracePt t="28220" x="10348913" y="5668963"/>
          <p14:tracePt t="28236" x="10348913" y="5761038"/>
          <p14:tracePt t="28251" x="10348913" y="5846763"/>
          <p14:tracePt t="28268" x="10348913" y="5940425"/>
          <p14:tracePt t="28272" x="10348913" y="5957888"/>
          <p14:tracePt t="28285" x="10348913" y="5999163"/>
          <p14:tracePt t="28289" x="10348913" y="6024563"/>
          <p14:tracePt t="28302" x="10348913" y="6076950"/>
          <p14:tracePt t="28306" x="10348913" y="6092825"/>
          <p14:tracePt t="28308" x="10348913" y="6102350"/>
          <p14:tracePt t="28318" x="10348913" y="6110288"/>
          <p14:tracePt t="28334" x="10348913" y="6118225"/>
          <p14:tracePt t="28351" x="10348913" y="6127750"/>
          <p14:tracePt t="29062" x="10348913" y="6143625"/>
          <p14:tracePt t="29072" x="10348913" y="6153150"/>
          <p14:tracePt t="29074" x="10348913" y="6161088"/>
          <p14:tracePt t="29077" x="10348913" y="6169025"/>
          <p14:tracePt t="29083" x="10348913" y="6178550"/>
          <p14:tracePt t="29102" x="10348913" y="6221413"/>
          <p14:tracePt t="29117" x="10356850" y="6246813"/>
          <p14:tracePt t="29134" x="10356850" y="6305550"/>
          <p14:tracePt t="29151" x="10356850" y="6338888"/>
          <p14:tracePt t="29155" x="10356850" y="6356350"/>
          <p14:tracePt t="29167" x="10364788" y="6373813"/>
          <p14:tracePt t="29184" x="10374313" y="6391275"/>
          <p14:tracePt t="29245" x="10382250" y="6391275"/>
          <p14:tracePt t="29263" x="10390188" y="6391275"/>
          <p14:tracePt t="29272" x="10399713" y="6391275"/>
          <p14:tracePt t="29286" x="10458450" y="6391275"/>
          <p14:tracePt t="29290" x="10483850" y="6391275"/>
          <p14:tracePt t="29293" x="10501313" y="6391275"/>
          <p14:tracePt t="29301" x="10552113" y="6391275"/>
          <p14:tracePt t="29317" x="10637838" y="6381750"/>
          <p14:tracePt t="29333" x="10679113" y="6373813"/>
          <p14:tracePt t="29335" x="10688638" y="6373813"/>
          <p14:tracePt t="29350" x="10704513" y="6356350"/>
          <p14:tracePt t="29367" x="10739438" y="6356350"/>
          <p14:tracePt t="29384" x="10756900" y="6330950"/>
          <p14:tracePt t="29400" x="10798175" y="6288088"/>
          <p14:tracePt t="29418" x="10858500" y="6178550"/>
          <p14:tracePt t="29421" x="10883900" y="6153150"/>
          <p14:tracePt t="29435" x="10942638" y="6059488"/>
          <p14:tracePt t="29452" x="10993438" y="5991225"/>
          <p14:tracePt t="29467" x="10993438" y="5965825"/>
          <p14:tracePt t="29485" x="11010900" y="5948363"/>
          <p14:tracePt t="29501" x="11018838" y="5932488"/>
          <p14:tracePt t="29518" x="11036300" y="5905500"/>
          <p14:tracePt t="29534" x="11036300" y="5889625"/>
          <p14:tracePt t="29551" x="11036300" y="5872163"/>
          <p14:tracePt t="29554" x="11036300" y="5864225"/>
          <p14:tracePt t="29556" x="11036300" y="5854700"/>
          <p14:tracePt t="29568" x="11036300" y="5846763"/>
          <p14:tracePt t="29583" x="11036300" y="5838825"/>
          <p14:tracePt t="29600" x="11036300" y="5821363"/>
          <p14:tracePt t="29617" x="11036300" y="5813425"/>
          <p14:tracePt t="29635" x="11036300" y="5803900"/>
          <p14:tracePt t="29655" x="11036300" y="5795963"/>
          <p14:tracePt t="29689" x="11036300" y="5788025"/>
          <p14:tracePt t="29701" x="11036300" y="5778500"/>
          <p14:tracePt t="29714" x="11036300" y="5770563"/>
          <p14:tracePt t="29718" x="11036300" y="5761038"/>
          <p14:tracePt t="29734" x="11036300" y="5745163"/>
          <p14:tracePt t="29752" x="11036300" y="5735638"/>
          <p14:tracePt t="29756" x="11036300" y="5727700"/>
          <p14:tracePt t="29769" x="11036300" y="5710238"/>
          <p14:tracePt t="29774" x="11028363" y="5702300"/>
          <p14:tracePt t="29800" x="11028363" y="5694363"/>
          <p14:tracePt t="29924" x="11018838" y="5694363"/>
          <p14:tracePt t="29938" x="11010900" y="5694363"/>
          <p14:tracePt t="29949" x="11002963" y="5694363"/>
          <p14:tracePt t="29957" x="11002963" y="5702300"/>
          <p14:tracePt t="29968" x="10993438" y="5710238"/>
          <p14:tracePt t="29984" x="10977563" y="5727700"/>
          <p14:tracePt t="29988" x="10960100" y="5735638"/>
          <p14:tracePt t="29999" x="10934700" y="5761038"/>
          <p14:tracePt t="30016" x="10909300" y="5795963"/>
          <p14:tracePt t="30020" x="10901363" y="5813425"/>
          <p14:tracePt t="30033" x="10874375" y="5846763"/>
          <p14:tracePt t="30036" x="10866438" y="5864225"/>
          <p14:tracePt t="30051" x="10823575" y="5932488"/>
          <p14:tracePt t="30067" x="10764838" y="6024563"/>
          <p14:tracePt t="30070" x="10747375" y="6049963"/>
          <p14:tracePt t="30082" x="10704513" y="6118225"/>
          <p14:tracePt t="30101" x="10637838" y="6237288"/>
          <p14:tracePt t="30117" x="10585450" y="6305550"/>
          <p14:tracePt t="30133" x="10560050" y="6356350"/>
          <p14:tracePt t="30150" x="10544175" y="6381750"/>
          <p14:tracePt t="30167" x="10534650" y="6399213"/>
          <p14:tracePt t="30184" x="10526713" y="6407150"/>
          <p14:tracePt t="30201" x="10526713" y="6416675"/>
          <p14:tracePt t="30218" x="10526713" y="6432550"/>
          <p14:tracePt t="30235" x="10518775" y="6450013"/>
          <p14:tracePt t="30251" x="10518775" y="6467475"/>
          <p14:tracePt t="30268" x="10518775" y="6475413"/>
          <p14:tracePt t="30283" x="10509250" y="6500813"/>
          <p14:tracePt t="30300" x="10501313" y="6518275"/>
          <p14:tracePt t="30317" x="10493375" y="6535738"/>
          <p14:tracePt t="30341" x="10493375" y="6543675"/>
          <p14:tracePt t="30791" x="10509250" y="6543675"/>
          <p14:tracePt t="30799" x="10544175" y="6543675"/>
          <p14:tracePt t="30807" x="10585450" y="6543675"/>
          <p14:tracePt t="30814" x="10653713" y="6526213"/>
          <p14:tracePt t="30819" x="10688638" y="6518275"/>
          <p14:tracePt t="30822" x="10721975" y="6510338"/>
          <p14:tracePt t="30825" x="10823575" y="6483350"/>
          <p14:tracePt t="30828" x="10874375" y="6467475"/>
          <p14:tracePt t="30833" x="10917238" y="6467475"/>
          <p14:tracePt t="30849" x="11087100" y="6424613"/>
          <p14:tracePt t="30866" x="11198225" y="6399213"/>
          <p14:tracePt t="30882" x="11317288" y="6381750"/>
          <p14:tracePt t="30887" x="11333163" y="6373813"/>
          <p14:tracePt t="30899" x="11393488" y="6373813"/>
          <p14:tracePt t="30903" x="11418888" y="6365875"/>
          <p14:tracePt t="30905" x="11436350" y="6356350"/>
          <p14:tracePt t="30916" x="11477625" y="6348413"/>
          <p14:tracePt t="30933" x="11495088" y="6338888"/>
          <p14:tracePt t="30949" x="11503025" y="6330950"/>
          <p14:tracePt t="30952" x="11512550" y="6323013"/>
          <p14:tracePt t="30975" x="11520488" y="6313488"/>
          <p14:tracePt t="31012" x="11530013" y="6313488"/>
          <p14:tracePt t="31020" x="11537950" y="6305550"/>
          <p14:tracePt t="32867" x="11545888" y="6305550"/>
          <p14:tracePt t="32875" x="11545888" y="6297613"/>
          <p14:tracePt t="32881" x="11563350" y="6272213"/>
          <p14:tracePt t="32898" x="11571288" y="6237288"/>
          <p14:tracePt t="32915" x="11596688" y="6203950"/>
          <p14:tracePt t="32919" x="11606213" y="6186488"/>
          <p14:tracePt t="32921" x="11614150" y="6169025"/>
          <p14:tracePt t="32932" x="11614150" y="6161088"/>
          <p14:tracePt t="32933" x="11622088" y="6143625"/>
          <p14:tracePt t="32948" x="11622088" y="6110288"/>
          <p14:tracePt t="32965" x="11622088" y="6102350"/>
          <p14:tracePt t="32967" x="11622088" y="6092825"/>
          <p14:tracePt t="32981" x="11631613" y="6067425"/>
          <p14:tracePt t="32985" x="11631613" y="6059488"/>
          <p14:tracePt t="33000" x="11631613" y="6016625"/>
          <p14:tracePt t="33015" x="11631613" y="5983288"/>
          <p14:tracePt t="33032" x="11631613" y="5940425"/>
          <p14:tracePt t="33037" x="11631613" y="5932488"/>
          <p14:tracePt t="33039" x="11614150" y="5932488"/>
          <p14:tracePt t="33047" x="11614150" y="5905500"/>
          <p14:tracePt t="33064" x="11588750" y="5872163"/>
          <p14:tracePt t="33081" x="11563350" y="5821363"/>
          <p14:tracePt t="33084" x="11555413" y="5813425"/>
          <p14:tracePt t="33086" x="11555413" y="5803900"/>
          <p14:tracePt t="33098" x="11520488" y="5770563"/>
          <p14:tracePt t="33115" x="11477625" y="5719763"/>
          <p14:tracePt t="33118" x="11469688" y="5710238"/>
          <p14:tracePt t="33131" x="11410950" y="5676900"/>
          <p14:tracePt t="33134" x="11385550" y="5651500"/>
          <p14:tracePt t="33149" x="11333163" y="5608638"/>
          <p14:tracePt t="33165" x="11291888" y="5565775"/>
          <p14:tracePt t="33181" x="11241088" y="5540375"/>
          <p14:tracePt t="33199" x="11188700" y="5497513"/>
          <p14:tracePt t="33215" x="11155363" y="5481638"/>
          <p14:tracePt t="33232" x="11129963" y="5472113"/>
          <p14:tracePt t="33248" x="11112500" y="5464175"/>
          <p14:tracePt t="33251" x="11104563" y="5464175"/>
          <p14:tracePt t="33266" x="11096625" y="5464175"/>
          <p14:tracePt t="33269" x="11087100" y="5464175"/>
          <p14:tracePt t="33282" x="11061700" y="5464175"/>
          <p14:tracePt t="33285" x="11053763" y="5464175"/>
          <p14:tracePt t="33298" x="11010900" y="5464175"/>
          <p14:tracePt t="33315" x="10960100" y="5464175"/>
          <p14:tracePt t="33331" x="10917238" y="5464175"/>
          <p14:tracePt t="33334" x="10901363" y="5464175"/>
          <p14:tracePt t="33336" x="10891838" y="5464175"/>
          <p14:tracePt t="33348" x="10841038" y="5464175"/>
          <p14:tracePt t="33366" x="10764838" y="5489575"/>
          <p14:tracePt t="33381" x="10671175" y="5514975"/>
          <p14:tracePt t="33399" x="10569575" y="5540375"/>
          <p14:tracePt t="33415" x="10483850" y="5565775"/>
          <p14:tracePt t="33432" x="10415588" y="5600700"/>
          <p14:tracePt t="33449" x="10323513" y="5651500"/>
          <p14:tracePt t="33453" x="10306050" y="5668963"/>
          <p14:tracePt t="33455" x="10280650" y="5684838"/>
          <p14:tracePt t="33464" x="10237788" y="5702300"/>
          <p14:tracePt t="33481" x="10161588" y="5770563"/>
          <p14:tracePt t="33484" x="10136188" y="5788025"/>
          <p14:tracePt t="33486" x="10110788" y="5803900"/>
          <p14:tracePt t="33497" x="10042525" y="5880100"/>
          <p14:tracePt t="33514" x="9948863" y="5999163"/>
          <p14:tracePt t="33531" x="9872663" y="6110288"/>
          <p14:tracePt t="33534" x="9855200" y="6143625"/>
          <p14:tracePt t="33548" x="9804400" y="6229350"/>
          <p14:tracePt t="33550" x="9786938" y="6262688"/>
          <p14:tracePt t="33565" x="9745663" y="6338888"/>
          <p14:tracePt t="33581" x="9720263" y="6424613"/>
          <p14:tracePt t="33599" x="9720263" y="6492875"/>
          <p14:tracePt t="33615" x="9720263" y="6535738"/>
          <p14:tracePt t="33631" x="9720263" y="6561138"/>
          <p14:tracePt t="33648" x="9720263" y="6611938"/>
          <p14:tracePt t="33665" x="9753600" y="6654800"/>
          <p14:tracePt t="33668" x="9761538" y="6670675"/>
          <p14:tracePt t="33681" x="9779000" y="6688138"/>
          <p14:tracePt t="33684" x="9786938" y="6696075"/>
          <p14:tracePt t="33697" x="9829800" y="6721475"/>
          <p14:tracePt t="33714" x="9872663" y="6738938"/>
          <p14:tracePt t="33731" x="9948863" y="6756400"/>
          <p14:tracePt t="33735" x="9956800" y="6756400"/>
          <p14:tracePt t="33737" x="9983788" y="6756400"/>
          <p14:tracePt t="33748" x="10067925" y="6772275"/>
          <p14:tracePt t="33766" x="10220325" y="6772275"/>
          <p14:tracePt t="33781" x="10331450" y="6772275"/>
          <p14:tracePt t="33798" x="10407650" y="6772275"/>
          <p14:tracePt t="33814" x="10433050" y="6772275"/>
          <p14:tracePt t="33831" x="10442575" y="6772275"/>
          <p14:tracePt t="33848" x="10458450" y="6772275"/>
          <p14:tracePt t="33868" x="10475913" y="6764338"/>
          <p14:tracePt t="33882" x="10493375" y="6756400"/>
          <p14:tracePt t="33885" x="10509250" y="6746875"/>
          <p14:tracePt t="33899" x="10544175" y="6721475"/>
          <p14:tracePt t="33902" x="10560050" y="6705600"/>
          <p14:tracePt t="33905" x="10560050" y="6696075"/>
          <p14:tracePt t="33914" x="10585450" y="6688138"/>
          <p14:tracePt t="33931" x="10620375" y="6654800"/>
          <p14:tracePt t="33934" x="10637838" y="6637338"/>
          <p14:tracePt t="33947" x="10671175" y="6594475"/>
          <p14:tracePt t="33950" x="10679113" y="6586538"/>
          <p14:tracePt t="33953" x="10696575" y="6577013"/>
          <p14:tracePt t="33965" x="10714038" y="6543675"/>
          <p14:tracePt t="33981" x="10747375" y="6492875"/>
          <p14:tracePt t="33998" x="10772775" y="6457950"/>
          <p14:tracePt t="34000" x="10782300" y="6442075"/>
          <p14:tracePt t="34015" x="10798175" y="6399213"/>
          <p14:tracePt t="34031" x="10807700" y="6356350"/>
          <p14:tracePt t="34048" x="10823575" y="6323013"/>
          <p14:tracePt t="34065" x="10833100" y="6280150"/>
          <p14:tracePt t="34069" x="10841038" y="6272213"/>
          <p14:tracePt t="34072" x="10841038" y="6254750"/>
          <p14:tracePt t="34081" x="10841038" y="6237288"/>
          <p14:tracePt t="34084" x="10841038" y="6229350"/>
          <p14:tracePt t="34097" x="10841038" y="6203950"/>
          <p14:tracePt t="34100" x="10841038" y="6194425"/>
          <p14:tracePt t="34102" x="10841038" y="6178550"/>
          <p14:tracePt t="34114" x="10841038" y="6161088"/>
          <p14:tracePt t="34131" x="10841038" y="6118225"/>
          <p14:tracePt t="34134" x="10841038" y="6110288"/>
          <p14:tracePt t="34147" x="10815638" y="6084888"/>
          <p14:tracePt t="34165" x="10790238" y="6049963"/>
          <p14:tracePt t="34180" x="10764838" y="6016625"/>
          <p14:tracePt t="34183" x="10756900" y="6008688"/>
          <p14:tracePt t="34198" x="10739438" y="5991225"/>
          <p14:tracePt t="34199" x="10729913" y="5983288"/>
          <p14:tracePt t="34215" x="10688638" y="5940425"/>
          <p14:tracePt t="34231" x="10653713" y="5915025"/>
          <p14:tracePt t="34248" x="10620375" y="5897563"/>
          <p14:tracePt t="34264" x="10594975" y="5889625"/>
          <p14:tracePt t="34281" x="10560050" y="5872163"/>
          <p14:tracePt t="34285" x="10552113" y="5872163"/>
          <p14:tracePt t="34287" x="10544175" y="5872163"/>
          <p14:tracePt t="34299" x="10509250" y="5872163"/>
          <p14:tracePt t="34314" x="10467975" y="5872163"/>
          <p14:tracePt t="34331" x="10433050" y="5872163"/>
          <p14:tracePt t="34347" x="10390188" y="5872163"/>
          <p14:tracePt t="34351" x="10374313" y="5880100"/>
          <p14:tracePt t="34353" x="10364788" y="5880100"/>
          <p14:tracePt t="34364" x="10339388" y="5880100"/>
          <p14:tracePt t="34367" x="10331450" y="5889625"/>
          <p14:tracePt t="34381" x="10298113" y="5897563"/>
          <p14:tracePt t="34397" x="10263188" y="5915025"/>
          <p14:tracePt t="34414" x="10229850" y="5922963"/>
          <p14:tracePt t="34431" x="10194925" y="5948363"/>
          <p14:tracePt t="34452" x="10186988" y="5957888"/>
          <p14:tracePt t="34464" x="10179050" y="5965825"/>
          <p14:tracePt t="34481" x="10161588" y="5983288"/>
          <p14:tracePt t="34485" x="10153650" y="5991225"/>
          <p14:tracePt t="34499" x="10153650" y="6008688"/>
          <p14:tracePt t="34515" x="10153650" y="6024563"/>
          <p14:tracePt t="34532" x="10153650" y="6059488"/>
          <p14:tracePt t="34551" x="10153650" y="6084888"/>
          <p14:tracePt t="34555" x="10153650" y="6092825"/>
          <p14:tracePt t="34559" x="10153650" y="6102350"/>
          <p14:tracePt t="34568" x="10153650" y="6110288"/>
          <p14:tracePt t="34570" x="10153650" y="6118225"/>
          <p14:tracePt t="34581" x="10161588" y="6135688"/>
          <p14:tracePt t="34597" x="10179050" y="6153150"/>
          <p14:tracePt t="34615" x="10212388" y="6169025"/>
          <p14:tracePt t="34632" x="10263188" y="6186488"/>
          <p14:tracePt t="34648" x="10331450" y="6211888"/>
          <p14:tracePt t="34652" x="10339388" y="6211888"/>
          <p14:tracePt t="34664" x="10390188" y="6229350"/>
          <p14:tracePt t="34668" x="10415588" y="6229350"/>
          <p14:tracePt t="34681" x="10458450" y="6229350"/>
          <p14:tracePt t="34684" x="10467975" y="6229350"/>
          <p14:tracePt t="34697" x="10501313" y="6229350"/>
          <p14:tracePt t="34700" x="10509250" y="6229350"/>
          <p14:tracePt t="34714" x="10518775" y="6229350"/>
          <p14:tracePt t="34730" x="10544175" y="6229350"/>
          <p14:tracePt t="34748" x="10560050" y="6229350"/>
          <p14:tracePt t="34751" x="10569575" y="6229350"/>
          <p14:tracePt t="34765" x="10594975" y="6229350"/>
          <p14:tracePt t="34769" x="10594975" y="6221413"/>
          <p14:tracePt t="34781" x="10612438" y="6203950"/>
          <p14:tracePt t="34797" x="10637838" y="6194425"/>
          <p14:tracePt t="34814" x="10653713" y="6178550"/>
          <p14:tracePt t="34843" x="10663238" y="6169025"/>
          <p14:tracePt t="34855" x="10671175" y="6161088"/>
          <p14:tracePt t="34871" x="10679113" y="6153150"/>
          <p14:tracePt t="34891" x="10688638" y="6143625"/>
          <p14:tracePt t="34918" x="10688638" y="6127750"/>
          <p14:tracePt t="35197" x="10704513" y="6118225"/>
          <p14:tracePt t="35203" x="10714038" y="6110288"/>
          <p14:tracePt t="35216" x="10739438" y="6102350"/>
          <p14:tracePt t="35230" x="10756900" y="6084888"/>
          <p14:tracePt t="35247" x="10772775" y="6059488"/>
          <p14:tracePt t="35263" x="10798175" y="6016625"/>
          <p14:tracePt t="35280" x="10848975" y="5932488"/>
          <p14:tracePt t="35297" x="10901363" y="5821363"/>
          <p14:tracePt t="35300" x="10909300" y="5795963"/>
          <p14:tracePt t="35302" x="10917238" y="5770563"/>
          <p14:tracePt t="35313" x="10934700" y="5710238"/>
          <p14:tracePt t="35316" x="10942638" y="5694363"/>
          <p14:tracePt t="35331" x="10942638" y="5608638"/>
          <p14:tracePt t="35334" x="10942638" y="5583238"/>
          <p14:tracePt t="35347" x="10942638" y="5540375"/>
          <p14:tracePt t="35363" x="10942638" y="5514975"/>
          <p14:tracePt t="35366" x="10942638" y="5497513"/>
          <p14:tracePt t="35381" x="10942638" y="5481638"/>
          <p14:tracePt t="35397" x="10942638" y="5464175"/>
          <p14:tracePt t="35414" x="10934700" y="5456238"/>
          <p14:tracePt t="35431" x="10917238" y="5438775"/>
          <p14:tracePt t="35447" x="10901363" y="5421313"/>
          <p14:tracePt t="35450" x="10891838" y="5421313"/>
          <p14:tracePt t="35464" x="10848975" y="5405438"/>
          <p14:tracePt t="35481" x="10823575" y="5395913"/>
          <p14:tracePt t="35485" x="10815638" y="5395913"/>
          <p14:tracePt t="35489" x="10807700" y="5395913"/>
          <p14:tracePt t="35491" x="10798175" y="5387975"/>
          <p14:tracePt t="35496" x="10790238" y="5387975"/>
          <p14:tracePt t="35513" x="10756900" y="5380038"/>
          <p14:tracePt t="35517" x="10747375" y="5380038"/>
          <p14:tracePt t="35519" x="10739438" y="5380038"/>
          <p14:tracePt t="35531" x="10704513" y="5380038"/>
          <p14:tracePt t="35546" x="10663238" y="5380038"/>
          <p14:tracePt t="35563" x="10620375" y="5380038"/>
          <p14:tracePt t="35566" x="10612438" y="5387975"/>
          <p14:tracePt t="35580" x="10585450" y="5395913"/>
          <p14:tracePt t="35597" x="10534650" y="5405438"/>
          <p14:tracePt t="35613" x="10493375" y="5413375"/>
          <p14:tracePt t="35629" x="10450513" y="5430838"/>
          <p14:tracePt t="35647" x="10407650" y="5438775"/>
          <p14:tracePt t="35663" x="10382250" y="5456238"/>
          <p14:tracePt t="35680" x="10356850" y="5464175"/>
          <p14:tracePt t="35697" x="10323513" y="5481638"/>
          <p14:tracePt t="35700" x="10313988" y="5489575"/>
          <p14:tracePt t="35703" x="10298113" y="5497513"/>
          <p14:tracePt t="35713" x="10298113" y="5507038"/>
          <p14:tracePt t="35717" x="10288588" y="5507038"/>
          <p14:tracePt t="35719" x="10280650" y="5514975"/>
          <p14:tracePt t="35730" x="10263188" y="5524500"/>
          <p14:tracePt t="35732" x="10255250" y="5532438"/>
          <p14:tracePt t="35746" x="10229850" y="5557838"/>
          <p14:tracePt t="35750" x="10212388" y="5565775"/>
          <p14:tracePt t="35763" x="10194925" y="5583238"/>
          <p14:tracePt t="35766" x="10179050" y="5600700"/>
          <p14:tracePt t="35768" x="10179050" y="5608638"/>
          <p14:tracePt t="35781" x="10144125" y="5651500"/>
          <p14:tracePt t="35800" x="10118725" y="5694363"/>
          <p14:tracePt t="35806" x="10101263" y="5719763"/>
          <p14:tracePt t="35815" x="10101263" y="5727700"/>
          <p14:tracePt t="35829" x="10101263" y="5770563"/>
          <p14:tracePt t="35847" x="10101263" y="5813425"/>
          <p14:tracePt t="35863" x="10101263" y="5854700"/>
          <p14:tracePt t="35880" x="10101263" y="5905500"/>
          <p14:tracePt t="35883" x="10101263" y="5922963"/>
          <p14:tracePt t="35896" x="10101263" y="5973763"/>
          <p14:tracePt t="35913" x="10118725" y="6049963"/>
          <p14:tracePt t="35915" x="10126663" y="6067425"/>
          <p14:tracePt t="35919" x="10136188" y="6084888"/>
          <p14:tracePt t="35929" x="10161588" y="6118225"/>
          <p14:tracePt t="35931" x="10169525" y="6127750"/>
          <p14:tracePt t="35946" x="10229850" y="6186488"/>
          <p14:tracePt t="35963" x="10280650" y="6229350"/>
          <p14:tracePt t="35966" x="10298113" y="6246813"/>
          <p14:tracePt t="35987" x="10339388" y="6272213"/>
          <p14:tracePt t="35991" x="10356850" y="6280150"/>
          <p14:tracePt t="35995" x="10364788" y="6288088"/>
          <p14:tracePt t="35996" x="10374313" y="6288088"/>
          <p14:tracePt t="36001" x="10382250" y="6288088"/>
          <p14:tracePt t="36016" x="10415588" y="6297613"/>
          <p14:tracePt t="36020" x="10425113" y="6305550"/>
          <p14:tracePt t="36023" x="10442575" y="6305550"/>
          <p14:tracePt t="36029" x="10475913" y="6313488"/>
          <p14:tracePt t="36047" x="10552113" y="6330950"/>
          <p14:tracePt t="36063" x="10612438" y="6330950"/>
          <p14:tracePt t="36079" x="10671175" y="6330950"/>
          <p14:tracePt t="36096" x="10696575" y="6330950"/>
          <p14:tracePt t="36113" x="10721975" y="6330950"/>
          <p14:tracePt t="36131" x="10739438" y="6330950"/>
          <p14:tracePt t="36147" x="10747375" y="6330950"/>
          <p14:tracePt t="36150" x="10756900" y="6323013"/>
          <p14:tracePt t="36152" x="10764838" y="6323013"/>
          <p14:tracePt t="36163" x="10772775" y="6313488"/>
          <p14:tracePt t="36180" x="10815638" y="6288088"/>
          <p14:tracePt t="36182" x="10823575" y="6280150"/>
          <p14:tracePt t="36197" x="10874375" y="6246813"/>
          <p14:tracePt t="36213" x="10909300" y="6211888"/>
          <p14:tracePt t="36229" x="10942638" y="6169025"/>
          <p14:tracePt t="36246" x="10977563" y="6127750"/>
          <p14:tracePt t="36263" x="11010900" y="6067425"/>
          <p14:tracePt t="36280" x="11036300" y="6016625"/>
          <p14:tracePt t="36296" x="11053763" y="5991225"/>
          <p14:tracePt t="36313" x="11071225" y="5965825"/>
          <p14:tracePt t="36330" x="11071225" y="5932488"/>
          <p14:tracePt t="36332" x="11071225" y="5922963"/>
          <p14:tracePt t="36348" x="11071225" y="5880100"/>
          <p14:tracePt t="36364" x="11071225" y="5829300"/>
          <p14:tracePt t="36367" x="11071225" y="5821363"/>
          <p14:tracePt t="36370" x="11061700" y="5813425"/>
          <p14:tracePt t="36379" x="11061700" y="5795963"/>
          <p14:tracePt t="36382" x="11061700" y="5778500"/>
          <p14:tracePt t="36396" x="11044238" y="5735638"/>
          <p14:tracePt t="36413" x="11018838" y="5694363"/>
          <p14:tracePt t="36429" x="10993438" y="5676900"/>
          <p14:tracePt t="36446" x="10977563" y="5659438"/>
          <p14:tracePt t="36463" x="10942638" y="5634038"/>
          <p14:tracePt t="36480" x="10901363" y="5600700"/>
          <p14:tracePt t="36497" x="10858500" y="5575300"/>
          <p14:tracePt t="36513" x="10823575" y="5557838"/>
          <p14:tracePt t="36516" x="10815638" y="5532438"/>
          <p14:tracePt t="36519" x="10807700" y="5532438"/>
          <p14:tracePt t="36530" x="10790238" y="5524500"/>
          <p14:tracePt t="36532" x="10782300" y="5524500"/>
          <p14:tracePt t="36546" x="10739438" y="5497513"/>
          <p14:tracePt t="36562" x="10688638" y="5489575"/>
          <p14:tracePt t="36566" x="10679113" y="5489575"/>
          <p14:tracePt t="36579" x="10663238" y="5489575"/>
          <p14:tracePt t="36582" x="10653713" y="5489575"/>
          <p14:tracePt t="36584" x="10645775" y="5489575"/>
          <p14:tracePt t="36595" x="10620375" y="5489575"/>
          <p14:tracePt t="36613" x="10585450" y="5489575"/>
          <p14:tracePt t="36629" x="10526713" y="5497513"/>
          <p14:tracePt t="36646" x="10483850" y="5514975"/>
          <p14:tracePt t="36663" x="10415588" y="5532438"/>
          <p14:tracePt t="36680" x="10374313" y="5540375"/>
          <p14:tracePt t="36684" x="10356850" y="5549900"/>
          <p14:tracePt t="36687" x="10348913" y="5549900"/>
          <p14:tracePt t="36695" x="10323513" y="5565775"/>
          <p14:tracePt t="36712" x="10288588" y="5591175"/>
          <p14:tracePt t="36729" x="10271125" y="5600700"/>
          <p14:tracePt t="36732" x="10263188" y="5608638"/>
          <p14:tracePt t="36746" x="10237788" y="5616575"/>
          <p14:tracePt t="36763" x="10220325" y="5634038"/>
          <p14:tracePt t="36779" x="10194925" y="5651500"/>
          <p14:tracePt t="36783" x="10186988" y="5668963"/>
          <p14:tracePt t="36797" x="10161588" y="5684838"/>
          <p14:tracePt t="36813" x="10126663" y="5719763"/>
          <p14:tracePt t="36829" x="10093325" y="5761038"/>
          <p14:tracePt t="36846" x="10067925" y="5795963"/>
          <p14:tracePt t="36863" x="10050463" y="5838825"/>
          <p14:tracePt t="36870" x="10050463" y="5846763"/>
          <p14:tracePt t="36880" x="10050463" y="5872163"/>
          <p14:tracePt t="36896" x="10050463" y="5905500"/>
          <p14:tracePt t="36912" x="10050463" y="5932488"/>
          <p14:tracePt t="36929" x="10059988" y="5957888"/>
          <p14:tracePt t="36932" x="10067925" y="5965825"/>
          <p14:tracePt t="36934" x="10075863" y="5965825"/>
          <p14:tracePt t="36945" x="10085388" y="5991225"/>
          <p14:tracePt t="36962" x="10101263" y="6024563"/>
          <p14:tracePt t="36966" x="10118725" y="6042025"/>
          <p14:tracePt t="36979" x="10144125" y="6092825"/>
          <p14:tracePt t="36982" x="10153650" y="6102350"/>
          <p14:tracePt t="36996" x="10245725" y="6153150"/>
          <p14:tracePt t="37013" x="10356850" y="6211888"/>
          <p14:tracePt t="37029" x="10458450" y="6254750"/>
          <p14:tracePt t="37045" x="10552113" y="6280150"/>
          <p14:tracePt t="37063" x="10602913" y="6297613"/>
          <p14:tracePt t="37080" x="10628313" y="6297613"/>
          <p14:tracePt t="37096" x="10645775" y="6297613"/>
          <p14:tracePt t="37113" x="10688638" y="6297613"/>
          <p14:tracePt t="37117" x="10704513" y="6297613"/>
          <p14:tracePt t="37120" x="10714038" y="6297613"/>
          <p14:tracePt t="37129" x="10747375" y="6297613"/>
          <p14:tracePt t="37132" x="10772775" y="6297613"/>
          <p14:tracePt t="37146" x="10858500" y="6297613"/>
          <p14:tracePt t="37163" x="10909300" y="6280150"/>
          <p14:tracePt t="37167" x="10926763" y="6280150"/>
          <p14:tracePt t="37169" x="10934700" y="6272213"/>
          <p14:tracePt t="37185" x="10942638" y="6272213"/>
          <p14:tracePt t="37195" x="10960100" y="6262688"/>
          <p14:tracePt t="37225" x="10977563" y="6254750"/>
          <p14:tracePt t="37237" x="10985500" y="6254750"/>
          <p14:tracePt t="37250" x="10993438" y="6246813"/>
          <p14:tracePt t="37263" x="11002963" y="6237288"/>
          <p14:tracePt t="37281" x="11018838" y="6237288"/>
          <p14:tracePt t="37299" x="11036300" y="6237288"/>
          <p14:tracePt t="37316" x="11044238" y="6221413"/>
          <p14:tracePt t="37330" x="11053763" y="6221413"/>
          <p14:tracePt t="37347" x="11061700" y="6211888"/>
          <p14:tracePt t="37384" x="11061700" y="6203950"/>
          <p14:tracePt t="37694" x="11071225" y="6194425"/>
          <p14:tracePt t="37709" x="11087100" y="6186488"/>
          <p14:tracePt t="37723" x="11087100" y="6178550"/>
          <p14:tracePt t="37731" x="11104563" y="6169025"/>
          <p14:tracePt t="37746" x="11112500" y="6161088"/>
          <p14:tracePt t="37762" x="11122025" y="6135688"/>
          <p14:tracePt t="37779" x="11147425" y="6110288"/>
          <p14:tracePt t="37795" x="11155363" y="6092825"/>
          <p14:tracePt t="37812" x="11180763" y="6076950"/>
          <p14:tracePt t="37828" x="11188700" y="6049963"/>
          <p14:tracePt t="37832" x="11188700" y="6042025"/>
          <p14:tracePt t="37845" x="11206163" y="6016625"/>
          <p14:tracePt t="37848" x="11215688" y="6016625"/>
          <p14:tracePt t="37851" x="11223625" y="5999163"/>
          <p14:tracePt t="37862" x="11223625" y="5973763"/>
          <p14:tracePt t="37864" x="11231563" y="5957888"/>
          <p14:tracePt t="37879" x="11249025" y="5905500"/>
          <p14:tracePt t="37884" x="11249025" y="5897563"/>
          <p14:tracePt t="37895" x="11256963" y="5854700"/>
          <p14:tracePt t="37913" x="11256963" y="5813425"/>
          <p14:tracePt t="37929" x="11256963" y="5761038"/>
          <p14:tracePt t="37930" x="11256963" y="5745163"/>
          <p14:tracePt t="37945" x="11256963" y="5694363"/>
          <p14:tracePt t="37962" x="11256963" y="5659438"/>
          <p14:tracePt t="37979" x="11231563" y="5616575"/>
          <p14:tracePt t="37982" x="11223625" y="5608638"/>
          <p14:tracePt t="37984" x="11223625" y="5600700"/>
          <p14:tracePt t="37995" x="11206163" y="5591175"/>
          <p14:tracePt t="37998" x="11206163" y="5575300"/>
          <p14:tracePt t="38011" x="11188700" y="5549900"/>
          <p14:tracePt t="38028" x="11155363" y="5507038"/>
          <p14:tracePt t="38045" x="11137900" y="5472113"/>
          <p14:tracePt t="38048" x="11129963" y="5464175"/>
          <p14:tracePt t="38062" x="11112500" y="5446713"/>
          <p14:tracePt t="38064" x="11104563" y="5446713"/>
          <p14:tracePt t="38079" x="11079163" y="5430838"/>
          <p14:tracePt t="38095" x="11061700" y="5421313"/>
          <p14:tracePt t="38112" x="11053763" y="5413375"/>
          <p14:tracePt t="38129" x="11018838" y="5413375"/>
          <p14:tracePt t="38145" x="10985500" y="5413375"/>
          <p14:tracePt t="38161" x="10942638" y="5413375"/>
          <p14:tracePt t="38178" x="10901363" y="5421313"/>
          <p14:tracePt t="38195" x="10848975" y="5438775"/>
          <p14:tracePt t="38198" x="10823575" y="5438775"/>
          <p14:tracePt t="38200" x="10807700" y="5438775"/>
          <p14:tracePt t="38212" x="10772775" y="5464175"/>
          <p14:tracePt t="38229" x="10739438" y="5464175"/>
          <p14:tracePt t="38245" x="10696575" y="5472113"/>
          <p14:tracePt t="38248" x="10679113" y="5481638"/>
          <p14:tracePt t="38251" x="10663238" y="5481638"/>
          <p14:tracePt t="38261" x="10628313" y="5489575"/>
          <p14:tracePt t="38264" x="10612438" y="5489575"/>
          <p14:tracePt t="38267" x="10612438" y="5497513"/>
          <p14:tracePt t="38279" x="10569575" y="5507038"/>
          <p14:tracePt t="38295" x="10518775" y="5524500"/>
          <p14:tracePt t="38312" x="10458450" y="5565775"/>
          <p14:tracePt t="38314" x="10450513" y="5575300"/>
          <p14:tracePt t="38328" x="10390188" y="5583238"/>
          <p14:tracePt t="38345" x="10323513" y="5616575"/>
          <p14:tracePt t="38362" x="10288588" y="5634038"/>
          <p14:tracePt t="38379" x="10263188" y="5651500"/>
          <p14:tracePt t="38396" x="10245725" y="5668963"/>
          <p14:tracePt t="38399" x="10237788" y="5668963"/>
          <p14:tracePt t="38413" x="10220325" y="5694363"/>
          <p14:tracePt t="38429" x="10186988" y="5710238"/>
          <p14:tracePt t="38445" x="10179050" y="5727700"/>
          <p14:tracePt t="38448" x="10169525" y="5735638"/>
          <p14:tracePt t="38451" x="10161588" y="5745163"/>
          <p14:tracePt t="38461" x="10144125" y="5761038"/>
          <p14:tracePt t="38479" x="10126663" y="5795963"/>
          <p14:tracePt t="38495" x="10110788" y="5821363"/>
          <p14:tracePt t="38512" x="10110788" y="5846763"/>
          <p14:tracePt t="38528" x="10110788" y="5872163"/>
          <p14:tracePt t="38545" x="10110788" y="5897563"/>
          <p14:tracePt t="38562" x="10110788" y="5922963"/>
          <p14:tracePt t="38579" x="10118725" y="5948363"/>
          <p14:tracePt t="38596" x="10126663" y="5957888"/>
          <p14:tracePt t="38599" x="10126663" y="5965825"/>
          <p14:tracePt t="38612" x="10144125" y="5983288"/>
          <p14:tracePt t="38628" x="10153650" y="5991225"/>
          <p14:tracePt t="38645" x="10161588" y="6008688"/>
          <p14:tracePt t="38661" x="10179050" y="6016625"/>
          <p14:tracePt t="38679" x="10204450" y="6034088"/>
          <p14:tracePt t="38682" x="10212388" y="6042025"/>
          <p14:tracePt t="38695" x="10237788" y="6059488"/>
          <p14:tracePt t="38711" x="10288588" y="6059488"/>
          <p14:tracePt t="38728" x="10356850" y="6084888"/>
          <p14:tracePt t="38745" x="10425113" y="6102350"/>
          <p14:tracePt t="38748" x="10450513" y="6102350"/>
          <p14:tracePt t="38761" x="10518775" y="6102350"/>
          <p14:tracePt t="38764" x="10544175" y="6102350"/>
          <p14:tracePt t="38766" x="10560050" y="6102350"/>
          <p14:tracePt t="38768" x="10594975" y="6102350"/>
          <p14:tracePt t="38778" x="10653713" y="6102350"/>
          <p14:tracePt t="38794" x="10739438" y="6102350"/>
          <p14:tracePt t="38817" x="10848975" y="6102350"/>
          <p14:tracePt t="38823" x="10883900" y="6102350"/>
          <p14:tracePt t="38827" x="10891838" y="6102350"/>
          <p14:tracePt t="38829" x="10901363" y="6102350"/>
          <p14:tracePt t="38833" x="10917238" y="6102350"/>
          <p14:tracePt t="38845" x="10952163" y="6102350"/>
          <p14:tracePt t="38861" x="10977563" y="6092825"/>
          <p14:tracePt t="38878" x="11010900" y="6084888"/>
          <p14:tracePt t="38896" x="11053763" y="6067425"/>
          <p14:tracePt t="38912" x="11079163" y="6042025"/>
          <p14:tracePt t="38928" x="11112500" y="6024563"/>
          <p14:tracePt t="38946" x="11129963" y="6016625"/>
          <p14:tracePt t="38964" x="11147425" y="5999163"/>
          <p14:tracePt t="38979" x="11172825" y="5983288"/>
          <p14:tracePt t="38995" x="11180763" y="5965825"/>
          <p14:tracePt t="39011" x="11198225" y="5940425"/>
          <p14:tracePt t="39029" x="11206163" y="5915025"/>
          <p14:tracePt t="39045" x="11215688" y="5897563"/>
          <p14:tracePt t="39062" x="11231563" y="5854700"/>
          <p14:tracePt t="39078" x="11231563" y="5821363"/>
          <p14:tracePt t="39095" x="11249025" y="5753100"/>
          <p14:tracePt t="39111" x="11241088" y="5719763"/>
          <p14:tracePt t="39128" x="11241088" y="5684838"/>
          <p14:tracePt t="39145" x="11223625" y="5659438"/>
          <p14:tracePt t="39148" x="11223625" y="5651500"/>
          <p14:tracePt t="39161" x="11215688" y="5634038"/>
          <p14:tracePt t="39163" x="11215688" y="5626100"/>
          <p14:tracePt t="39178" x="11206163" y="5608638"/>
          <p14:tracePt t="39180" x="11188700" y="5600700"/>
          <p14:tracePt t="39194" x="11172825" y="5583238"/>
          <p14:tracePt t="39211" x="11155363" y="5565775"/>
          <p14:tracePt t="39229" x="11122025" y="5565775"/>
          <p14:tracePt t="39248" x="11087100" y="5549900"/>
          <p14:tracePt t="39254" x="11079163" y="5549900"/>
          <p14:tracePt t="39257" x="11071225" y="5549900"/>
          <p14:tracePt t="39261" x="11061700" y="5540375"/>
          <p14:tracePt t="39277" x="11044238" y="5532438"/>
          <p14:tracePt t="39294" x="11036300" y="5532438"/>
          <p14:tracePt t="39311" x="10993438" y="5532438"/>
          <p14:tracePt t="39328" x="10960100" y="5532438"/>
          <p14:tracePt t="39344" x="10934700" y="5532438"/>
          <p14:tracePt t="39361" x="10901363" y="5532438"/>
          <p14:tracePt t="39364" x="10883900" y="5532438"/>
          <p14:tracePt t="39378" x="10874375" y="5532438"/>
          <p14:tracePt t="39380" x="10866438" y="5532438"/>
          <p14:tracePt t="39395" x="10823575" y="5557838"/>
          <p14:tracePt t="39412" x="10798175" y="5557838"/>
          <p14:tracePt t="39416" x="10790238" y="5565775"/>
          <p14:tracePt t="39429" x="10756900" y="5583238"/>
          <p14:tracePt t="39446" x="10739438" y="5591175"/>
          <p14:tracePt t="39462" x="10704513" y="5608638"/>
          <p14:tracePt t="39479" x="10688638" y="5616575"/>
          <p14:tracePt t="39495" x="10679113" y="5626100"/>
          <p14:tracePt t="39499" x="10671175" y="5634038"/>
          <p14:tracePt t="39511" x="10663238" y="5634038"/>
          <p14:tracePt t="39528" x="10645775" y="5651500"/>
          <p14:tracePt t="39544" x="10628313" y="5668963"/>
          <p14:tracePt t="39568" x="10620375" y="5676900"/>
          <p14:tracePt t="39607" x="10620375" y="5684838"/>
          <p14:tracePt t="39620" x="10612438" y="5694363"/>
          <p14:tracePt t="39639" x="10602913" y="5710238"/>
          <p14:tracePt t="39658" x="10602913" y="5719763"/>
          <p14:tracePt t="39666" x="10602913" y="5727700"/>
          <p14:tracePt t="39679" x="10602913" y="5735638"/>
          <p14:tracePt t="39684" x="10602913" y="5745163"/>
          <p14:tracePt t="39687" x="10602913" y="5753100"/>
          <p14:tracePt t="39696" x="10594975" y="5761038"/>
          <p14:tracePt t="39699" x="10594975" y="5770563"/>
          <p14:tracePt t="39711" x="10594975" y="5778500"/>
          <p14:tracePt t="39728" x="10585450" y="5803900"/>
          <p14:tracePt t="39745" x="10585450" y="5813425"/>
          <p14:tracePt t="39748" x="10585450" y="5821363"/>
          <p14:tracePt t="39761" x="10577513" y="5829300"/>
          <p14:tracePt t="39778" x="10577513" y="5838825"/>
          <p14:tracePt t="39794" x="10577513" y="5846763"/>
          <p14:tracePt t="40174" x="10577513" y="5854700"/>
          <p14:tracePt t="40201" x="10577513" y="5872163"/>
          <p14:tracePt t="40288" x="10577513" y="5889625"/>
          <p14:tracePt t="40398" x="10577513" y="5897563"/>
          <p14:tracePt t="40407" x="10577513" y="5905500"/>
          <p14:tracePt t="40417" x="10577513" y="5915025"/>
          <p14:tracePt t="40428" x="10577513" y="5922963"/>
          <p14:tracePt t="40444" x="10577513" y="5948363"/>
          <p14:tracePt t="40460" x="10560050" y="5965825"/>
          <p14:tracePt t="40477" x="10560050" y="5973763"/>
          <p14:tracePt t="40563" x="10560050" y="5983288"/>
          <p14:tracePt t="40651" x="10560050" y="5991225"/>
          <p14:tracePt t="40687" x="10552113" y="5991225"/>
          <p14:tracePt t="41850" x="10552113" y="5999163"/>
          <p14:tracePt t="41865" x="10552113" y="6008688"/>
          <p14:tracePt t="41939" x="10560050" y="5999163"/>
          <p14:tracePt t="41949" x="10569575" y="5983288"/>
          <p14:tracePt t="41954" x="10585450" y="5973763"/>
          <p14:tracePt t="41957" x="10585450" y="5965825"/>
          <p14:tracePt t="41964" x="10585450" y="5957888"/>
          <p14:tracePt t="41966" x="10594975" y="5940425"/>
          <p14:tracePt t="41967" x="10602913" y="5922963"/>
          <p14:tracePt t="41970" x="10612438" y="5915025"/>
          <p14:tracePt t="41975" x="10620375" y="5905500"/>
          <p14:tracePt t="41999" x="10628313" y="5821363"/>
          <p14:tracePt t="42004" x="10628313" y="5778500"/>
          <p14:tracePt t="42007" x="10628313" y="5761038"/>
          <p14:tracePt t="42013" x="10628313" y="5710238"/>
          <p14:tracePt t="42026" x="10620375" y="5616575"/>
          <p14:tracePt t="42042" x="10585450" y="5557838"/>
          <p14:tracePt t="42059" x="10569575" y="5514975"/>
          <p14:tracePt t="42062" x="10560050" y="5507038"/>
          <p14:tracePt t="42076" x="10544175" y="5481638"/>
          <p14:tracePt t="42093" x="10526713" y="5456238"/>
          <p14:tracePt t="42109" x="10501313" y="5446713"/>
          <p14:tracePt t="42127" x="10467975" y="5446713"/>
          <p14:tracePt t="42143" x="10433050" y="5446713"/>
          <p14:tracePt t="42160" x="10390188" y="5446713"/>
          <p14:tracePt t="42177" x="10374313" y="5456238"/>
          <p14:tracePt t="42181" x="10356850" y="5464175"/>
          <p14:tracePt t="42184" x="10348913" y="5472113"/>
          <p14:tracePt t="42192" x="10339388" y="5497513"/>
          <p14:tracePt t="42209" x="10288588" y="5549900"/>
          <p14:tracePt t="42212" x="10271125" y="5575300"/>
          <p14:tracePt t="42215" x="10255250" y="5583238"/>
          <p14:tracePt t="42225" x="10212388" y="5659438"/>
          <p14:tracePt t="42243" x="10144125" y="5795963"/>
          <p14:tracePt t="42246" x="10126663" y="5829300"/>
          <p14:tracePt t="42259" x="10093325" y="5957888"/>
          <p14:tracePt t="42262" x="10093325" y="5999163"/>
          <p14:tracePt t="42265" x="10085388" y="6049963"/>
          <p14:tracePt t="42276" x="10075863" y="6161088"/>
          <p14:tracePt t="42295" x="10101263" y="6280150"/>
          <p14:tracePt t="42299" x="10126663" y="6305550"/>
          <p14:tracePt t="42302" x="10153650" y="6330950"/>
          <p14:tracePt t="42309" x="10194925" y="6365875"/>
          <p14:tracePt t="42326" x="10313988" y="6391275"/>
          <p14:tracePt t="42343" x="10390188" y="6381750"/>
          <p14:tracePt t="42359" x="10433050" y="6338888"/>
          <p14:tracePt t="42376" x="10483850" y="6262688"/>
          <p14:tracePt t="42393" x="10544175" y="6153150"/>
          <p14:tracePt t="42396" x="10552113" y="6118225"/>
          <p14:tracePt t="42399" x="10560050" y="6084888"/>
          <p14:tracePt t="42409" x="10585450" y="5999163"/>
          <p14:tracePt t="42412" x="10602913" y="5957888"/>
          <p14:tracePt t="42414" x="10602913" y="5915025"/>
          <p14:tracePt t="42425" x="10620375" y="5761038"/>
          <p14:tracePt t="42442" x="10620375" y="5575300"/>
          <p14:tracePt t="42459" x="10585450" y="5481638"/>
          <p14:tracePt t="42462" x="10585450" y="5472113"/>
          <p14:tracePt t="42475" x="10534650" y="5438775"/>
          <p14:tracePt t="42478" x="10534650" y="5430838"/>
          <p14:tracePt t="42493" x="10475913" y="5430838"/>
          <p14:tracePt t="42509" x="10442575" y="5430838"/>
          <p14:tracePt t="42526" x="10407650" y="5446713"/>
          <p14:tracePt t="42528" x="10399713" y="5456238"/>
          <p14:tracePt t="42543" x="10323513" y="5524500"/>
          <p14:tracePt t="42559" x="10245725" y="5626100"/>
          <p14:tracePt t="42576" x="10179050" y="5735638"/>
          <p14:tracePt t="42592" x="10126663" y="5838825"/>
          <p14:tracePt t="42609" x="10126663" y="5940425"/>
          <p14:tracePt t="42612" x="10126663" y="5957888"/>
          <p14:tracePt t="42615" x="10126663" y="5983288"/>
          <p14:tracePt t="42625" x="10153650" y="6049963"/>
          <p14:tracePt t="42642" x="10212388" y="6110288"/>
          <p14:tracePt t="42659" x="10271125" y="6143625"/>
          <p14:tracePt t="42662" x="10280650" y="6143625"/>
          <p14:tracePt t="42676" x="10306050" y="6143625"/>
          <p14:tracePt t="42678" x="10323513" y="6143625"/>
          <p14:tracePt t="42693" x="10364788" y="6110288"/>
          <p14:tracePt t="42709" x="10390188" y="6059488"/>
          <p14:tracePt t="42726" x="10425113" y="5965825"/>
          <p14:tracePt t="42729" x="10433050" y="5940425"/>
          <p14:tracePt t="42744" x="10450513" y="5821363"/>
          <p14:tracePt t="42759" x="10458450" y="5710238"/>
          <p14:tracePt t="42776" x="10458450" y="5676900"/>
          <p14:tracePt t="42780" x="10458450" y="5668963"/>
          <p14:tracePt t="42793" x="10442575" y="5651500"/>
          <p14:tracePt t="42809" x="10415588" y="5641975"/>
          <p14:tracePt t="42826" x="10374313" y="5641975"/>
          <p14:tracePt t="42828" x="10339388" y="5641975"/>
          <p14:tracePt t="42831" x="10313988" y="5651500"/>
          <p14:tracePt t="42833" x="10280650" y="5659438"/>
          <p14:tracePt t="42842" x="10212388" y="5684838"/>
          <p14:tracePt t="42858" x="10075863" y="5778500"/>
          <p14:tracePt t="42875" x="9898063" y="5897563"/>
          <p14:tracePt t="42878" x="9847263" y="5940425"/>
          <p14:tracePt t="42893" x="9761538" y="6034088"/>
          <p14:tracePt t="42909" x="9720263" y="6102350"/>
          <p14:tracePt t="42925" x="9720263" y="6135688"/>
          <p14:tracePt t="42927" x="9710738" y="6143625"/>
          <p14:tracePt t="42943" x="9710738" y="6186488"/>
          <p14:tracePt t="42959" x="9710738" y="6221413"/>
          <p14:tracePt t="42976" x="9745663" y="6237288"/>
          <p14:tracePt t="42993" x="9771063" y="6254750"/>
          <p14:tracePt t="43016" x="9786938" y="6254750"/>
          <p14:tracePt t="43027" x="9796463" y="6254750"/>
          <p14:tracePt t="43043" x="9804400" y="6254750"/>
          <p14:tracePt t="43047" x="9812338" y="6254750"/>
          <p14:tracePt t="43060" x="9821863" y="6246813"/>
          <p14:tracePt t="43304" x="9829800" y="6246813"/>
          <p14:tracePt t="43331" x="9839325" y="6246813"/>
          <p14:tracePt t="43347" x="9847263" y="6246813"/>
          <p14:tracePt t="43357" x="9864725" y="6246813"/>
          <p14:tracePt t="43366" x="9872663" y="6237288"/>
          <p14:tracePt t="43376" x="9915525" y="6229350"/>
          <p14:tracePt t="43380" x="9931400" y="6229350"/>
          <p14:tracePt t="43392" x="9983788" y="6221413"/>
          <p14:tracePt t="43408" x="10075863" y="6186488"/>
          <p14:tracePt t="43425" x="10169525" y="6169025"/>
          <p14:tracePt t="43428" x="10194925" y="6161088"/>
          <p14:tracePt t="43441" x="10280650" y="6135688"/>
          <p14:tracePt t="43458" x="10374313" y="6127750"/>
          <p14:tracePt t="43475" x="10467975" y="6084888"/>
          <p14:tracePt t="43478" x="10501313" y="6084888"/>
          <p14:tracePt t="43480" x="10534650" y="6076950"/>
          <p14:tracePt t="43492" x="10577513" y="6059488"/>
          <p14:tracePt t="43508" x="10645775" y="6042025"/>
          <p14:tracePt t="43525" x="10663238" y="6034088"/>
          <p14:tracePt t="43542" x="10679113" y="6024563"/>
          <p14:tracePt t="43675" x="10696575" y="6024563"/>
          <p14:tracePt t="44197" x="10704513" y="6024563"/>
          <p14:tracePt t="46541" x="10696575" y="6024563"/>
          <p14:tracePt t="46546" x="10688638" y="6024563"/>
          <p14:tracePt t="46553" x="10679113" y="6024563"/>
          <p14:tracePt t="46563" x="10671175" y="6024563"/>
          <p14:tracePt t="46574" x="10663238" y="6016625"/>
          <p14:tracePt t="46590" x="10628313" y="5999163"/>
          <p14:tracePt t="46607" x="10612438" y="5991225"/>
          <p14:tracePt t="46611" x="10602913" y="5991225"/>
          <p14:tracePt t="46613" x="10594975" y="5991225"/>
          <p14:tracePt t="46622" x="10585450" y="5983288"/>
          <p14:tracePt t="46640" x="10569575" y="5965825"/>
          <p14:tracePt t="46657" x="10534650" y="5948363"/>
          <p14:tracePt t="46673" x="10518775" y="5940425"/>
          <p14:tracePt t="46676" x="10501313" y="5922963"/>
          <p14:tracePt t="46690" x="10467975" y="5897563"/>
          <p14:tracePt t="46707" x="10442575" y="5872163"/>
          <p14:tracePt t="46723" x="10407650" y="5864225"/>
          <p14:tracePt t="46740" x="10382250" y="5846763"/>
          <p14:tracePt t="46743" x="10364788" y="5838825"/>
          <p14:tracePt t="46757" x="10323513" y="5813425"/>
          <p14:tracePt t="46773" x="10280650" y="5795963"/>
          <p14:tracePt t="46790" x="10245725" y="5753100"/>
          <p14:tracePt t="46807" x="10204450" y="5710238"/>
          <p14:tracePt t="46810" x="10186988" y="5710238"/>
          <p14:tracePt t="46813" x="10169525" y="5702300"/>
          <p14:tracePt t="46823" x="10153650" y="5684838"/>
          <p14:tracePt t="46840" x="10101263" y="5668963"/>
          <p14:tracePt t="46842" x="10093325" y="5668963"/>
          <p14:tracePt t="46844" x="10085388" y="5668963"/>
          <p14:tracePt t="46856" x="10042525" y="5659438"/>
          <p14:tracePt t="46859" x="10017125" y="5659438"/>
          <p14:tracePt t="46873" x="9940925" y="5659438"/>
          <p14:tracePt t="46876" x="9915525" y="5659438"/>
          <p14:tracePt t="46889" x="9839325" y="5659438"/>
          <p14:tracePt t="46892" x="9821863" y="5659438"/>
          <p14:tracePt t="46894" x="9796463" y="5659438"/>
          <p14:tracePt t="46905" x="9736138" y="5659438"/>
          <p14:tracePt t="46906" x="9710738" y="5659438"/>
          <p14:tracePt t="46923" x="9601200" y="5659438"/>
          <p14:tracePt t="46939" x="9464675" y="5659438"/>
          <p14:tracePt t="46957" x="9251950" y="5710238"/>
          <p14:tracePt t="46973" x="9082088" y="5753100"/>
          <p14:tracePt t="46990" x="8869363" y="5788025"/>
          <p14:tracePt t="47006" x="8691563" y="5821363"/>
          <p14:tracePt t="47023" x="8521700" y="5864225"/>
          <p14:tracePt t="47026" x="8488363" y="5872163"/>
          <p14:tracePt t="47028" x="8453438" y="5872163"/>
          <p14:tracePt t="47040" x="8385175" y="5880100"/>
          <p14:tracePt t="47042" x="8369300" y="5880100"/>
          <p14:tracePt t="47056" x="8283575" y="5905500"/>
          <p14:tracePt t="47072" x="8224838" y="5922963"/>
          <p14:tracePt t="47090" x="8174038" y="5932488"/>
          <p14:tracePt t="47092" x="8156575" y="5932488"/>
          <p14:tracePt t="47107" x="8080375" y="5948363"/>
          <p14:tracePt t="47123" x="8004175" y="5973763"/>
          <p14:tracePt t="47140" x="7943850" y="5999163"/>
          <p14:tracePt t="47157" x="7875588" y="6024563"/>
          <p14:tracePt t="47174" x="7842250" y="6049963"/>
          <p14:tracePt t="47191" x="7816850" y="6067425"/>
          <p14:tracePt t="47195" x="7799388" y="6076950"/>
          <p14:tracePt t="47197" x="7791450" y="6084888"/>
          <p14:tracePt t="47206" x="7781925" y="6084888"/>
          <p14:tracePt t="47223" x="7748588" y="6127750"/>
          <p14:tracePt t="47226" x="7740650" y="6143625"/>
          <p14:tracePt t="47238" x="7731125" y="6178550"/>
          <p14:tracePt t="47256" x="7731125" y="6237288"/>
          <p14:tracePt t="47273" x="7740650" y="6297613"/>
          <p14:tracePt t="47276" x="7748588" y="6305550"/>
          <p14:tracePt t="47289" x="7766050" y="6330950"/>
          <p14:tracePt t="47291" x="7766050" y="6338888"/>
          <p14:tracePt t="47311" x="7791450" y="6365875"/>
          <p14:tracePt t="47317" x="7816850" y="6373813"/>
          <p14:tracePt t="47330" x="7832725" y="6373813"/>
          <p14:tracePt t="47340" x="7859713" y="6373813"/>
          <p14:tracePt t="47344" x="7875588" y="6381750"/>
          <p14:tracePt t="47357" x="7910513" y="6391275"/>
          <p14:tracePt t="47373" x="7969250" y="6407150"/>
          <p14:tracePt t="47390" x="8045450" y="6407150"/>
          <p14:tracePt t="47393" x="8062913" y="6407150"/>
          <p14:tracePt t="47406" x="8121650" y="6407150"/>
          <p14:tracePt t="47423" x="8215313" y="6407150"/>
          <p14:tracePt t="47426" x="8232775" y="6407150"/>
          <p14:tracePt t="47428" x="8250238" y="6407150"/>
          <p14:tracePt t="47438" x="8301038" y="6407150"/>
          <p14:tracePt t="47456" x="8359775" y="6381750"/>
          <p14:tracePt t="47472" x="8394700" y="6373813"/>
          <p14:tracePt t="47476" x="8402638" y="6373813"/>
          <p14:tracePt t="47489" x="8435975" y="6356350"/>
          <p14:tracePt t="47492" x="8453438" y="6348413"/>
          <p14:tracePt t="47507" x="8496300" y="6323013"/>
          <p14:tracePt t="47523" x="8555038" y="6297613"/>
          <p14:tracePt t="47539" x="8589963" y="6262688"/>
          <p14:tracePt t="47557" x="8623300" y="6237288"/>
          <p14:tracePt t="47572" x="8648700" y="6211888"/>
          <p14:tracePt t="47589" x="8666163" y="6186488"/>
          <p14:tracePt t="47606" x="8683625" y="6161088"/>
          <p14:tracePt t="47623" x="8699500" y="6143625"/>
          <p14:tracePt t="47640" x="8699500" y="6110288"/>
          <p14:tracePt t="47643" x="8699500" y="6102350"/>
          <p14:tracePt t="47656" x="8699500" y="6067425"/>
          <p14:tracePt t="47660" x="8699500" y="6049963"/>
          <p14:tracePt t="47663" x="8699500" y="6042025"/>
          <p14:tracePt t="47672" x="8699500" y="6024563"/>
          <p14:tracePt t="47689" x="8683625" y="5991225"/>
          <p14:tracePt t="47692" x="8674100" y="5983288"/>
          <p14:tracePt t="47706" x="8658225" y="5957888"/>
          <p14:tracePt t="47724" x="8623300" y="5922963"/>
          <p14:tracePt t="47739" x="8605838" y="5889625"/>
          <p14:tracePt t="47756" x="8580438" y="5864225"/>
          <p14:tracePt t="47759" x="8572500" y="5864225"/>
          <p14:tracePt t="47773" x="8547100" y="5829300"/>
          <p14:tracePt t="47789" x="8521700" y="5813425"/>
          <p14:tracePt t="47806" x="8504238" y="5795963"/>
          <p14:tracePt t="47810" x="8488363" y="5788025"/>
          <p14:tracePt t="47823" x="8462963" y="5770563"/>
          <p14:tracePt t="47827" x="8453438" y="5770563"/>
          <p14:tracePt t="47829" x="8445500" y="5753100"/>
          <p14:tracePt t="47838" x="8428038" y="5753100"/>
          <p14:tracePt t="47855" x="8402638" y="5727700"/>
          <p14:tracePt t="47858" x="8394700" y="5719763"/>
          <p14:tracePt t="47860" x="8385175" y="5710238"/>
          <p14:tracePt t="47873" x="8359775" y="5702300"/>
          <p14:tracePt t="47876" x="8359775" y="5694363"/>
          <p14:tracePt t="47889" x="8318500" y="5676900"/>
          <p14:tracePt t="47905" x="8275638" y="5659438"/>
          <p14:tracePt t="47923" x="8240713" y="5641975"/>
          <p14:tracePt t="47940" x="8232775" y="5634038"/>
          <p14:tracePt t="47956" x="8215313" y="5626100"/>
          <p14:tracePt t="47972" x="8189913" y="5616575"/>
          <p14:tracePt t="47989" x="8156575" y="5616575"/>
          <p14:tracePt t="48006" x="8121650" y="5616575"/>
          <p14:tracePt t="48022" x="8096250" y="5600700"/>
          <p14:tracePt t="48040" x="8080375" y="5591175"/>
          <p14:tracePt t="48058" x="8062913" y="5591175"/>
          <p14:tracePt t="48073" x="8037513" y="5591175"/>
          <p14:tracePt t="48077" x="8029575" y="5591175"/>
          <p14:tracePt t="48079" x="8020050" y="5591175"/>
          <p14:tracePt t="48088" x="7994650" y="5591175"/>
          <p14:tracePt t="48105" x="7961313" y="5591175"/>
          <p14:tracePt t="48123" x="7935913" y="5591175"/>
          <p14:tracePt t="48139" x="7910513" y="5600700"/>
          <p14:tracePt t="48140" x="7900988" y="5608638"/>
          <p14:tracePt t="48156" x="7859713" y="5626100"/>
          <p14:tracePt t="48173" x="7816850" y="5659438"/>
          <p14:tracePt t="48177" x="7807325" y="5659438"/>
          <p14:tracePt t="48189" x="7791450" y="5676900"/>
          <p14:tracePt t="48206" x="7740650" y="5710238"/>
          <p14:tracePt t="48223" x="7705725" y="5745163"/>
          <p14:tracePt t="48227" x="7697788" y="5753100"/>
          <p14:tracePt t="48230" x="7688263" y="5761038"/>
          <p14:tracePt t="48232" x="7680325" y="5770563"/>
          <p14:tracePt t="48238" x="7672388" y="5788025"/>
          <p14:tracePt t="48255" x="7646988" y="5813425"/>
          <p14:tracePt t="48258" x="7637463" y="5821363"/>
          <p14:tracePt t="48272" x="7612063" y="5864225"/>
          <p14:tracePt t="48289" x="7596188" y="5897563"/>
          <p14:tracePt t="48292" x="7596188" y="5915025"/>
          <p14:tracePt t="48305" x="7586663" y="5948363"/>
          <p14:tracePt t="48323" x="7586663" y="6008688"/>
          <p14:tracePt t="48339" x="7586663" y="6049963"/>
          <p14:tracePt t="48355" x="7604125" y="6092825"/>
          <p14:tracePt t="48373" x="7646988" y="6161088"/>
          <p14:tracePt t="48389" x="7688263" y="6211888"/>
          <p14:tracePt t="48405" x="7740650" y="6272213"/>
          <p14:tracePt t="48422" x="7816850" y="6305550"/>
          <p14:tracePt t="48439" x="7910513" y="6338888"/>
          <p14:tracePt t="48442" x="7935913" y="6348413"/>
          <p14:tracePt t="48455" x="7994650" y="6356350"/>
          <p14:tracePt t="48458" x="8012113" y="6365875"/>
          <p14:tracePt t="48472" x="8080375" y="6381750"/>
          <p14:tracePt t="48489" x="8164513" y="6399213"/>
          <p14:tracePt t="48492" x="8181975" y="6399213"/>
          <p14:tracePt t="48505" x="8250238" y="6399213"/>
          <p14:tracePt t="48508" x="8275638" y="6399213"/>
          <p14:tracePt t="48510" x="8291513" y="6399213"/>
          <p14:tracePt t="48523" x="8359775" y="6399213"/>
          <p14:tracePt t="48539" x="8445500" y="6399213"/>
          <p14:tracePt t="48555" x="8496300" y="6381750"/>
          <p14:tracePt t="48558" x="8504238" y="6381750"/>
          <p14:tracePt t="48572" x="8529638" y="6373813"/>
          <p14:tracePt t="48575" x="8539163" y="6373813"/>
          <p14:tracePt t="48589" x="8555038" y="6356350"/>
          <p14:tracePt t="48605" x="8589963" y="6338888"/>
          <p14:tracePt t="48622" x="8615363" y="6323013"/>
          <p14:tracePt t="48638" x="8640763" y="6313488"/>
          <p14:tracePt t="48642" x="8648700" y="6297613"/>
          <p14:tracePt t="48655" x="8674100" y="6288088"/>
          <p14:tracePt t="48658" x="8683625" y="6280150"/>
          <p14:tracePt t="48675" x="8716963" y="6262688"/>
          <p14:tracePt t="48689" x="8742363" y="6237288"/>
          <p14:tracePt t="48692" x="8742363" y="6221413"/>
          <p14:tracePt t="48705" x="8759825" y="6203950"/>
          <p14:tracePt t="48709" x="8767763" y="6186488"/>
          <p14:tracePt t="48711" x="8785225" y="6169025"/>
          <p14:tracePt t="48721" x="8793163" y="6153150"/>
          <p14:tracePt t="48724" x="8802688" y="6135688"/>
          <p14:tracePt t="48739" x="8843963" y="6084888"/>
          <p14:tracePt t="48755" x="8886825" y="6016625"/>
          <p14:tracePt t="48771" x="8912225" y="5965825"/>
          <p14:tracePt t="48774" x="8912225" y="5948363"/>
          <p14:tracePt t="48789" x="8937625" y="5889625"/>
          <p14:tracePt t="48805" x="8955088" y="5829300"/>
          <p14:tracePt t="48821" x="8955088" y="5788025"/>
          <p14:tracePt t="48838" x="8955088" y="5727700"/>
          <p14:tracePt t="48842" x="8955088" y="5719763"/>
          <p14:tracePt t="48855" x="8955088" y="5676900"/>
          <p14:tracePt t="48858" x="8955088" y="5659438"/>
          <p14:tracePt t="48871" x="8955088" y="5634038"/>
          <p14:tracePt t="48874" x="8947150" y="5626100"/>
          <p14:tracePt t="48888" x="8937625" y="5600700"/>
          <p14:tracePt t="48905" x="8912225" y="5565775"/>
          <p14:tracePt t="48908" x="8904288" y="5557838"/>
          <p14:tracePt t="48922" x="8878888" y="5524500"/>
          <p14:tracePt t="48939" x="8869363" y="5497513"/>
          <p14:tracePt t="48955" x="8843963" y="5464175"/>
          <p14:tracePt t="48971" x="8828088" y="5438775"/>
          <p14:tracePt t="48989" x="8810625" y="5421313"/>
          <p14:tracePt t="49006" x="8810625" y="5405438"/>
          <p14:tracePt t="49022" x="8793163" y="5387975"/>
          <p14:tracePt t="49040" x="8785225" y="5380038"/>
          <p14:tracePt t="49058" x="8777288" y="5380038"/>
          <p14:tracePt t="49073" x="8759825" y="5362575"/>
          <p14:tracePt t="49089" x="8742363" y="5345113"/>
          <p14:tracePt t="49092" x="8734425" y="5345113"/>
          <p14:tracePt t="49105" x="8709025" y="5345113"/>
          <p14:tracePt t="49121" x="8683625" y="5327650"/>
          <p14:tracePt t="49139" x="8648700" y="5311775"/>
          <p14:tracePt t="49155" x="8615363" y="5286375"/>
          <p14:tracePt t="49172" x="8597900" y="5276850"/>
          <p14:tracePt t="49189" x="8580438" y="5268913"/>
          <p14:tracePt t="49205" x="8555038" y="5268913"/>
          <p14:tracePt t="49223" x="8539163" y="5260975"/>
          <p14:tracePt t="49226" x="8529638" y="5260975"/>
          <p14:tracePt t="49239" x="8521700" y="5260975"/>
          <p14:tracePt t="49242" x="8513763" y="5260975"/>
          <p14:tracePt t="49255" x="8496300" y="5243513"/>
          <p14:tracePt t="49258" x="8488363" y="5243513"/>
          <p14:tracePt t="49271" x="8462963" y="5243513"/>
          <p14:tracePt t="49288" x="8420100" y="5243513"/>
          <p14:tracePt t="49305" x="8377238" y="5235575"/>
          <p14:tracePt t="49308" x="8351838" y="5226050"/>
          <p14:tracePt t="49322" x="8343900" y="5226050"/>
          <p14:tracePt t="49324" x="8326438" y="5208588"/>
          <p14:tracePt t="49338" x="8291513" y="5208588"/>
          <p14:tracePt t="49355" x="8266113" y="5208588"/>
          <p14:tracePt t="49372" x="8240713" y="5192713"/>
          <p14:tracePt t="49389" x="8207375" y="5175250"/>
          <p14:tracePt t="49404" x="8189913" y="5175250"/>
          <p14:tracePt t="49421" x="8181975" y="5175250"/>
          <p14:tracePt t="49438" x="8156575" y="5157788"/>
          <p14:tracePt t="49455" x="8139113" y="5157788"/>
          <p14:tracePt t="49458" x="8131175" y="5157788"/>
          <p14:tracePt t="49461" x="8121650" y="5157788"/>
          <p14:tracePt t="49471" x="8105775" y="5149850"/>
          <p14:tracePt t="49474" x="8088313" y="5141913"/>
          <p14:tracePt t="49488" x="8070850" y="5141913"/>
          <p14:tracePt t="49505" x="8029575" y="5116513"/>
          <p14:tracePt t="49508" x="8020050" y="5116513"/>
          <p14:tracePt t="49521" x="7986713" y="5099050"/>
          <p14:tracePt t="49525" x="7977188" y="5099050"/>
          <p14:tracePt t="49527" x="7969250" y="5099050"/>
          <p14:tracePt t="49542" x="7943850" y="5099050"/>
          <p14:tracePt t="49556" x="7918450" y="5099050"/>
          <p14:tracePt t="49572" x="7893050" y="5099050"/>
          <p14:tracePt t="49588" x="7875588" y="5099050"/>
          <p14:tracePt t="49605" x="7850188" y="5099050"/>
          <p14:tracePt t="49623" x="7832725" y="5099050"/>
          <p14:tracePt t="49626" x="7824788" y="5099050"/>
          <p14:tracePt t="49630" x="7816850" y="5099050"/>
          <p14:tracePt t="49637" x="7807325" y="5099050"/>
          <p14:tracePt t="49654" x="7799388" y="5099050"/>
          <p14:tracePt t="49671" x="7781925" y="5116513"/>
          <p14:tracePt t="49688" x="7748588" y="5116513"/>
          <p14:tracePt t="49705" x="7705725" y="5149850"/>
          <p14:tracePt t="49722" x="7688263" y="5149850"/>
          <p14:tracePt t="49741" x="7654925" y="5157788"/>
          <p14:tracePt t="49758" x="7646988" y="5167313"/>
          <p14:tracePt t="49762" x="7637463" y="5167313"/>
          <p14:tracePt t="49766" x="7629525" y="5175250"/>
          <p14:tracePt t="49776" x="7621588" y="5175250"/>
          <p14:tracePt t="49788" x="7604125" y="5192713"/>
          <p14:tracePt t="49805" x="7578725" y="5200650"/>
          <p14:tracePt t="49820" x="7561263" y="5208588"/>
          <p14:tracePt t="49838" x="7535863" y="5235575"/>
          <p14:tracePt t="49855" x="7518400" y="5251450"/>
          <p14:tracePt t="49872" x="7502525" y="5260975"/>
          <p14:tracePt t="49889" x="7467600" y="5286375"/>
          <p14:tracePt t="49905" x="7451725" y="5294313"/>
          <p14:tracePt t="49921" x="7426325" y="5311775"/>
          <p14:tracePt t="49937" x="7426325" y="5319713"/>
          <p14:tracePt t="49955" x="7400925" y="5337175"/>
          <p14:tracePt t="49972" x="7391400" y="5345113"/>
          <p14:tracePt t="49988" x="7373938" y="5370513"/>
          <p14:tracePt t="49992" x="7366000" y="5380038"/>
          <p14:tracePt t="49995" x="7358063" y="5387975"/>
          <p14:tracePt t="49998" x="7358063" y="5395913"/>
          <p14:tracePt t="50004" x="7358063" y="5405438"/>
          <p14:tracePt t="50021" x="7340600" y="5421313"/>
          <p14:tracePt t="50038" x="7332663" y="5446713"/>
          <p14:tracePt t="50055" x="7323138" y="5464175"/>
          <p14:tracePt t="50058" x="7323138" y="5472113"/>
          <p14:tracePt t="50071" x="7315200" y="5481638"/>
          <p14:tracePt t="50089" x="7315200" y="5507038"/>
          <p14:tracePt t="50105" x="7315200" y="5514975"/>
          <p14:tracePt t="50122" x="7307263" y="5549900"/>
          <p14:tracePt t="50142" x="7297738" y="5575300"/>
          <p14:tracePt t="50146" x="7297738" y="5583238"/>
          <p14:tracePt t="50149" x="7297738" y="5591175"/>
          <p14:tracePt t="50154" x="7297738" y="5608638"/>
          <p14:tracePt t="50171" x="7297738" y="5651500"/>
          <p14:tracePt t="50188" x="7297738" y="5684838"/>
          <p14:tracePt t="50205" x="7289800" y="5735638"/>
          <p14:tracePt t="50221" x="7289800" y="5753100"/>
          <p14:tracePt t="50239" x="7289800" y="5795963"/>
          <p14:tracePt t="50255" x="7289800" y="5821363"/>
          <p14:tracePt t="50259" x="7289800" y="5829300"/>
          <p14:tracePt t="50272" x="7289800" y="5838825"/>
          <p14:tracePt t="50275" x="7289800" y="5846763"/>
          <p14:tracePt t="50288" x="7289800" y="5854700"/>
          <p14:tracePt t="50291" x="7289800" y="5872163"/>
          <p14:tracePt t="50304" x="7289800" y="5889625"/>
          <p14:tracePt t="50308" x="7289800" y="5897563"/>
          <p14:tracePt t="50311" x="7289800" y="5905500"/>
          <p14:tracePt t="50321" x="7289800" y="5915025"/>
          <p14:tracePt t="50324" x="7289800" y="5922963"/>
          <p14:tracePt t="50337" x="7289800" y="5948363"/>
          <p14:tracePt t="50340" x="7289800" y="5957888"/>
          <p14:tracePt t="50358" x="7307263" y="5983288"/>
          <p14:tracePt t="50365" x="7323138" y="5999163"/>
          <p14:tracePt t="50373" x="7323138" y="6008688"/>
          <p14:tracePt t="50379" x="7332663" y="6024563"/>
          <p14:tracePt t="50383" x="7340600" y="6034088"/>
          <p14:tracePt t="50387" x="7340600" y="6042025"/>
          <p14:tracePt t="50405" x="7348538" y="6076950"/>
          <p14:tracePt t="50421" x="7366000" y="6084888"/>
          <p14:tracePt t="50438" x="7383463" y="6092825"/>
          <p14:tracePt t="50454" x="7383463" y="6118225"/>
          <p14:tracePt t="50471" x="7391400" y="6118225"/>
          <p14:tracePt t="50487" x="7408863" y="6127750"/>
          <p14:tracePt t="50505" x="7416800" y="6135688"/>
          <p14:tracePt t="50521" x="7442200" y="6143625"/>
          <p14:tracePt t="50524" x="7451725" y="6143625"/>
          <p14:tracePt t="50527" x="7451725" y="6153150"/>
          <p14:tracePt t="50537" x="7467600" y="6153150"/>
          <p14:tracePt t="50540" x="7477125" y="6161088"/>
          <p14:tracePt t="50542" x="7485063" y="6161088"/>
          <p14:tracePt t="50558" x="7502525" y="6169025"/>
          <p14:tracePt t="50562" x="7518400" y="6178550"/>
          <p14:tracePt t="50572" x="7535863" y="6186488"/>
          <p14:tracePt t="50588" x="7578725" y="6186488"/>
          <p14:tracePt t="50604" x="7604125" y="6186488"/>
          <p14:tracePt t="50621" x="7654925" y="6186488"/>
          <p14:tracePt t="50638" x="7697788" y="6203950"/>
          <p14:tracePt t="50654" x="7766050" y="6229350"/>
          <p14:tracePt t="50670" x="7824788" y="6237288"/>
          <p14:tracePt t="50674" x="7832725" y="6237288"/>
          <p14:tracePt t="50687" x="7850188" y="6237288"/>
          <p14:tracePt t="50690" x="7859713" y="6246813"/>
          <p14:tracePt t="50705" x="7885113" y="6254750"/>
          <p14:tracePt t="50721" x="7910513" y="6254750"/>
          <p14:tracePt t="50724" x="7918450" y="6254750"/>
          <p14:tracePt t="50737" x="7935913" y="6262688"/>
          <p14:tracePt t="50755" x="7943850" y="6262688"/>
          <p14:tracePt t="50771" x="7951788" y="6262688"/>
          <p14:tracePt t="50808" x="7969250" y="6262688"/>
          <p14:tracePt t="50813" x="7977188" y="6262688"/>
          <p14:tracePt t="50824" x="7986713" y="6262688"/>
          <p14:tracePt t="50831" x="8004175" y="6262688"/>
          <p14:tracePt t="50835" x="8012113" y="6262688"/>
          <p14:tracePt t="50841" x="8029575" y="6262688"/>
          <p14:tracePt t="50854" x="8054975" y="6262688"/>
          <p14:tracePt t="50870" x="8062913" y="6262688"/>
          <p14:tracePt t="50887" x="8088313" y="6262688"/>
          <p14:tracePt t="50905" x="8121650" y="6262688"/>
          <p14:tracePt t="50920" x="8147050" y="6254750"/>
          <p14:tracePt t="50937" x="8174038" y="6246813"/>
          <p14:tracePt t="50940" x="8189913" y="6246813"/>
          <p14:tracePt t="50944" x="8199438" y="6237288"/>
          <p14:tracePt t="50955" x="8215313" y="6237288"/>
          <p14:tracePt t="50972" x="8250238" y="6229350"/>
          <p14:tracePt t="50976" x="8250238" y="6221413"/>
          <p14:tracePt t="50988" x="8266113" y="6221413"/>
          <p14:tracePt t="51004" x="8291513" y="6203950"/>
          <p14:tracePt t="51022" x="8343900" y="6169025"/>
          <p14:tracePt t="51037" x="8351838" y="6169025"/>
          <p14:tracePt t="51040" x="8359775" y="6161088"/>
          <p14:tracePt t="51054" x="8385175" y="6143625"/>
          <p14:tracePt t="51058" x="8394700" y="6143625"/>
          <p14:tracePt t="51061" x="8394700" y="6135688"/>
          <p14:tracePt t="51070" x="8402638" y="6135688"/>
          <p14:tracePt t="51087" x="8428038" y="6118225"/>
          <p14:tracePt t="51090" x="8435975" y="6110288"/>
          <p14:tracePt t="51092" x="8435975" y="6102350"/>
          <p14:tracePt t="51103" x="8445500" y="6102350"/>
          <p14:tracePt t="51106" x="8462963" y="6102350"/>
          <p14:tracePt t="51120" x="8478838" y="6084888"/>
          <p14:tracePt t="51137" x="8513763" y="6059488"/>
          <p14:tracePt t="51153" x="8529638" y="6042025"/>
          <p14:tracePt t="51171" x="8564563" y="6008688"/>
          <p14:tracePt t="51187" x="8597900" y="5983288"/>
          <p14:tracePt t="51203" x="8623300" y="5932488"/>
          <p14:tracePt t="51221" x="8666163" y="5880100"/>
          <p14:tracePt t="51237" x="8683625" y="5838825"/>
          <p14:tracePt t="51254" x="8699500" y="5821363"/>
          <p14:tracePt t="51271" x="8709025" y="5788025"/>
          <p14:tracePt t="51288" x="8724900" y="5770563"/>
          <p14:tracePt t="51306" x="8724900" y="5745163"/>
          <p14:tracePt t="51310" x="8724900" y="5727700"/>
          <p14:tracePt t="51320" x="8724900" y="5710238"/>
          <p14:tracePt t="51336" x="8724900" y="5684838"/>
          <p14:tracePt t="51353" x="8724900" y="5668963"/>
          <p14:tracePt t="51356" x="8716963" y="5651500"/>
          <p14:tracePt t="51370" x="8709025" y="5641975"/>
          <p14:tracePt t="51388" x="8699500" y="5616575"/>
          <p14:tracePt t="51392" x="8699500" y="5608638"/>
          <p14:tracePt t="51404" x="8683625" y="5591175"/>
          <p14:tracePt t="51409" x="8674100" y="5575300"/>
          <p14:tracePt t="51421" x="8666163" y="5549900"/>
          <p14:tracePt t="51437" x="8658225" y="5532438"/>
          <p14:tracePt t="51454" x="8648700" y="5514975"/>
          <p14:tracePt t="51458" x="8648700" y="5507038"/>
          <p14:tracePt t="51461" x="8640763" y="5507038"/>
          <p14:tracePt t="51470" x="8623300" y="5489575"/>
          <p14:tracePt t="51487" x="8605838" y="5472113"/>
          <p14:tracePt t="51503" x="8589963" y="5438775"/>
          <p14:tracePt t="51506" x="8580438" y="5438775"/>
          <p14:tracePt t="51508" x="8580438" y="5430838"/>
          <p14:tracePt t="51521" x="8547100" y="5387975"/>
          <p14:tracePt t="51524" x="8547100" y="5380038"/>
          <p14:tracePt t="51536" x="8529638" y="5362575"/>
          <p14:tracePt t="51553" x="8504238" y="5337175"/>
          <p14:tracePt t="51556" x="8496300" y="5327650"/>
          <p14:tracePt t="51571" x="8478838" y="5319713"/>
          <p14:tracePt t="51587" x="8470900" y="5302250"/>
          <p14:tracePt t="51604" x="8453438" y="5302250"/>
          <p14:tracePt t="51620" x="8435975" y="5302250"/>
          <p14:tracePt t="51638" x="8420100" y="5302250"/>
          <p14:tracePt t="51655" x="8402638" y="5302250"/>
          <p14:tracePt t="51660" x="8394700" y="5302250"/>
          <p14:tracePt t="51663" x="8385175" y="5302250"/>
          <p14:tracePt t="51672" x="8377238" y="5302250"/>
          <p14:tracePt t="51675" x="8359775" y="5302250"/>
          <p14:tracePt t="51677" x="8351838" y="5302250"/>
          <p14:tracePt t="51687" x="8334375" y="5302250"/>
          <p14:tracePt t="51690" x="8326438" y="5302250"/>
          <p14:tracePt t="51703" x="8301038" y="5302250"/>
          <p14:tracePt t="51706" x="8291513" y="5302250"/>
          <p14:tracePt t="51720" x="8275638" y="5302250"/>
          <p14:tracePt t="51737" x="8240713" y="5302250"/>
          <p14:tracePt t="51741" x="8232775" y="5302250"/>
          <p14:tracePt t="51754" x="8215313" y="5302250"/>
          <p14:tracePt t="51771" x="8189913" y="5302250"/>
          <p14:tracePt t="51789" x="8147050" y="5302250"/>
          <p14:tracePt t="51804" x="8131175" y="5302250"/>
          <p14:tracePt t="51808" x="8121650" y="5302250"/>
          <p14:tracePt t="51820" x="8105775" y="5302250"/>
          <p14:tracePt t="51837" x="8070850" y="5302250"/>
          <p14:tracePt t="51853" x="8045450" y="5302250"/>
          <p14:tracePt t="51870" x="8012113" y="5302250"/>
          <p14:tracePt t="51887" x="7986713" y="5311775"/>
          <p14:tracePt t="51891" x="7986713" y="5319713"/>
          <p14:tracePt t="51894" x="7969250" y="5319713"/>
          <p14:tracePt t="51903" x="7961313" y="5319713"/>
          <p14:tracePt t="51920" x="7943850" y="5327650"/>
          <p14:tracePt t="51921" x="7935913" y="5327650"/>
          <p14:tracePt t="51936" x="7910513" y="5327650"/>
          <p14:tracePt t="51953" x="7885113" y="5337175"/>
          <p14:tracePt t="51957" x="7859713" y="5362575"/>
          <p14:tracePt t="51959" x="7842250" y="5370513"/>
          <p14:tracePt t="51971" x="7816850" y="5380038"/>
          <p14:tracePt t="51987" x="7791450" y="5387975"/>
          <p14:tracePt t="52003" x="7781925" y="5395913"/>
          <p14:tracePt t="52005" x="7773988" y="5395913"/>
          <p14:tracePt t="52019" x="7740650" y="5395913"/>
          <p14:tracePt t="52036" x="7723188" y="5421313"/>
          <p14:tracePt t="52053" x="7705725" y="5421313"/>
          <p14:tracePt t="52070" x="7688263" y="5430838"/>
          <p14:tracePt t="52087" x="7662863" y="5446713"/>
          <p14:tracePt t="52104" x="7654925" y="5446713"/>
          <p14:tracePt t="52120" x="7646988" y="5456238"/>
          <p14:tracePt t="52137" x="7637463" y="5464175"/>
          <p14:tracePt t="52155" x="7621588" y="5472113"/>
          <p14:tracePt t="52171" x="7621588" y="5481638"/>
          <p14:tracePt t="52187" x="7612063" y="5481638"/>
          <p14:tracePt t="52203" x="7604125" y="5489575"/>
          <p14:tracePt t="52233" x="7604125" y="5497513"/>
          <p14:tracePt t="52237" x="7596188" y="5507038"/>
          <p14:tracePt t="52254" x="7586663" y="5507038"/>
          <p14:tracePt t="52271" x="7578725" y="5514975"/>
          <p14:tracePt t="52275" x="7578725" y="5524500"/>
          <p14:tracePt t="52291" x="7570788" y="5524500"/>
          <p14:tracePt t="52306" x="7561263" y="5540375"/>
          <p14:tracePt t="52321" x="7561263" y="5557838"/>
          <p14:tracePt t="52337" x="7545388" y="5575300"/>
          <p14:tracePt t="52353" x="7535863" y="5583238"/>
          <p14:tracePt t="52357" x="7535863" y="5591175"/>
          <p14:tracePt t="52370" x="7535863" y="5600700"/>
          <p14:tracePt t="52387" x="7527925" y="5634038"/>
          <p14:tracePt t="52403" x="7518400" y="5668963"/>
          <p14:tracePt t="52420" x="7510463" y="5694363"/>
          <p14:tracePt t="52437" x="7510463" y="5761038"/>
          <p14:tracePt t="52453" x="7518400" y="5821363"/>
          <p14:tracePt t="52469" x="7527925" y="5872163"/>
          <p14:tracePt t="52486" x="7535863" y="5905500"/>
          <p14:tracePt t="52503" x="7545388" y="5922963"/>
          <p14:tracePt t="52520" x="7553325" y="5948363"/>
          <p14:tracePt t="52523" x="7561263" y="5948363"/>
          <p14:tracePt t="52536" x="7561263" y="5957888"/>
          <p14:tracePt t="52540" x="7561263" y="5965825"/>
          <p14:tracePt t="52554" x="7570788" y="5973763"/>
          <p14:tracePt t="52557" x="7578725" y="5973763"/>
          <p14:tracePt t="52560" x="7586663" y="5983288"/>
          <p14:tracePt t="52569" x="7586663" y="5991225"/>
          <p14:tracePt t="52586" x="7596188" y="5999163"/>
          <p14:tracePt t="52603" x="7612063" y="6034088"/>
          <p14:tracePt t="52619" x="7629525" y="6042025"/>
          <p14:tracePt t="52636" x="7646988" y="6059488"/>
          <p14:tracePt t="52653" x="7672388" y="6084888"/>
          <p14:tracePt t="52670" x="7697788" y="6102350"/>
          <p14:tracePt t="52686" x="7723188" y="6127750"/>
          <p14:tracePt t="52704" x="7740650" y="6153150"/>
          <p14:tracePt t="52720" x="7756525" y="6161088"/>
          <p14:tracePt t="52723" x="7766050" y="6169025"/>
          <p14:tracePt t="52737" x="7791450" y="6178550"/>
          <p14:tracePt t="52753" x="7807325" y="6178550"/>
          <p14:tracePt t="52756" x="7824788" y="6178550"/>
          <p14:tracePt t="52769" x="7832725" y="6186488"/>
          <p14:tracePt t="52772" x="7842250" y="6186488"/>
          <p14:tracePt t="52786" x="7859713" y="6186488"/>
          <p14:tracePt t="52803" x="7875588" y="6194425"/>
          <p14:tracePt t="52819" x="7900988" y="6203950"/>
          <p14:tracePt t="52836" x="7935913" y="6211888"/>
          <p14:tracePt t="52853" x="7986713" y="6221413"/>
          <p14:tracePt t="52869" x="8012113" y="6221413"/>
          <p14:tracePt t="52872" x="8020050" y="6221413"/>
          <p14:tracePt t="52886" x="8045450" y="6221413"/>
          <p14:tracePt t="52903" x="8062913" y="6221413"/>
          <p14:tracePt t="52919" x="8080375" y="6221413"/>
          <p14:tracePt t="52937" x="8113713" y="6221413"/>
          <p14:tracePt t="52953" x="8156575" y="6221413"/>
          <p14:tracePt t="52958" x="8164513" y="6221413"/>
          <p14:tracePt t="52961" x="8174038" y="6221413"/>
          <p14:tracePt t="52969" x="8199438" y="6221413"/>
          <p14:tracePt t="52987" x="8250238" y="6221413"/>
          <p14:tracePt t="53003" x="8283575" y="6211888"/>
          <p14:tracePt t="53019" x="8301038" y="6203950"/>
          <p14:tracePt t="53036" x="8326438" y="6203950"/>
          <p14:tracePt t="53040" x="8334375" y="6203950"/>
          <p14:tracePt t="53053" x="8343900" y="6203950"/>
          <p14:tracePt t="53069" x="8377238" y="6178550"/>
          <p14:tracePt t="53085" x="8420100" y="6161088"/>
          <p14:tracePt t="53102" x="8453438" y="6143625"/>
          <p14:tracePt t="53119" x="8470900" y="6127750"/>
          <p14:tracePt t="53122" x="8478838" y="6127750"/>
          <p14:tracePt t="53124" x="8488363" y="6118225"/>
          <p14:tracePt t="53136" x="8513763" y="6110288"/>
          <p14:tracePt t="53152" x="8539163" y="6092825"/>
          <p14:tracePt t="53169" x="8564563" y="6076950"/>
          <p14:tracePt t="53172" x="8564563" y="6067425"/>
          <p14:tracePt t="53186" x="8597900" y="6049963"/>
          <p14:tracePt t="53188" x="8605838" y="6034088"/>
          <p14:tracePt t="53206" x="8648700" y="5983288"/>
          <p14:tracePt t="53211" x="8658225" y="5965825"/>
          <p14:tracePt t="53215" x="8683625" y="5948363"/>
          <p14:tracePt t="53219" x="8683625" y="5932488"/>
          <p14:tracePt t="53235" x="8734425" y="5880100"/>
          <p14:tracePt t="53252" x="8750300" y="5829300"/>
          <p14:tracePt t="53269" x="8767763" y="5795963"/>
          <p14:tracePt t="53285" x="8793163" y="5761038"/>
          <p14:tracePt t="53303" x="8793163" y="5727700"/>
          <p14:tracePt t="53319" x="8802688" y="5702300"/>
          <p14:tracePt t="53337" x="8802688" y="5668963"/>
          <p14:tracePt t="53341" x="8802688" y="5659438"/>
          <p14:tracePt t="53352" x="8793163" y="5583238"/>
          <p14:tracePt t="53374" x="8777288" y="5514975"/>
          <p14:tracePt t="53379" x="8759825" y="5497513"/>
          <p14:tracePt t="53385" x="8750300" y="5481638"/>
          <p14:tracePt t="53386" x="8750300" y="5472113"/>
          <p14:tracePt t="53402" x="8742363" y="5438775"/>
          <p14:tracePt t="53402" x="8724900" y="5421313"/>
          <p14:tracePt t="53419" x="8709025" y="5387975"/>
          <p14:tracePt t="53435" x="8691563" y="5380038"/>
          <p14:tracePt t="53453" x="8683625" y="5362575"/>
          <p14:tracePt t="53456" x="8683625" y="5353050"/>
          <p14:tracePt t="53469" x="8674100" y="5345113"/>
          <p14:tracePt t="53486" x="8658225" y="5345113"/>
          <p14:tracePt t="53502" x="8648700" y="5327650"/>
          <p14:tracePt t="53519" x="8632825" y="5327650"/>
          <p14:tracePt t="53537" x="8615363" y="5319713"/>
          <p14:tracePt t="53553" x="8589963" y="5302250"/>
          <p14:tracePt t="53569" x="8572500" y="5302250"/>
          <p14:tracePt t="53587" x="8521700" y="5286375"/>
          <p14:tracePt t="53603" x="8504238" y="5276850"/>
          <p14:tracePt t="53619" x="8488363" y="5276850"/>
          <p14:tracePt t="53636" x="8462963" y="5268913"/>
          <p14:tracePt t="53652" x="8453438" y="5268913"/>
          <p14:tracePt t="53656" x="8435975" y="5260975"/>
          <p14:tracePt t="53673" x="8428038" y="5260975"/>
          <p14:tracePt t="53687" x="8410575" y="5260975"/>
          <p14:tracePt t="53703" x="8394700" y="5260975"/>
          <p14:tracePt t="53719" x="8385175" y="5260975"/>
          <p14:tracePt t="53723" x="8369300" y="5260975"/>
          <p14:tracePt t="53735" x="8343900" y="5260975"/>
          <p14:tracePt t="53737" x="8334375" y="5251450"/>
          <p14:tracePt t="53753" x="8318500" y="5251450"/>
          <p14:tracePt t="53769" x="8301038" y="5251450"/>
          <p14:tracePt t="53772" x="8291513" y="5251450"/>
          <p14:tracePt t="53785" x="8275638" y="5251450"/>
          <p14:tracePt t="53788" x="8266113" y="5251450"/>
          <p14:tracePt t="53803" x="8240713" y="5251450"/>
          <p14:tracePt t="53819" x="8215313" y="5251450"/>
          <p14:tracePt t="53835" x="8181975" y="5251450"/>
          <p14:tracePt t="53852" x="8139113" y="5260975"/>
          <p14:tracePt t="53870" x="8054975" y="5302250"/>
          <p14:tracePt t="53885" x="8029575" y="5319713"/>
          <p14:tracePt t="53889" x="8012113" y="5319713"/>
          <p14:tracePt t="53891" x="8004175" y="5319713"/>
          <p14:tracePt t="53902" x="7986713" y="5327650"/>
          <p14:tracePt t="53918" x="7951788" y="5327650"/>
          <p14:tracePt t="53935" x="7910513" y="5353050"/>
          <p14:tracePt t="53938" x="7893050" y="5362575"/>
          <p14:tracePt t="53941" x="7893050" y="5370513"/>
          <p14:tracePt t="53953" x="7859713" y="5380038"/>
          <p14:tracePt t="53968" x="7842250" y="5380038"/>
          <p14:tracePt t="53985" x="7799388" y="5387975"/>
          <p14:tracePt t="53988" x="7791450" y="5395913"/>
          <p14:tracePt t="54003" x="7756525" y="5405438"/>
          <p14:tracePt t="54020" x="7723188" y="5413375"/>
          <p14:tracePt t="54036" x="7697788" y="5430838"/>
          <p14:tracePt t="54040" x="7697788" y="5438775"/>
          <p14:tracePt t="54051" x="7680325" y="5446713"/>
          <p14:tracePt t="54068" x="7654925" y="5464175"/>
          <p14:tracePt t="54085" x="7637463" y="5472113"/>
          <p14:tracePt t="54101" x="7612063" y="5481638"/>
          <p14:tracePt t="54118" x="7586663" y="5497513"/>
          <p14:tracePt t="54135" x="7570788" y="5507038"/>
          <p14:tracePt t="54153" x="7553325" y="5524500"/>
          <p14:tracePt t="54169" x="7545388" y="5532438"/>
          <p14:tracePt t="54173" x="7535863" y="5540375"/>
          <p14:tracePt t="54176" x="7527925" y="5540375"/>
          <p14:tracePt t="54188" x="7527925" y="5549900"/>
          <p14:tracePt t="54194" x="7510463" y="5549900"/>
          <p14:tracePt t="54204" x="7502525" y="5565775"/>
          <p14:tracePt t="54219" x="7485063" y="5591175"/>
          <p14:tracePt t="54236" x="7467600" y="5608638"/>
          <p14:tracePt t="54240" x="7459663" y="5616575"/>
          <p14:tracePt t="54252" x="7451725" y="5626100"/>
          <p14:tracePt t="54256" x="7442200" y="5634038"/>
          <p14:tracePt t="54269" x="7426325" y="5659438"/>
          <p14:tracePt t="54285" x="7408863" y="5684838"/>
          <p14:tracePt t="54302" x="7391400" y="5719763"/>
          <p14:tracePt t="54318" x="7383463" y="5761038"/>
          <p14:tracePt t="54335" x="7366000" y="5788025"/>
          <p14:tracePt t="54339" x="7366000" y="5803900"/>
          <p14:tracePt t="54352" x="7366000" y="5829300"/>
          <p14:tracePt t="54369" x="7348538" y="5880100"/>
          <p14:tracePt t="54372" x="7348538" y="5889625"/>
          <p14:tracePt t="54384" x="7348538" y="5932488"/>
          <p14:tracePt t="54401" x="7348538" y="5965825"/>
          <p14:tracePt t="54403" x="7348538" y="5973763"/>
          <p14:tracePt t="54418" x="7358063" y="6008688"/>
          <p14:tracePt t="54435" x="7358063" y="6042025"/>
          <p14:tracePt t="54451" x="7366000" y="6067425"/>
          <p14:tracePt t="54468" x="7373938" y="6092825"/>
          <p14:tracePt t="54485" x="7391400" y="6118225"/>
          <p14:tracePt t="54502" x="7408863" y="6153150"/>
          <p14:tracePt t="54518" x="7434263" y="6178550"/>
          <p14:tracePt t="54535" x="7459663" y="6194425"/>
          <p14:tracePt t="54539" x="7477125" y="6203950"/>
          <p14:tracePt t="54551" x="7493000" y="6211888"/>
          <p14:tracePt t="54554" x="7502525" y="6221413"/>
          <p14:tracePt t="54568" x="7518400" y="6229350"/>
          <p14:tracePt t="54585" x="7553325" y="6254750"/>
          <p14:tracePt t="54588" x="7561263" y="6262688"/>
          <p14:tracePt t="54601" x="7586663" y="6272213"/>
          <p14:tracePt t="54604" x="7586663" y="6280150"/>
          <p14:tracePt t="54619" x="7654925" y="6297613"/>
          <p14:tracePt t="54635" x="7723188" y="6338888"/>
          <p14:tracePt t="54651" x="7799388" y="6356350"/>
          <p14:tracePt t="54668" x="7850188" y="6365875"/>
          <p14:tracePt t="54685" x="7918450" y="6381750"/>
          <p14:tracePt t="54701" x="7969250" y="6399213"/>
          <p14:tracePt t="54719" x="8020050" y="6399213"/>
          <p14:tracePt t="54722" x="8029575" y="6407150"/>
          <p14:tracePt t="54735" x="8080375" y="6424613"/>
          <p14:tracePt t="54751" x="8147050" y="6442075"/>
          <p14:tracePt t="54754" x="8156575" y="6450013"/>
          <p14:tracePt t="54757" x="8164513" y="6450013"/>
          <p14:tracePt t="54769" x="8199438" y="6450013"/>
          <p14:tracePt t="54784" x="8224838" y="6450013"/>
          <p14:tracePt t="54802" x="8240713" y="6450013"/>
          <p14:tracePt t="54804" x="8258175" y="6450013"/>
          <p14:tracePt t="54819" x="8291513" y="6450013"/>
          <p14:tracePt t="54835" x="8343900" y="6450013"/>
          <p14:tracePt t="54852" x="8385175" y="6450013"/>
          <p14:tracePt t="54869" x="8435975" y="6442075"/>
          <p14:tracePt t="54872" x="8435975" y="6432550"/>
          <p14:tracePt t="54876" x="8445500" y="6432550"/>
          <p14:tracePt t="54886" x="8453438" y="6432550"/>
          <p14:tracePt t="54901" x="8488363" y="6416675"/>
          <p14:tracePt t="54918" x="8513763" y="6399213"/>
          <p14:tracePt t="54934" x="8564563" y="6356350"/>
          <p14:tracePt t="54951" x="8632825" y="6288088"/>
          <p14:tracePt t="54954" x="8648700" y="6272213"/>
          <p14:tracePt t="54956" x="8666163" y="6254750"/>
          <p14:tracePt t="54969" x="8691563" y="6203950"/>
          <p14:tracePt t="54985" x="8734425" y="6143625"/>
          <p14:tracePt t="54988" x="8742363" y="6118225"/>
          <p14:tracePt t="55001" x="8777288" y="6076950"/>
          <p14:tracePt t="55005" x="8777288" y="6059488"/>
          <p14:tracePt t="55007" x="8777288" y="6049963"/>
          <p14:tracePt t="55019" x="8785225" y="6008688"/>
          <p14:tracePt t="55035" x="8793163" y="5940425"/>
          <p14:tracePt t="55051" x="8828088" y="5854700"/>
          <p14:tracePt t="55068" x="8828088" y="5795963"/>
          <p14:tracePt t="55085" x="8828088" y="5710238"/>
          <p14:tracePt t="55102" x="8828088" y="5659438"/>
          <p14:tracePt t="55118" x="8818563" y="5616575"/>
          <p14:tracePt t="55122" x="8818563" y="5608638"/>
          <p14:tracePt t="55134" x="8818563" y="5575300"/>
          <p14:tracePt t="55151" x="8793163" y="5540375"/>
          <p14:tracePt t="55154" x="8793163" y="5532438"/>
          <p14:tracePt t="55168" x="8785225" y="5507038"/>
          <p14:tracePt t="55186" x="8759825" y="5464175"/>
          <p14:tracePt t="55188" x="8759825" y="5456238"/>
          <p14:tracePt t="55201" x="8742363" y="5421313"/>
          <p14:tracePt t="55203" x="8724900" y="5405438"/>
          <p14:tracePt t="55219" x="8709025" y="5380038"/>
          <p14:tracePt t="55235" x="8683625" y="5337175"/>
          <p14:tracePt t="55251" x="8648700" y="5302250"/>
          <p14:tracePt t="55268" x="8640763" y="5268913"/>
          <p14:tracePt t="55284" x="8605838" y="5235575"/>
          <p14:tracePt t="55301" x="8521700" y="5192713"/>
          <p14:tracePt t="55318" x="8402638" y="5149850"/>
          <p14:tracePt t="55322" x="8351838" y="5141913"/>
          <p14:tracePt t="55334" x="8308975" y="5124450"/>
          <p14:tracePt t="55351" x="8250238" y="5116513"/>
          <p14:tracePt t="55354" x="8224838" y="5116513"/>
          <p14:tracePt t="55367" x="8164513" y="5116513"/>
          <p14:tracePt t="55370" x="8147050" y="5116513"/>
          <p14:tracePt t="55385" x="8080375" y="5116513"/>
          <p14:tracePt t="55400" x="8004175" y="5132388"/>
          <p14:tracePt t="55404" x="7986713" y="5141913"/>
          <p14:tracePt t="55418" x="7926388" y="5157788"/>
          <p14:tracePt t="55420" x="7910513" y="5157788"/>
          <p14:tracePt t="55435" x="7850188" y="5175250"/>
          <p14:tracePt t="55451" x="7781925" y="5200650"/>
          <p14:tracePt t="55468" x="7740650" y="5218113"/>
          <p14:tracePt t="55472" x="7723188" y="5226050"/>
          <p14:tracePt t="55485" x="7680325" y="5251450"/>
          <p14:tracePt t="55489" x="7662863" y="5260975"/>
          <p14:tracePt t="55490" x="7654925" y="5268913"/>
          <p14:tracePt t="55501" x="7629525" y="5276850"/>
          <p14:tracePt t="55503" x="7629525" y="5286375"/>
          <p14:tracePt t="55517" x="7596188" y="5311775"/>
          <p14:tracePt t="55534" x="7561263" y="5337175"/>
          <p14:tracePt t="55551" x="7527925" y="5362575"/>
          <p14:tracePt t="55554" x="7518400" y="5370513"/>
          <p14:tracePt t="55556" x="7510463" y="5380038"/>
          <p14:tracePt t="55568" x="7502525" y="5395913"/>
          <p14:tracePt t="55585" x="7477125" y="5438775"/>
          <p14:tracePt t="55601" x="7442200" y="5497513"/>
          <p14:tracePt t="55618" x="7426325" y="5540375"/>
          <p14:tracePt t="55620" x="7416800" y="5557838"/>
          <p14:tracePt t="55635" x="7400925" y="5641975"/>
          <p14:tracePt t="55651" x="7366000" y="5735638"/>
          <p14:tracePt t="55668" x="7340600" y="5838825"/>
          <p14:tracePt t="55672" x="7332663" y="5854700"/>
          <p14:tracePt t="55675" x="7323138" y="5880100"/>
          <p14:tracePt t="55684" x="7323138" y="5922963"/>
          <p14:tracePt t="55700" x="7323138" y="6016625"/>
          <p14:tracePt t="55701" x="7323138" y="6042025"/>
          <p14:tracePt t="55718" x="7323138" y="6153150"/>
          <p14:tracePt t="55734" x="7332663" y="6237288"/>
          <p14:tracePt t="55751" x="7358063" y="6330950"/>
          <p14:tracePt t="55754" x="7366000" y="6356350"/>
          <p14:tracePt t="55767" x="7408863" y="6432550"/>
          <p14:tracePt t="55770" x="7416800" y="6450013"/>
          <p14:tracePt t="55784" x="7467600" y="6526213"/>
          <p14:tracePt t="55801" x="7535863" y="6619875"/>
          <p14:tracePt t="55804" x="7545388" y="6627813"/>
          <p14:tracePt t="55817" x="7596188" y="6680200"/>
          <p14:tracePt t="55820" x="7621588" y="6696075"/>
          <p14:tracePt t="55822" x="7646988" y="6705600"/>
          <p14:tracePt t="55837" x="7715250" y="6738938"/>
          <p14:tracePt t="55845" x="7748588" y="6764338"/>
          <p14:tracePt t="55847" x="7773988" y="6772275"/>
          <p14:tracePt t="55850" x="7799388" y="6781800"/>
          <p14:tracePt t="55867" x="7867650" y="6789738"/>
          <p14:tracePt t="55884" x="7918450" y="6789738"/>
          <p14:tracePt t="55901" x="7961313" y="6781800"/>
          <p14:tracePt t="55917" x="8004175" y="6772275"/>
          <p14:tracePt t="55934" x="8080375" y="6746875"/>
          <p14:tracePt t="55951" x="8181975" y="6721475"/>
          <p14:tracePt t="55954" x="8215313" y="6713538"/>
          <p14:tracePt t="55956" x="8240713" y="6705600"/>
          <p14:tracePt t="55967" x="8301038" y="6688138"/>
          <p14:tracePt t="55970" x="8334375" y="6680200"/>
          <p14:tracePt t="55973" x="8351838" y="6670675"/>
          <p14:tracePt t="55984" x="8402638" y="6637338"/>
          <p14:tracePt t="56001" x="8410575" y="6627813"/>
          <p14:tracePt t="56017" x="8435975" y="6611938"/>
          <p14:tracePt t="56035" x="8453438" y="6602413"/>
          <p14:tracePt t="56051" x="8478838" y="6577013"/>
          <p14:tracePt t="56068" x="8504238" y="6569075"/>
          <p14:tracePt t="56085" x="8504238" y="6561138"/>
          <p14:tracePt t="56089" x="8513763" y="6561138"/>
          <p14:tracePt t="56091" x="8521700" y="6551613"/>
          <p14:tracePt t="56101" x="8529638" y="6543675"/>
          <p14:tracePt t="56117" x="8547100" y="6510338"/>
          <p14:tracePt t="56120" x="8555038" y="6500813"/>
          <p14:tracePt t="56134" x="8564563" y="6467475"/>
          <p14:tracePt t="56150" x="8597900" y="6407150"/>
          <p14:tracePt t="56167" x="8640763" y="6323013"/>
          <p14:tracePt t="56170" x="8648700" y="6297613"/>
          <p14:tracePt t="56172" x="8666163" y="6272213"/>
          <p14:tracePt t="56185" x="8674100" y="6246813"/>
          <p14:tracePt t="56200" x="8691563" y="6203950"/>
          <p14:tracePt t="56217" x="8699500" y="6169025"/>
          <p14:tracePt t="56235" x="8709025" y="6153150"/>
          <p14:tracePt t="56251" x="8716963" y="6135688"/>
          <p14:tracePt t="56267" x="8709025" y="6127750"/>
          <p14:tracePt t="56284" x="8709025" y="6102350"/>
          <p14:tracePt t="56301" x="8699500" y="6084888"/>
          <p14:tracePt t="56317" x="8691563" y="6059488"/>
          <p14:tracePt t="56334" x="8683625" y="6042025"/>
          <p14:tracePt t="56350" x="8674100" y="6034088"/>
          <p14:tracePt t="56368" x="8674100" y="6016625"/>
          <p14:tracePt t="56384" x="8666163" y="5991225"/>
          <p14:tracePt t="56402" x="8666163" y="5973763"/>
          <p14:tracePt t="56406" x="8666163" y="5965825"/>
          <p14:tracePt t="56418" x="8666163" y="5957888"/>
          <p14:tracePt t="56436" x="8658225" y="5940425"/>
          <p14:tracePt t="56452" x="8640763" y="5922963"/>
          <p14:tracePt t="56468" x="8623300" y="5897563"/>
          <p14:tracePt t="56486" x="8623300" y="5889625"/>
          <p14:tracePt t="56490" x="8615363" y="5880100"/>
          <p14:tracePt t="56501" x="8597900" y="5872163"/>
          <p14:tracePt t="56505" x="8597900" y="5864225"/>
          <p14:tracePt t="56506" x="8597900" y="5854700"/>
          <p14:tracePt t="56516" x="8589963" y="5846763"/>
          <p14:tracePt t="56533" x="8564563" y="5813425"/>
          <p14:tracePt t="56550" x="8555038" y="5795963"/>
          <p14:tracePt t="56567" x="8555038" y="5788025"/>
          <p14:tracePt t="56570" x="8547100" y="5778500"/>
          <p14:tracePt t="56572" x="8539163" y="5778500"/>
          <p14:tracePt t="56611" x="8539163" y="5770563"/>
          <p14:tracePt t="56614" x="8539163" y="5761038"/>
          <p14:tracePt t="56627" x="8529638" y="5761038"/>
          <p14:tracePt t="56635" x="8521700" y="5753100"/>
          <p14:tracePt t="56650" x="8513763" y="5753100"/>
          <p14:tracePt t="56667" x="8513763" y="5727700"/>
          <p14:tracePt t="56684" x="8504238" y="5727700"/>
          <p14:tracePt t="56704" x="8504238" y="5719763"/>
          <p14:tracePt t="56718" x="8496300" y="5710238"/>
          <p14:tracePt t="56734" x="8488363" y="5702300"/>
          <p14:tracePt t="56751" x="8478838" y="5684838"/>
          <p14:tracePt t="56755" x="8462963" y="5676900"/>
          <p14:tracePt t="56768" x="8462963" y="5659438"/>
          <p14:tracePt t="56771" x="8462963" y="5651500"/>
          <p14:tracePt t="56786" x="8420100" y="5608638"/>
          <p14:tracePt t="56790" x="8420100" y="5591175"/>
          <p14:tracePt t="56793" x="8410575" y="5591175"/>
          <p14:tracePt t="56799" x="8402638" y="5575300"/>
          <p14:tracePt t="56801" x="8394700" y="5557838"/>
          <p14:tracePt t="56817" x="8351838" y="5497513"/>
          <p14:tracePt t="56820" x="8351838" y="5489575"/>
          <p14:tracePt t="56833" x="8291513" y="5438775"/>
          <p14:tracePt t="56836" x="8291513" y="5430838"/>
          <p14:tracePt t="56838" x="8266113" y="5413375"/>
          <p14:tracePt t="56850" x="8250238" y="5380038"/>
          <p14:tracePt t="56866" x="8232775" y="5345113"/>
          <p14:tracePt t="56869" x="8215313" y="5337175"/>
          <p14:tracePt t="56883" x="8199438" y="5327650"/>
          <p14:tracePt t="56900" x="8181975" y="5311775"/>
          <p14:tracePt t="56916" x="8164513" y="5311775"/>
          <p14:tracePt t="56933" x="8131175" y="5311775"/>
          <p14:tracePt t="56950" x="8113713" y="5311775"/>
          <p14:tracePt t="56967" x="8080375" y="5311775"/>
          <p14:tracePt t="56970" x="8070850" y="5311775"/>
          <p14:tracePt t="56982" x="8045450" y="5319713"/>
          <p14:tracePt t="57001" x="8020050" y="5319713"/>
          <p14:tracePt t="57017" x="8012113" y="5319713"/>
          <p14:tracePt t="57020" x="7994650" y="5319713"/>
          <p14:tracePt t="57033" x="7961313" y="5327650"/>
          <p14:tracePt t="57036" x="7951788" y="5337175"/>
          <p14:tracePt t="57052" x="7885113" y="5353050"/>
          <p14:tracePt t="57067" x="7842250" y="5370513"/>
          <p14:tracePt t="57084" x="7781925" y="5395913"/>
          <p14:tracePt t="57089" x="7766050" y="5395913"/>
          <p14:tracePt t="57092" x="7756525" y="5395913"/>
          <p14:tracePt t="57100" x="7731125" y="5405438"/>
          <p14:tracePt t="57117" x="7688263" y="5430838"/>
          <p14:tracePt t="57134" x="7654925" y="5456238"/>
          <p14:tracePt t="57150" x="7621588" y="5472113"/>
          <p14:tracePt t="57167" x="7596188" y="5489575"/>
          <p14:tracePt t="57184" x="7586663" y="5497513"/>
          <p14:tracePt t="57187" x="7578725" y="5507038"/>
          <p14:tracePt t="57201" x="7561263" y="5524500"/>
          <p14:tracePt t="57218" x="7545388" y="5524500"/>
          <p14:tracePt t="57221" x="7545388" y="5532438"/>
          <p14:tracePt t="57235" x="7527925" y="5549900"/>
          <p14:tracePt t="57252" x="7518400" y="5575300"/>
          <p14:tracePt t="57272" x="7510463" y="5591175"/>
          <p14:tracePt t="57284" x="7502525" y="5608638"/>
          <p14:tracePt t="57300" x="7502525" y="5626100"/>
          <p14:tracePt t="57317" x="7493000" y="5651500"/>
          <p14:tracePt t="57320" x="7485063" y="5651500"/>
          <p14:tracePt t="57322" x="7485063" y="5659438"/>
          <p14:tracePt t="57333" x="7477125" y="5684838"/>
          <p14:tracePt t="57350" x="7477125" y="5727700"/>
          <p14:tracePt t="57367" x="7477125" y="5778500"/>
          <p14:tracePt t="57370" x="7477125" y="5788025"/>
          <p14:tracePt t="57373" x="7477125" y="5803900"/>
          <p14:tracePt t="57383" x="7477125" y="5829300"/>
          <p14:tracePt t="57386" x="7477125" y="5854700"/>
          <p14:tracePt t="57400" x="7477125" y="5897563"/>
          <p14:tracePt t="57403" x="7477125" y="5905500"/>
          <p14:tracePt t="57417" x="7502525" y="5973763"/>
          <p14:tracePt t="57433" x="7561263" y="6049963"/>
          <p14:tracePt t="57436" x="7570788" y="6067425"/>
          <p14:tracePt t="57438" x="7578725" y="6084888"/>
          <p14:tracePt t="57451" x="7586663" y="6118225"/>
          <p14:tracePt t="57467" x="7621588" y="6161088"/>
          <p14:tracePt t="57483" x="7646988" y="6194425"/>
          <p14:tracePt t="57499" x="7672388" y="6221413"/>
          <p14:tracePt t="57502" x="7688263" y="6237288"/>
          <p14:tracePt t="57516" x="7740650" y="6262688"/>
          <p14:tracePt t="57533" x="7816850" y="6288088"/>
          <p14:tracePt t="57549" x="7832725" y="6313488"/>
          <p14:tracePt t="57567" x="7875588" y="6330950"/>
          <p14:tracePt t="57570" x="7885113" y="6330950"/>
          <p14:tracePt t="57583" x="7893050" y="6330950"/>
          <p14:tracePt t="57600" x="7910513" y="6338888"/>
          <p14:tracePt t="57617" x="7943850" y="6338888"/>
          <p14:tracePt t="57634" x="7986713" y="6338888"/>
          <p14:tracePt t="57637" x="8012113" y="6338888"/>
          <p14:tracePt t="57651" x="8088313" y="6338888"/>
          <p14:tracePt t="57667" x="8147050" y="6338888"/>
          <p14:tracePt t="57683" x="8181975" y="6338888"/>
          <p14:tracePt t="57700" x="8207375" y="6330950"/>
          <p14:tracePt t="57716" x="8224838" y="6323013"/>
          <p14:tracePt t="57733" x="8266113" y="6313488"/>
          <p14:tracePt t="57750" x="8308975" y="6297613"/>
          <p14:tracePt t="57754" x="8326438" y="6288088"/>
          <p14:tracePt t="57757" x="8343900" y="6288088"/>
          <p14:tracePt t="57766" x="8359775" y="6280150"/>
          <p14:tracePt t="57769" x="8369300" y="6280150"/>
          <p14:tracePt t="57783" x="8394700" y="6280150"/>
          <p14:tracePt t="57800" x="8402638" y="6272213"/>
          <p14:tracePt t="57802" x="8410575" y="6272213"/>
          <p14:tracePt t="57816" x="8420100" y="6262688"/>
          <p14:tracePt t="57833" x="8445500" y="6237288"/>
          <p14:tracePt t="57836" x="8445500" y="6229350"/>
          <p14:tracePt t="57839" x="8462963" y="6221413"/>
          <p14:tracePt t="57849" x="8496300" y="6194425"/>
          <p14:tracePt t="57852" x="8504238" y="6186488"/>
          <p14:tracePt t="57854" x="8521700" y="6186488"/>
          <p14:tracePt t="57867" x="8572500" y="6135688"/>
          <p14:tracePt t="57883" x="8632825" y="6092825"/>
          <p14:tracePt t="57888" x="8640763" y="6076950"/>
          <p14:tracePt t="57899" x="8666163" y="6042025"/>
          <p14:tracePt t="57916" x="8709025" y="5999163"/>
          <p14:tracePt t="57919" x="8709025" y="5991225"/>
          <p14:tracePt t="57933" x="8734425" y="5965825"/>
          <p14:tracePt t="57934" x="8734425" y="5957888"/>
          <p14:tracePt t="57950" x="8759825" y="5897563"/>
          <p14:tracePt t="57966" x="8767763" y="5864225"/>
          <p14:tracePt t="57983" x="8785225" y="5813425"/>
          <p14:tracePt t="57986" x="8793163" y="5803900"/>
          <p14:tracePt t="57988" x="8793163" y="5795963"/>
          <p14:tracePt t="57999" x="8793163" y="5770563"/>
          <p14:tracePt t="58017" x="8793163" y="5710238"/>
          <p14:tracePt t="58033" x="8793163" y="5676900"/>
          <p14:tracePt t="58036" x="8793163" y="5659438"/>
          <p14:tracePt t="58049" x="8793163" y="5641975"/>
          <p14:tracePt t="58052" x="8793163" y="5634038"/>
          <p14:tracePt t="58054" x="8793163" y="5626100"/>
          <p14:tracePt t="58065" x="8793163" y="5608638"/>
          <p14:tracePt t="58083" x="8793163" y="5591175"/>
          <p14:tracePt t="58099" x="8793163" y="5565775"/>
          <p14:tracePt t="58116" x="8785225" y="5549900"/>
          <p14:tracePt t="58133" x="8777288" y="5524500"/>
          <p14:tracePt t="58150" x="8777288" y="5507038"/>
          <p14:tracePt t="58167" x="8777288" y="5481638"/>
          <p14:tracePt t="58172" x="8767763" y="5472113"/>
          <p14:tracePt t="58175" x="8759825" y="5472113"/>
          <p14:tracePt t="58184" x="8759825" y="5456238"/>
          <p14:tracePt t="58187" x="8750300" y="5446713"/>
          <p14:tracePt t="58199" x="8750300" y="5438775"/>
          <p14:tracePt t="58202" x="8750300" y="5430838"/>
          <p14:tracePt t="58219" x="8742363" y="5405438"/>
          <p14:tracePt t="58223" x="8724900" y="5387975"/>
          <p14:tracePt t="58233" x="8724900" y="5380038"/>
          <p14:tracePt t="58250" x="8699500" y="5353050"/>
          <p14:tracePt t="58266" x="8683625" y="5327650"/>
          <p14:tracePt t="58283" x="8666163" y="5319713"/>
          <p14:tracePt t="58299" x="8640763" y="5302250"/>
          <p14:tracePt t="58316" x="8589963" y="5294313"/>
          <p14:tracePt t="58333" x="8572500" y="5294313"/>
          <p14:tracePt t="58336" x="8564563" y="5294313"/>
          <p14:tracePt t="58338" x="8547100" y="5276850"/>
          <p14:tracePt t="58349" x="8539163" y="5276850"/>
          <p14:tracePt t="58351" x="8529638" y="5268913"/>
          <p14:tracePt t="58365" x="8504238" y="5260975"/>
          <p14:tracePt t="58382" x="8496300" y="5260975"/>
          <p14:tracePt t="58399" x="8478838" y="5251450"/>
          <p14:tracePt t="58402" x="8470900" y="5251450"/>
          <p14:tracePt t="58417" x="8462963" y="5251450"/>
          <p14:tracePt t="58433" x="8445500" y="5251450"/>
          <p14:tracePt t="58450" x="8428038" y="5251450"/>
          <p14:tracePt t="58467" x="8402638" y="5251450"/>
          <p14:tracePt t="58484" x="8369300" y="5251450"/>
          <p14:tracePt t="58500" x="8326438" y="5251450"/>
          <p14:tracePt t="58504" x="8308975" y="5251450"/>
          <p14:tracePt t="58507" x="8301038" y="5251450"/>
          <p14:tracePt t="58515" x="8275638" y="5251450"/>
          <p14:tracePt t="58532" x="8215313" y="5260975"/>
          <p14:tracePt t="58549" x="8147050" y="5260975"/>
          <p14:tracePt t="58566" x="8105775" y="5260975"/>
          <p14:tracePt t="58582" x="8054975" y="5286375"/>
          <p14:tracePt t="58586" x="8037513" y="5286375"/>
          <p14:tracePt t="58600" x="8012113" y="5286375"/>
          <p14:tracePt t="58602" x="8004175" y="5294313"/>
          <p14:tracePt t="58615" x="7977188" y="5302250"/>
          <p14:tracePt t="58618" x="7969250" y="5302250"/>
          <p14:tracePt t="58633" x="7935913" y="5311775"/>
          <p14:tracePt t="58649" x="7910513" y="5319713"/>
          <p14:tracePt t="58652" x="7900988" y="5327650"/>
          <p14:tracePt t="58666" x="7885113" y="5337175"/>
          <p14:tracePt t="58683" x="7850188" y="5362575"/>
          <p14:tracePt t="58699" x="7824788" y="5370513"/>
          <p14:tracePt t="58715" x="7799388" y="5387975"/>
          <p14:tracePt t="58732" x="7773988" y="5413375"/>
          <p14:tracePt t="58749" x="7731125" y="5438775"/>
          <p14:tracePt t="58766" x="7705725" y="5456238"/>
          <p14:tracePt t="58770" x="7705725" y="5464175"/>
          <p14:tracePt t="58782" x="7680325" y="5489575"/>
          <p14:tracePt t="58799" x="7637463" y="5540375"/>
          <p14:tracePt t="58802" x="7621588" y="5557838"/>
          <p14:tracePt t="58816" x="7596188" y="5600700"/>
          <p14:tracePt t="58819" x="7586663" y="5608638"/>
          <p14:tracePt t="58833" x="7561263" y="5668963"/>
          <p14:tracePt t="58855" x="7545388" y="5761038"/>
          <p14:tracePt t="58861" x="7545388" y="5795963"/>
          <p14:tracePt t="58865" x="7545388" y="5803900"/>
          <p14:tracePt t="58867" x="7545388" y="5829300"/>
          <p14:tracePt t="58871" x="7545388" y="5854700"/>
          <p14:tracePt t="58883" x="7545388" y="5905500"/>
          <p14:tracePt t="58899" x="7545388" y="5983288"/>
          <p14:tracePt t="58915" x="7561263" y="6049963"/>
          <p14:tracePt t="58917" x="7561263" y="6059488"/>
          <p14:tracePt t="58932" x="7578725" y="6102350"/>
          <p14:tracePt t="58949" x="7586663" y="6135688"/>
          <p14:tracePt t="58965" x="7586663" y="6153150"/>
          <p14:tracePt t="58986" x="7596188" y="6153150"/>
          <p14:tracePt t="58999" x="7612063" y="6161088"/>
          <p14:tracePt t="59016" x="7637463" y="6169025"/>
          <p14:tracePt t="59019" x="7646988" y="6169025"/>
          <p14:tracePt t="59033" x="7680325" y="6169025"/>
          <p14:tracePt t="59049" x="7715250" y="6178550"/>
          <p14:tracePt t="59065" x="7748588" y="6186488"/>
          <p14:tracePt t="59068" x="7756525" y="6194425"/>
          <p14:tracePt t="59082" x="7781925" y="6203950"/>
          <p14:tracePt t="59099" x="7824788" y="6221413"/>
          <p14:tracePt t="59115" x="7850188" y="6221413"/>
          <p14:tracePt t="59132" x="7867650" y="6229350"/>
          <p14:tracePt t="59149" x="7893050" y="6237288"/>
          <p14:tracePt t="59167" x="7900988" y="6237288"/>
          <p14:tracePt t="59183" x="7918450" y="6237288"/>
          <p14:tracePt t="59452" x="7926388" y="6237288"/>
          <p14:tracePt t="59462" x="7926388" y="6246813"/>
          <p14:tracePt t="59470" x="7926388" y="6262688"/>
          <p14:tracePt t="59485" x="7926388" y="6280150"/>
          <p14:tracePt t="59489" x="7926388" y="6297613"/>
          <p14:tracePt t="59499" x="7926388" y="6313488"/>
          <p14:tracePt t="59516" x="7910513" y="6356350"/>
          <p14:tracePt t="59532" x="7875588" y="6416675"/>
          <p14:tracePt t="59549" x="7875588" y="6424613"/>
          <p14:tracePt t="59566" x="7875588" y="6457950"/>
          <p14:tracePt t="59582" x="7875588" y="6483350"/>
          <p14:tracePt t="59599" x="7875588" y="6500813"/>
          <p14:tracePt t="59602" x="7875588" y="6510338"/>
          <p14:tracePt t="59605" x="7875588" y="6518275"/>
          <p14:tracePt t="59615" x="7875588" y="6535738"/>
          <p14:tracePt t="59632" x="7875588" y="6561138"/>
          <p14:tracePt t="59649" x="7900988" y="6577013"/>
          <p14:tracePt t="59666" x="8029575" y="6535738"/>
          <p14:tracePt t="59682" x="8037513" y="6535738"/>
          <p14:tracePt t="59685" x="8070850" y="6535738"/>
          <p14:tracePt t="59700" x="8174038" y="6535738"/>
          <p14:tracePt t="59716" x="8250238" y="6518275"/>
          <p14:tracePt t="59732" x="8326438" y="6500813"/>
          <p14:tracePt t="59748" x="8445500" y="6475413"/>
          <p14:tracePt t="59752" x="8513763" y="6475413"/>
          <p14:tracePt t="59754" x="8589963" y="6475413"/>
          <p14:tracePt t="59764" x="8759825" y="6450013"/>
          <p14:tracePt t="59766" x="8861425" y="6432550"/>
          <p14:tracePt t="59781" x="9218613" y="6373813"/>
          <p14:tracePt t="59784" x="9337675" y="6356350"/>
          <p14:tracePt t="59798" x="9667875" y="6288088"/>
          <p14:tracePt t="59815" x="9694863" y="6288088"/>
          <p14:tracePt t="59818" x="9720263" y="6280150"/>
          <p14:tracePt t="59832" x="9736138" y="6272213"/>
          <p14:tracePt t="59834" x="9745663" y="6272213"/>
          <p14:tracePt t="59848" x="9753600" y="6262688"/>
          <p14:tracePt t="59865" x="9753600" y="6254750"/>
          <p14:tracePt t="59883" x="9761538" y="6237288"/>
          <p14:tracePt t="59897" x="9771063" y="6203950"/>
          <p14:tracePt t="59898" x="9779000" y="6194425"/>
          <p14:tracePt t="59915" x="9812338" y="6135688"/>
          <p14:tracePt t="59931" x="9847263" y="6067425"/>
          <p14:tracePt t="59933" x="9855200" y="6059488"/>
          <p14:tracePt t="59948" x="9880600" y="5973763"/>
          <p14:tracePt t="59965" x="9898063" y="5897563"/>
          <p14:tracePt t="59968" x="9898063" y="5872163"/>
          <p14:tracePt t="59970" x="9898063" y="5864225"/>
          <p14:tracePt t="59981" x="9898063" y="5838825"/>
          <p14:tracePt t="59998" x="9898063" y="5795963"/>
          <p14:tracePt t="60015" x="9915525" y="5735638"/>
          <p14:tracePt t="60018" x="9915525" y="5727700"/>
          <p14:tracePt t="60031" x="9940925" y="5668963"/>
          <p14:tracePt t="60034" x="9948863" y="5651500"/>
          <p14:tracePt t="60049" x="9956800" y="5565775"/>
          <p14:tracePt t="60065" x="9974263" y="5489575"/>
          <p14:tracePt t="60082" x="9983788" y="5446713"/>
          <p14:tracePt t="60098" x="9991725" y="5413375"/>
          <p14:tracePt t="60116" x="9991725" y="5387975"/>
          <p14:tracePt t="60133" x="9991725" y="5380038"/>
          <p14:tracePt t="60137" x="9991725" y="5370513"/>
          <p14:tracePt t="60140" x="9991725" y="5362575"/>
          <p14:tracePt t="60148" x="9983788" y="5353050"/>
          <p14:tracePt t="60165" x="9974263" y="5353050"/>
          <p14:tracePt t="60168" x="9966325" y="5353050"/>
          <p14:tracePt t="60181" x="9948863" y="5337175"/>
          <p14:tracePt t="60198" x="9915525" y="5337175"/>
          <p14:tracePt t="60215" x="9872663" y="5337175"/>
          <p14:tracePt t="60231" x="9847263" y="5345113"/>
          <p14:tracePt t="60234" x="9839325" y="5345113"/>
          <p14:tracePt t="60248" x="9812338" y="5345113"/>
          <p14:tracePt t="60265" x="9796463" y="5353050"/>
          <p14:tracePt t="60281" x="9786938" y="5370513"/>
          <p14:tracePt t="60298" x="9779000" y="5380038"/>
          <p14:tracePt t="60315" x="9771063" y="5387975"/>
          <p14:tracePt t="60344" x="9761538" y="5387975"/>
          <p14:tracePt t="60364" x="9753600" y="5387975"/>
          <p14:tracePt t="60378" x="9753600" y="5380038"/>
          <p14:tracePt t="60382" x="9736138" y="5362575"/>
          <p14:tracePt t="60399" x="9736138" y="5337175"/>
          <p14:tracePt t="60416" x="9736138" y="5302250"/>
          <p14:tracePt t="60419" x="9736138" y="5286375"/>
          <p14:tracePt t="60432" x="9736138" y="5243513"/>
          <p14:tracePt t="60435" x="9736138" y="5235575"/>
          <p14:tracePt t="60449" x="9753600" y="5183188"/>
          <p14:tracePt t="60465" x="9779000" y="5149850"/>
          <p14:tracePt t="60481" x="9796463" y="5124450"/>
          <p14:tracePt t="60499" x="9839325" y="5091113"/>
          <p14:tracePt t="60516" x="9890125" y="5048250"/>
          <p14:tracePt t="60519" x="9898063" y="5038725"/>
          <p14:tracePt t="60531" x="9940925" y="5005388"/>
          <p14:tracePt t="60548" x="10009188" y="4972050"/>
          <p14:tracePt t="60551" x="10017125" y="4962525"/>
          <p14:tracePt t="60564" x="10042525" y="4954588"/>
          <p14:tracePt t="60585" x="10118725" y="4937125"/>
          <p14:tracePt t="60589" x="10136188" y="4937125"/>
          <p14:tracePt t="60595" x="10204450" y="4919663"/>
          <p14:tracePt t="60599" x="10237788" y="4911725"/>
          <p14:tracePt t="60603" x="10271125" y="4903788"/>
          <p14:tracePt t="60604" x="10298113" y="4894263"/>
          <p14:tracePt t="60608" x="10323513" y="4886325"/>
          <p14:tracePt t="60614" x="10348913" y="4886325"/>
          <p14:tracePt t="60630" x="10442575" y="4886325"/>
          <p14:tracePt t="60647" x="10467975" y="4886325"/>
          <p14:tracePt t="60665" x="10493375" y="4886325"/>
          <p14:tracePt t="60681" x="10518775" y="4903788"/>
          <p14:tracePt t="60685" x="10518775" y="4911725"/>
          <p14:tracePt t="60687" x="10534650" y="4919663"/>
          <p14:tracePt t="60698" x="10577513" y="4946650"/>
          <p14:tracePt t="60700" x="10594975" y="4962525"/>
          <p14:tracePt t="60716" x="10714038" y="5005388"/>
          <p14:tracePt t="60731" x="10848975" y="5056188"/>
          <p14:tracePt t="60748" x="10968038" y="5116513"/>
          <p14:tracePt t="60752" x="10985500" y="5132388"/>
          <p14:tracePt t="60764" x="11028363" y="5149850"/>
          <p14:tracePt t="60781" x="11061700" y="5183188"/>
          <p14:tracePt t="60798" x="11071225" y="5208588"/>
          <p14:tracePt t="60802" x="11071225" y="5226050"/>
          <p14:tracePt t="60814" x="11071225" y="5243513"/>
          <p14:tracePt t="60831" x="11071225" y="5294313"/>
          <p14:tracePt t="60834" x="11071225" y="5302250"/>
          <p14:tracePt t="60847" x="11071225" y="5353050"/>
          <p14:tracePt t="60850" x="11071225" y="5380038"/>
          <p14:tracePt t="60865" x="11071225" y="5464175"/>
          <p14:tracePt t="60869" x="11071225" y="5481638"/>
          <p14:tracePt t="60881" x="11071225" y="5532438"/>
          <p14:tracePt t="60883" x="11071225" y="5565775"/>
          <p14:tracePt t="60897" x="11061700" y="5634038"/>
          <p14:tracePt t="60899" x="11061700" y="5659438"/>
          <p14:tracePt t="60915" x="11018838" y="5753100"/>
          <p14:tracePt t="60931" x="10993438" y="5854700"/>
          <p14:tracePt t="60947" x="10934700" y="5940425"/>
          <p14:tracePt t="60964" x="10883900" y="6008688"/>
          <p14:tracePt t="60981" x="10833100" y="6049963"/>
          <p14:tracePt t="60984" x="10815638" y="6067425"/>
          <p14:tracePt t="60986" x="10807700" y="6076950"/>
          <p14:tracePt t="60997" x="10772775" y="6084888"/>
          <p14:tracePt t="61014" x="10721975" y="6110288"/>
          <p14:tracePt t="61031" x="10671175" y="6127750"/>
          <p14:tracePt t="61034" x="10663238" y="6135688"/>
          <p14:tracePt t="61047" x="10612438" y="6143625"/>
          <p14:tracePt t="61049" x="10594975" y="6143625"/>
          <p14:tracePt t="61065" x="10526713" y="6153150"/>
          <p14:tracePt t="61081" x="10475913" y="6178550"/>
          <p14:tracePt t="61099" x="10399713" y="6194425"/>
          <p14:tracePt t="61115" x="10331450" y="6203950"/>
          <p14:tracePt t="61131" x="10288588" y="6203950"/>
          <p14:tracePt t="61148" x="10220325" y="6203950"/>
          <p14:tracePt t="61152" x="10212388" y="6203950"/>
          <p14:tracePt t="61155" x="10194925" y="6203950"/>
          <p14:tracePt t="61164" x="10169525" y="6203950"/>
          <p14:tracePt t="61181" x="10136188" y="6186488"/>
          <p14:tracePt t="61184" x="10126663" y="6186488"/>
          <p14:tracePt t="61198" x="10093325" y="6161088"/>
          <p14:tracePt t="61214" x="10059988" y="6135688"/>
          <p14:tracePt t="61231" x="9999663" y="6102350"/>
          <p14:tracePt t="61247" x="9956800" y="6059488"/>
          <p14:tracePt t="61250" x="9948863" y="6049963"/>
          <p14:tracePt t="61252" x="9940925" y="6034088"/>
          <p14:tracePt t="61265" x="9890125" y="5999163"/>
          <p14:tracePt t="61269" x="9890125" y="5983288"/>
          <p14:tracePt t="61281" x="9864725" y="5948363"/>
          <p14:tracePt t="61297" x="9821863" y="5897563"/>
          <p14:tracePt t="61300" x="9821863" y="5889625"/>
          <p14:tracePt t="61302" x="9812338" y="5880100"/>
          <p14:tracePt t="61314" x="9796463" y="5854700"/>
          <p14:tracePt t="61331" x="9771063" y="5821363"/>
          <p14:tracePt t="61348" x="9761538" y="5788025"/>
          <p14:tracePt t="61364" x="9745663" y="5735638"/>
          <p14:tracePt t="61381" x="9745663" y="5659438"/>
          <p14:tracePt t="61385" x="9745663" y="5651500"/>
          <p14:tracePt t="61387" x="9745663" y="5634038"/>
          <p14:tracePt t="61397" x="9753600" y="5565775"/>
          <p14:tracePt t="61414" x="9771063" y="5497513"/>
          <p14:tracePt t="61431" x="9804400" y="5430838"/>
          <p14:tracePt t="61434" x="9812338" y="5421313"/>
          <p14:tracePt t="61447" x="9847263" y="5370513"/>
          <p14:tracePt t="61451" x="9864725" y="5353050"/>
          <p14:tracePt t="61453" x="9880600" y="5337175"/>
          <p14:tracePt t="61465" x="9956800" y="5276850"/>
          <p14:tracePt t="61480" x="10093325" y="5175250"/>
          <p14:tracePt t="61497" x="10204450" y="5116513"/>
          <p14:tracePt t="61500" x="10229850" y="5099050"/>
          <p14:tracePt t="61503" x="10237788" y="5081588"/>
          <p14:tracePt t="61514" x="10263188" y="5064125"/>
          <p14:tracePt t="61531" x="10280650" y="5056188"/>
          <p14:tracePt t="61548" x="10306050" y="5048250"/>
          <p14:tracePt t="61564" x="10339388" y="5030788"/>
          <p14:tracePt t="61581" x="10399713" y="5005388"/>
          <p14:tracePt t="61584" x="10425113" y="4997450"/>
          <p14:tracePt t="61587" x="10442575" y="4997450"/>
          <p14:tracePt t="61598" x="10493375" y="4979988"/>
          <p14:tracePt t="61614" x="10534650" y="4972050"/>
          <p14:tracePt t="61630" x="10560050" y="4962525"/>
          <p14:tracePt t="61647" x="10594975" y="4962525"/>
          <p14:tracePt t="61665" x="10645775" y="4962525"/>
          <p14:tracePt t="61682" x="10739438" y="4979988"/>
          <p14:tracePt t="61697" x="10848975" y="5013325"/>
          <p14:tracePt t="61700" x="10866438" y="5022850"/>
          <p14:tracePt t="61703" x="10901363" y="5022850"/>
          <p14:tracePt t="61721" x="10993438" y="5064125"/>
          <p14:tracePt t="61724" x="11018838" y="5081588"/>
          <p14:tracePt t="61731" x="11053763" y="5106988"/>
          <p14:tracePt t="61747" x="11104563" y="5157788"/>
          <p14:tracePt t="61763" x="11147425" y="5218113"/>
          <p14:tracePt t="61780" x="11163300" y="5260975"/>
          <p14:tracePt t="61797" x="11188700" y="5337175"/>
          <p14:tracePt t="61814" x="11215688" y="5387975"/>
          <p14:tracePt t="61830" x="11223625" y="5446713"/>
          <p14:tracePt t="61847" x="11231563" y="5497513"/>
          <p14:tracePt t="61850" x="11231563" y="5507038"/>
          <p14:tracePt t="61852" x="11231563" y="5514975"/>
          <p14:tracePt t="61864" x="11249025" y="5549900"/>
          <p14:tracePt t="61880" x="11249025" y="5575300"/>
          <p14:tracePt t="61897" x="11249025" y="5600700"/>
          <p14:tracePt t="61900" x="11249025" y="5608638"/>
          <p14:tracePt t="61902" x="11249025" y="5626100"/>
          <p14:tracePt t="61914" x="11249025" y="5634038"/>
          <p14:tracePt t="61931" x="11231563" y="5651500"/>
          <p14:tracePt t="61947" x="11215688" y="5676900"/>
          <p14:tracePt t="61963" x="11188700" y="5710238"/>
          <p14:tracePt t="61980" x="11147425" y="5761038"/>
          <p14:tracePt t="61997" x="11104563" y="5803900"/>
          <p14:tracePt t="62000" x="11087100" y="5813425"/>
          <p14:tracePt t="62002" x="11071225" y="5829300"/>
          <p14:tracePt t="62014" x="11028363" y="5872163"/>
          <p14:tracePt t="62031" x="10977563" y="5922963"/>
          <p14:tracePt t="62034" x="10960100" y="5932488"/>
          <p14:tracePt t="62046" x="10917238" y="5965825"/>
          <p14:tracePt t="62063" x="10858500" y="5991225"/>
          <p14:tracePt t="62081" x="10798175" y="6034088"/>
          <p14:tracePt t="62098" x="10756900" y="6049963"/>
          <p14:tracePt t="62115" x="10696575" y="6067425"/>
          <p14:tracePt t="62133" x="10645775" y="6084888"/>
          <p14:tracePt t="62148" x="10602913" y="6084888"/>
          <p14:tracePt t="62164" x="10544175" y="6110288"/>
          <p14:tracePt t="62181" x="10501313" y="6110288"/>
          <p14:tracePt t="62184" x="10493375" y="6118225"/>
          <p14:tracePt t="62186" x="10483850" y="6118225"/>
          <p14:tracePt t="62202" x="10467975" y="6127750"/>
          <p14:tracePt t="62206" x="10450513" y="6127750"/>
          <p14:tracePt t="62215" x="10442575" y="6127750"/>
          <p14:tracePt t="62218" x="10425113" y="6127750"/>
          <p14:tracePt t="62221" x="10415588" y="6127750"/>
          <p14:tracePt t="62230" x="10390188" y="6127750"/>
          <p14:tracePt t="62247" x="10364788" y="6127750"/>
          <p14:tracePt t="62250" x="10356850" y="6127750"/>
          <p14:tracePt t="62263" x="10331450" y="6127750"/>
          <p14:tracePt t="62281" x="10298113" y="6127750"/>
          <p14:tracePt t="62297" x="10280650" y="6127750"/>
          <p14:tracePt t="62299" x="10271125" y="6127750"/>
          <p14:tracePt t="62315" x="10220325" y="6118225"/>
          <p14:tracePt t="62319" x="10220325" y="6110288"/>
          <p14:tracePt t="62331" x="10204450" y="6102350"/>
          <p14:tracePt t="62355" x="10161588" y="6076950"/>
          <p14:tracePt t="62360" x="10144125" y="6067425"/>
          <p14:tracePt t="62369" x="10136188" y="6059488"/>
          <p14:tracePt t="62380" x="10118725" y="6042025"/>
          <p14:tracePt t="62397" x="10093325" y="6024563"/>
          <p14:tracePt t="62400" x="10085388" y="6016625"/>
          <p14:tracePt t="62413" x="10059988" y="5991225"/>
          <p14:tracePt t="62430" x="10017125" y="5965825"/>
          <p14:tracePt t="62447" x="9999663" y="5940425"/>
          <p14:tracePt t="62450" x="9991725" y="5932488"/>
          <p14:tracePt t="62463" x="9974263" y="5905500"/>
          <p14:tracePt t="62467" x="9966325" y="5897563"/>
          <p14:tracePt t="62480" x="9956800" y="5889625"/>
          <p14:tracePt t="62497" x="9931400" y="5872163"/>
          <p14:tracePt t="62513" x="9923463" y="5846763"/>
          <p14:tracePt t="62516" x="9915525" y="5838825"/>
          <p14:tracePt t="62519" x="9915525" y="5829300"/>
          <p14:tracePt t="62530" x="9906000" y="5803900"/>
          <p14:tracePt t="62546" x="9890125" y="5788025"/>
          <p14:tracePt t="62563" x="9880600" y="5745163"/>
          <p14:tracePt t="62580" x="9872663" y="5719763"/>
          <p14:tracePt t="62597" x="9872663" y="5684838"/>
          <p14:tracePt t="62600" x="9872663" y="5668963"/>
          <p14:tracePt t="62613" x="9872663" y="5634038"/>
          <p14:tracePt t="62616" x="9872663" y="5626100"/>
          <p14:tracePt t="62629" x="9872663" y="5583238"/>
          <p14:tracePt t="62647" x="9890125" y="5557838"/>
          <p14:tracePt t="62650" x="9898063" y="5540375"/>
          <p14:tracePt t="62663" x="9898063" y="5524500"/>
          <p14:tracePt t="62666" x="9906000" y="5507038"/>
          <p14:tracePt t="62681" x="9931400" y="5497513"/>
          <p14:tracePt t="62697" x="9956800" y="5481638"/>
          <p14:tracePt t="62713" x="9983788" y="5464175"/>
          <p14:tracePt t="62717" x="9991725" y="5464175"/>
          <p14:tracePt t="62731" x="10025063" y="5438775"/>
          <p14:tracePt t="62747" x="10059988" y="5405438"/>
          <p14:tracePt t="62764" x="10093325" y="5387975"/>
          <p14:tracePt t="62780" x="10161588" y="5345113"/>
          <p14:tracePt t="62797" x="10237788" y="5294313"/>
          <p14:tracePt t="62801" x="10255250" y="5276850"/>
          <p14:tracePt t="62816" x="10306050" y="5251450"/>
          <p14:tracePt t="62820" x="10313988" y="5243513"/>
          <p14:tracePt t="62821" x="10323513" y="5235575"/>
          <p14:tracePt t="62829" x="10339388" y="5208588"/>
          <p14:tracePt t="62846" x="10415588" y="5183188"/>
          <p14:tracePt t="62873" x="10425113" y="5175250"/>
          <p14:tracePt t="62879" x="10442575" y="5167313"/>
          <p14:tracePt t="62882" x="10450513" y="5157788"/>
          <p14:tracePt t="62896" x="10483850" y="5149850"/>
          <p14:tracePt t="62913" x="10526713" y="5149850"/>
          <p14:tracePt t="62915" x="10544175" y="5149850"/>
          <p14:tracePt t="62931" x="10585450" y="5149850"/>
          <p14:tracePt t="62947" x="10628313" y="5157788"/>
          <p14:tracePt t="62963" x="10653713" y="5175250"/>
          <p14:tracePt t="62966" x="10663238" y="5192713"/>
          <p14:tracePt t="62980" x="10729913" y="5218113"/>
          <p14:tracePt t="62984" x="10747375" y="5235575"/>
          <p14:tracePt t="62988" x="10756900" y="5235575"/>
          <p14:tracePt t="62996" x="10772775" y="5268913"/>
          <p14:tracePt t="63013" x="10815638" y="5345113"/>
          <p14:tracePt t="63016" x="10823575" y="5362575"/>
          <p14:tracePt t="63029" x="10874375" y="5430838"/>
          <p14:tracePt t="63046" x="10917238" y="5507038"/>
          <p14:tracePt t="63063" x="10952163" y="5600700"/>
          <p14:tracePt t="63066" x="10960100" y="5608638"/>
          <p14:tracePt t="63080" x="10985500" y="5668963"/>
          <p14:tracePt t="63082" x="10993438" y="5676900"/>
          <p14:tracePt t="63097" x="11018838" y="5735638"/>
          <p14:tracePt t="63113" x="11028363" y="5778500"/>
          <p14:tracePt t="63130" x="11036300" y="5803900"/>
          <p14:tracePt t="63132" x="11036300" y="5813425"/>
          <p14:tracePt t="63146" x="11036300" y="5829300"/>
          <p14:tracePt t="63163" x="11036300" y="5854700"/>
          <p14:tracePt t="63179" x="11036300" y="5880100"/>
          <p14:tracePt t="63196" x="11028363" y="5915025"/>
          <p14:tracePt t="63213" x="10993438" y="5957888"/>
          <p14:tracePt t="63216" x="10977563" y="5965825"/>
          <p14:tracePt t="63219" x="10960100" y="5983288"/>
          <p14:tracePt t="63220" x="10952163" y="5999163"/>
          <p14:tracePt t="63229" x="10909300" y="6042025"/>
          <p14:tracePt t="63246" x="10848975" y="6092825"/>
          <p14:tracePt t="63263" x="10790238" y="6135688"/>
          <p14:tracePt t="63266" x="10782300" y="6153150"/>
          <p14:tracePt t="63279" x="10747375" y="6178550"/>
          <p14:tracePt t="63282" x="10739438" y="6194425"/>
          <p14:tracePt t="63297" x="10696575" y="6211888"/>
          <p14:tracePt t="63313" x="10679113" y="6229350"/>
          <p14:tracePt t="63330" x="10653713" y="6246813"/>
          <p14:tracePt t="63347" x="10637838" y="6262688"/>
          <p14:tracePt t="63364" x="10628313" y="6272213"/>
          <p14:tracePt t="63369" x="10620375" y="6272213"/>
          <p14:tracePt t="63373" x="10612438" y="6280150"/>
          <p14:tracePt t="63384" x="10602913" y="6280150"/>
          <p14:tracePt t="63400" x="10594975" y="6288088"/>
          <p14:tracePt t="63419" x="10585450" y="6288088"/>
          <p14:tracePt t="63461" x="10585450" y="6297613"/>
          <p14:tracePt t="63470" x="10577513" y="6297613"/>
          <p14:tracePt t="63919" x="10569575" y="6297613"/>
          <p14:tracePt t="63930" x="10560050" y="6313488"/>
          <p14:tracePt t="63937" x="10552113" y="6313488"/>
          <p14:tracePt t="63946" x="10534650" y="6313488"/>
          <p14:tracePt t="63951" x="10526713" y="6313488"/>
          <p14:tracePt t="63953" x="10518775" y="6323013"/>
          <p14:tracePt t="63962" x="10493375" y="6330950"/>
          <p14:tracePt t="63979" x="10458450" y="6338888"/>
          <p14:tracePt t="63982" x="10442575" y="6338888"/>
          <p14:tracePt t="63996" x="10374313" y="6356350"/>
          <p14:tracePt t="64013" x="10331450" y="6356350"/>
          <p14:tracePt t="64029" x="10288588" y="6356350"/>
          <p14:tracePt t="64046" x="10263188" y="6356350"/>
          <p14:tracePt t="64049" x="10255250" y="6356350"/>
          <p14:tracePt t="64064" x="10220325" y="6356350"/>
          <p14:tracePt t="64080" x="10186988" y="6356350"/>
          <p14:tracePt t="64096" x="10144125" y="6356350"/>
          <p14:tracePt t="64113" x="10126663" y="6348413"/>
          <p14:tracePt t="64117" x="10118725" y="6348413"/>
          <p14:tracePt t="64120" x="10110788" y="6338888"/>
          <p14:tracePt t="64129" x="10101263" y="6330950"/>
          <p14:tracePt t="64132" x="10093325" y="6330950"/>
          <p14:tracePt t="64145" x="10075863" y="6313488"/>
          <p14:tracePt t="64146" x="10067925" y="6313488"/>
          <p14:tracePt t="64162" x="10059988" y="6272213"/>
          <p14:tracePt t="64179" x="10009188" y="6237288"/>
          <p14:tracePt t="64182" x="9999663" y="6237288"/>
          <p14:tracePt t="64195" x="9974263" y="6211888"/>
          <p14:tracePt t="64197" x="9956800" y="6186488"/>
          <p14:tracePt t="64213" x="9923463" y="6153150"/>
          <p14:tracePt t="64229" x="9898063" y="6118225"/>
          <p14:tracePt t="64245" x="9872663" y="6092825"/>
          <p14:tracePt t="64262" x="9847263" y="6067425"/>
          <p14:tracePt t="64279" x="9829800" y="6042025"/>
          <p14:tracePt t="64296" x="9804400" y="6008688"/>
          <p14:tracePt t="64313" x="9804400" y="5991225"/>
          <p14:tracePt t="64316" x="9796463" y="5983288"/>
          <p14:tracePt t="64330" x="9786938" y="5957888"/>
          <p14:tracePt t="64346" x="9771063" y="5932488"/>
          <p14:tracePt t="64362" x="9761538" y="5905500"/>
          <p14:tracePt t="64379" x="9753600" y="5880100"/>
          <p14:tracePt t="64396" x="9745663" y="5854700"/>
          <p14:tracePt t="64398" x="9745663" y="5846763"/>
          <p14:tracePt t="64413" x="9728200" y="5821363"/>
          <p14:tracePt t="64430" x="9728200" y="5795963"/>
          <p14:tracePt t="64446" x="9728200" y="5761038"/>
          <p14:tracePt t="64450" x="9728200" y="5753100"/>
          <p14:tracePt t="64462" x="9728200" y="5745163"/>
          <p14:tracePt t="64478" x="9728200" y="5719763"/>
          <p14:tracePt t="64482" x="9728200" y="5710238"/>
          <p14:tracePt t="64495" x="9728200" y="5694363"/>
          <p14:tracePt t="64512" x="9728200" y="5668963"/>
          <p14:tracePt t="64529" x="9736138" y="5659438"/>
          <p14:tracePt t="64532" x="9736138" y="5641975"/>
          <p14:tracePt t="64545" x="9753600" y="5626100"/>
          <p14:tracePt t="64563" x="9796463" y="5600700"/>
          <p14:tracePt t="64579" x="9855200" y="5557838"/>
          <p14:tracePt t="64596" x="9915525" y="5507038"/>
          <p14:tracePt t="64615" x="9974263" y="5464175"/>
          <p14:tracePt t="64618" x="9991725" y="5456238"/>
          <p14:tracePt t="64621" x="9999663" y="5438775"/>
          <p14:tracePt t="64628" x="10025063" y="5413375"/>
          <p14:tracePt t="64649" x="10042525" y="5413375"/>
          <p14:tracePt t="64655" x="10085388" y="5387975"/>
          <p14:tracePt t="64659" x="10101263" y="5380038"/>
          <p14:tracePt t="64666" x="10153650" y="5353050"/>
          <p14:tracePt t="64678" x="10237788" y="5294313"/>
          <p14:tracePt t="64744" x="10263188" y="5286375"/>
          <p14:tracePt t="64750" x="10271125" y="5276850"/>
          <p14:tracePt t="64752" x="10288588" y="5276850"/>
          <p14:tracePt t="64763" x="10298113" y="5276850"/>
          <p14:tracePt t="64781" x="10323513" y="5276850"/>
          <p14:tracePt t="64786" x="10331450" y="5276850"/>
          <p14:tracePt t="64790" x="10348913" y="5276850"/>
          <p14:tracePt t="64796" x="10364788" y="5286375"/>
          <p14:tracePt t="64800" x="10374313" y="5286375"/>
          <p14:tracePt t="64802" x="10382250" y="5294313"/>
          <p14:tracePt t="64811" x="10407650" y="5319713"/>
          <p14:tracePt t="64830" x="10450513" y="5362575"/>
          <p14:tracePt t="64845" x="10483850" y="5395913"/>
          <p14:tracePt t="64848" x="10493375" y="5413375"/>
          <p14:tracePt t="64862" x="10544175" y="5489575"/>
          <p14:tracePt t="64879" x="10577513" y="5557838"/>
          <p14:tracePt t="64882" x="10585450" y="5575300"/>
          <p14:tracePt t="64895" x="10620375" y="5608638"/>
          <p14:tracePt t="64898" x="10628313" y="5626100"/>
          <p14:tracePt t="64900" x="10637838" y="5641975"/>
          <p14:tracePt t="64911" x="10663238" y="5684838"/>
          <p14:tracePt t="64928" x="10688638" y="5745163"/>
          <p14:tracePt t="64945" x="10714038" y="5813425"/>
          <p14:tracePt t="64948" x="10714038" y="5838825"/>
          <p14:tracePt t="64963" x="10729913" y="5905500"/>
          <p14:tracePt t="64979" x="10747375" y="5983288"/>
          <p14:tracePt t="64995" x="10756900" y="6076950"/>
          <p14:tracePt t="65012" x="10756900" y="6143625"/>
          <p14:tracePt t="65014" x="10756900" y="6153150"/>
          <p14:tracePt t="65030" x="10721975" y="6203950"/>
          <p14:tracePt t="65045" x="10663238" y="6272213"/>
          <p14:tracePt t="65061" x="10594975" y="6348413"/>
          <p14:tracePt t="65079" x="10509250" y="6399213"/>
          <p14:tracePt t="65082" x="10483850" y="6416675"/>
          <p14:tracePt t="65085" x="10467975" y="6424613"/>
          <p14:tracePt t="65095" x="10415588" y="6450013"/>
          <p14:tracePt t="65098" x="10399713" y="6457950"/>
          <p14:tracePt t="65111" x="10331450" y="6492875"/>
          <p14:tracePt t="65128" x="10237788" y="6518275"/>
          <p14:tracePt t="65145" x="10169525" y="6535738"/>
          <p14:tracePt t="65148" x="10153650" y="6535738"/>
          <p14:tracePt t="65150" x="10126663" y="6535738"/>
          <p14:tracePt t="65161" x="10093325" y="6551613"/>
          <p14:tracePt t="65164" x="10067925" y="6551613"/>
          <p14:tracePt t="65179" x="10017125" y="6569075"/>
          <p14:tracePt t="65195" x="9974263" y="6569075"/>
          <p14:tracePt t="65211" x="9923463" y="6569075"/>
          <p14:tracePt t="65229" x="9880600" y="6569075"/>
          <p14:tracePt t="65245" x="9855200" y="6569075"/>
          <p14:tracePt t="65247" x="9839325" y="6569075"/>
          <p14:tracePt t="65262" x="9796463" y="6569075"/>
          <p14:tracePt t="65266" x="9786938" y="6569075"/>
          <p14:tracePt t="65278" x="9771063" y="6561138"/>
          <p14:tracePt t="65294" x="9736138" y="6526213"/>
          <p14:tracePt t="65313" x="9694863" y="6492875"/>
          <p14:tracePt t="65328" x="9652000" y="6457950"/>
          <p14:tracePt t="65345" x="9617075" y="6432550"/>
          <p14:tracePt t="65348" x="9609138" y="6424613"/>
          <p14:tracePt t="65361" x="9583738" y="6373813"/>
          <p14:tracePt t="65379" x="9558338" y="6323013"/>
          <p14:tracePt t="65395" x="9532938" y="6272213"/>
          <p14:tracePt t="65412" x="9532938" y="6246813"/>
          <p14:tracePt t="65430" x="9515475" y="6203950"/>
          <p14:tracePt t="65434" x="9515475" y="6194425"/>
          <p14:tracePt t="65445" x="9515475" y="6178550"/>
          <p14:tracePt t="65461" x="9515475" y="6143625"/>
          <p14:tracePt t="65478" x="9515475" y="6084888"/>
          <p14:tracePt t="65495" x="9523413" y="6034088"/>
          <p14:tracePt t="65498" x="9532938" y="6016625"/>
          <p14:tracePt t="65511" x="9550400" y="5973763"/>
          <p14:tracePt t="65514" x="9558338" y="5957888"/>
          <p14:tracePt t="65528" x="9591675" y="5915025"/>
          <p14:tracePt t="65545" x="9617075" y="5880100"/>
          <p14:tracePt t="65549" x="9626600" y="5864225"/>
          <p14:tracePt t="65552" x="9626600" y="5854700"/>
          <p14:tracePt t="65561" x="9642475" y="5838825"/>
          <p14:tracePt t="65564" x="9652000" y="5829300"/>
          <p14:tracePt t="65579" x="9694863" y="5788025"/>
          <p14:tracePt t="65595" x="9761538" y="5702300"/>
          <p14:tracePt t="65611" x="9855200" y="5634038"/>
          <p14:tracePt t="65629" x="9940925" y="5575300"/>
          <p14:tracePt t="65632" x="9956800" y="5557838"/>
          <p14:tracePt t="65645" x="9991725" y="5524500"/>
          <p14:tracePt t="65661" x="10017125" y="5497513"/>
          <p14:tracePt t="65678" x="10034588" y="5497513"/>
          <p14:tracePt t="65695" x="10059988" y="5481638"/>
          <p14:tracePt t="65717" x="10085388" y="5481638"/>
          <p14:tracePt t="65729" x="10126663" y="5497513"/>
          <p14:tracePt t="65732" x="10153650" y="5497513"/>
          <p14:tracePt t="65735" x="10179050" y="5497513"/>
          <p14:tracePt t="65744" x="10220325" y="5497513"/>
          <p14:tracePt t="65761" x="10306050" y="5497513"/>
          <p14:tracePt t="65764" x="10313988" y="5497513"/>
          <p14:tracePt t="65777" x="10339388" y="5497513"/>
          <p14:tracePt t="65778" x="10348913" y="5497513"/>
          <p14:tracePt t="65795" x="10399713" y="5514975"/>
          <p14:tracePt t="65811" x="10450513" y="5549900"/>
          <p14:tracePt t="65828" x="10501313" y="5583238"/>
          <p14:tracePt t="65831" x="10509250" y="5591175"/>
          <p14:tracePt t="65845" x="10577513" y="5641975"/>
          <p14:tracePt t="65861" x="10645775" y="5684838"/>
          <p14:tracePt t="65878" x="10696575" y="5735638"/>
          <p14:tracePt t="65895" x="10739438" y="5795963"/>
          <p14:tracePt t="65898" x="10747375" y="5813425"/>
          <p14:tracePt t="65901" x="10756900" y="5829300"/>
          <p14:tracePt t="65911" x="10764838" y="5872163"/>
          <p14:tracePt t="65928" x="10798175" y="5957888"/>
          <p14:tracePt t="65945" x="10807700" y="6024563"/>
          <p14:tracePt t="65948" x="10807700" y="6034088"/>
          <p14:tracePt t="65951" x="10807700" y="6049963"/>
          <p14:tracePt t="65961" x="10807700" y="6067425"/>
          <p14:tracePt t="65964" x="10807700" y="6084888"/>
          <p14:tracePt t="65967" x="10807700" y="6092825"/>
          <p14:tracePt t="65977" x="10807700" y="6110288"/>
          <p14:tracePt t="65980" x="10807700" y="6118225"/>
          <p14:tracePt t="65995" x="10798175" y="6153150"/>
          <p14:tracePt t="66011" x="10790238" y="6161088"/>
          <p14:tracePt t="66028" x="10772775" y="6194425"/>
          <p14:tracePt t="66045" x="10729913" y="6221413"/>
          <p14:tracePt t="66062" x="10696575" y="6254750"/>
          <p14:tracePt t="66066" x="10671175" y="6272213"/>
          <p14:tracePt t="66077" x="10612438" y="6305550"/>
          <p14:tracePt t="66094" x="10518775" y="6365875"/>
          <p14:tracePt t="66111" x="10458450" y="6407150"/>
          <p14:tracePt t="66114" x="10442575" y="6416675"/>
          <p14:tracePt t="66116" x="10425113" y="6424613"/>
          <p14:tracePt t="66128" x="10382250" y="6450013"/>
          <p14:tracePt t="66144" x="10331450" y="6467475"/>
          <p14:tracePt t="66161" x="10298113" y="6467475"/>
          <p14:tracePt t="66164" x="10280650" y="6467475"/>
          <p14:tracePt t="66177" x="10255250" y="6467475"/>
          <p14:tracePt t="66180" x="10245725" y="6467475"/>
          <p14:tracePt t="66182" x="10237788" y="6467475"/>
          <p14:tracePt t="66196" x="10204450" y="6467475"/>
          <p14:tracePt t="66211" x="10186988" y="6467475"/>
          <p14:tracePt t="66227" x="10161588" y="6467475"/>
          <p14:tracePt t="66230" x="10136188" y="6467475"/>
          <p14:tracePt t="66245" x="10118725" y="6467475"/>
          <p14:tracePt t="66261" x="10075863" y="6442075"/>
          <p14:tracePt t="66278" x="10042525" y="6432550"/>
          <p14:tracePt t="66282" x="10042525" y="6416675"/>
          <p14:tracePt t="66284" x="10034588" y="6416675"/>
          <p14:tracePt t="66294" x="10017125" y="6416675"/>
          <p14:tracePt t="66310" x="9991725" y="6391275"/>
          <p14:tracePt t="66327" x="9966325" y="6365875"/>
          <p14:tracePt t="66330" x="9956800" y="6365875"/>
          <p14:tracePt t="66344" x="9915525" y="6330950"/>
          <p14:tracePt t="66361" x="9898063" y="6288088"/>
          <p14:tracePt t="66363" x="9890125" y="6280150"/>
          <p14:tracePt t="66378" x="9872663" y="6246813"/>
          <p14:tracePt t="66380" x="9864725" y="6246813"/>
          <p14:tracePt t="66395" x="9839325" y="6221413"/>
          <p14:tracePt t="66411" x="9821863" y="6186488"/>
          <p14:tracePt t="66428" x="9804400" y="6153150"/>
          <p14:tracePt t="66445" x="9786938" y="6118225"/>
          <p14:tracePt t="66461" x="9779000" y="6076950"/>
          <p14:tracePt t="66479" x="9761538" y="6042025"/>
          <p14:tracePt t="66482" x="9761538" y="6034088"/>
          <p14:tracePt t="66485" x="9761538" y="6016625"/>
          <p14:tracePt t="66493" x="9745663" y="6016625"/>
          <p14:tracePt t="66517" x="9728200" y="6008688"/>
          <p14:tracePt t="66522" x="9728200" y="5999163"/>
          <p14:tracePt t="66530" x="9728200" y="5983288"/>
          <p14:tracePt t="66535" x="9728200" y="5957888"/>
          <p14:tracePt t="66544" x="9728200" y="5940425"/>
          <p14:tracePt t="66561" x="9728200" y="5905500"/>
          <p14:tracePt t="66564" x="9736138" y="5889625"/>
          <p14:tracePt t="66577" x="9761538" y="5864225"/>
          <p14:tracePt t="66580" x="9761538" y="5854700"/>
          <p14:tracePt t="66595" x="9786938" y="5829300"/>
          <p14:tracePt t="66611" x="9821863" y="5788025"/>
          <p14:tracePt t="66628" x="9880600" y="5727700"/>
          <p14:tracePt t="66645" x="9940925" y="5626100"/>
          <p14:tracePt t="66661" x="10017125" y="5557838"/>
          <p14:tracePt t="66678" x="10075863" y="5489575"/>
          <p14:tracePt t="66681" x="10085388" y="5481638"/>
          <p14:tracePt t="66694" x="10118725" y="5456238"/>
          <p14:tracePt t="66711" x="10126663" y="5446713"/>
          <p14:tracePt t="66714" x="10136188" y="5446713"/>
          <p14:tracePt t="66728" x="10136188" y="5430838"/>
          <p14:tracePt t="66730" x="10144125" y="5421313"/>
          <p14:tracePt t="66744" x="10186988" y="5421313"/>
          <p14:tracePt t="66760" x="10237788" y="5405438"/>
          <p14:tracePt t="66764" x="10255250" y="5387975"/>
          <p14:tracePt t="66777" x="10306050" y="5380038"/>
          <p14:tracePt t="66795" x="10390188" y="5362575"/>
          <p14:tracePt t="66811" x="10467975" y="5362575"/>
          <p14:tracePt t="66828" x="10518775" y="5362575"/>
          <p14:tracePt t="66832" x="10544175" y="5362575"/>
          <p14:tracePt t="66834" x="10552113" y="5362575"/>
          <p14:tracePt t="66844" x="10577513" y="5362575"/>
          <p14:tracePt t="66882" x="10594975" y="5362575"/>
          <p14:tracePt t="66921" x="10602913" y="5362575"/>
          <p14:tracePt t="66925" x="10620375" y="5362575"/>
          <p14:tracePt t="66929" x="10628313" y="5370513"/>
          <p14:tracePt t="66945" x="10688638" y="5446713"/>
          <p14:tracePt t="66948" x="10704513" y="5472113"/>
          <p14:tracePt t="66952" x="10714038" y="5497513"/>
          <p14:tracePt t="66960" x="10739438" y="5540375"/>
          <p14:tracePt t="66977" x="10764838" y="5626100"/>
          <p14:tracePt t="66980" x="10764838" y="5659438"/>
          <p14:tracePt t="66982" x="10772775" y="5676900"/>
          <p14:tracePt t="66995" x="10790238" y="5735638"/>
          <p14:tracePt t="67012" x="10798175" y="5788025"/>
          <p14:tracePt t="67027" x="10807700" y="5829300"/>
          <p14:tracePt t="67044" x="10807700" y="5854700"/>
          <p14:tracePt t="67047" x="10807700" y="5864225"/>
          <p14:tracePt t="67061" x="10807700" y="5889625"/>
          <p14:tracePt t="67077" x="10807700" y="5905500"/>
          <p14:tracePt t="67093" x="10807700" y="5922963"/>
          <p14:tracePt t="67110" x="10807700" y="5932488"/>
          <p14:tracePt t="67128" x="10790238" y="5957888"/>
          <p14:tracePt t="67144" x="10772775" y="5973763"/>
          <p14:tracePt t="67161" x="10764838" y="5991225"/>
          <p14:tracePt t="67178" x="10747375" y="6008688"/>
          <p14:tracePt t="67197" x="10729913" y="6016625"/>
          <p14:tracePt t="67211" x="10729913" y="6024563"/>
          <p14:tracePt t="67227" x="10714038" y="6042025"/>
          <p14:tracePt t="67244" x="10704513" y="6042025"/>
          <p14:tracePt t="67260" x="10688638" y="6059488"/>
          <p14:tracePt t="67277" x="10679113" y="6076950"/>
          <p14:tracePt t="67294" x="10671175" y="6092825"/>
          <p14:tracePt t="67311" x="10653713" y="6102350"/>
          <p14:tracePt t="67329" x="10637838" y="6118225"/>
          <p14:tracePt t="67346" x="10628313" y="6127750"/>
          <p14:tracePt t="67362" x="10612438" y="6135688"/>
          <p14:tracePt t="67377" x="10602913" y="6143625"/>
          <p14:tracePt t="67394" x="10585450" y="6161088"/>
          <p14:tracePt t="67411" x="10560050" y="6161088"/>
          <p14:tracePt t="67427" x="10544175" y="6178550"/>
          <p14:tracePt t="67443" x="10518775" y="6194425"/>
          <p14:tracePt t="67461" x="10493375" y="6194425"/>
          <p14:tracePt t="67477" x="10458450" y="6211888"/>
          <p14:tracePt t="67481" x="10442575" y="6221413"/>
          <p14:tracePt t="67494" x="10415588" y="6229350"/>
          <p14:tracePt t="67510" x="10382250" y="6254750"/>
          <p14:tracePt t="67527" x="10339388" y="6262688"/>
          <p14:tracePt t="67531" x="10331450" y="6262688"/>
          <p14:tracePt t="67534" x="10313988" y="6272213"/>
          <p14:tracePt t="67543" x="10298113" y="6288088"/>
          <p14:tracePt t="67546" x="10280650" y="6297613"/>
          <p14:tracePt t="67560" x="10220325" y="6313488"/>
          <p14:tracePt t="67577" x="10186988" y="6323013"/>
          <p14:tracePt t="67580" x="10169525" y="6330950"/>
          <p14:tracePt t="67593" x="10144125" y="6338888"/>
          <p14:tracePt t="67596" x="10126663" y="6338888"/>
          <p14:tracePt t="67615" x="10075863" y="6356350"/>
          <p14:tracePt t="67619" x="10059988" y="6356350"/>
          <p14:tracePt t="67628" x="10017125" y="6356350"/>
          <p14:tracePt t="67632" x="10009188" y="6365875"/>
          <p14:tracePt t="67643" x="9966325" y="6399213"/>
          <p14:tracePt t="67661" x="9915525" y="6407150"/>
          <p14:tracePt t="67685" x="9898063" y="6407150"/>
          <p14:tracePt t="67701" x="9890125" y="6407150"/>
          <p14:tracePt t="67711" x="9880600" y="6407150"/>
          <p14:tracePt t="67727" x="9864725" y="6407150"/>
          <p14:tracePt t="67743" x="9864725" y="6399213"/>
          <p14:tracePt t="67746" x="9864725" y="6391275"/>
          <p14:tracePt t="67761" x="9829800" y="6373813"/>
          <p14:tracePt t="67777" x="9812338" y="6348413"/>
          <p14:tracePt t="67793" x="9796463" y="6323013"/>
          <p14:tracePt t="67797" x="9786938" y="6313488"/>
          <p14:tracePt t="67811" x="9771063" y="6288088"/>
          <p14:tracePt t="67827" x="9736138" y="6246813"/>
          <p14:tracePt t="67844" x="9702800" y="6194425"/>
          <p14:tracePt t="67860" x="9659938" y="6127750"/>
          <p14:tracePt t="67876" x="9634538" y="6067425"/>
          <p14:tracePt t="67880" x="9626600" y="6067425"/>
          <p14:tracePt t="67882" x="9626600" y="6042025"/>
          <p14:tracePt t="67894" x="9617075" y="5999163"/>
          <p14:tracePt t="67910" x="9591675" y="5957888"/>
          <p14:tracePt t="67926" x="9583738" y="5915025"/>
          <p14:tracePt t="67930" x="9583738" y="5905500"/>
          <p14:tracePt t="67944" x="9583738" y="5880100"/>
          <p14:tracePt t="67946" x="9583738" y="5864225"/>
          <p14:tracePt t="67960" x="9583738" y="5838825"/>
          <p14:tracePt t="67976" x="9583738" y="5813425"/>
          <p14:tracePt t="67993" x="9609138" y="5795963"/>
          <p14:tracePt t="67997" x="9617075" y="5778500"/>
          <p14:tracePt t="68011" x="9652000" y="5761038"/>
          <p14:tracePt t="68027" x="9728200" y="5719763"/>
          <p14:tracePt t="68043" x="9872663" y="5626100"/>
          <p14:tracePt t="68060" x="10059988" y="5497513"/>
          <p14:tracePt t="68077" x="10229850" y="5395913"/>
          <p14:tracePt t="68080" x="10263188" y="5380038"/>
          <p14:tracePt t="68093" x="10339388" y="5327650"/>
          <p14:tracePt t="68109" x="10399713" y="5302250"/>
          <p14:tracePt t="68127" x="10467975" y="5302250"/>
          <p14:tracePt t="68130" x="10475913" y="5302250"/>
          <p14:tracePt t="68143" x="10518775" y="5286375"/>
          <p14:tracePt t="68146" x="10534650" y="5286375"/>
          <p14:tracePt t="68161" x="10602913" y="5286375"/>
          <p14:tracePt t="68177" x="10671175" y="5294313"/>
          <p14:tracePt t="68194" x="10739438" y="5345113"/>
          <p14:tracePt t="68197" x="10764838" y="5362575"/>
          <p14:tracePt t="68199" x="10782300" y="5380038"/>
          <p14:tracePt t="68210" x="10841038" y="5430838"/>
          <p14:tracePt t="68227" x="10934700" y="5507038"/>
          <p14:tracePt t="68243" x="10993438" y="5600700"/>
          <p14:tracePt t="68260" x="11053763" y="5694363"/>
          <p14:tracePt t="68277" x="11096625" y="5778500"/>
          <p14:tracePt t="68280" x="11104563" y="5788025"/>
          <p14:tracePt t="68282" x="11104563" y="5813425"/>
          <p14:tracePt t="68293" x="11122025" y="5846763"/>
          <p14:tracePt t="68310" x="11122025" y="5872163"/>
          <p14:tracePt t="68326" x="11122025" y="5889625"/>
          <p14:tracePt t="68343" x="11122025" y="5897563"/>
          <p14:tracePt t="68361" x="11122025" y="5905500"/>
          <p14:tracePt t="68381" x="11122025" y="5915025"/>
          <p14:tracePt t="68394" x="11122025" y="5922963"/>
          <p14:tracePt t="68397" x="11112500" y="5932488"/>
          <p14:tracePt t="68420" x="11104563" y="5948363"/>
          <p14:tracePt t="68429" x="11096625" y="5957888"/>
          <p14:tracePt t="68445" x="11096625" y="5965825"/>
          <p14:tracePt t="68460" x="11087100" y="5983288"/>
          <p14:tracePt t="68478" x="11079163" y="5999163"/>
          <p14:tracePt t="68494" x="11061700" y="6008688"/>
          <p14:tracePt t="68498" x="11061700" y="6016625"/>
          <p14:tracePt t="68518" x="11053763" y="6024563"/>
          <p14:tracePt t="68530" x="11044238" y="6034088"/>
          <p14:tracePt t="68544" x="11044238" y="6042025"/>
          <p14:tracePt t="68561" x="11036300" y="6049963"/>
          <p14:tracePt t="68582" x="11028363" y="6059488"/>
          <p14:tracePt t="68644" x="11018838" y="6067425"/>
          <p14:tracePt t="68686" x="11018838" y="6076950"/>
          <p14:tracePt t="68838" x="11002963" y="6092825"/>
          <p14:tracePt t="68859" x="10993438" y="6092825"/>
          <p14:tracePt t="68872" x="10977563" y="6102350"/>
          <p14:tracePt t="68883" x="10968038" y="6102350"/>
          <p14:tracePt t="68893" x="10960100" y="6110288"/>
          <p14:tracePt t="68897" x="10942638" y="6118225"/>
          <p14:tracePt t="68909" x="10909300" y="6127750"/>
          <p14:tracePt t="68911" x="10901363" y="6135688"/>
          <p14:tracePt t="68926" x="10848975" y="6153150"/>
          <p14:tracePt t="68943" x="10782300" y="6186488"/>
          <p14:tracePt t="68946" x="10756900" y="6194425"/>
          <p14:tracePt t="68948" x="10739438" y="6203950"/>
          <p14:tracePt t="68959" x="10696575" y="6203950"/>
          <p14:tracePt t="68962" x="10679113" y="6211888"/>
          <p14:tracePt t="68964" x="10663238" y="6221413"/>
          <p14:tracePt t="68976" x="10628313" y="6221413"/>
          <p14:tracePt t="68978" x="10612438" y="6221413"/>
          <p14:tracePt t="68994" x="10518775" y="6246813"/>
          <p14:tracePt t="69009" x="10415588" y="6262688"/>
          <p14:tracePt t="69012" x="10390188" y="6272213"/>
          <p14:tracePt t="69014" x="10374313" y="6272213"/>
          <p14:tracePt t="69025" x="10323513" y="6280150"/>
          <p14:tracePt t="69028" x="10306050" y="6280150"/>
          <p14:tracePt t="69042" x="10212388" y="6280150"/>
          <p14:tracePt t="69059" x="10118725" y="6280150"/>
          <p14:tracePt t="69075" x="10017125" y="6280150"/>
          <p14:tracePt t="69092" x="9906000" y="6280150"/>
          <p14:tracePt t="69096" x="9880600" y="6280150"/>
          <p14:tracePt t="69109" x="9786938" y="6280150"/>
          <p14:tracePt t="69125" x="9702800" y="6280150"/>
          <p14:tracePt t="69142" x="9609138" y="6280150"/>
          <p14:tracePt t="69159" x="9507538" y="6280150"/>
          <p14:tracePt t="69162" x="9490075" y="6280150"/>
          <p14:tracePt t="69164" x="9472613" y="6280150"/>
          <p14:tracePt t="69176" x="9413875" y="6280150"/>
          <p14:tracePt t="69193" x="9353550" y="6280150"/>
          <p14:tracePt t="69209" x="9286875" y="6288088"/>
          <p14:tracePt t="69212" x="9269413" y="6288088"/>
          <p14:tracePt t="69214" x="9251950" y="6288088"/>
          <p14:tracePt t="69226" x="9209088" y="6305550"/>
          <p14:tracePt t="69229" x="9183688" y="6305550"/>
          <p14:tracePt t="69243" x="9091613" y="6305550"/>
          <p14:tracePt t="69260" x="8963025" y="6323013"/>
          <p14:tracePt t="69276" x="8802688" y="6348413"/>
          <p14:tracePt t="69280" x="8759825" y="6356350"/>
          <p14:tracePt t="69292" x="8658225" y="6381750"/>
          <p14:tracePt t="69309" x="8547100" y="6416675"/>
          <p14:tracePt t="69311" x="8521700" y="6416675"/>
          <p14:tracePt t="69325" x="8435975" y="6442075"/>
          <p14:tracePt t="69343" x="8377238" y="6457950"/>
          <p14:tracePt t="69346" x="8359775" y="6457950"/>
          <p14:tracePt t="69349" x="8343900" y="6457950"/>
          <p14:tracePt t="69359" x="8301038" y="6457950"/>
          <p14:tracePt t="69361" x="8283575" y="6457950"/>
          <p14:tracePt t="69376" x="8207375" y="6457950"/>
          <p14:tracePt t="69378" x="8181975" y="6457950"/>
          <p14:tracePt t="69393" x="8062913" y="6457950"/>
          <p14:tracePt t="69409" x="7943850" y="6457950"/>
          <p14:tracePt t="69412" x="7910513" y="6457950"/>
          <p14:tracePt t="69415" x="7893050" y="6457950"/>
          <p14:tracePt t="69425" x="7842250" y="6450013"/>
          <p14:tracePt t="69428" x="7832725" y="6450013"/>
          <p14:tracePt t="69443" x="7781925" y="6424613"/>
          <p14:tracePt t="69460" x="7731125" y="6407150"/>
          <p14:tracePt t="69476" x="7680325" y="6391275"/>
          <p14:tracePt t="69479" x="7662863" y="6381750"/>
          <p14:tracePt t="69492" x="7629525" y="6365875"/>
          <p14:tracePt t="69509" x="7596188" y="6338888"/>
          <p14:tracePt t="69512" x="7586663" y="6338888"/>
          <p14:tracePt t="69514" x="7570788" y="6323013"/>
          <p14:tracePt t="69525" x="7553325" y="6305550"/>
          <p14:tracePt t="69542" x="7527925" y="6254750"/>
          <p14:tracePt t="69559" x="7502525" y="6203950"/>
          <p14:tracePt t="69562" x="7493000" y="6194425"/>
          <p14:tracePt t="69564" x="7485063" y="6169025"/>
          <p14:tracePt t="69575" x="7467600" y="6143625"/>
          <p14:tracePt t="69578" x="7459663" y="6135688"/>
          <p14:tracePt t="69593" x="7434263" y="6084888"/>
          <p14:tracePt t="69609" x="7400925" y="6024563"/>
          <p14:tracePt t="69626" x="7383463" y="5965825"/>
          <p14:tracePt t="69628" x="7383463" y="5957888"/>
          <p14:tracePt t="69643" x="7383463" y="5864225"/>
          <p14:tracePt t="69660" x="7391400" y="5788025"/>
          <p14:tracePt t="69664" x="7391400" y="5778500"/>
          <p14:tracePt t="69675" x="7416800" y="5702300"/>
          <p14:tracePt t="69692" x="7434263" y="5626100"/>
          <p14:tracePt t="69709" x="7451725" y="5540375"/>
          <p14:tracePt t="69712" x="7459663" y="5514975"/>
          <p14:tracePt t="69715" x="7459663" y="5489575"/>
          <p14:tracePt t="69725" x="7485063" y="5430838"/>
          <p14:tracePt t="69742" x="7510463" y="5362575"/>
          <p14:tracePt t="69759" x="7545388" y="5294313"/>
          <p14:tracePt t="69762" x="7561263" y="5276850"/>
          <p14:tracePt t="69775" x="7604125" y="5226050"/>
          <p14:tracePt t="69778" x="7621588" y="5208588"/>
          <p14:tracePt t="69781" x="7629525" y="5200650"/>
          <p14:tracePt t="69792" x="7672388" y="5167313"/>
          <p14:tracePt t="69793" x="7680325" y="5149850"/>
          <p14:tracePt t="69808" x="7748588" y="5099050"/>
          <p14:tracePt t="69825" x="7832725" y="5064125"/>
          <p14:tracePt t="69828" x="7859713" y="5048250"/>
          <p14:tracePt t="69843" x="7951788" y="5005388"/>
          <p14:tracePt t="69859" x="8062913" y="4954588"/>
          <p14:tracePt t="69876" x="8121650" y="4946650"/>
          <p14:tracePt t="69893" x="8164513" y="4946650"/>
          <p14:tracePt t="69897" x="8174038" y="4946650"/>
          <p14:tracePt t="69899" x="8181975" y="4946650"/>
          <p14:tracePt t="69908" x="8224838" y="4946650"/>
          <p14:tracePt t="69925" x="8326438" y="4962525"/>
          <p14:tracePt t="69928" x="8351838" y="4962525"/>
          <p14:tracePt t="69931" x="8377238" y="4987925"/>
          <p14:tracePt t="69947" x="8470900" y="5056188"/>
          <p14:tracePt t="69952" x="8488363" y="5064125"/>
          <p14:tracePt t="69954" x="8513763" y="5081588"/>
          <p14:tracePt t="69958" x="8539163" y="5099050"/>
          <p14:tracePt t="69975" x="8605838" y="5167313"/>
          <p14:tracePt t="69978" x="8632825" y="5183188"/>
          <p14:tracePt t="69993" x="8683625" y="5268913"/>
          <p14:tracePt t="70009" x="8777288" y="5362575"/>
          <p14:tracePt t="70025" x="8836025" y="5430838"/>
          <p14:tracePt t="70027" x="8878888" y="5464175"/>
          <p14:tracePt t="70042" x="8988425" y="5608638"/>
          <p14:tracePt t="70046" x="9013825" y="5641975"/>
          <p14:tracePt t="70047" x="9031288" y="5684838"/>
          <p14:tracePt t="70062" x="9082088" y="5795963"/>
          <p14:tracePt t="70069" x="9124950" y="5846763"/>
          <p14:tracePt t="70078" x="9142413" y="5872163"/>
          <p14:tracePt t="70084" x="9158288" y="5922963"/>
          <p14:tracePt t="70087" x="9175750" y="5973763"/>
          <p14:tracePt t="70091" x="9183688" y="5999163"/>
          <p14:tracePt t="70108" x="9193213" y="6059488"/>
          <p14:tracePt t="70112" x="9193213" y="6067425"/>
          <p14:tracePt t="70125" x="9193213" y="6084888"/>
          <p14:tracePt t="70128" x="9193213" y="6102350"/>
          <p14:tracePt t="70142" x="9193213" y="6110288"/>
          <p14:tracePt t="70159" x="9193213" y="6135688"/>
          <p14:tracePt t="70177" x="9175750" y="6153150"/>
          <p14:tracePt t="70193" x="9158288" y="6178550"/>
          <p14:tracePt t="70210" x="9124950" y="6211888"/>
          <p14:tracePt t="70227" x="9099550" y="6246813"/>
          <p14:tracePt t="70230" x="9091613" y="6254750"/>
          <p14:tracePt t="70233" x="9082088" y="6262688"/>
          <p14:tracePt t="70246" x="9074150" y="6272213"/>
          <p14:tracePt t="70258" x="9056688" y="6280150"/>
          <p14:tracePt t="70296" x="9048750" y="6280150"/>
          <p14:tracePt t="70633" x="9039225" y="6297613"/>
          <p14:tracePt t="70640" x="9031288" y="6297613"/>
          <p14:tracePt t="70647" x="9031288" y="6305550"/>
          <p14:tracePt t="70653" x="9013825" y="6323013"/>
          <p14:tracePt t="70661" x="9013825" y="6330950"/>
          <p14:tracePt t="70680" x="9005888" y="6338888"/>
          <p14:tracePt t="70685" x="8997950" y="6338888"/>
          <p14:tracePt t="70726" x="8997950" y="6348413"/>
          <p14:tracePt t="71173" x="8988425" y="6348413"/>
          <p14:tracePt t="71659" x="8980488" y="6348413"/>
          <p14:tracePt t="71682" x="8972550" y="6348413"/>
          <p14:tracePt t="71716" x="8963025" y="6348413"/>
          <p14:tracePt t="71736" x="8955088" y="6348413"/>
          <p14:tracePt t="71802" x="8937625" y="6348413"/>
          <p14:tracePt t="71858" x="8921750" y="6356350"/>
          <p14:tracePt t="71986" x="8904288" y="6356350"/>
          <p14:tracePt t="78176" x="8912225" y="6348413"/>
          <p14:tracePt t="78189" x="8929688" y="6348413"/>
          <p14:tracePt t="78196" x="8947150" y="6348413"/>
          <p14:tracePt t="78203" x="8963025" y="6338888"/>
          <p14:tracePt t="78213" x="8980488" y="6338888"/>
          <p14:tracePt t="78221" x="8997950" y="6338888"/>
          <p14:tracePt t="78224" x="9005888" y="6338888"/>
          <p14:tracePt t="78227" x="9013825" y="6330950"/>
          <p14:tracePt t="78237" x="9082088" y="6323013"/>
          <p14:tracePt t="78240" x="9117013" y="6305550"/>
          <p14:tracePt t="78243" x="9193213" y="6288088"/>
          <p14:tracePt t="78253" x="9363075" y="6254750"/>
          <p14:tracePt t="78256" x="9482138" y="6221413"/>
          <p14:tracePt t="78258" x="9601200" y="6194425"/>
          <p14:tracePt t="78271" x="9940925" y="6102350"/>
          <p14:tracePt t="78287" x="10390188" y="5991225"/>
          <p14:tracePt t="78304" x="10637838" y="5915025"/>
          <p14:tracePt t="78321" x="10772775" y="5889625"/>
          <p14:tracePt t="78337" x="10874375" y="5864225"/>
          <p14:tracePt t="78353" x="11087100" y="5735638"/>
          <p14:tracePt t="78371" x="11410950" y="5540375"/>
          <p14:tracePt t="78374" x="11503025" y="5481638"/>
          <p14:tracePt t="78377" x="11580813" y="5438775"/>
          <p14:tracePt t="78387" x="11766550" y="5327650"/>
          <p14:tracePt t="78390" x="11844338" y="5276850"/>
          <p14:tracePt t="78403" x="12047538" y="5149850"/>
          <p14:tracePt t="78406" x="12098338" y="512445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BC760A0B-79E7-5137-7579-246EF30AF0C1}"/>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48E2D749-F986-4957-8772-74DA04E4B7B6}"/>
              </a:ext>
            </a:extLst>
          </p:cNvPr>
          <p:cNvSpPr txBox="1">
            <a:spLocks noChangeArrowheads="1"/>
          </p:cNvSpPr>
          <p:nvPr/>
        </p:nvSpPr>
        <p:spPr>
          <a:xfrm>
            <a:off x="243192" y="1265203"/>
            <a:ext cx="11692646" cy="533879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buFontTx/>
              <a:buNone/>
            </a:pPr>
            <a:r>
              <a:rPr lang="en-US" altLang="ar-SA"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roles and status </a:t>
            </a:r>
          </a:p>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Philip Kotler defines</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roles and status as “the influence of social class on consumer behavior.”</a:t>
            </a:r>
          </a:p>
          <a:p>
            <a:pPr>
              <a:lnSpc>
                <a:spcPct val="150000"/>
              </a:lnSpc>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 as a marketing student, you are expected to actively participate in class, participate in competitions and webinars, and take internships and projects.</a:t>
            </a:r>
          </a:p>
          <a:p>
            <a:pPr>
              <a:lnSpc>
                <a:spcPct val="150000"/>
              </a:lnSpc>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their child, your parents expect you to do well in your studies, and be a dutiful son.</a:t>
            </a:r>
          </a:p>
          <a:p>
            <a:pPr>
              <a:lnSpc>
                <a:spcPct val="150000"/>
              </a:lnSpc>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part of the circle of friends, you are expected to join your friends at their parties, throw a party on your birthday, and spend time with them.</a:t>
            </a:r>
          </a:p>
          <a:p>
            <a:pPr>
              <a:lnSpc>
                <a:spcPct val="150000"/>
              </a:lnSpc>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Similarly, every other person also has multi-dimensional roles in society, depending on who the role is associated with. These roles are also part of the social factors that influence consumer behavior because an individual spends most of his time trying to successfully navigate between each of his roles.</a:t>
            </a:r>
            <a:endParaRPr lang="en-US" altLang="ar-SA"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1">
              <a:buFontTx/>
              <a:buNone/>
            </a:pPr>
            <a:endParaRPr lang="en-US" altLang="ar-SA" sz="2800" b="1" dirty="0"/>
          </a:p>
          <a:p>
            <a:pPr>
              <a:buFont typeface="Wingdings" panose="05000000000000000000" pitchFamily="2" charset="2"/>
              <a:buNone/>
            </a:pPr>
            <a:endParaRPr lang="en-US" altLang="ar-SA" sz="3200" b="1" dirty="0"/>
          </a:p>
        </p:txBody>
      </p:sp>
      <p:sp>
        <p:nvSpPr>
          <p:cNvPr id="3" name="Rectangle 2">
            <a:extLst>
              <a:ext uri="{FF2B5EF4-FFF2-40B4-BE49-F238E27FC236}">
                <a16:creationId xmlns:a16="http://schemas.microsoft.com/office/drawing/2014/main" id="{31DC019A-70E7-3CC4-BECE-1E3B4D50628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ED0297C6-B47B-B513-61BC-B4E6FA8B32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TextBox 5">
            <a:extLst>
              <a:ext uri="{FF2B5EF4-FFF2-40B4-BE49-F238E27FC236}">
                <a16:creationId xmlns:a16="http://schemas.microsoft.com/office/drawing/2014/main" id="{B76A8778-5143-51AC-02EF-716319AA9707}"/>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Social Factors</a:t>
            </a:r>
          </a:p>
        </p:txBody>
      </p:sp>
    </p:spTree>
    <p:extLst>
      <p:ext uri="{BB962C8B-B14F-4D97-AF65-F5344CB8AC3E}">
        <p14:creationId xmlns:p14="http://schemas.microsoft.com/office/powerpoint/2010/main" val="3780016087"/>
      </p:ext>
    </p:extLst>
  </p:cSld>
  <p:clrMapOvr>
    <a:masterClrMapping/>
  </p:clrMapOvr>
  <mc:AlternateContent xmlns:mc="http://schemas.openxmlformats.org/markup-compatibility/2006" xmlns:p14="http://schemas.microsoft.com/office/powerpoint/2010/main">
    <mc:Choice Requires="p14">
      <p:transition p14:dur="10" advTm="85952"/>
    </mc:Choice>
    <mc:Fallback xmlns="">
      <p:transition advTm="85952"/>
    </mc:Fallback>
  </mc:AlternateContent>
  <p:extLst>
    <p:ext uri="{3A86A75C-4F4B-4683-9AE1-C65F6400EC91}">
      <p14:laserTraceLst xmlns:p14="http://schemas.microsoft.com/office/powerpoint/2010/main">
        <p14:tracePtLst>
          <p14:tracePt t="8628" x="11971338" y="3094038"/>
          <p14:tracePt t="8645" x="11563350" y="2990850"/>
          <p14:tracePt t="8649" x="11461750" y="2974975"/>
          <p14:tracePt t="8652" x="11376025" y="2949575"/>
          <p14:tracePt t="8656" x="11299825" y="2932113"/>
          <p14:tracePt t="8672" x="11163300" y="2871788"/>
          <p14:tracePt t="8675" x="11155363" y="2871788"/>
          <p14:tracePt t="8690" x="11122025" y="2838450"/>
          <p14:tracePt t="8706" x="11087100" y="2813050"/>
          <p14:tracePt t="8710" x="11079163" y="2813050"/>
          <p14:tracePt t="8722" x="11061700" y="2805113"/>
          <p14:tracePt t="8725" x="11053763" y="2795588"/>
          <p14:tracePt t="8740" x="11028363" y="2787650"/>
          <p14:tracePt t="8756" x="11010900" y="2787650"/>
          <p14:tracePt t="8776" x="11002963" y="2787650"/>
          <p14:tracePt t="8781" x="10993438" y="2787650"/>
          <p14:tracePt t="8786" x="10977563" y="2787650"/>
          <p14:tracePt t="8796" x="10968038" y="2770188"/>
          <p14:tracePt t="8807" x="10942638" y="2770188"/>
          <p14:tracePt t="8810" x="10934700" y="2762250"/>
          <p14:tracePt t="8812" x="10926763" y="2762250"/>
          <p14:tracePt t="8822" x="10883900" y="2744788"/>
          <p14:tracePt t="8839" x="10833100" y="2701925"/>
          <p14:tracePt t="8856" x="10747375" y="2643188"/>
          <p14:tracePt t="8873" x="10663238" y="2592388"/>
          <p14:tracePt t="8876" x="10628313" y="2566988"/>
          <p14:tracePt t="8878" x="10594975" y="2532063"/>
          <p14:tracePt t="8891" x="10425113" y="2463800"/>
          <p14:tracePt t="8907" x="10161588" y="2362200"/>
          <p14:tracePt t="8923" x="9847263" y="2286000"/>
          <p14:tracePt t="8926" x="9779000" y="2260600"/>
          <p14:tracePt t="8928" x="9702800" y="2243138"/>
          <p14:tracePt t="8939" x="9550400" y="2209800"/>
          <p14:tracePt t="8941" x="9464675" y="2184400"/>
          <p14:tracePt t="8956" x="9209088" y="2116138"/>
          <p14:tracePt t="8973" x="8988425" y="2022475"/>
          <p14:tracePt t="8989" x="8810625" y="1938338"/>
          <p14:tracePt t="9006" x="8615363" y="1885950"/>
          <p14:tracePt t="9010" x="8572500" y="1860550"/>
          <p14:tracePt t="9023" x="8470900" y="1852613"/>
          <p14:tracePt t="9025" x="8445500" y="1852613"/>
          <p14:tracePt t="9039" x="8377238" y="1827213"/>
          <p14:tracePt t="9056" x="8291513" y="1801813"/>
          <p14:tracePt t="9073" x="8199438" y="1793875"/>
          <p14:tracePt t="9076" x="8181975" y="1784350"/>
          <p14:tracePt t="9078" x="8164513" y="1784350"/>
          <p14:tracePt t="9098" x="8080375" y="1766888"/>
          <p14:tracePt t="9104" x="8045450" y="1758950"/>
          <p14:tracePt t="9106" x="8037513" y="1758950"/>
          <p14:tracePt t="9111" x="8029575" y="1758950"/>
          <p14:tracePt t="9122" x="7977188" y="1758950"/>
          <p14:tracePt t="9126" x="7961313" y="1751013"/>
          <p14:tracePt t="9139" x="7935913" y="1751013"/>
          <p14:tracePt t="9142" x="7918450" y="1741488"/>
          <p14:tracePt t="9157" x="7885113" y="1725613"/>
          <p14:tracePt t="9173" x="7807325" y="1725613"/>
          <p14:tracePt t="9189" x="7731125" y="1725613"/>
          <p14:tracePt t="9206" x="7654925" y="1725613"/>
          <p14:tracePt t="9223" x="7570788" y="1733550"/>
          <p14:tracePt t="9245" x="7510463" y="1741488"/>
          <p14:tracePt t="9250" x="7502525" y="1741488"/>
          <p14:tracePt t="9252" x="7493000" y="1741488"/>
          <p14:tracePt t="9259" x="7477125" y="1741488"/>
          <p14:tracePt t="9272" x="7451725" y="1751013"/>
          <p14:tracePt t="9289" x="7400925" y="1766888"/>
          <p14:tracePt t="9292" x="7391400" y="1766888"/>
          <p14:tracePt t="9294" x="7383463" y="1776413"/>
          <p14:tracePt t="9307" x="7358063" y="1776413"/>
          <p14:tracePt t="9322" x="7323138" y="1784350"/>
          <p14:tracePt t="9339" x="7289800" y="1793875"/>
          <p14:tracePt t="9342" x="7272338" y="1793875"/>
          <p14:tracePt t="9357" x="7229475" y="1809750"/>
          <p14:tracePt t="9374" x="7204075" y="1819275"/>
          <p14:tracePt t="9378" x="7196138" y="1819275"/>
          <p14:tracePt t="9382" x="7188200" y="1819275"/>
          <p14:tracePt t="9389" x="7170738" y="1819275"/>
          <p14:tracePt t="9405" x="7145338" y="1835150"/>
          <p14:tracePt t="9422" x="7127875" y="1835150"/>
          <p14:tracePt t="9439" x="7119938" y="1835150"/>
          <p14:tracePt t="9669" x="7127875" y="1835150"/>
          <p14:tracePt t="9711" x="7137400" y="1835150"/>
          <p14:tracePt t="9721" x="7145338" y="1835150"/>
          <p14:tracePt t="9734" x="7153275" y="1835150"/>
          <p14:tracePt t="9745" x="7162800" y="1835150"/>
          <p14:tracePt t="9757" x="7170738" y="1835150"/>
          <p14:tracePt t="9774" x="7188200" y="1835150"/>
          <p14:tracePt t="9778" x="7204075" y="1835150"/>
          <p14:tracePt t="9794" x="7221538" y="1835150"/>
          <p14:tracePt t="9806" x="7239000" y="1835150"/>
          <p14:tracePt t="9822" x="7256463" y="1835150"/>
          <p14:tracePt t="9847" x="7264400" y="1835150"/>
          <p14:tracePt t="9877" x="7281863" y="1835150"/>
          <p14:tracePt t="10013" x="7297738" y="1835150"/>
          <p14:tracePt t="10018" x="7307263" y="1835150"/>
          <p14:tracePt t="10048" x="7307263" y="1852613"/>
          <p14:tracePt t="10052" x="7307263" y="1860550"/>
          <p14:tracePt t="10059" x="7307263" y="1870075"/>
          <p14:tracePt t="10072" x="7307263" y="1903413"/>
          <p14:tracePt t="10076" x="7307263" y="1911350"/>
          <p14:tracePt t="10089" x="7323138" y="1938338"/>
          <p14:tracePt t="10092" x="7323138" y="1946275"/>
          <p14:tracePt t="10105" x="7323138" y="1979613"/>
          <p14:tracePt t="10122" x="7323138" y="2014538"/>
          <p14:tracePt t="10138" x="7323138" y="2065338"/>
          <p14:tracePt t="10141" x="7323138" y="2073275"/>
          <p14:tracePt t="10155" x="7307263" y="2124075"/>
          <p14:tracePt t="10158" x="7297738" y="2141538"/>
          <p14:tracePt t="10173" x="7281863" y="2209800"/>
          <p14:tracePt t="10188" x="7246938" y="2252663"/>
          <p14:tracePt t="10210" x="7204075" y="2303463"/>
          <p14:tracePt t="10216" x="7188200" y="2336800"/>
          <p14:tracePt t="10219" x="7178675" y="2344738"/>
          <p14:tracePt t="10227" x="7153275" y="2379663"/>
          <p14:tracePt t="10240" x="7119938" y="2438400"/>
          <p14:tracePt t="10243" x="7112000" y="2447925"/>
          <p14:tracePt t="10255" x="7094538" y="2481263"/>
          <p14:tracePt t="10272" x="7077075" y="2506663"/>
          <p14:tracePt t="10288" x="7051675" y="2541588"/>
          <p14:tracePt t="10291" x="7051675" y="2549525"/>
          <p14:tracePt t="10305" x="7034213" y="2566988"/>
          <p14:tracePt t="10322" x="7034213" y="2582863"/>
          <p14:tracePt t="10338" x="7026275" y="2608263"/>
          <p14:tracePt t="10356" x="7026275" y="2617788"/>
          <p14:tracePt t="10372" x="7026275" y="2625725"/>
          <p14:tracePt t="10389" x="7018338" y="2633663"/>
          <p14:tracePt t="10406" x="7018338" y="2651125"/>
          <p14:tracePt t="10426" x="7018338" y="2668588"/>
          <p14:tracePt t="10443" x="7008813" y="2676525"/>
          <p14:tracePt t="10472" x="7008813" y="2686050"/>
          <p14:tracePt t="10498" x="7008813" y="2693988"/>
          <p14:tracePt t="10512" x="7008813" y="2701925"/>
          <p14:tracePt t="10525" x="7008813" y="2711450"/>
          <p14:tracePt t="10536" x="7000875" y="2719388"/>
          <p14:tracePt t="10550" x="7000875" y="2727325"/>
          <p14:tracePt t="10562" x="7000875" y="2744788"/>
          <p14:tracePt t="10582" x="6983413" y="2762250"/>
          <p14:tracePt t="10594" x="6975475" y="2778125"/>
          <p14:tracePt t="10607" x="6967538" y="2787650"/>
          <p14:tracePt t="10623" x="6958013" y="2795588"/>
          <p14:tracePt t="10641" x="6958013" y="2805113"/>
          <p14:tracePt t="10656" x="6950075" y="2805113"/>
          <p14:tracePt t="10660" x="6932613" y="2805113"/>
          <p14:tracePt t="10672" x="6907213" y="2805113"/>
          <p14:tracePt t="10689" x="6873875" y="2805113"/>
          <p14:tracePt t="10692" x="6856413" y="2805113"/>
          <p14:tracePt t="10705" x="6831013" y="2805113"/>
          <p14:tracePt t="10707" x="6831013" y="2795588"/>
          <p14:tracePt t="10723" x="6797675" y="2752725"/>
          <p14:tracePt t="10739" x="6745288" y="2686050"/>
          <p14:tracePt t="10755" x="6559550" y="2506663"/>
          <p14:tracePt t="10758" x="6499225" y="2455863"/>
          <p14:tracePt t="10772" x="6184900" y="2217738"/>
          <p14:tracePt t="10789" x="5802313" y="1979613"/>
          <p14:tracePt t="10805" x="5437188" y="1733550"/>
          <p14:tracePt t="10822" x="5122863" y="1512888"/>
          <p14:tracePt t="10825" x="5046663" y="1470025"/>
          <p14:tracePt t="10838" x="4826000" y="1325563"/>
          <p14:tracePt t="10855" x="4503738" y="1189038"/>
          <p14:tracePt t="10871" x="4367213" y="1163638"/>
          <p14:tracePt t="10874" x="4324350" y="1155700"/>
          <p14:tracePt t="10888" x="4265613" y="1130300"/>
          <p14:tracePt t="10893" x="4256088" y="1122363"/>
          <p14:tracePt t="10905" x="4248150" y="1122363"/>
          <p14:tracePt t="10922" x="4240213" y="1122363"/>
          <p14:tracePt t="10949" x="4230688" y="1130300"/>
          <p14:tracePt t="10961" x="4222750" y="1130300"/>
          <p14:tracePt t="11002" x="4222750" y="1138238"/>
          <p14:tracePt t="11010" x="4222750" y="1147763"/>
          <p14:tracePt t="11023" x="4256088" y="1155700"/>
          <p14:tracePt t="11027" x="4281488" y="1163638"/>
          <p14:tracePt t="11030" x="4306888" y="1173163"/>
          <p14:tracePt t="11032" x="4359275" y="1189038"/>
          <p14:tracePt t="11037" x="4410075" y="1198563"/>
          <p14:tracePt t="11055" x="4800600" y="1257300"/>
          <p14:tracePt t="11071" x="5259388" y="1292225"/>
          <p14:tracePt t="11088" x="5819775" y="1292225"/>
          <p14:tracePt t="11105" x="6423025" y="1368425"/>
          <p14:tracePt t="11107" x="6575425" y="1368425"/>
          <p14:tracePt t="11122" x="7051675" y="1368425"/>
          <p14:tracePt t="11124" x="7213600" y="1368425"/>
          <p14:tracePt t="11139" x="7629525" y="1368425"/>
          <p14:tracePt t="11156" x="7867650" y="1368425"/>
          <p14:tracePt t="11159" x="7893050" y="1368425"/>
          <p14:tracePt t="11163" x="7910513" y="1368425"/>
          <p14:tracePt t="11172" x="7926388" y="1368425"/>
          <p14:tracePt t="11188" x="7935913" y="1376363"/>
          <p14:tracePt t="11217" x="7951788" y="1376363"/>
          <p14:tracePt t="11237" x="7961313" y="1385888"/>
          <p14:tracePt t="11249" x="7969250" y="1385888"/>
          <p14:tracePt t="11256" x="7977188" y="1393825"/>
          <p14:tracePt t="11272" x="7986713" y="1401763"/>
          <p14:tracePt t="11289" x="7994650" y="1411288"/>
          <p14:tracePt t="11292" x="7994650" y="1427163"/>
          <p14:tracePt t="11295" x="7994650" y="1436688"/>
          <p14:tracePt t="11304" x="8004175" y="1436688"/>
          <p14:tracePt t="11307" x="8004175" y="1444625"/>
          <p14:tracePt t="11321" x="8004175" y="1470025"/>
          <p14:tracePt t="11323" x="8012113" y="1477963"/>
          <p14:tracePt t="11338" x="8012113" y="1520825"/>
          <p14:tracePt t="11354" x="8012113" y="1581150"/>
          <p14:tracePt t="11371" x="8012113" y="1665288"/>
          <p14:tracePt t="11374" x="8012113" y="1700213"/>
          <p14:tracePt t="11388" x="8004175" y="1870075"/>
          <p14:tracePt t="11405" x="7961313" y="2073275"/>
          <p14:tracePt t="11422" x="7910513" y="2293938"/>
          <p14:tracePt t="11438" x="7850188" y="2516188"/>
          <p14:tracePt t="11455" x="7791450" y="2820988"/>
          <p14:tracePt t="11474" x="7781925" y="3008313"/>
          <p14:tracePt t="11477" x="7781925" y="3041650"/>
          <p14:tracePt t="11489" x="7781925" y="3119438"/>
          <p14:tracePt t="11492" x="7781925" y="3144838"/>
          <p14:tracePt t="11495" x="7781925" y="3160713"/>
          <p14:tracePt t="11504" x="7781925" y="3211513"/>
          <p14:tracePt t="11508" x="7773988" y="3228975"/>
          <p14:tracePt t="11521" x="7766050" y="3263900"/>
          <p14:tracePt t="11523" x="7766050" y="3279775"/>
          <p14:tracePt t="11539" x="7756525" y="3314700"/>
          <p14:tracePt t="11556" x="7748588" y="3330575"/>
          <p14:tracePt t="11571" x="7748588" y="3355975"/>
          <p14:tracePt t="11573" x="7740650" y="3355975"/>
          <p14:tracePt t="11588" x="7731125" y="3382963"/>
          <p14:tracePt t="11605" x="7731125" y="3398838"/>
          <p14:tracePt t="11621" x="7731125" y="3408363"/>
          <p14:tracePt t="11658" x="7731125" y="3416300"/>
          <p14:tracePt t="11676" x="7731125" y="3424238"/>
          <p14:tracePt t="11692" x="7723188" y="3433763"/>
          <p14:tracePt t="11705" x="7723188" y="3441700"/>
          <p14:tracePt t="11844" x="7723188" y="3449638"/>
          <p14:tracePt t="11864" x="7723188" y="3459163"/>
          <p14:tracePt t="11869" x="7715250" y="3467100"/>
          <p14:tracePt t="11909" x="7715250" y="3475038"/>
          <p14:tracePt t="74850" x="7748588" y="3502025"/>
          <p14:tracePt t="74856" x="7816850" y="3535363"/>
          <p14:tracePt t="74861" x="7893050" y="3594100"/>
          <p14:tracePt t="74869" x="7961313" y="3646488"/>
          <p14:tracePt t="74882" x="8045450" y="3705225"/>
          <p14:tracePt t="74885" x="8080375" y="3722688"/>
          <p14:tracePt t="74898" x="8164513" y="3773488"/>
          <p14:tracePt t="74901" x="8199438" y="3790950"/>
          <p14:tracePt t="74917" x="8410575" y="3857625"/>
          <p14:tracePt t="74932" x="8742363" y="3883025"/>
          <p14:tracePt t="74948" x="9099550" y="3883025"/>
          <p14:tracePt t="74951" x="9183688" y="3883025"/>
          <p14:tracePt t="74965" x="9498013" y="3883025"/>
          <p14:tracePt t="74968" x="9626600" y="3883025"/>
          <p14:tracePt t="74983" x="10126663" y="3883025"/>
          <p14:tracePt t="74999" x="10721975" y="3832225"/>
          <p14:tracePt t="75015" x="11215688" y="3722688"/>
          <p14:tracePt t="75032" x="11606213" y="3619500"/>
          <p14:tracePt t="75049" x="11961813" y="3527425"/>
          <p14:tracePt t="75065" x="12174538" y="34417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BDF3CA-F30B-8C3C-D3A8-BE4825EBD68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730F5C39-930F-4C0D-AA5C-9FE8E4802E82}"/>
              </a:ext>
            </a:extLst>
          </p:cNvPr>
          <p:cNvSpPr txBox="1">
            <a:spLocks noChangeArrowheads="1"/>
          </p:cNvSpPr>
          <p:nvPr/>
        </p:nvSpPr>
        <p:spPr>
          <a:xfrm>
            <a:off x="9245203" y="1922998"/>
            <a:ext cx="2673521" cy="3012004"/>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Char char="•"/>
            </a:pPr>
            <a:r>
              <a:rPr lang="en-US" altLang="ar-SA" sz="2400" b="1" u="sng" dirty="0">
                <a:solidFill>
                  <a:srgbClr val="FF0000"/>
                </a:solidFill>
                <a:latin typeface="Times New Roman" panose="02020603050405020304" pitchFamily="18" charset="0"/>
              </a:rPr>
              <a:t>Cultural Factors</a:t>
            </a:r>
          </a:p>
          <a:p>
            <a:pPr marL="0" lvl="1">
              <a:lnSpc>
                <a:spcPct val="250000"/>
              </a:lnSpc>
              <a:buFontTx/>
              <a:buChar char="•"/>
            </a:pPr>
            <a:r>
              <a:rPr lang="en-US" altLang="ar-SA" sz="2000" b="1" u="sng" dirty="0">
                <a:latin typeface="Times New Roman" panose="02020603050405020304" pitchFamily="18" charset="0"/>
                <a:cs typeface="Times New Roman" panose="02020603050405020304" pitchFamily="18" charset="0"/>
              </a:rPr>
              <a:t>Buyer’s culture</a:t>
            </a:r>
          </a:p>
          <a:p>
            <a:pPr marL="0" lvl="1">
              <a:lnSpc>
                <a:spcPct val="250000"/>
              </a:lnSpc>
              <a:buFontTx/>
              <a:buChar char="•"/>
            </a:pPr>
            <a:r>
              <a:rPr lang="en-US" altLang="ar-SA" sz="2000" b="1" u="sng" dirty="0">
                <a:latin typeface="Times New Roman" panose="02020603050405020304" pitchFamily="18" charset="0"/>
                <a:cs typeface="Times New Roman" panose="02020603050405020304" pitchFamily="18" charset="0"/>
              </a:rPr>
              <a:t>Buyer’s subculture</a:t>
            </a:r>
          </a:p>
          <a:p>
            <a:pPr marL="0" lvl="1">
              <a:lnSpc>
                <a:spcPct val="250000"/>
              </a:lnSpc>
              <a:buFontTx/>
              <a:buChar char="•"/>
            </a:pPr>
            <a:r>
              <a:rPr lang="en-US" altLang="ar-SA" sz="2000" b="1" u="sng" dirty="0">
                <a:latin typeface="Times New Roman" panose="02020603050405020304" pitchFamily="18" charset="0"/>
                <a:cs typeface="Times New Roman" panose="02020603050405020304" pitchFamily="18" charset="0"/>
              </a:rPr>
              <a:t>Buyer’s social class</a:t>
            </a:r>
          </a:p>
          <a:p>
            <a:pPr>
              <a:buSzPct val="55000"/>
              <a:buFontTx/>
              <a:buChar char="•"/>
            </a:pPr>
            <a:endParaRPr lang="en-US" altLang="ar-SA" sz="3600" b="1" dirty="0"/>
          </a:p>
        </p:txBody>
      </p:sp>
      <p:sp>
        <p:nvSpPr>
          <p:cNvPr id="3" name="Rectangle 2">
            <a:extLst>
              <a:ext uri="{FF2B5EF4-FFF2-40B4-BE49-F238E27FC236}">
                <a16:creationId xmlns:a16="http://schemas.microsoft.com/office/drawing/2014/main" id="{522F2643-A02A-6943-ED78-640C2672D50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5" name="Graphic 21">
            <a:extLst>
              <a:ext uri="{FF2B5EF4-FFF2-40B4-BE49-F238E27FC236}">
                <a16:creationId xmlns:a16="http://schemas.microsoft.com/office/drawing/2014/main" id="{2484EBAD-F3B9-FBCA-E132-BE9132C34E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TextBox 1">
            <a:extLst>
              <a:ext uri="{FF2B5EF4-FFF2-40B4-BE49-F238E27FC236}">
                <a16:creationId xmlns:a16="http://schemas.microsoft.com/office/drawing/2014/main" id="{71329B82-F459-51B8-206E-CD57C8A98B5A}"/>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buSzPct val="55000"/>
            </a:pP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Cultural Factors</a:t>
            </a:r>
          </a:p>
        </p:txBody>
      </p:sp>
      <p:sp>
        <p:nvSpPr>
          <p:cNvPr id="7" name="TextBox 6">
            <a:extLst>
              <a:ext uri="{FF2B5EF4-FFF2-40B4-BE49-F238E27FC236}">
                <a16:creationId xmlns:a16="http://schemas.microsoft.com/office/drawing/2014/main" id="{7EF7C78D-8C84-A785-5E6B-43B708CB8C1A}"/>
              </a:ext>
            </a:extLst>
          </p:cNvPr>
          <p:cNvSpPr txBox="1"/>
          <p:nvPr/>
        </p:nvSpPr>
        <p:spPr>
          <a:xfrm>
            <a:off x="294640" y="1201847"/>
            <a:ext cx="8768080" cy="5078313"/>
          </a:xfrm>
          <a:prstGeom prst="rect">
            <a:avLst/>
          </a:prstGeom>
          <a:noFill/>
        </p:spPr>
        <p:txBody>
          <a:bodyPr wrap="square">
            <a:spAutoFit/>
          </a:bodyPr>
          <a:lstStyle/>
          <a:p>
            <a:r>
              <a:rPr lang="en-US" dirty="0"/>
              <a:t>Cultural factors significantly influence marketing strategies as they shape consumer </a:t>
            </a:r>
            <a:r>
              <a:rPr lang="en-US" dirty="0" err="1"/>
              <a:t>behaviour</a:t>
            </a:r>
            <a:r>
              <a:rPr lang="en-US" dirty="0"/>
              <a:t> and preferences in different countries.</a:t>
            </a:r>
          </a:p>
          <a:p>
            <a:r>
              <a:rPr lang="en-US" dirty="0"/>
              <a:t>Cultural factors are a crucial aspect of the marketing mix, as they directly impact how consumers perceive and interact with a brand. These factors include language, religion, values, attitudes, customs, and social norms, which vary significantly from one country to another. </a:t>
            </a:r>
          </a:p>
          <a:p>
            <a:r>
              <a:rPr lang="en-US" dirty="0"/>
              <a:t>Therefore, understanding these cultural nuances is essential for marketers to effectively communicate with their target audience and influence their purchasing decisions.</a:t>
            </a:r>
          </a:p>
          <a:p>
            <a:r>
              <a:rPr lang="en-US" dirty="0"/>
              <a:t>For instance, </a:t>
            </a:r>
            <a:r>
              <a:rPr lang="en-US" dirty="0" err="1"/>
              <a:t>colour</a:t>
            </a:r>
            <a:r>
              <a:rPr lang="en-US" dirty="0"/>
              <a:t> symbolism varies across cultures. In Western societies, white is often associated with purity and innocence, while in some Asian cultures, it symbolizes mourning and death. </a:t>
            </a:r>
          </a:p>
          <a:p>
            <a:r>
              <a:rPr lang="en-US" dirty="0"/>
              <a:t>Therefore, a global brand would need to consider these cultural differences when designing their packaging or advertising campaigns to ensure they convey the intended message and evoke the desired emotional response.</a:t>
            </a:r>
          </a:p>
          <a:p>
            <a:pPr marL="285750" indent="-285750">
              <a:buFont typeface="Wingdings" panose="05000000000000000000" pitchFamily="2" charset="2"/>
              <a:buChar char="§"/>
            </a:pPr>
            <a:r>
              <a:rPr lang="en-US" u="sng" dirty="0"/>
              <a:t>Language is another critical cultural factor. </a:t>
            </a:r>
          </a:p>
          <a:p>
            <a:pPr marL="285750" indent="-285750">
              <a:buFont typeface="Wingdings" panose="05000000000000000000" pitchFamily="2" charset="2"/>
              <a:buChar char="§"/>
            </a:pPr>
            <a:r>
              <a:rPr lang="en-US" u="sng" dirty="0"/>
              <a:t>Religion also plays a significant role in shaping consumer </a:t>
            </a:r>
            <a:r>
              <a:rPr lang="en-US" u="sng" dirty="0" err="1"/>
              <a:t>behaviour</a:t>
            </a:r>
            <a:r>
              <a:rPr lang="en-US" dirty="0"/>
              <a:t>. It influences dietary habits, clothing preferences, and even spending patterns. For example, in predominantly Muslim countries, products and services must comply with Islamic law (Halal)</a:t>
            </a:r>
          </a:p>
        </p:txBody>
      </p:sp>
    </p:spTree>
    <p:extLst>
      <p:ext uri="{BB962C8B-B14F-4D97-AF65-F5344CB8AC3E}">
        <p14:creationId xmlns:p14="http://schemas.microsoft.com/office/powerpoint/2010/main" val="791446922"/>
      </p:ext>
    </p:extLst>
  </p:cSld>
  <p:clrMapOvr>
    <a:masterClrMapping/>
  </p:clrMapOvr>
  <mc:AlternateContent xmlns:mc="http://schemas.openxmlformats.org/markup-compatibility/2006" xmlns:p14="http://schemas.microsoft.com/office/powerpoint/2010/main">
    <mc:Choice Requires="p14">
      <p:transition p14:dur="10" advTm="183771"/>
    </mc:Choice>
    <mc:Fallback xmlns="">
      <p:transition advTm="183771"/>
    </mc:Fallback>
  </mc:AlternateContent>
  <p:extLst>
    <p:ext uri="{3A86A75C-4F4B-4683-9AE1-C65F6400EC91}">
      <p14:laserTraceLst xmlns:p14="http://schemas.microsoft.com/office/powerpoint/2010/main">
        <p14:tracePtLst>
          <p14:tracePt t="88863" x="12098338" y="3900488"/>
          <p14:tracePt t="88864" x="12055475" y="3917950"/>
          <p14:tracePt t="88867" x="12004675" y="3925888"/>
          <p14:tracePt t="88878" x="11911013" y="3951288"/>
          <p14:tracePt t="88893" x="11733213" y="3986213"/>
          <p14:tracePt t="88896" x="11674475" y="3994150"/>
          <p14:tracePt t="88911" x="11426825" y="4044950"/>
          <p14:tracePt t="88928" x="11241088" y="4105275"/>
          <p14:tracePt t="88944" x="11071225" y="4138613"/>
          <p14:tracePt t="88960" x="10942638" y="4138613"/>
          <p14:tracePt t="88963" x="10917238" y="4138613"/>
          <p14:tracePt t="88978" x="10848975" y="4130675"/>
          <p14:tracePt t="88993" x="10790238" y="4105275"/>
          <p14:tracePt t="89013" x="10747375" y="4087813"/>
          <p14:tracePt t="89016" x="10739438" y="4087813"/>
          <p14:tracePt t="89018" x="10729913" y="4087813"/>
          <p14:tracePt t="89026" x="10704513" y="4087813"/>
          <p14:tracePt t="89044" x="10679113" y="4079875"/>
          <p14:tracePt t="89060" x="10663238" y="4070350"/>
          <p14:tracePt t="89063" x="10653713" y="4070350"/>
          <p14:tracePt t="89077" x="10628313" y="4070350"/>
          <p14:tracePt t="89095" x="10594975" y="4052888"/>
          <p14:tracePt t="89112" x="10560050" y="4052888"/>
          <p14:tracePt t="89130" x="10526713" y="4044950"/>
          <p14:tracePt t="89145" x="10526713" y="4037013"/>
          <p14:tracePt t="89162" x="10518775" y="4037013"/>
          <p14:tracePt t="181750" x="10620375" y="4002088"/>
          <p14:tracePt t="181760" x="10671175" y="3986213"/>
          <p14:tracePt t="181765" x="10782300" y="3951288"/>
          <p14:tracePt t="181769" x="10815638" y="3943350"/>
          <p14:tracePt t="181772" x="10841038" y="3935413"/>
          <p14:tracePt t="181786" x="10909300" y="3900488"/>
          <p14:tracePt t="181788" x="10942638" y="3892550"/>
          <p14:tracePt t="181803" x="11044238" y="3857625"/>
          <p14:tracePt t="181819" x="11137900" y="3841750"/>
          <p14:tracePt t="181836" x="11198225" y="3824288"/>
          <p14:tracePt t="181838" x="11223625" y="3824288"/>
          <p14:tracePt t="181853" x="11317288" y="3798888"/>
          <p14:tracePt t="181869" x="11393488" y="3781425"/>
          <p14:tracePt t="181886" x="11469688" y="3781425"/>
          <p14:tracePt t="181893" x="11495088" y="3781425"/>
          <p14:tracePt t="181902" x="11512550" y="3781425"/>
          <p14:tracePt t="181925" x="11622088" y="3849688"/>
          <p14:tracePt t="181931" x="11707813" y="3900488"/>
          <p14:tracePt t="181934" x="11750675" y="3943350"/>
          <p14:tracePt t="181940" x="11852275" y="4011613"/>
          <p14:tracePt t="181952" x="11979275" y="4138613"/>
          <p14:tracePt t="181969" x="12158663" y="426561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7674923D-4D76-5E3B-3A5C-E22E5325C93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33F36A11-BCBC-43AE-99C6-37C6FD8DA22C}"/>
              </a:ext>
            </a:extLst>
          </p:cNvPr>
          <p:cNvSpPr txBox="1">
            <a:spLocks noChangeArrowheads="1"/>
          </p:cNvSpPr>
          <p:nvPr/>
        </p:nvSpPr>
        <p:spPr>
          <a:xfrm>
            <a:off x="239216" y="1343202"/>
            <a:ext cx="11707626" cy="52506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endParaRPr lang="en-US" altLang="ar-SA" sz="2000" b="1" i="1" dirty="0">
              <a:latin typeface="Times New Roman" panose="02020603050405020304" pitchFamily="18" charset="0"/>
            </a:endParaRPr>
          </a:p>
          <a:p>
            <a:pPr>
              <a:buFont typeface="Wingdings" panose="05000000000000000000" pitchFamily="2" charset="2"/>
              <a:buNone/>
            </a:pPr>
            <a:r>
              <a:rPr lang="en-US" altLang="ar-SA" sz="2000" b="1" u="sng" dirty="0">
                <a:solidFill>
                  <a:srgbClr val="FF0000"/>
                </a:solidFill>
              </a:rPr>
              <a:t>Culture</a:t>
            </a:r>
            <a:r>
              <a:rPr lang="en-US" altLang="ar-SA" sz="2000" b="1" dirty="0">
                <a:solidFill>
                  <a:srgbClr val="FF0000"/>
                </a:solidFill>
              </a:rPr>
              <a:t> </a:t>
            </a:r>
            <a:r>
              <a:rPr lang="en-US" altLang="ar-SA" sz="2000" b="1" dirty="0"/>
              <a:t>is the learned values, perceptions, wants, and behavior from family and other important institutions</a:t>
            </a:r>
          </a:p>
          <a:p>
            <a:pPr>
              <a:lnSpc>
                <a:spcPct val="150000"/>
              </a:lnSpc>
              <a:buFont typeface="Wingdings" panose="05000000000000000000" pitchFamily="2" charset="2"/>
              <a:buChar char="v"/>
            </a:pPr>
            <a:r>
              <a:rPr lang="en-US" altLang="ar-SA" sz="2000" dirty="0">
                <a:latin typeface="Times New Roman" panose="02020603050405020304" pitchFamily="18" charset="0"/>
                <a:cs typeface="+mj-cs"/>
              </a:rPr>
              <a:t>Chinese and Western consumers are deeply influenced by their different cultures and have different consumption habits. Among them, in the Western worldview, individualism prevails. </a:t>
            </a:r>
          </a:p>
          <a:p>
            <a:pPr marL="0" indent="0">
              <a:lnSpc>
                <a:spcPct val="150000"/>
              </a:lnSpc>
              <a:buNone/>
            </a:pPr>
            <a:r>
              <a:rPr lang="en-US" altLang="ar-SA" sz="2000" dirty="0">
                <a:latin typeface="Times New Roman" panose="02020603050405020304" pitchFamily="18" charset="0"/>
                <a:cs typeface="+mj-cs"/>
              </a:rPr>
              <a:t>Their consumption behavior is closer to their own needs. </a:t>
            </a:r>
          </a:p>
          <a:p>
            <a:pPr marL="0" indent="0">
              <a:lnSpc>
                <a:spcPct val="150000"/>
              </a:lnSpc>
              <a:buNone/>
            </a:pPr>
            <a:r>
              <a:rPr lang="en-US" altLang="ar-SA" sz="2000" dirty="0">
                <a:latin typeface="Times New Roman" panose="02020603050405020304" pitchFamily="18" charset="0"/>
                <a:cs typeface="+mj-cs"/>
              </a:rPr>
              <a:t>However, Eastern consumers are deeply influenced by Confucian culture, hierarchy and collectivism, and many of their purchasing behaviors are for the purpose of revealing their social status and establishing a social image.</a:t>
            </a:r>
          </a:p>
          <a:p>
            <a:pPr>
              <a:buFont typeface="Wingdings" panose="05000000000000000000" pitchFamily="2" charset="2"/>
              <a:buNone/>
            </a:pPr>
            <a:endParaRPr lang="en-US" altLang="ar-SA" sz="2000" b="1" dirty="0"/>
          </a:p>
        </p:txBody>
      </p:sp>
      <p:sp>
        <p:nvSpPr>
          <p:cNvPr id="3" name="Rectangle 2">
            <a:extLst>
              <a:ext uri="{FF2B5EF4-FFF2-40B4-BE49-F238E27FC236}">
                <a16:creationId xmlns:a16="http://schemas.microsoft.com/office/drawing/2014/main" id="{873FFE03-CFA4-5DDA-F5F5-686EF5E39D7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63EAB995-06D4-BB04-3A79-5A74D210AE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D86BE6F0-656F-2850-9E5E-A6CBA2183FFE}"/>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buSzPct val="55000"/>
            </a:pP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Cultural Factors</a:t>
            </a:r>
          </a:p>
        </p:txBody>
      </p:sp>
    </p:spTree>
    <p:extLst>
      <p:ext uri="{BB962C8B-B14F-4D97-AF65-F5344CB8AC3E}">
        <p14:creationId xmlns:p14="http://schemas.microsoft.com/office/powerpoint/2010/main" val="1762858965"/>
      </p:ext>
    </p:extLst>
  </p:cSld>
  <p:clrMapOvr>
    <a:masterClrMapping/>
  </p:clrMapOvr>
  <mc:AlternateContent xmlns:mc="http://schemas.openxmlformats.org/markup-compatibility/2006" xmlns:p14="http://schemas.microsoft.com/office/powerpoint/2010/main">
    <mc:Choice Requires="p14">
      <p:transition p14:dur="10" advTm="90733"/>
    </mc:Choice>
    <mc:Fallback xmlns="">
      <p:transition advTm="907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F02EDF8-4F18-7462-9EC6-5CEE15126FB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A823DB1C-B028-4410-983C-D86EB9B33A52}"/>
              </a:ext>
            </a:extLst>
          </p:cNvPr>
          <p:cNvSpPr txBox="1">
            <a:spLocks noChangeArrowheads="1"/>
          </p:cNvSpPr>
          <p:nvPr/>
        </p:nvSpPr>
        <p:spPr>
          <a:xfrm>
            <a:off x="271349" y="1265203"/>
            <a:ext cx="11643360" cy="525562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Subculture </a:t>
            </a:r>
          </a:p>
          <a:p>
            <a:pPr>
              <a:lnSpc>
                <a:spcPct val="200000"/>
              </a:lnSpc>
              <a:buFont typeface="Wingdings" panose="05000000000000000000" pitchFamily="2" charset="2"/>
              <a:buNone/>
            </a:pPr>
            <a:r>
              <a:rPr lang="en-US" altLang="ar-SA" sz="2000" dirty="0">
                <a:latin typeface="Times New Roman" panose="02020603050405020304" pitchFamily="18" charset="0"/>
                <a:cs typeface="Times New Roman" panose="02020603050405020304" pitchFamily="18" charset="0"/>
              </a:rPr>
              <a:t>Are groups of people within a culture with shared value systems based on common life experiences and situations</a:t>
            </a:r>
          </a:p>
          <a:p>
            <a:pPr>
              <a:lnSpc>
                <a:spcPct val="200000"/>
              </a:lnSpc>
              <a:buSzPct val="55000"/>
              <a:buFontTx/>
              <a:buChar char="•"/>
            </a:pPr>
            <a:r>
              <a:rPr lang="en-US" altLang="ar-SA" sz="2000" dirty="0">
                <a:latin typeface="Times New Roman" panose="02020603050405020304" pitchFamily="18" charset="0"/>
                <a:cs typeface="Times New Roman" panose="02020603050405020304" pitchFamily="18" charset="0"/>
              </a:rPr>
              <a:t>Hispanic</a:t>
            </a:r>
          </a:p>
          <a:p>
            <a:pPr>
              <a:lnSpc>
                <a:spcPct val="200000"/>
              </a:lnSpc>
              <a:buSzPct val="55000"/>
              <a:buFontTx/>
              <a:buChar char="•"/>
            </a:pPr>
            <a:r>
              <a:rPr lang="en-US" altLang="ar-SA" sz="2000" dirty="0">
                <a:latin typeface="Times New Roman" panose="02020603050405020304" pitchFamily="18" charset="0"/>
                <a:cs typeface="Times New Roman" panose="02020603050405020304" pitchFamily="18" charset="0"/>
              </a:rPr>
              <a:t>African American</a:t>
            </a:r>
          </a:p>
          <a:p>
            <a:pPr>
              <a:lnSpc>
                <a:spcPct val="200000"/>
              </a:lnSpc>
              <a:buSzPct val="55000"/>
              <a:buFontTx/>
              <a:buChar char="•"/>
            </a:pPr>
            <a:r>
              <a:rPr lang="en-US" altLang="ar-SA" sz="2000" dirty="0">
                <a:latin typeface="Times New Roman" panose="02020603050405020304" pitchFamily="18" charset="0"/>
                <a:cs typeface="Times New Roman" panose="02020603050405020304" pitchFamily="18" charset="0"/>
              </a:rPr>
              <a:t>Asian</a:t>
            </a:r>
          </a:p>
          <a:p>
            <a:pPr>
              <a:lnSpc>
                <a:spcPct val="200000"/>
              </a:lnSpc>
              <a:buSzPct val="55000"/>
              <a:buFontTx/>
              <a:buChar char="•"/>
            </a:pPr>
            <a:r>
              <a:rPr lang="en-US" altLang="ar-SA" sz="2000" dirty="0">
                <a:latin typeface="Times New Roman" panose="02020603050405020304" pitchFamily="18" charset="0"/>
                <a:cs typeface="Times New Roman" panose="02020603050405020304" pitchFamily="18" charset="0"/>
              </a:rPr>
              <a:t>Mature consumer</a:t>
            </a:r>
          </a:p>
        </p:txBody>
      </p:sp>
      <p:sp>
        <p:nvSpPr>
          <p:cNvPr id="3" name="Rectangle 2">
            <a:extLst>
              <a:ext uri="{FF2B5EF4-FFF2-40B4-BE49-F238E27FC236}">
                <a16:creationId xmlns:a16="http://schemas.microsoft.com/office/drawing/2014/main" id="{82C76361-36E6-1D9F-A722-BCD0A7B5565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CC49EE56-23A3-5321-C581-170051943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5221E51E-E5CC-58D1-150D-7E1AFF5F6C5F}"/>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buSzPct val="55000"/>
            </a:pP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Cultural Factors</a:t>
            </a:r>
          </a:p>
        </p:txBody>
      </p:sp>
      <p:pic>
        <p:nvPicPr>
          <p:cNvPr id="2050" name="Picture 2" descr="قرب صورة ظلية وجوه متعددة الأعراق صورة أنثى Women, توضيح, نقل, متعددة  الأعراق صورة الخلفية للتحميل مجانا">
            <a:extLst>
              <a:ext uri="{FF2B5EF4-FFF2-40B4-BE49-F238E27FC236}">
                <a16:creationId xmlns:a16="http://schemas.microsoft.com/office/drawing/2014/main" id="{880000C4-F349-2086-229D-0A641A7D1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8554" y="3429000"/>
            <a:ext cx="3028950" cy="2951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1591701"/>
      </p:ext>
    </p:extLst>
  </p:cSld>
  <p:clrMapOvr>
    <a:masterClrMapping/>
  </p:clrMapOvr>
  <mc:AlternateContent xmlns:mc="http://schemas.openxmlformats.org/markup-compatibility/2006" xmlns:p14="http://schemas.microsoft.com/office/powerpoint/2010/main">
    <mc:Choice Requires="p14">
      <p:transition p14:dur="10" advTm="184892"/>
    </mc:Choice>
    <mc:Fallback xmlns="">
      <p:transition advTm="184892"/>
    </mc:Fallback>
  </mc:AlternateContent>
  <p:extLst>
    <p:ext uri="{3A86A75C-4F4B-4683-9AE1-C65F6400EC91}">
      <p14:laserTraceLst xmlns:p14="http://schemas.microsoft.com/office/powerpoint/2010/main">
        <p14:tracePtLst>
          <p14:tracePt t="5144" x="12090400" y="3773488"/>
          <p14:tracePt t="5147" x="12022138" y="3773488"/>
          <p14:tracePt t="5150" x="11945938" y="3773488"/>
          <p14:tracePt t="5153" x="11860213" y="3781425"/>
          <p14:tracePt t="5169" x="11563350" y="3781425"/>
          <p14:tracePt t="5186" x="11307763" y="3756025"/>
          <p14:tracePt t="5203" x="11002963" y="3705225"/>
          <p14:tracePt t="5206" x="10901363" y="3687763"/>
          <p14:tracePt t="5220" x="10552113" y="3586163"/>
          <p14:tracePt t="5236" x="10144125" y="3484563"/>
          <p14:tracePt t="5254" x="9786938" y="3398838"/>
          <p14:tracePt t="5257" x="9685338" y="3382963"/>
          <p14:tracePt t="5260" x="9601200" y="3373438"/>
          <p14:tracePt t="5269" x="9439275" y="3330575"/>
          <p14:tracePt t="5272" x="9353550" y="3322638"/>
          <p14:tracePt t="5287" x="9064625" y="3238500"/>
          <p14:tracePt t="5303" x="8810625" y="3170238"/>
          <p14:tracePt t="5319" x="8529638" y="3101975"/>
          <p14:tracePt t="5322" x="8453438" y="3076575"/>
          <p14:tracePt t="5337" x="8156575" y="3000375"/>
          <p14:tracePt t="5353" x="7816850" y="2914650"/>
          <p14:tracePt t="5370" x="7518400" y="2820988"/>
          <p14:tracePt t="5386" x="7246938" y="2711450"/>
          <p14:tracePt t="5403" x="6983413" y="2600325"/>
          <p14:tracePt t="5406" x="6915150" y="2557463"/>
          <p14:tracePt t="5419" x="6635750" y="2379663"/>
          <p14:tracePt t="5436" x="6372225" y="2243138"/>
          <p14:tracePt t="5453" x="6184900" y="2141538"/>
          <p14:tracePt t="5456" x="6159500" y="2124075"/>
          <p14:tracePt t="5469" x="6116638" y="2098675"/>
          <p14:tracePt t="5473" x="6100763" y="2082800"/>
          <p14:tracePt t="5475" x="6091238" y="2073275"/>
          <p14:tracePt t="5486" x="6083300" y="2055813"/>
          <p14:tracePt t="5503" x="6049963" y="2005013"/>
          <p14:tracePt t="5519" x="6015038" y="1963738"/>
          <p14:tracePt t="5522" x="6007100" y="1963738"/>
          <p14:tracePt t="5536" x="5964238" y="1928813"/>
          <p14:tracePt t="5538" x="5946775" y="1928813"/>
          <p14:tracePt t="5553" x="5895975" y="1895475"/>
          <p14:tracePt t="5569" x="5853113" y="1860550"/>
          <p14:tracePt t="5586" x="5811838" y="1835150"/>
          <p14:tracePt t="5603" x="5776913" y="1801813"/>
          <p14:tracePt t="5606" x="5768975" y="1793875"/>
          <p14:tracePt t="5609" x="5751513" y="1793875"/>
          <p14:tracePt t="5619" x="5735638" y="1776413"/>
          <p14:tracePt t="5636" x="5708650" y="1758950"/>
          <p14:tracePt t="5652" x="5692775" y="1741488"/>
          <p14:tracePt t="5669" x="5700713" y="1733550"/>
          <p14:tracePt t="5672" x="5700713" y="1725613"/>
          <p14:tracePt t="5686" x="5751513" y="1708150"/>
          <p14:tracePt t="5688" x="5776913" y="1690688"/>
          <p14:tracePt t="5703" x="5845175" y="1682750"/>
          <p14:tracePt t="5719" x="5913438" y="1682750"/>
          <p14:tracePt t="5723" x="5921375" y="1682750"/>
          <p14:tracePt t="5725" x="5938838" y="1682750"/>
          <p14:tracePt t="5736" x="5956300" y="1682750"/>
          <p14:tracePt t="5739" x="5964238" y="1682750"/>
          <p14:tracePt t="5753" x="6015038" y="1682750"/>
          <p14:tracePt t="5769" x="6100763" y="1682750"/>
          <p14:tracePt t="5786" x="6311900" y="1657350"/>
          <p14:tracePt t="5803" x="6678613" y="1606550"/>
          <p14:tracePt t="5806" x="6788150" y="1581150"/>
          <p14:tracePt t="5819" x="7153275" y="1495425"/>
          <p14:tracePt t="5823" x="7391400" y="1436688"/>
          <p14:tracePt t="5836" x="7688263" y="1376363"/>
          <p14:tracePt t="5853" x="8004175" y="1274763"/>
          <p14:tracePt t="5869" x="8070850" y="1257300"/>
          <p14:tracePt t="5892" x="8070850" y="1249363"/>
          <p14:tracePt t="5916" x="8062913" y="1249363"/>
          <p14:tracePt t="5922" x="8045450" y="1249363"/>
          <p14:tracePt t="5937" x="7935913" y="1249363"/>
          <p14:tracePt t="5953" x="7799388" y="1249363"/>
          <p14:tracePt t="5969" x="7637463" y="1274763"/>
          <p14:tracePt t="5986" x="7408863" y="1325563"/>
          <p14:tracePt t="6002" x="7170738" y="1376363"/>
          <p14:tracePt t="6019" x="6950075" y="1436688"/>
          <p14:tracePt t="6023" x="6915150" y="1444625"/>
          <p14:tracePt t="6026" x="6889750" y="1444625"/>
          <p14:tracePt t="6026" x="6864350" y="1444625"/>
          <p14:tracePt t="6035" x="6831013" y="1462088"/>
          <p14:tracePt t="6052" x="6780213" y="1470025"/>
          <p14:tracePt t="6069" x="6762750" y="1477963"/>
          <p14:tracePt t="6086" x="6745288" y="1477963"/>
          <p14:tracePt t="6121" x="6737350" y="1487488"/>
          <p14:tracePt t="6149" x="6745288" y="1487488"/>
          <p14:tracePt t="6154" x="6754813" y="1487488"/>
          <p14:tracePt t="6170" x="6838950" y="1487488"/>
          <p14:tracePt t="6174" x="6856413" y="1487488"/>
          <p14:tracePt t="6177" x="6889750" y="1477963"/>
          <p14:tracePt t="6185" x="6924675" y="1470025"/>
          <p14:tracePt t="6202" x="7034213" y="1444625"/>
          <p14:tracePt t="6219" x="7145338" y="1427163"/>
          <p14:tracePt t="6222" x="7188200" y="1427163"/>
          <p14:tracePt t="6235" x="7416800" y="1427163"/>
          <p14:tracePt t="6252" x="7646988" y="1427163"/>
          <p14:tracePt t="6269" x="7756525" y="1427163"/>
          <p14:tracePt t="6300" x="7766050" y="1427163"/>
          <p14:tracePt t="6312" x="7756525" y="1427163"/>
          <p14:tracePt t="6320" x="7740650" y="1427163"/>
          <p14:tracePt t="6324" x="7715250" y="1427163"/>
          <p14:tracePt t="6327" x="7705725" y="1436688"/>
          <p14:tracePt t="6336" x="7654925" y="1444625"/>
          <p14:tracePt t="6339" x="7637463" y="1452563"/>
          <p14:tracePt t="6353" x="7502525" y="1487488"/>
          <p14:tracePt t="6369" x="7221538" y="1555750"/>
          <p14:tracePt t="6385" x="6770688" y="1639888"/>
          <p14:tracePt t="6402" x="6227763" y="1741488"/>
          <p14:tracePt t="6419" x="5743575" y="1827213"/>
          <p14:tracePt t="6422" x="5657850" y="1835150"/>
          <p14:tracePt t="6435" x="5505450" y="1870075"/>
          <p14:tracePt t="6452" x="5480050" y="1870075"/>
          <p14:tracePt t="6488" x="5472113" y="1870075"/>
          <p14:tracePt t="6508" x="5480050" y="1870075"/>
          <p14:tracePt t="6511" x="5487988" y="1870075"/>
          <p14:tracePt t="6525" x="5505450" y="1870075"/>
          <p14:tracePt t="6538" x="5530850" y="1870075"/>
          <p14:tracePt t="6542" x="5538788" y="1870075"/>
          <p14:tracePt t="6552" x="5556250" y="1870075"/>
          <p14:tracePt t="6553" x="5581650" y="1870075"/>
          <p14:tracePt t="6570" x="5675313" y="1870075"/>
          <p14:tracePt t="6585" x="5786438" y="1870075"/>
          <p14:tracePt t="6602" x="5913438" y="1870075"/>
          <p14:tracePt t="6618" x="6075363" y="1870075"/>
          <p14:tracePt t="6635" x="6303963" y="1870075"/>
          <p14:tracePt t="6638" x="6372225" y="1870075"/>
          <p14:tracePt t="6640" x="6448425" y="1870075"/>
          <p14:tracePt t="6652" x="6686550" y="1870075"/>
          <p14:tracePt t="6668" x="7069138" y="1870075"/>
          <p14:tracePt t="6685" x="7434263" y="1870075"/>
          <p14:tracePt t="6688" x="7510463" y="1870075"/>
          <p14:tracePt t="6702" x="7740650" y="1870075"/>
          <p14:tracePt t="6705" x="7791450" y="1870075"/>
          <p14:tracePt t="6719" x="7969250" y="1870075"/>
          <p14:tracePt t="6735" x="8020050" y="1870075"/>
          <p14:tracePt t="7943" x="8029575" y="1870075"/>
          <p14:tracePt t="8052" x="8020050" y="1870075"/>
          <p14:tracePt t="8066" x="8012113" y="1870075"/>
          <p14:tracePt t="8082" x="8004175" y="1870075"/>
          <p14:tracePt t="8099" x="7994650" y="1870075"/>
          <p14:tracePt t="8107" x="7986713" y="1870075"/>
          <p14:tracePt t="8119" x="7977188" y="1878013"/>
          <p14:tracePt t="8135" x="7969250" y="1878013"/>
          <p14:tracePt t="8152" x="7951788" y="1878013"/>
          <p14:tracePt t="8168" x="7935913" y="1895475"/>
          <p14:tracePt t="27875" x="7910513" y="1895475"/>
          <p14:tracePt t="27882" x="7875588" y="1878013"/>
          <p14:tracePt t="27888" x="7791450" y="1827213"/>
          <p14:tracePt t="27894" x="7715250" y="1784350"/>
          <p14:tracePt t="27897" x="7629525" y="1766888"/>
          <p14:tracePt t="27898" x="7527925" y="1733550"/>
          <p14:tracePt t="27902" x="7408863" y="1708150"/>
          <p14:tracePt t="27907" x="7281863" y="1674813"/>
          <p14:tracePt t="27923" x="6669088" y="1639888"/>
          <p14:tracePt t="27939" x="6116638" y="1665288"/>
          <p14:tracePt t="27942" x="6015038" y="1682750"/>
          <p14:tracePt t="27955" x="5743575" y="1801813"/>
          <p14:tracePt t="27957" x="5657850" y="1852613"/>
          <p14:tracePt t="27972" x="5318125" y="2065338"/>
          <p14:tracePt t="27989" x="4927600" y="2336800"/>
          <p14:tracePt t="28005" x="4460875" y="2643188"/>
          <p14:tracePt t="28022" x="3925888" y="2982913"/>
          <p14:tracePt t="28039" x="3297238" y="3355975"/>
          <p14:tracePt t="28041" x="3160713" y="3449638"/>
          <p14:tracePt t="28043" x="3016250" y="3543300"/>
          <p14:tracePt t="28055" x="2557463" y="3824288"/>
          <p14:tracePt t="28072" x="2012950" y="4087813"/>
          <p14:tracePt t="28088" x="1579563" y="4341813"/>
          <p14:tracePt t="28105" x="1214438" y="4538663"/>
          <p14:tracePt t="28108" x="1138238" y="4579938"/>
          <p14:tracePt t="28111" x="1079500" y="4622800"/>
          <p14:tracePt t="28122" x="900113" y="4716463"/>
          <p14:tracePt t="28140" x="781050" y="4792663"/>
          <p14:tracePt t="28155" x="730250" y="4818063"/>
          <p14:tracePt t="28158" x="714375" y="4827588"/>
          <p14:tracePt t="28172" x="704850" y="4843463"/>
          <p14:tracePt t="28189" x="696913" y="4843463"/>
          <p14:tracePt t="28323" x="688975" y="4843463"/>
          <p14:tracePt t="28365" x="696913" y="4843463"/>
          <p14:tracePt t="28375" x="696913" y="4835525"/>
          <p14:tracePt t="28378" x="704850" y="4835525"/>
          <p14:tracePt t="28382" x="714375" y="4827588"/>
          <p14:tracePt t="28405" x="755650" y="4784725"/>
          <p14:tracePt t="28422" x="781050" y="4759325"/>
          <p14:tracePt t="28425" x="798513" y="4741863"/>
          <p14:tracePt t="28427" x="815975" y="4733925"/>
          <p14:tracePt t="28439" x="849313" y="4657725"/>
          <p14:tracePt t="28442" x="866775" y="4640263"/>
          <p14:tracePt t="28455" x="942975" y="4538663"/>
          <p14:tracePt t="28472" x="1003300" y="4445000"/>
          <p14:tracePt t="28488" x="1054100" y="4351338"/>
          <p14:tracePt t="28505" x="1112838" y="4257675"/>
          <p14:tracePt t="28508" x="1120775" y="4240213"/>
          <p14:tracePt t="28510" x="1138238" y="4224338"/>
          <p14:tracePt t="28522" x="1163638" y="4197350"/>
          <p14:tracePt t="28523" x="1163638" y="4171950"/>
          <p14:tracePt t="28539" x="1214438" y="4079875"/>
          <p14:tracePt t="28555" x="1290638" y="3951288"/>
          <p14:tracePt t="28558" x="1300163" y="3935413"/>
          <p14:tracePt t="28571" x="1325563" y="3900488"/>
          <p14:tracePt t="28574" x="1333500" y="3883025"/>
          <p14:tracePt t="28588" x="1368425" y="3841750"/>
          <p14:tracePt t="28605" x="1376363" y="3824288"/>
          <p14:tracePt t="28622" x="1384300" y="3816350"/>
          <p14:tracePt t="28639" x="1384300" y="3806825"/>
          <p14:tracePt t="29197" x="1376363" y="3806825"/>
          <p14:tracePt t="29298" x="1393825" y="3806825"/>
          <p14:tracePt t="29311" x="1520825" y="3781425"/>
          <p14:tracePt t="29314" x="1606550" y="3756025"/>
          <p14:tracePt t="29317" x="1708150" y="3730625"/>
          <p14:tracePt t="29324" x="1936750" y="3679825"/>
          <p14:tracePt t="29326" x="2081213" y="3636963"/>
          <p14:tracePt t="29329" x="2208213" y="3603625"/>
          <p14:tracePt t="29338" x="2481263" y="3535363"/>
          <p14:tracePt t="29354" x="2982913" y="3330575"/>
          <p14:tracePt t="29371" x="3381375" y="3109913"/>
          <p14:tracePt t="29374" x="3449638" y="3067050"/>
          <p14:tracePt t="29376" x="3508375" y="3025775"/>
          <p14:tracePt t="29388" x="3611563" y="2965450"/>
          <p14:tracePt t="29390" x="3636963" y="2949575"/>
          <p14:tracePt t="29404" x="3652838" y="2940050"/>
          <p14:tracePt t="29427" x="3652838" y="2932113"/>
          <p14:tracePt t="29443" x="3636963" y="2932113"/>
          <p14:tracePt t="29455" x="3576638" y="2949575"/>
          <p14:tracePt t="29473" x="3432175" y="2990850"/>
          <p14:tracePt t="29476" x="3363913" y="3025775"/>
          <p14:tracePt t="29479" x="3305175" y="3051175"/>
          <p14:tracePt t="29487" x="3178175" y="3101975"/>
          <p14:tracePt t="29504" x="2838450" y="3246438"/>
          <p14:tracePt t="29521" x="2387600" y="3390900"/>
          <p14:tracePt t="29524" x="2251075" y="3424238"/>
          <p14:tracePt t="29537" x="1776413" y="3543300"/>
          <p14:tracePt t="29554" x="1384300" y="3654425"/>
          <p14:tracePt t="29571" x="1206500" y="3705225"/>
          <p14:tracePt t="29617" x="1206500" y="3697288"/>
          <p14:tracePt t="29626" x="1223963" y="3687763"/>
          <p14:tracePt t="29639" x="1343025" y="3654425"/>
          <p14:tracePt t="29656" x="1538288" y="3611563"/>
          <p14:tracePt t="29671" x="1741488" y="3552825"/>
          <p14:tracePt t="29688" x="1946275" y="3502025"/>
          <p14:tracePt t="29704" x="2090738" y="3467100"/>
          <p14:tracePt t="29721" x="2174875" y="3441700"/>
          <p14:tracePt t="29738" x="2182813" y="3441700"/>
          <p14:tracePt t="30481" x="2192338" y="3441700"/>
          <p14:tracePt t="30491" x="2192338" y="3467100"/>
          <p14:tracePt t="30499" x="2192338" y="3509963"/>
          <p14:tracePt t="30504" x="2192338" y="3527425"/>
          <p14:tracePt t="30515" x="2182813" y="3586163"/>
          <p14:tracePt t="30521" x="2182813" y="3603625"/>
          <p14:tracePt t="30525" x="2182813" y="3619500"/>
          <p14:tracePt t="30537" x="2182813" y="3636963"/>
          <p14:tracePt t="30540" x="2174875" y="3646488"/>
          <p14:tracePt t="30554" x="2174875" y="3662363"/>
          <p14:tracePt t="30556" x="2166938" y="3671888"/>
          <p14:tracePt t="30570" x="2166938" y="3687763"/>
          <p14:tracePt t="30587" x="2157413" y="3713163"/>
          <p14:tracePt t="30604" x="2157413" y="3722688"/>
          <p14:tracePt t="30625" x="2157413" y="3730625"/>
          <p14:tracePt t="30682" x="2149475" y="3730625"/>
          <p14:tracePt t="30845" x="2141538" y="3730625"/>
          <p14:tracePt t="30986" x="2141538" y="3738563"/>
          <p14:tracePt t="31000" x="2132013" y="3748088"/>
          <p14:tracePt t="31006" x="2132013" y="3756025"/>
          <p14:tracePt t="31021" x="2124075" y="3756025"/>
          <p14:tracePt t="31046" x="2106613" y="3763963"/>
          <p14:tracePt t="31054" x="2098675" y="3773488"/>
          <p14:tracePt t="48447" x="2065338" y="3781425"/>
          <p14:tracePt t="48458" x="2012950" y="3790950"/>
          <p14:tracePt t="48466" x="1954213" y="3806825"/>
          <p14:tracePt t="48468" x="1928813" y="3816350"/>
          <p14:tracePt t="48476" x="1885950" y="3841750"/>
          <p14:tracePt t="48493" x="1801813" y="3917950"/>
          <p14:tracePt t="48496" x="1784350" y="3943350"/>
          <p14:tracePt t="48509" x="1733550" y="4011613"/>
          <p14:tracePt t="48513" x="1716088" y="4044950"/>
          <p14:tracePt t="48515" x="1708150" y="4079875"/>
          <p14:tracePt t="48526" x="1708150" y="4181475"/>
          <p14:tracePt t="48543" x="1698625" y="4275138"/>
          <p14:tracePt t="48559" x="1690688" y="4359275"/>
          <p14:tracePt t="48562" x="1690688" y="4384675"/>
          <p14:tracePt t="48565" x="1690688" y="4410075"/>
          <p14:tracePt t="48577" x="1690688" y="4503738"/>
          <p14:tracePt t="48593" x="1708150" y="4614863"/>
          <p14:tracePt t="48609" x="1708150" y="4699000"/>
          <p14:tracePt t="48626" x="1716088" y="4784725"/>
          <p14:tracePt t="48643" x="1733550" y="4852988"/>
          <p14:tracePt t="48659" x="1749425" y="4878388"/>
          <p14:tracePt t="48676" x="1758950" y="4886325"/>
          <p14:tracePt t="48693" x="1776413" y="4886325"/>
          <p14:tracePt t="48712" x="1792288" y="4886325"/>
          <p14:tracePt t="48728" x="1809750" y="4886325"/>
          <p14:tracePt t="48732" x="1817688" y="4886325"/>
          <p14:tracePt t="48744" x="1827213" y="4886325"/>
          <p14:tracePt t="48760" x="1835150" y="4868863"/>
          <p14:tracePt t="48763" x="1843088" y="4860925"/>
          <p14:tracePt t="48777" x="1878013" y="4818063"/>
          <p14:tracePt t="48793" x="1920875" y="4784725"/>
          <p14:tracePt t="48796" x="1936750" y="4767263"/>
          <p14:tracePt t="48810" x="1971675" y="4716463"/>
          <p14:tracePt t="48826" x="1987550" y="4699000"/>
          <p14:tracePt t="48843" x="1997075" y="4683125"/>
          <p14:tracePt t="48846" x="1997075" y="4665663"/>
          <p14:tracePt t="48848" x="2005013" y="4657725"/>
          <p14:tracePt t="48859" x="2012950" y="4622800"/>
          <p14:tracePt t="48875" x="2065338" y="4538663"/>
          <p14:tracePt t="48892" x="2116138" y="4470400"/>
          <p14:tracePt t="48909" x="2174875" y="4402138"/>
          <p14:tracePt t="48912" x="2192338" y="4384675"/>
          <p14:tracePt t="48914" x="2217738" y="4376738"/>
          <p14:tracePt t="48927" x="2286000" y="4308475"/>
          <p14:tracePt t="48943" x="2395538" y="4214813"/>
          <p14:tracePt t="48959" x="2430463" y="4189413"/>
          <p14:tracePt t="48976" x="2446338" y="4181475"/>
          <p14:tracePt t="49010" x="2455863" y="4171950"/>
          <p14:tracePt t="49046" x="2463800" y="4171950"/>
          <p14:tracePt t="49193" x="2455863" y="4171950"/>
          <p14:tracePt t="49223" x="2446338" y="4171950"/>
          <p14:tracePt t="49234" x="2430463" y="4171950"/>
          <p14:tracePt t="49246" x="2413000" y="4181475"/>
          <p14:tracePt t="49260" x="2395538" y="4197350"/>
          <p14:tracePt t="49277" x="2370138" y="4224338"/>
          <p14:tracePt t="49281" x="2362200" y="4232275"/>
          <p14:tracePt t="49285" x="2352675" y="4232275"/>
          <p14:tracePt t="49291" x="2352675" y="4240213"/>
          <p14:tracePt t="49309" x="2336800" y="4257675"/>
          <p14:tracePt t="49312" x="2327275" y="4265613"/>
          <p14:tracePt t="49325" x="2319338" y="4283075"/>
          <p14:tracePt t="49342" x="2301875" y="4300538"/>
          <p14:tracePt t="49359" x="2293938" y="4308475"/>
          <p14:tracePt t="49363" x="2293938" y="4316413"/>
          <p14:tracePt t="49378" x="2293938" y="4333875"/>
          <p14:tracePt t="49394" x="2286000" y="4341813"/>
          <p14:tracePt t="49411" x="2286000" y="4351338"/>
          <p14:tracePt t="49434" x="2286000" y="4359275"/>
          <p14:tracePt t="49447" x="2293938" y="4359275"/>
          <p14:tracePt t="49460" x="2293938" y="4376738"/>
          <p14:tracePt t="49465" x="2301875" y="4376738"/>
          <p14:tracePt t="49478" x="2311400" y="4376738"/>
          <p14:tracePt t="49523" x="2327275" y="4376738"/>
          <p14:tracePt t="49531" x="2344738" y="4376738"/>
          <p14:tracePt t="49543" x="2387600" y="4376738"/>
          <p14:tracePt t="49559" x="2471738" y="4368800"/>
          <p14:tracePt t="49562" x="2481263" y="4368800"/>
          <p14:tracePt t="49564" x="2489200" y="4359275"/>
          <p14:tracePt t="49575" x="2506663" y="4351338"/>
          <p14:tracePt t="49592" x="2514600" y="4351338"/>
          <p14:tracePt t="49626" x="2514600" y="4341813"/>
          <p14:tracePt t="49767" x="2514600" y="4333875"/>
          <p14:tracePt t="49833" x="2497138" y="4333875"/>
          <p14:tracePt t="49847" x="2497138" y="4325938"/>
          <p14:tracePt t="49857" x="2489200" y="4325938"/>
          <p14:tracePt t="49866" x="2489200" y="4316413"/>
          <p14:tracePt t="49869" x="2481263" y="4316413"/>
          <p14:tracePt t="49877" x="2471738" y="4300538"/>
          <p14:tracePt t="49892" x="2446338" y="4291013"/>
          <p14:tracePt t="49909" x="2413000" y="4265613"/>
          <p14:tracePt t="49912" x="2413000" y="4257675"/>
          <p14:tracePt t="49915" x="2405063" y="4249738"/>
          <p14:tracePt t="49925" x="2395538" y="4249738"/>
          <p14:tracePt t="49929" x="2379663" y="4240213"/>
          <p14:tracePt t="49930" x="2370138" y="4240213"/>
          <p14:tracePt t="49944" x="2352675" y="4224338"/>
          <p14:tracePt t="49946" x="2344738" y="4214813"/>
          <p14:tracePt t="49959" x="2336800" y="4206875"/>
          <p14:tracePt t="49961" x="2319338" y="4189413"/>
          <p14:tracePt t="49975" x="2301875" y="4181475"/>
          <p14:tracePt t="49992" x="2286000" y="4164013"/>
          <p14:tracePt t="49994" x="2276475" y="4164013"/>
          <p14:tracePt t="50009" x="2268538" y="4164013"/>
          <p14:tracePt t="50025" x="2251075" y="4164013"/>
          <p14:tracePt t="50028" x="2251075" y="4156075"/>
          <p14:tracePt t="50042" x="2235200" y="4146550"/>
          <p14:tracePt t="50062" x="2225675" y="4146550"/>
          <p14:tracePt t="50083" x="2217738" y="4146550"/>
          <p14:tracePt t="50108" x="2208213" y="4146550"/>
          <p14:tracePt t="50116" x="2200275" y="4146550"/>
          <p14:tracePt t="50126" x="2182813" y="4146550"/>
          <p14:tracePt t="50143" x="2149475" y="4146550"/>
          <p14:tracePt t="50165" x="2132013" y="4146550"/>
          <p14:tracePt t="50177" x="2106613" y="4156075"/>
          <p14:tracePt t="50181" x="2098675" y="4156075"/>
          <p14:tracePt t="50191" x="2065338" y="4164013"/>
          <p14:tracePt t="50193" x="2047875" y="4171950"/>
          <p14:tracePt t="50209" x="1954213" y="4189413"/>
          <p14:tracePt t="50225" x="1860550" y="4214813"/>
          <p14:tracePt t="50241" x="1758950" y="4240213"/>
          <p14:tracePt t="50258" x="1665288" y="4265613"/>
          <p14:tracePt t="50275" x="1554163" y="4291013"/>
          <p14:tracePt t="50292" x="1495425" y="4291013"/>
          <p14:tracePt t="50308" x="1393825" y="4291013"/>
          <p14:tracePt t="50325" x="1308100" y="4291013"/>
          <p14:tracePt t="50329" x="1300163" y="4291013"/>
          <p14:tracePt t="50331" x="1274763" y="4291013"/>
          <p14:tracePt t="50343" x="1231900" y="4300538"/>
          <p14:tracePt t="50358" x="1173163" y="4300538"/>
          <p14:tracePt t="50375" x="1087438" y="4308475"/>
          <p14:tracePt t="50378" x="1062038" y="4308475"/>
          <p14:tracePt t="50391" x="1003300" y="4308475"/>
          <p14:tracePt t="50394" x="993775" y="4308475"/>
          <p14:tracePt t="50409" x="909638" y="4308475"/>
          <p14:tracePt t="50425" x="849313" y="4308475"/>
          <p14:tracePt t="50442" x="781050" y="4308475"/>
          <p14:tracePt t="50458" x="739775" y="4308475"/>
          <p14:tracePt t="50475" x="688975" y="4308475"/>
          <p14:tracePt t="50492" x="661988" y="4308475"/>
          <p14:tracePt t="50508" x="636588" y="4308475"/>
          <p14:tracePt t="50525" x="611188" y="4308475"/>
          <p14:tracePt t="50541" x="585788" y="4308475"/>
          <p14:tracePt t="50544" x="577850" y="4308475"/>
          <p14:tracePt t="50559" x="560388" y="4308475"/>
          <p14:tracePt t="50575" x="544513" y="4308475"/>
          <p14:tracePt t="50592" x="534988" y="4308475"/>
          <p14:tracePt t="50626" x="517525" y="4308475"/>
          <p14:tracePt t="50680" x="509588" y="4308475"/>
          <p14:tracePt t="50892" x="517525" y="4308475"/>
          <p14:tracePt t="50898" x="527050" y="4308475"/>
          <p14:tracePt t="50908" x="544513" y="4308475"/>
          <p14:tracePt t="50912" x="552450" y="4308475"/>
          <p14:tracePt t="50924" x="560388" y="4308475"/>
          <p14:tracePt t="50941" x="577850" y="4308475"/>
          <p14:tracePt t="50944" x="595313" y="4308475"/>
          <p14:tracePt t="50959" x="611188" y="4308475"/>
          <p14:tracePt t="50976" x="671513" y="4275138"/>
          <p14:tracePt t="50992" x="781050" y="4257675"/>
          <p14:tracePt t="50995" x="806450" y="4257675"/>
          <p14:tracePt t="50998" x="823913" y="4257675"/>
          <p14:tracePt t="51009" x="909638" y="4257675"/>
          <p14:tracePt t="51025" x="1019175" y="4257675"/>
          <p14:tracePt t="51042" x="1079500" y="4257675"/>
          <p14:tracePt t="51046" x="1095375" y="4257675"/>
          <p14:tracePt t="51057" x="1112838" y="4257675"/>
          <p14:tracePt t="51074" x="1130300" y="4257675"/>
          <p14:tracePt t="51091" x="1163638" y="4257675"/>
          <p14:tracePt t="51092" x="1181100" y="4257675"/>
          <p14:tracePt t="51108" x="1265238" y="4249738"/>
          <p14:tracePt t="51125" x="1401763" y="4232275"/>
          <p14:tracePt t="51128" x="1427163" y="4224338"/>
          <p14:tracePt t="51141" x="1520825" y="4206875"/>
          <p14:tracePt t="51144" x="1546225" y="4206875"/>
          <p14:tracePt t="51158" x="1614488" y="4206875"/>
          <p14:tracePt t="51160" x="1622425" y="4206875"/>
          <p14:tracePt t="51175" x="1665288" y="4206875"/>
          <p14:tracePt t="51191" x="1708150" y="4206875"/>
          <p14:tracePt t="51194" x="1724025" y="4206875"/>
          <p14:tracePt t="51196" x="1733550" y="4206875"/>
          <p14:tracePt t="51208" x="1758950" y="4206875"/>
          <p14:tracePt t="51210" x="1776413" y="4206875"/>
          <p14:tracePt t="51225" x="1852613" y="4206875"/>
          <p14:tracePt t="51241" x="1868488" y="4206875"/>
          <p14:tracePt t="51257" x="1928813" y="4206875"/>
          <p14:tracePt t="51274" x="2005013" y="4206875"/>
          <p14:tracePt t="51291" x="2260600" y="4206875"/>
          <p14:tracePt t="51308" x="2514600" y="4206875"/>
          <p14:tracePt t="51325" x="2693988" y="4206875"/>
          <p14:tracePt t="51328" x="2735263" y="4206875"/>
          <p14:tracePt t="51341" x="2811463" y="4206875"/>
          <p14:tracePt t="51344" x="2828925" y="4206875"/>
          <p14:tracePt t="51358" x="2871788" y="4206875"/>
          <p14:tracePt t="51374" x="2897188" y="4206875"/>
          <p14:tracePt t="51434" x="2905125" y="4206875"/>
          <p14:tracePt t="51951" x="2914650" y="4206875"/>
          <p14:tracePt t="52055" x="2905125" y="4214813"/>
          <p14:tracePt t="52066" x="2889250" y="4224338"/>
          <p14:tracePt t="52077" x="2871788" y="4224338"/>
          <p14:tracePt t="52092" x="2828925" y="4240213"/>
          <p14:tracePt t="52095" x="2820988" y="4240213"/>
          <p14:tracePt t="52108" x="2786063" y="4249738"/>
          <p14:tracePt t="52110" x="2778125" y="4257675"/>
          <p14:tracePt t="52113" x="2752725" y="4257675"/>
          <p14:tracePt t="52124" x="2709863" y="4257675"/>
          <p14:tracePt t="52126" x="2676525" y="4257675"/>
          <p14:tracePt t="52140" x="2565400" y="4291013"/>
          <p14:tracePt t="52157" x="2387600" y="4300538"/>
          <p14:tracePt t="52173" x="2192338" y="4325938"/>
          <p14:tracePt t="52190" x="2005013" y="4325938"/>
          <p14:tracePt t="52207" x="1809750" y="4325938"/>
          <p14:tracePt t="52224" x="1665288" y="4325938"/>
          <p14:tracePt t="52241" x="1571625" y="4325938"/>
          <p14:tracePt t="52244" x="1546225" y="4325938"/>
          <p14:tracePt t="52247" x="1520825" y="4325938"/>
          <p14:tracePt t="52257" x="1477963" y="4325938"/>
          <p14:tracePt t="52260" x="1452563" y="4325938"/>
          <p14:tracePt t="52263" x="1435100" y="4325938"/>
          <p14:tracePt t="52274" x="1384300" y="4325938"/>
          <p14:tracePt t="52276" x="1368425" y="4325938"/>
          <p14:tracePt t="52292" x="1300163" y="4325938"/>
          <p14:tracePt t="52295" x="1282700" y="4333875"/>
          <p14:tracePt t="52296" x="1265238" y="4333875"/>
          <p14:tracePt t="52307" x="1214438" y="4333875"/>
          <p14:tracePt t="52323" x="1147763" y="4341813"/>
          <p14:tracePt t="52327" x="1130300" y="4351338"/>
          <p14:tracePt t="52328" x="1112838" y="4351338"/>
          <p14:tracePt t="52341" x="1087438" y="4359275"/>
          <p14:tracePt t="52357" x="1036638" y="4368800"/>
          <p14:tracePt t="52374" x="993775" y="4368800"/>
          <p14:tracePt t="52377" x="985838" y="4368800"/>
          <p14:tracePt t="52390" x="950913" y="4368800"/>
          <p14:tracePt t="52407" x="874713" y="4368800"/>
          <p14:tracePt t="52423" x="823913" y="4368800"/>
          <p14:tracePt t="52440" x="765175" y="4368800"/>
          <p14:tracePt t="52457" x="722313" y="4368800"/>
          <p14:tracePt t="52460" x="704850" y="4368800"/>
          <p14:tracePt t="52479" x="671513" y="4376738"/>
          <p14:tracePt t="52482" x="654050" y="4376738"/>
          <p14:tracePt t="52486" x="646113" y="4376738"/>
          <p14:tracePt t="52490" x="636588" y="4376738"/>
          <p14:tracePt t="52507" x="611188" y="4376738"/>
          <p14:tracePt t="52510" x="603250" y="4376738"/>
          <p14:tracePt t="52524" x="577850" y="4376738"/>
          <p14:tracePt t="52558" x="569913" y="4376738"/>
          <p14:tracePt t="52578" x="560388" y="4384675"/>
          <p14:tracePt t="52590" x="544513" y="4384675"/>
          <p14:tracePt t="52903" x="560388" y="4384675"/>
          <p14:tracePt t="52912" x="603250" y="4384675"/>
          <p14:tracePt t="52920" x="671513" y="4376738"/>
          <p14:tracePt t="52921" x="704850" y="4368800"/>
          <p14:tracePt t="52925" x="739775" y="4359275"/>
          <p14:tracePt t="52940" x="815975" y="4351338"/>
          <p14:tracePt t="52941" x="841375" y="4341813"/>
          <p14:tracePt t="52958" x="909638" y="4333875"/>
          <p14:tracePt t="52974" x="942975" y="4333875"/>
          <p14:tracePt t="52990" x="960438" y="4333875"/>
          <p14:tracePt t="53007" x="1028700" y="4333875"/>
          <p14:tracePt t="53024" x="1198563" y="4333875"/>
          <p14:tracePt t="53028" x="1274763" y="4333875"/>
          <p14:tracePt t="53039" x="1614488" y="4333875"/>
          <p14:tracePt t="53056" x="2149475" y="4333875"/>
          <p14:tracePt t="53060" x="2286000" y="4333875"/>
          <p14:tracePt t="53073" x="2651125" y="4333875"/>
          <p14:tracePt t="53076" x="2752725" y="4333875"/>
          <p14:tracePt t="53089" x="2940050" y="4333875"/>
          <p14:tracePt t="53091" x="2973388" y="4333875"/>
          <p14:tracePt t="53107" x="3033713" y="4333875"/>
          <p14:tracePt t="53125" x="3049588" y="4351338"/>
          <p14:tracePt t="53140" x="3067050" y="4351338"/>
          <p14:tracePt t="53156" x="3084513" y="4359275"/>
          <p14:tracePt t="53173" x="3092450" y="4368800"/>
          <p14:tracePt t="53190" x="3100388" y="4368800"/>
          <p14:tracePt t="161559" x="3100388" y="4554538"/>
          <p14:tracePt t="161562" x="3109913" y="4683125"/>
          <p14:tracePt t="161567" x="3127375" y="4818063"/>
          <p14:tracePt t="161569" x="3135313" y="4962525"/>
          <p14:tracePt t="161573" x="3160713" y="5091113"/>
          <p14:tracePt t="161589" x="3297238" y="5600700"/>
          <p14:tracePt t="161606" x="3594100" y="6049963"/>
          <p14:tracePt t="161623" x="4205288" y="6602413"/>
          <p14:tracePt t="161700" x="6669088" y="6756400"/>
          <p14:tracePt t="161705" x="6754813" y="6688138"/>
          <p14:tracePt t="161729" x="7332663" y="6110288"/>
          <p14:tracePt t="161735" x="7477125" y="5915025"/>
          <p14:tracePt t="161739" x="7535863" y="5821363"/>
          <p14:tracePt t="161743" x="7604125" y="5727700"/>
          <p14:tracePt t="161747" x="7646988" y="5651500"/>
          <p14:tracePt t="161748" x="7688263" y="5575300"/>
          <p14:tracePt t="161752" x="7731125" y="5514975"/>
          <p14:tracePt t="161756" x="7773988" y="5438775"/>
          <p14:tracePt t="161773" x="7859713" y="5167313"/>
          <p14:tracePt t="161789" x="7893050" y="4868863"/>
          <p14:tracePt t="161806" x="7867650" y="4554538"/>
          <p14:tracePt t="161823" x="7731125" y="4265613"/>
          <p14:tracePt t="161826" x="7672388" y="4181475"/>
          <p14:tracePt t="161828" x="7629525" y="4121150"/>
          <p14:tracePt t="161839" x="7459663" y="3951288"/>
          <p14:tracePt t="161858" x="7204075" y="3790950"/>
          <p14:tracePt t="161860" x="7127875" y="3773488"/>
          <p14:tracePt t="161872" x="6907213" y="3705225"/>
          <p14:tracePt t="161875" x="6823075" y="3697288"/>
          <p14:tracePt t="161889" x="6610350" y="3654425"/>
          <p14:tracePt t="161892" x="6550025" y="3646488"/>
          <p14:tracePt t="161894" x="6473825" y="3629025"/>
          <p14:tracePt t="161906" x="6227763" y="3586163"/>
          <p14:tracePt t="161923" x="5761038" y="3578225"/>
          <p14:tracePt t="161939" x="5233988" y="3578225"/>
          <p14:tracePt t="161956" x="4511675" y="3568700"/>
          <p14:tracePt t="161976" x="4086225" y="3568700"/>
          <p14:tracePt t="161984" x="3925888" y="3586163"/>
          <p14:tracePt t="161989" x="3865563" y="3603625"/>
          <p14:tracePt t="161997" x="3729038" y="3636963"/>
          <p14:tracePt t="162006" x="3670300" y="3646488"/>
          <p14:tracePt t="162022" x="3627438" y="3662363"/>
          <p14:tracePt t="162039" x="3619500" y="3662363"/>
          <p14:tracePt t="162056" x="3602038" y="3679825"/>
          <p14:tracePt t="162073" x="3602038" y="3713163"/>
          <p14:tracePt t="162075" x="3602038" y="3722688"/>
          <p14:tracePt t="162089" x="3602038" y="3763963"/>
          <p14:tracePt t="162092" x="3602038" y="3773488"/>
          <p14:tracePt t="162106" x="3627438" y="3857625"/>
          <p14:tracePt t="162123" x="3670300" y="3935413"/>
          <p14:tracePt t="162139" x="3703638" y="4037013"/>
          <p14:tracePt t="162142" x="3713163" y="4062413"/>
          <p14:tracePt t="162145" x="3729038" y="4087813"/>
          <p14:tracePt t="162155" x="3746500" y="4156075"/>
          <p14:tracePt t="162157" x="3756025" y="4189413"/>
          <p14:tracePt t="162172" x="3781425" y="4275138"/>
          <p14:tracePt t="162175" x="3789363" y="4308475"/>
          <p14:tracePt t="162189" x="3814763" y="4460875"/>
          <p14:tracePt t="162206" x="3865563" y="4622800"/>
          <p14:tracePt t="162223" x="3916363" y="4802188"/>
          <p14:tracePt t="162226" x="3925888" y="4843463"/>
          <p14:tracePt t="162239" x="3992563" y="4962525"/>
          <p14:tracePt t="162256" x="4078288" y="5081588"/>
          <p14:tracePt t="162273" x="4171950" y="5183188"/>
          <p14:tracePt t="162276" x="4197350" y="5200650"/>
          <p14:tracePt t="162279" x="4222750" y="5218113"/>
          <p14:tracePt t="162289" x="4265613" y="5235575"/>
          <p14:tracePt t="162292" x="4273550" y="5243513"/>
          <p14:tracePt t="162306" x="4306888" y="5243513"/>
          <p14:tracePt t="162323" x="4349750" y="5243513"/>
          <p14:tracePt t="162339" x="4384675" y="5243513"/>
          <p14:tracePt t="162342" x="4392613" y="5243513"/>
          <p14:tracePt t="162356" x="4435475" y="5218113"/>
          <p14:tracePt t="162373" x="4494213" y="5167313"/>
          <p14:tracePt t="162390" x="4545013" y="5116513"/>
          <p14:tracePt t="162393" x="4554538" y="5099050"/>
          <p14:tracePt t="162406" x="4587875" y="5056188"/>
          <p14:tracePt t="162422" x="4621213" y="5005388"/>
          <p14:tracePt t="162425" x="4630738" y="4997450"/>
          <p14:tracePt t="162439" x="4656138" y="4954588"/>
          <p14:tracePt t="162455" x="4656138" y="4929188"/>
          <p14:tracePt t="162472" x="4656138" y="4911725"/>
          <p14:tracePt t="162488" x="4673600" y="4894263"/>
          <p14:tracePt t="162506" x="4673600" y="4878388"/>
          <p14:tracePt t="165873" x="4673600" y="4868863"/>
          <p14:tracePt t="165878" x="4664075" y="4868863"/>
          <p14:tracePt t="165890" x="4646613" y="4868863"/>
          <p14:tracePt t="165896" x="4638675" y="4868863"/>
          <p14:tracePt t="165899" x="4630738" y="4868863"/>
          <p14:tracePt t="165907" x="4621213" y="4868863"/>
          <p14:tracePt t="165921" x="4595813" y="4868863"/>
          <p14:tracePt t="165937" x="4570413" y="4868863"/>
          <p14:tracePt t="165954" x="4554538" y="4868863"/>
          <p14:tracePt t="165970" x="4545013" y="4868863"/>
          <p14:tracePt t="165987" x="4519613" y="4868863"/>
          <p14:tracePt t="166004" x="4494213" y="4868863"/>
          <p14:tracePt t="166008" x="4468813" y="4868863"/>
          <p14:tracePt t="166020" x="4418013" y="4868863"/>
          <p14:tracePt t="166037" x="4375150" y="4868863"/>
          <p14:tracePt t="166039" x="4359275" y="4868863"/>
          <p14:tracePt t="166053" x="4349750" y="4868863"/>
          <p14:tracePt t="166056" x="4341813" y="4868863"/>
          <p14:tracePt t="166070" x="4324350" y="4868863"/>
          <p14:tracePt t="166097" x="4306888" y="4868863"/>
          <p14:tracePt t="166117" x="4298950" y="4868863"/>
          <p14:tracePt t="166125" x="4291013" y="4868863"/>
          <p14:tracePt t="166139" x="4281488" y="4868863"/>
          <p14:tracePt t="166155" x="4265613" y="4868863"/>
          <p14:tracePt t="166174" x="4230688" y="4868863"/>
          <p14:tracePt t="172977" x="4240213" y="4868863"/>
          <p14:tracePt t="172982" x="4256088" y="4860925"/>
          <p14:tracePt t="172987" x="4265613" y="4860925"/>
          <p14:tracePt t="172995" x="4273550" y="4860925"/>
          <p14:tracePt t="173003" x="4291013" y="4860925"/>
          <p14:tracePt t="173016" x="4324350" y="4860925"/>
          <p14:tracePt t="173032" x="4375150" y="4860925"/>
          <p14:tracePt t="173049" x="4410075" y="4852988"/>
          <p14:tracePt t="173067" x="4476750" y="4852988"/>
          <p14:tracePt t="173082" x="4554538" y="4852988"/>
          <p14:tracePt t="173099" x="4638675" y="4852988"/>
          <p14:tracePt t="173116" x="4724400" y="4852988"/>
          <p14:tracePt t="173133" x="4826000" y="4843463"/>
          <p14:tracePt t="173136" x="4851400" y="4843463"/>
          <p14:tracePt t="173139" x="4876800" y="4843463"/>
          <p14:tracePt t="173149" x="4935538" y="4843463"/>
          <p14:tracePt t="173152" x="4962525" y="4835525"/>
          <p14:tracePt t="173154" x="4987925" y="4827588"/>
          <p14:tracePt t="173167" x="5064125" y="4792663"/>
          <p14:tracePt t="173170" x="5089525" y="4784725"/>
          <p14:tracePt t="173182" x="5183188" y="4767263"/>
          <p14:tracePt t="173185" x="5216525" y="4767263"/>
          <p14:tracePt t="173198" x="5302250" y="4733925"/>
          <p14:tracePt t="173202" x="5335588" y="4724400"/>
          <p14:tracePt t="173215" x="5429250" y="4708525"/>
          <p14:tracePt t="173217" x="5454650" y="4699000"/>
          <p14:tracePt t="173232" x="5565775" y="4673600"/>
          <p14:tracePt t="173249" x="5624513" y="4665663"/>
          <p14:tracePt t="173266" x="5649913" y="4657725"/>
          <p14:tracePt t="173283" x="5683250" y="4657725"/>
          <p14:tracePt t="173300" x="5683250" y="4648200"/>
          <p14:tracePt t="173316" x="5700713" y="4648200"/>
          <p14:tracePt t="173333" x="5718175" y="4640263"/>
          <p14:tracePt t="173336" x="5735638" y="4640263"/>
          <p14:tracePt t="173349" x="5761038" y="4640263"/>
          <p14:tracePt t="173352" x="5761038" y="4630738"/>
          <p14:tracePt t="173355" x="5768975" y="4630738"/>
          <p14:tracePt t="173365" x="5794375" y="4622800"/>
          <p14:tracePt t="173367" x="5811838" y="4614863"/>
          <p14:tracePt t="173383" x="5862638" y="4597400"/>
          <p14:tracePt t="173399" x="5913438" y="4589463"/>
          <p14:tracePt t="173402" x="5930900" y="4579938"/>
          <p14:tracePt t="173421" x="5972175" y="4579938"/>
          <p14:tracePt t="173424" x="5989638" y="4572000"/>
          <p14:tracePt t="173427" x="5997575" y="4564063"/>
          <p14:tracePt t="173433" x="6024563" y="4564063"/>
          <p14:tracePt t="173449" x="6083300" y="4554538"/>
          <p14:tracePt t="173466" x="6167438" y="4529138"/>
          <p14:tracePt t="173482" x="6261100" y="4513263"/>
          <p14:tracePt t="173486" x="6286500" y="4503738"/>
          <p14:tracePt t="173487" x="6311900" y="4495800"/>
          <p14:tracePt t="173499" x="6380163" y="4486275"/>
          <p14:tracePt t="173515" x="6483350" y="4460875"/>
          <p14:tracePt t="173532" x="6567488" y="4435475"/>
          <p14:tracePt t="173549" x="6600825" y="4435475"/>
          <p14:tracePt t="173567" x="6626225" y="4427538"/>
          <p14:tracePt t="183387" x="6643688" y="4419600"/>
          <p14:tracePt t="183393" x="6661150" y="4410075"/>
          <p14:tracePt t="183399" x="6686550" y="4410075"/>
          <p14:tracePt t="183405" x="6704013" y="4410075"/>
          <p14:tracePt t="183441" x="6711950" y="4410075"/>
          <p14:tracePt t="183449" x="6719888" y="4410075"/>
          <p14:tracePt t="183460" x="6745288" y="4410075"/>
          <p14:tracePt t="183463" x="6770688" y="4410075"/>
          <p14:tracePt t="183478" x="6983413" y="4410075"/>
          <p14:tracePt t="183495" x="7442200" y="4478338"/>
          <p14:tracePt t="183511" x="8054975" y="4538663"/>
          <p14:tracePt t="183515" x="8139113" y="4538663"/>
          <p14:tracePt t="183526" x="8275638" y="4538663"/>
          <p14:tracePt t="183543" x="8351838" y="4538663"/>
          <p14:tracePt t="183545" x="8377238" y="4538663"/>
          <p14:tracePt t="183559" x="8428038" y="4538663"/>
          <p14:tracePt t="183576" x="8462963" y="4529138"/>
          <p14:tracePt t="183593" x="8478838" y="4513263"/>
          <p14:tracePt t="183610" x="8488363" y="4513263"/>
          <p14:tracePt t="183626" x="8504238" y="4513263"/>
          <p14:tracePt t="183643" x="8521700" y="4503738"/>
          <p14:tracePt t="183661" x="8529638" y="4503738"/>
          <p14:tracePt t="183677" x="8572500" y="4486275"/>
          <p14:tracePt t="183693" x="8674100" y="4486275"/>
          <p14:tracePt t="183709" x="8869363" y="4452938"/>
          <p14:tracePt t="183712" x="8929688" y="4452938"/>
          <p14:tracePt t="183727" x="9175750" y="4445000"/>
          <p14:tracePt t="183743" x="9421813" y="4427538"/>
          <p14:tracePt t="183759" x="9710738" y="4419600"/>
          <p14:tracePt t="183775" x="10093325" y="4419600"/>
          <p14:tracePt t="183798" x="10704513" y="4419600"/>
          <p14:tracePt t="183803" x="10833100" y="4419600"/>
          <p14:tracePt t="183806" x="10977563" y="4419600"/>
          <p14:tracePt t="183809" x="11104563" y="4419600"/>
          <p14:tracePt t="183816" x="11477625" y="4419600"/>
          <p14:tracePt t="183826" x="11707813" y="4402138"/>
          <p14:tracePt t="183842" x="12098338" y="4384675"/>
          <p14:tracePt t="183845" x="12166600" y="43767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B1A1E890-1686-0F97-E555-BDFED64B155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52374562-D602-4AE3-8BF1-9CB1009B09AB}"/>
              </a:ext>
            </a:extLst>
          </p:cNvPr>
          <p:cNvSpPr txBox="1">
            <a:spLocks noChangeArrowheads="1"/>
          </p:cNvSpPr>
          <p:nvPr/>
        </p:nvSpPr>
        <p:spPr>
          <a:xfrm>
            <a:off x="243841" y="1214225"/>
            <a:ext cx="11694159" cy="298185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classes </a:t>
            </a:r>
          </a:p>
          <a:p>
            <a:pPr>
              <a:lnSpc>
                <a:spcPct val="150000"/>
              </a:lnSpc>
              <a:buFont typeface="Wingdings" panose="05000000000000000000" pitchFamily="2" charset="2"/>
              <a:buNone/>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en-US" altLang="ar-SA" sz="2000" b="1" dirty="0">
                <a:latin typeface="Times New Roman" panose="02020603050405020304" pitchFamily="18" charset="0"/>
                <a:cs typeface="Times New Roman" panose="02020603050405020304" pitchFamily="18" charset="0"/>
              </a:rPr>
              <a:t>re society’s relatively permanent and ordered divisions whose members share similar values, interests, and behaviors</a:t>
            </a:r>
            <a:endPar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None/>
            </a:pPr>
            <a:r>
              <a:rPr lang="en-US" altLang="ar-SA" sz="2000" b="1" dirty="0">
                <a:latin typeface="Times New Roman" panose="02020603050405020304" pitchFamily="18" charset="0"/>
                <a:cs typeface="Times New Roman" panose="02020603050405020304" pitchFamily="18" charset="0"/>
              </a:rPr>
              <a:t>Social class is measured by a combination of occupation, income, education, wealth, and other variables</a:t>
            </a:r>
          </a:p>
        </p:txBody>
      </p:sp>
      <p:sp>
        <p:nvSpPr>
          <p:cNvPr id="3" name="Rectangle 2">
            <a:extLst>
              <a:ext uri="{FF2B5EF4-FFF2-40B4-BE49-F238E27FC236}">
                <a16:creationId xmlns:a16="http://schemas.microsoft.com/office/drawing/2014/main" id="{EDCDD3E2-AB10-9383-116C-DBD6758D34B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8EB0E7D9-B59B-B93D-0F96-7350A87898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5E655156-6938-6F53-AF36-D3852B9FA19D}"/>
              </a:ext>
            </a:extLst>
          </p:cNvPr>
          <p:cNvSpPr txBox="1"/>
          <p:nvPr/>
        </p:nvSpPr>
        <p:spPr>
          <a:xfrm>
            <a:off x="2129192" y="337173"/>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buSzPct val="55000"/>
            </a:pPr>
            <a:r>
              <a:rPr lang="en-US" altLang="ar-SA" dirty="0">
                <a:effectLst>
                  <a:outerShdw blurRad="38100" dist="38100" dir="2700000" algn="tl">
                    <a:srgbClr val="000000">
                      <a:alpha val="43137"/>
                    </a:srgbClr>
                  </a:outerShdw>
                </a:effectLst>
              </a:rPr>
              <a:t>C.A.C.B,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Cultural Factors</a:t>
            </a:r>
          </a:p>
        </p:txBody>
      </p:sp>
      <p:pic>
        <p:nvPicPr>
          <p:cNvPr id="6" name="Picture 5">
            <a:extLst>
              <a:ext uri="{FF2B5EF4-FFF2-40B4-BE49-F238E27FC236}">
                <a16:creationId xmlns:a16="http://schemas.microsoft.com/office/drawing/2014/main" id="{30CE5221-9BCF-5746-9CB7-F29C19C39214}"/>
              </a:ext>
            </a:extLst>
          </p:cNvPr>
          <p:cNvPicPr>
            <a:picLocks noChangeAspect="1"/>
          </p:cNvPicPr>
          <p:nvPr/>
        </p:nvPicPr>
        <p:blipFill>
          <a:blip r:embed="rId3"/>
          <a:stretch>
            <a:fillRect/>
          </a:stretch>
        </p:blipFill>
        <p:spPr>
          <a:xfrm>
            <a:off x="4053998" y="3602960"/>
            <a:ext cx="4073843" cy="2917867"/>
          </a:xfrm>
          <a:prstGeom prst="rect">
            <a:avLst/>
          </a:prstGeom>
        </p:spPr>
      </p:pic>
    </p:spTree>
    <p:extLst>
      <p:ext uri="{BB962C8B-B14F-4D97-AF65-F5344CB8AC3E}">
        <p14:creationId xmlns:p14="http://schemas.microsoft.com/office/powerpoint/2010/main" val="2640435431"/>
      </p:ext>
    </p:extLst>
  </p:cSld>
  <p:clrMapOvr>
    <a:masterClrMapping/>
  </p:clrMapOvr>
  <mc:AlternateContent xmlns:mc="http://schemas.openxmlformats.org/markup-compatibility/2006" xmlns:p14="http://schemas.microsoft.com/office/powerpoint/2010/main">
    <mc:Choice Requires="p14">
      <p:transition p14:dur="10" advTm="183552"/>
    </mc:Choice>
    <mc:Fallback xmlns="">
      <p:transition advTm="183552"/>
    </mc:Fallback>
  </mc:AlternateContent>
  <p:extLst>
    <p:ext uri="{3A86A75C-4F4B-4683-9AE1-C65F6400EC91}">
      <p14:laserTraceLst xmlns:p14="http://schemas.microsoft.com/office/powerpoint/2010/main">
        <p14:tracePtLst>
          <p14:tracePt t="5939" x="11953875" y="2608263"/>
          <p14:tracePt t="5949" x="11477625" y="2516188"/>
          <p14:tracePt t="5951" x="11206163" y="2489200"/>
          <p14:tracePt t="5966" x="10067925" y="2455863"/>
          <p14:tracePt t="5982" x="8997950" y="2455863"/>
          <p14:tracePt t="5983" x="8623300" y="2455863"/>
          <p14:tracePt t="5999" x="6942138" y="2617788"/>
          <p14:tracePt t="6016" x="5327650" y="2940050"/>
          <p14:tracePt t="6032" x="4035425" y="3355975"/>
          <p14:tracePt t="6049" x="3611563" y="3629025"/>
          <p14:tracePt t="6066" x="3467100" y="3841750"/>
          <p14:tracePt t="6069" x="3441700" y="3908425"/>
          <p14:tracePt t="6082" x="3373438" y="4079875"/>
          <p14:tracePt t="6085" x="3348038" y="4164013"/>
          <p14:tracePt t="6099" x="3305175" y="4384675"/>
          <p14:tracePt t="6101" x="3305175" y="4470400"/>
          <p14:tracePt t="6116" x="3305175" y="4827588"/>
          <p14:tracePt t="6134" x="3389313" y="5260975"/>
          <p14:tracePt t="6136" x="3424238" y="5380038"/>
          <p14:tracePt t="6149" x="3517900" y="5735638"/>
          <p14:tracePt t="6151" x="3551238" y="5854700"/>
          <p14:tracePt t="6167" x="3729038" y="6211888"/>
          <p14:tracePt t="6182" x="4017963" y="6535738"/>
          <p14:tracePt t="6199" x="4451350" y="6840538"/>
          <p14:tracePt t="6308" x="6950075" y="6721475"/>
          <p14:tracePt t="6316" x="7051675" y="6594475"/>
          <p14:tracePt t="6332" x="7204075" y="6381750"/>
          <p14:tracePt t="6335" x="7246938" y="6330950"/>
          <p14:tracePt t="6349" x="7332663" y="6194425"/>
          <p14:tracePt t="6352" x="7358063" y="6153150"/>
          <p14:tracePt t="6354" x="7373938" y="6118225"/>
          <p14:tracePt t="6366" x="7434263" y="6042025"/>
          <p14:tracePt t="6382" x="7467600" y="5973763"/>
          <p14:tracePt t="6398" x="7467600" y="5922963"/>
          <p14:tracePt t="6415" x="7477125" y="5889625"/>
          <p14:tracePt t="6434" x="7485063" y="5864225"/>
          <p14:tracePt t="9685" x="7477125" y="5864225"/>
          <p14:tracePt t="9693" x="7459663" y="5864225"/>
          <p14:tracePt t="9700" x="7434263" y="5864225"/>
          <p14:tracePt t="9704" x="7416800" y="5864225"/>
          <p14:tracePt t="9713" x="7408863" y="5864225"/>
          <p14:tracePt t="9730" x="7383463" y="5864225"/>
          <p14:tracePt t="9746" x="7340600" y="5880100"/>
          <p14:tracePt t="9749" x="7332663" y="5880100"/>
          <p14:tracePt t="9752" x="7315200" y="5880100"/>
          <p14:tracePt t="9764" x="7281863" y="5880100"/>
          <p14:tracePt t="9780" x="7196138" y="5880100"/>
          <p14:tracePt t="9797" x="7085013" y="5880100"/>
          <p14:tracePt t="9814" x="6958013" y="5880100"/>
          <p14:tracePt t="9830" x="6899275" y="5880100"/>
          <p14:tracePt t="9847" x="6856413" y="5880100"/>
          <p14:tracePt t="9864" x="6831013" y="5880100"/>
          <p14:tracePt t="9867" x="6823075" y="5880100"/>
          <p14:tracePt t="9880" x="6780213" y="5872163"/>
          <p14:tracePt t="9896" x="6711950" y="5846763"/>
          <p14:tracePt t="9900" x="6678613" y="5846763"/>
          <p14:tracePt t="9902" x="6653213" y="5838825"/>
          <p14:tracePt t="9913" x="6524625" y="5813425"/>
          <p14:tracePt t="9930" x="6364288" y="5803900"/>
          <p14:tracePt t="9947" x="6202363" y="5803900"/>
          <p14:tracePt t="9950" x="6151563" y="5803900"/>
          <p14:tracePt t="9952" x="6126163" y="5803900"/>
          <p14:tracePt t="9963" x="6057900" y="5803900"/>
          <p14:tracePt t="9965" x="6024563" y="5803900"/>
          <p14:tracePt t="9981" x="5930900" y="5803900"/>
          <p14:tracePt t="9997" x="5853113" y="5803900"/>
          <p14:tracePt t="10015" x="5802313" y="5803900"/>
          <p14:tracePt t="10018" x="5786438" y="5803900"/>
          <p14:tracePt t="10030" x="5768975" y="5803900"/>
          <p14:tracePt t="10047" x="5718175" y="5813425"/>
          <p14:tracePt t="10063" x="5657850" y="5838825"/>
          <p14:tracePt t="10067" x="5632450" y="5846763"/>
          <p14:tracePt t="10080" x="5573713" y="5880100"/>
          <p14:tracePt t="10083" x="5548313" y="5880100"/>
          <p14:tracePt t="10096" x="5472113" y="5922963"/>
          <p14:tracePt t="10099" x="5454650" y="5932488"/>
          <p14:tracePt t="10113" x="5386388" y="5957888"/>
          <p14:tracePt t="10130" x="5327650" y="5983288"/>
          <p14:tracePt t="10150" x="5259388" y="6008688"/>
          <p14:tracePt t="10164" x="5199063" y="6016625"/>
          <p14:tracePt t="10180" x="5148263" y="6034088"/>
          <p14:tracePt t="10196" x="5106988" y="6042025"/>
          <p14:tracePt t="10198" x="5080000" y="6049963"/>
          <p14:tracePt t="10213" x="4995863" y="6076950"/>
          <p14:tracePt t="10215" x="4978400" y="6076950"/>
          <p14:tracePt t="10230" x="4910138" y="6092825"/>
          <p14:tracePt t="10246" x="4843463" y="6110288"/>
          <p14:tracePt t="10263" x="4808538" y="6127750"/>
          <p14:tracePt t="10280" x="4783138" y="6127750"/>
          <p14:tracePt t="10297" x="4775200" y="6127750"/>
          <p14:tracePt t="10300" x="4765675" y="6127750"/>
          <p14:tracePt t="10314" x="4749800" y="6143625"/>
          <p14:tracePt t="10331" x="4740275" y="6143625"/>
          <p14:tracePt t="10347" x="4724400" y="6153150"/>
          <p14:tracePt t="10568" x="4732338" y="6153150"/>
          <p14:tracePt t="10575" x="4749800" y="6153150"/>
          <p14:tracePt t="10580" x="4765675" y="6153150"/>
          <p14:tracePt t="10597" x="4783138" y="6153150"/>
          <p14:tracePt t="10613" x="4818063" y="6153150"/>
          <p14:tracePt t="10630" x="4868863" y="6153150"/>
          <p14:tracePt t="10646" x="4927600" y="6135688"/>
          <p14:tracePt t="10663" x="5054600" y="6102350"/>
          <p14:tracePt t="10680" x="5165725" y="6076950"/>
          <p14:tracePt t="10684" x="5191125" y="6067425"/>
          <p14:tracePt t="10697" x="5259388" y="6042025"/>
          <p14:tracePt t="10700" x="5284788" y="6034088"/>
          <p14:tracePt t="10703" x="5292725" y="6016625"/>
          <p14:tracePt t="10722" x="5386388" y="5973763"/>
          <p14:tracePt t="10725" x="5403850" y="5965825"/>
          <p14:tracePt t="10728" x="5421313" y="5957888"/>
          <p14:tracePt t="10746" x="5487988" y="5922963"/>
          <p14:tracePt t="10763" x="5607050" y="5838825"/>
          <p14:tracePt t="10766" x="5632450" y="5829300"/>
          <p14:tracePt t="10768" x="5641975" y="5813425"/>
          <p14:tracePt t="10780" x="5700713" y="5753100"/>
          <p14:tracePt t="10796" x="5761038" y="5684838"/>
          <p14:tracePt t="10812" x="5794375" y="5626100"/>
          <p14:tracePt t="10816" x="5802313" y="5616575"/>
          <p14:tracePt t="10818" x="5811838" y="5608638"/>
          <p14:tracePt t="10829" x="5819775" y="5591175"/>
          <p14:tracePt t="10846" x="5845175" y="5549900"/>
          <p14:tracePt t="10863" x="5870575" y="5514975"/>
          <p14:tracePt t="10880" x="5913438" y="5464175"/>
          <p14:tracePt t="10897" x="5946775" y="5395913"/>
          <p14:tracePt t="10913" x="5956300" y="5387975"/>
          <p14:tracePt t="10916" x="5956300" y="5380038"/>
          <p14:tracePt t="10930" x="5972175" y="5362575"/>
          <p14:tracePt t="10934" x="5972175" y="5353050"/>
          <p14:tracePt t="10946" x="5981700" y="5337175"/>
          <p14:tracePt t="10962" x="5997575" y="5311775"/>
          <p14:tracePt t="10966" x="6007100" y="5302250"/>
          <p14:tracePt t="10980" x="6032500" y="5251450"/>
          <p14:tracePt t="10996" x="6091238" y="5167313"/>
          <p14:tracePt t="10999" x="6100763" y="5141913"/>
          <p14:tracePt t="11013" x="6159500" y="5073650"/>
          <p14:tracePt t="11016" x="6184900" y="5048250"/>
          <p14:tracePt t="11030" x="6270625" y="4946650"/>
          <p14:tracePt t="11047" x="6354763" y="4852988"/>
          <p14:tracePt t="11063" x="6405563" y="4775200"/>
          <p14:tracePt t="11067" x="6415088" y="4759325"/>
          <p14:tracePt t="11079" x="6423025" y="4733925"/>
          <p14:tracePt t="11098" x="6448425" y="4683125"/>
          <p14:tracePt t="11100" x="6456363" y="4657725"/>
          <p14:tracePt t="11112" x="6456363" y="4630738"/>
          <p14:tracePt t="11115" x="6465888" y="4614863"/>
          <p14:tracePt t="11136" x="6483350" y="4521200"/>
          <p14:tracePt t="11144" x="6491288" y="4478338"/>
          <p14:tracePt t="11147" x="6491288" y="4470400"/>
          <p14:tracePt t="11151" x="6499225" y="4445000"/>
          <p14:tracePt t="11157" x="6508750" y="4410075"/>
          <p14:tracePt t="11162" x="6516688" y="4394200"/>
          <p14:tracePt t="11164" x="6516688" y="4376738"/>
          <p14:tracePt t="11179" x="6516688" y="4333875"/>
          <p14:tracePt t="11181" x="6516688" y="4325938"/>
          <p14:tracePt t="11196" x="6516688" y="4283075"/>
          <p14:tracePt t="11213" x="6516688" y="4240213"/>
          <p14:tracePt t="11216" x="6516688" y="4232275"/>
          <p14:tracePt t="11217" x="6508750" y="4224338"/>
          <p14:tracePt t="11233" x="6508750" y="4197350"/>
          <p14:tracePt t="11250" x="6491288" y="4164013"/>
          <p14:tracePt t="11263" x="6491288" y="4130675"/>
          <p14:tracePt t="11267" x="6491288" y="4121150"/>
          <p14:tracePt t="11279" x="6491288" y="4087813"/>
          <p14:tracePt t="11296" x="6491288" y="4062413"/>
          <p14:tracePt t="11312" x="6491288" y="4052888"/>
          <p14:tracePt t="11636" x="6499225" y="4052888"/>
          <p14:tracePt t="11639" x="6508750" y="4062413"/>
          <p14:tracePt t="11643" x="6516688" y="4062413"/>
          <p14:tracePt t="11650" x="6524625" y="4070350"/>
          <p14:tracePt t="11663" x="6550025" y="4121150"/>
          <p14:tracePt t="11667" x="6550025" y="4146550"/>
          <p14:tracePt t="11681" x="6592888" y="4240213"/>
          <p14:tracePt t="11685" x="6610350" y="4265613"/>
          <p14:tracePt t="11688" x="6618288" y="4283075"/>
          <p14:tracePt t="11695" x="6635750" y="4316413"/>
          <p14:tracePt t="11696" x="6643688" y="4351338"/>
          <p14:tracePt t="11712" x="6694488" y="4478338"/>
          <p14:tracePt t="11729" x="6729413" y="4546600"/>
          <p14:tracePt t="11731" x="6745288" y="4572000"/>
          <p14:tracePt t="11746" x="6797675" y="4657725"/>
          <p14:tracePt t="11762" x="6856413" y="4683125"/>
          <p14:tracePt t="11779" x="6899275" y="4699000"/>
          <p14:tracePt t="11795" x="6932613" y="4708525"/>
          <p14:tracePt t="11812" x="6992938" y="4724400"/>
          <p14:tracePt t="11816" x="7018338" y="4733925"/>
          <p14:tracePt t="11818" x="7043738" y="4733925"/>
          <p14:tracePt t="11828" x="7102475" y="4749800"/>
          <p14:tracePt t="11849" x="7246938" y="4775200"/>
          <p14:tracePt t="11859" x="7340600" y="4784725"/>
          <p14:tracePt t="11865" x="7383463" y="4784725"/>
          <p14:tracePt t="11871" x="7416800" y="4784725"/>
          <p14:tracePt t="11873" x="7459663" y="4784725"/>
          <p14:tracePt t="11876" x="7502525" y="4784725"/>
          <p14:tracePt t="11881" x="7545388" y="4784725"/>
          <p14:tracePt t="11896" x="7697788" y="4784725"/>
          <p14:tracePt t="11912" x="7791450" y="4784725"/>
          <p14:tracePt t="11929" x="7832725" y="4784725"/>
          <p14:tracePt t="11931" x="7842250" y="4784725"/>
          <p14:tracePt t="11945" x="7893050" y="4767263"/>
          <p14:tracePt t="11962" x="7986713" y="4767263"/>
          <p14:tracePt t="11979" x="8037513" y="4741863"/>
          <p14:tracePt t="11996" x="8054975" y="4741863"/>
          <p14:tracePt t="12000" x="8070850" y="4733925"/>
          <p14:tracePt t="12012" x="8088313" y="4733925"/>
          <p14:tracePt t="12028" x="8105775" y="4733925"/>
          <p14:tracePt t="12376" x="8113713" y="4733925"/>
          <p14:tracePt t="12684" x="8113713" y="4741863"/>
          <p14:tracePt t="12694" x="8113713" y="4749800"/>
          <p14:tracePt t="13290" x="8113713" y="4767263"/>
          <p14:tracePt t="13308" x="8113713" y="4775200"/>
          <p14:tracePt t="13353" x="8105775" y="4784725"/>
          <p14:tracePt t="13388" x="8105775" y="4792663"/>
          <p14:tracePt t="13399" x="8096250" y="4802188"/>
          <p14:tracePt t="13450" x="8088313" y="4802188"/>
          <p14:tracePt t="13462" x="8088313" y="4810125"/>
          <p14:tracePt t="13482" x="8070850" y="4827588"/>
          <p14:tracePt t="13490" x="8062913" y="4827588"/>
          <p14:tracePt t="13503" x="8054975" y="4843463"/>
          <p14:tracePt t="13519" x="8045450" y="4852988"/>
          <p14:tracePt t="13528" x="8037513" y="4852988"/>
          <p14:tracePt t="13545" x="8029575" y="4852988"/>
          <p14:tracePt t="13563" x="8029575" y="4860925"/>
          <p14:tracePt t="13581" x="8020050" y="4868863"/>
          <p14:tracePt t="13597" x="8012113" y="4878388"/>
          <p14:tracePt t="13615" x="8004175" y="4878388"/>
          <p14:tracePt t="13630" x="7977188" y="4894263"/>
          <p14:tracePt t="13650" x="7969250" y="4903788"/>
          <p14:tracePt t="13662" x="7961313" y="4911725"/>
          <p14:tracePt t="13679" x="7951788" y="4919663"/>
          <p14:tracePt t="13683" x="7943850" y="4919663"/>
          <p14:tracePt t="13695" x="7935913" y="4937125"/>
          <p14:tracePt t="13711" x="7918450" y="4946650"/>
          <p14:tracePt t="13728" x="7910513" y="4954588"/>
          <p14:tracePt t="13745" x="7893050" y="4972050"/>
          <p14:tracePt t="13761" x="7885113" y="4979988"/>
          <p14:tracePt t="13915" x="7885113" y="4987925"/>
          <p14:tracePt t="13937" x="7875588" y="4987925"/>
          <p14:tracePt t="13955" x="7867650" y="5005388"/>
          <p14:tracePt t="13962" x="7867650" y="5013325"/>
          <p14:tracePt t="13974" x="7859713" y="5022850"/>
          <p14:tracePt t="13995" x="7850188" y="5030788"/>
          <p14:tracePt t="14007" x="7832725" y="5048250"/>
          <p14:tracePt t="14039" x="7824788" y="5064125"/>
          <p14:tracePt t="14063" x="7816850" y="5073650"/>
          <p14:tracePt t="14100" x="7799388" y="5081588"/>
          <p14:tracePt t="14113" x="7791450" y="5099050"/>
          <p14:tracePt t="14118" x="7773988" y="5106988"/>
          <p14:tracePt t="14125" x="7773988" y="5116513"/>
          <p14:tracePt t="14129" x="7766050" y="5124450"/>
          <p14:tracePt t="14144" x="7740650" y="5157788"/>
          <p14:tracePt t="14160" x="7723188" y="5175250"/>
          <p14:tracePt t="14163" x="7723188" y="5183188"/>
          <p14:tracePt t="14166" x="7715250" y="5183188"/>
          <p14:tracePt t="14177" x="7715250" y="5192713"/>
          <p14:tracePt t="14180" x="7705725" y="5200650"/>
          <p14:tracePt t="14198" x="7705725" y="5208588"/>
          <p14:tracePt t="14303" x="7688263" y="5208588"/>
          <p14:tracePt t="14313" x="7680325" y="5218113"/>
          <p14:tracePt t="14321" x="7672388" y="5226050"/>
          <p14:tracePt t="14345" x="7646988" y="5268913"/>
          <p14:tracePt t="14362" x="7621588" y="5302250"/>
          <p14:tracePt t="14379" x="7596188" y="5319713"/>
          <p14:tracePt t="14395" x="7586663" y="5337175"/>
          <p14:tracePt t="14398" x="7578725" y="5345113"/>
          <p14:tracePt t="14401" x="7570788" y="5353050"/>
          <p14:tracePt t="14410" x="7561263" y="5370513"/>
          <p14:tracePt t="14427" x="7545388" y="5387975"/>
          <p14:tracePt t="14444" x="7527925" y="5405438"/>
          <p14:tracePt t="14461" x="7510463" y="5413375"/>
          <p14:tracePt t="14478" x="7485063" y="5430838"/>
          <p14:tracePt t="14494" x="7451725" y="5446713"/>
          <p14:tracePt t="14497" x="7442200" y="5456238"/>
          <p14:tracePt t="14511" x="7408863" y="5472113"/>
          <p14:tracePt t="14514" x="7400925" y="5481638"/>
          <p14:tracePt t="14530" x="7348538" y="5514975"/>
          <p14:tracePt t="14533" x="7348538" y="5524500"/>
          <p14:tracePt t="14544" x="7307263" y="5549900"/>
          <p14:tracePt t="14561" x="7246938" y="5583238"/>
          <p14:tracePt t="14565" x="7229475" y="5600700"/>
          <p14:tracePt t="14577" x="7170738" y="5634038"/>
          <p14:tracePt t="14594" x="7085013" y="5676900"/>
          <p14:tracePt t="14611" x="6924675" y="5745163"/>
          <p14:tracePt t="14615" x="6889750" y="5753100"/>
          <p14:tracePt t="14618" x="6864350" y="5770563"/>
          <p14:tracePt t="14626" x="6813550" y="5795963"/>
          <p14:tracePt t="14643" x="6694488" y="5838825"/>
          <p14:tracePt t="14661" x="6567488" y="5889625"/>
          <p14:tracePt t="14664" x="6534150" y="5897563"/>
          <p14:tracePt t="14677" x="6423025" y="5948363"/>
          <p14:tracePt t="14680" x="6397625" y="5965825"/>
          <p14:tracePt t="14695" x="6321425" y="5999163"/>
          <p14:tracePt t="14710" x="6227763" y="6024563"/>
          <p14:tracePt t="14714" x="6219825" y="6024563"/>
          <p14:tracePt t="14715" x="6194425" y="6024563"/>
          <p14:tracePt t="14726" x="6167438" y="6034088"/>
          <p14:tracePt t="14744" x="6142038" y="6042025"/>
          <p14:tracePt t="14760" x="6126163" y="6042025"/>
          <p14:tracePt t="14777" x="6116638" y="6042025"/>
          <p14:tracePt t="14794" x="6108700" y="6042025"/>
          <p14:tracePt t="14811" x="6091238" y="6059488"/>
          <p14:tracePt t="14828" x="6075363" y="6059488"/>
          <p14:tracePt t="14856" x="6057900" y="6067425"/>
          <p14:tracePt t="14872" x="6049963" y="6067425"/>
          <p14:tracePt t="14887" x="6040438" y="6067425"/>
          <p14:tracePt t="14899" x="6032500" y="6067425"/>
          <p14:tracePt t="14912" x="6024563" y="6067425"/>
          <p14:tracePt t="14915" x="6024563" y="6076950"/>
          <p14:tracePt t="14930" x="6015038" y="6076950"/>
          <p14:tracePt t="14935" x="6007100" y="6084888"/>
          <p14:tracePt t="14962" x="5997575" y="6092825"/>
          <p14:tracePt t="14973" x="5981700" y="6102350"/>
          <p14:tracePt t="15005" x="5964238" y="6102350"/>
          <p14:tracePt t="15010" x="5956300" y="6110288"/>
          <p14:tracePt t="15094" x="5956300" y="6118225"/>
          <p14:tracePt t="15098" x="5946775" y="6118225"/>
          <p14:tracePt t="15155" x="5930900" y="6127750"/>
          <p14:tracePt t="15364" x="5930900" y="6135688"/>
          <p14:tracePt t="15447" x="5921375" y="6135688"/>
          <p14:tracePt t="15459" x="5921375" y="6118225"/>
          <p14:tracePt t="15468" x="5905500" y="6076950"/>
          <p14:tracePt t="15479" x="5905500" y="6034088"/>
          <p14:tracePt t="15483" x="5905500" y="6016625"/>
          <p14:tracePt t="15493" x="5905500" y="5983288"/>
          <p14:tracePt t="15495" x="5905500" y="5957888"/>
          <p14:tracePt t="15510" x="5905500" y="5889625"/>
          <p14:tracePt t="15526" x="5905500" y="5788025"/>
          <p14:tracePt t="15543" x="5930900" y="5694363"/>
          <p14:tracePt t="15560" x="5964238" y="5600700"/>
          <p14:tracePt t="15563" x="5972175" y="5575300"/>
          <p14:tracePt t="15577" x="5989638" y="5524500"/>
          <p14:tracePt t="15581" x="5997575" y="5489575"/>
          <p14:tracePt t="15593" x="6015038" y="5456238"/>
          <p14:tracePt t="15610" x="6024563" y="5430838"/>
          <p14:tracePt t="15627" x="6032500" y="5387975"/>
          <p14:tracePt t="15630" x="6040438" y="5380038"/>
          <p14:tracePt t="15643" x="6057900" y="5345113"/>
          <p14:tracePt t="15645" x="6057900" y="5327650"/>
          <p14:tracePt t="15660" x="6083300" y="5268913"/>
          <p14:tracePt t="15677" x="6126163" y="5208588"/>
          <p14:tracePt t="15694" x="6176963" y="5132388"/>
          <p14:tracePt t="15710" x="6219825" y="5064125"/>
          <p14:tracePt t="15726" x="6286500" y="4972050"/>
          <p14:tracePt t="15743" x="6354763" y="4843463"/>
          <p14:tracePt t="15760" x="6423025" y="4716463"/>
          <p14:tracePt t="15763" x="6440488" y="4683125"/>
          <p14:tracePt t="15776" x="6516688" y="4572000"/>
          <p14:tracePt t="15779" x="6524625" y="4554538"/>
          <p14:tracePt t="15793" x="6584950" y="4435475"/>
          <p14:tracePt t="15795" x="6610350" y="4402138"/>
          <p14:tracePt t="15809" x="6694488" y="4206875"/>
          <p14:tracePt t="15826" x="6797675" y="4044950"/>
          <p14:tracePt t="15829" x="6805613" y="4011613"/>
          <p14:tracePt t="15843" x="6838950" y="3951288"/>
          <p14:tracePt t="15845" x="6838950" y="3925888"/>
          <p14:tracePt t="15860" x="6856413" y="3857625"/>
          <p14:tracePt t="15876" x="6856413" y="3832225"/>
          <p14:tracePt t="15893" x="6856413" y="3824288"/>
          <p14:tracePt t="15911" x="6856413" y="3806825"/>
          <p14:tracePt t="15928" x="6864350" y="3798888"/>
          <p14:tracePt t="15943" x="6881813" y="3781425"/>
          <p14:tracePt t="15963" x="6881813" y="3763963"/>
          <p14:tracePt t="16000" x="6889750" y="3763963"/>
          <p14:tracePt t="16214" x="6899275" y="3763963"/>
          <p14:tracePt t="20825" x="6889750" y="3763963"/>
          <p14:tracePt t="20837" x="6881813" y="3773488"/>
          <p14:tracePt t="20845" x="6873875" y="3781425"/>
          <p14:tracePt t="20857" x="6856413" y="3790950"/>
          <p14:tracePt t="20874" x="6831013" y="3806825"/>
          <p14:tracePt t="20878" x="6813550" y="3816350"/>
          <p14:tracePt t="20881" x="6813550" y="3824288"/>
          <p14:tracePt t="20890" x="6780213" y="3832225"/>
          <p14:tracePt t="20893" x="6770688" y="3841750"/>
          <p14:tracePt t="20896" x="6754813" y="3849688"/>
          <p14:tracePt t="20906" x="6729413" y="3875088"/>
          <p14:tracePt t="20924" x="6635750" y="3951288"/>
          <p14:tracePt t="20941" x="6559550" y="4011613"/>
          <p14:tracePt t="20943" x="6508750" y="4044950"/>
          <p14:tracePt t="20956" x="6448425" y="4113213"/>
          <p14:tracePt t="20959" x="6423025" y="4121150"/>
          <p14:tracePt t="20962" x="6397625" y="4138613"/>
          <p14:tracePt t="20973" x="6364288" y="4181475"/>
          <p14:tracePt t="20975" x="6338888" y="4197350"/>
          <p14:tracePt t="20978" x="6311900" y="4214813"/>
          <p14:tracePt t="20990" x="6261100" y="4257675"/>
          <p14:tracePt t="21006" x="6202363" y="4300538"/>
          <p14:tracePt t="21023" x="6151563" y="4333875"/>
          <p14:tracePt t="21040" x="6126163" y="4351338"/>
          <p14:tracePt t="21056" x="6091238" y="4384675"/>
          <p14:tracePt t="21073" x="6057900" y="4419600"/>
          <p14:tracePt t="21090" x="6015038" y="4478338"/>
          <p14:tracePt t="21106" x="5946775" y="4579938"/>
          <p14:tracePt t="21110" x="5888038" y="4648200"/>
          <p14:tracePt t="21112" x="5853113" y="4699000"/>
          <p14:tracePt t="21123" x="5786438" y="4810125"/>
          <p14:tracePt t="21126" x="5751513" y="4860925"/>
          <p14:tracePt t="21140" x="5607050" y="5091113"/>
          <p14:tracePt t="21156" x="5480050" y="5311775"/>
          <p14:tracePt t="21159" x="5454650" y="5362575"/>
          <p14:tracePt t="21162" x="5421313" y="5405438"/>
          <p14:tracePt t="21174" x="5335588" y="5524500"/>
          <p14:tracePt t="21190" x="5267325" y="5616575"/>
          <p14:tracePt t="21206" x="5233988" y="5659438"/>
          <p14:tracePt t="21223" x="5208588" y="5702300"/>
          <p14:tracePt t="21239" x="5191125" y="5727700"/>
          <p14:tracePt t="21256" x="5191125" y="5735638"/>
          <p14:tracePt t="21273" x="5173663" y="5761038"/>
          <p14:tracePt t="21290" x="5165725" y="5821363"/>
          <p14:tracePt t="21307" x="5132388" y="5864225"/>
          <p14:tracePt t="21310" x="5122863" y="5880100"/>
          <p14:tracePt t="21312" x="5122863" y="5889625"/>
          <p14:tracePt t="21323" x="5114925" y="5905500"/>
          <p14:tracePt t="21325" x="5106988" y="5922963"/>
          <p14:tracePt t="21340" x="5089525" y="5973763"/>
          <p14:tracePt t="21356" x="5054600" y="6024563"/>
          <p14:tracePt t="21359" x="5054600" y="6034088"/>
          <p14:tracePt t="21373" x="5054600" y="6049963"/>
          <p14:tracePt t="21376" x="5054600" y="6059488"/>
          <p14:tracePt t="21402" x="5046663" y="6076950"/>
          <p14:tracePt t="21449" x="5038725" y="6084888"/>
          <p14:tracePt t="21460" x="5029200" y="6092825"/>
          <p14:tracePt t="21477" x="5013325" y="6092825"/>
          <p14:tracePt t="21490" x="4987925" y="6092825"/>
          <p14:tracePt t="21494" x="4978400" y="6092825"/>
          <p14:tracePt t="21497" x="4962525" y="6092825"/>
          <p14:tracePt t="21506" x="4935538" y="6092825"/>
          <p14:tracePt t="21509" x="4910138" y="6102350"/>
          <p14:tracePt t="21522" x="4851400" y="6102350"/>
          <p14:tracePt t="21526" x="4826000" y="6102350"/>
          <p14:tracePt t="21527" x="4808538" y="6102350"/>
          <p14:tracePt t="21539" x="4783138" y="6076950"/>
          <p14:tracePt t="21556" x="4724400" y="6049963"/>
          <p14:tracePt t="21572" x="4646613" y="6024563"/>
          <p14:tracePt t="21575" x="4613275" y="6016625"/>
          <p14:tracePt t="21590" x="4529138" y="5991225"/>
          <p14:tracePt t="21606" x="4503738" y="5973763"/>
          <p14:tracePt t="21623" x="4460875" y="5957888"/>
          <p14:tracePt t="21640" x="4443413" y="5948363"/>
          <p14:tracePt t="21656" x="4418013" y="5940425"/>
          <p14:tracePt t="21710" x="4400550" y="5922963"/>
          <p14:tracePt t="21932" x="4410075" y="5922963"/>
          <p14:tracePt t="21942" x="4425950" y="5922963"/>
          <p14:tracePt t="21946" x="4443413" y="5922963"/>
          <p14:tracePt t="21949" x="4451350" y="5922963"/>
          <p14:tracePt t="21951" x="4460875" y="5922963"/>
          <p14:tracePt t="21956" x="4468813" y="5922963"/>
          <p14:tracePt t="21972" x="4529138" y="5940425"/>
          <p14:tracePt t="21975" x="4545013" y="5940425"/>
          <p14:tracePt t="21990" x="4613275" y="5948363"/>
          <p14:tracePt t="22006" x="4706938" y="5965825"/>
          <p14:tracePt t="22023" x="4800600" y="5965825"/>
          <p14:tracePt t="22039" x="4902200" y="5965825"/>
          <p14:tracePt t="22041" x="4935538" y="5965825"/>
          <p14:tracePt t="22056" x="5089525" y="5965825"/>
          <p14:tracePt t="22059" x="5132388" y="5965825"/>
          <p14:tracePt t="22072" x="5276850" y="5965825"/>
          <p14:tracePt t="22089" x="5403850" y="5965825"/>
          <p14:tracePt t="22106" x="5522913" y="5965825"/>
          <p14:tracePt t="22122" x="5624513" y="5965825"/>
          <p14:tracePt t="22125" x="5649913" y="5965825"/>
          <p14:tracePt t="22128" x="5667375" y="5965825"/>
          <p14:tracePt t="22140" x="5735638" y="5965825"/>
          <p14:tracePt t="22157" x="5819775" y="5965825"/>
          <p14:tracePt t="22173" x="5921375" y="5965825"/>
          <p14:tracePt t="22176" x="5946775" y="5965825"/>
          <p14:tracePt t="22189" x="6049963" y="5965825"/>
          <p14:tracePt t="22192" x="6075363" y="5965825"/>
          <p14:tracePt t="22207" x="6219825" y="5965825"/>
          <p14:tracePt t="22223" x="6423025" y="5965825"/>
          <p14:tracePt t="22240" x="6618288" y="5965825"/>
          <p14:tracePt t="22243" x="6678613" y="5965825"/>
          <p14:tracePt t="22257" x="6813550" y="5965825"/>
          <p14:tracePt t="22260" x="6864350" y="5965825"/>
          <p14:tracePt t="22263" x="6915150" y="5965825"/>
          <p14:tracePt t="22276" x="7059613" y="5965825"/>
          <p14:tracePt t="22283" x="7145338" y="5965825"/>
          <p14:tracePt t="22290" x="7188200" y="5965825"/>
          <p14:tracePt t="22294" x="7281863" y="5965825"/>
          <p14:tracePt t="22296" x="7323138" y="5965825"/>
          <p14:tracePt t="22299" x="7358063" y="5965825"/>
          <p14:tracePt t="22305" x="7400925" y="5957888"/>
          <p14:tracePt t="22322" x="7561263" y="5905500"/>
          <p14:tracePt t="22339" x="7723188" y="5880100"/>
          <p14:tracePt t="22341" x="7781925" y="5872163"/>
          <p14:tracePt t="22357" x="7969250" y="5854700"/>
          <p14:tracePt t="22372" x="8156575" y="5846763"/>
          <p14:tracePt t="22375" x="8199438" y="5846763"/>
          <p14:tracePt t="22378" x="8240713" y="5846763"/>
          <p14:tracePt t="22390" x="8351838" y="5838825"/>
          <p14:tracePt t="22406" x="8529638" y="5821363"/>
          <p14:tracePt t="22422" x="8709025" y="5813425"/>
          <p14:tracePt t="22439" x="8843963" y="5795963"/>
          <p14:tracePt t="22456" x="8955088" y="5788025"/>
          <p14:tracePt t="22472" x="9023350" y="5788025"/>
          <p14:tracePt t="22489" x="9064625" y="5770563"/>
          <p14:tracePt t="22506" x="9091613" y="5770563"/>
          <p14:tracePt t="22760" x="9099550" y="5770563"/>
          <p14:tracePt t="22850" x="9091613" y="5770563"/>
          <p14:tracePt t="22857" x="9074150" y="5761038"/>
          <p14:tracePt t="22860" x="9064625" y="5753100"/>
          <p14:tracePt t="22863" x="9056688" y="5753100"/>
          <p14:tracePt t="22870" x="9039225" y="5753100"/>
          <p14:tracePt t="22875" x="9031288" y="5753100"/>
          <p14:tracePt t="22876" x="9005888" y="5753100"/>
          <p14:tracePt t="22888" x="8963025" y="5753100"/>
          <p14:tracePt t="22905" x="8869363" y="5753100"/>
          <p14:tracePt t="22922" x="8802688" y="5735638"/>
          <p14:tracePt t="22938" x="8716963" y="5735638"/>
          <p14:tracePt t="22941" x="8683625" y="5735638"/>
          <p14:tracePt t="22956" x="8589963" y="5735638"/>
          <p14:tracePt t="22972" x="8470900" y="5735638"/>
          <p14:tracePt t="22989" x="8369300" y="5735638"/>
          <p14:tracePt t="22992" x="8343900" y="5735638"/>
          <p14:tracePt t="22994" x="8326438" y="5735638"/>
          <p14:tracePt t="23006" x="8266113" y="5735638"/>
          <p14:tracePt t="23022" x="8189913" y="5735638"/>
          <p14:tracePt t="23039" x="8121650" y="5735638"/>
          <p14:tracePt t="23055" x="8037513" y="5735638"/>
          <p14:tracePt t="23072" x="7943850" y="5735638"/>
          <p14:tracePt t="23075" x="7926388" y="5735638"/>
          <p14:tracePt t="23089" x="7842250" y="5735638"/>
          <p14:tracePt t="23105" x="7748588" y="5735638"/>
          <p14:tracePt t="23121" x="7672388" y="5735638"/>
          <p14:tracePt t="23139" x="7578725" y="5735638"/>
          <p14:tracePt t="23142" x="7561263" y="5735638"/>
          <p14:tracePt t="23144" x="7535863" y="5735638"/>
          <p14:tracePt t="23155" x="7477125" y="5735638"/>
          <p14:tracePt t="23157" x="7459663" y="5735638"/>
          <p14:tracePt t="23172" x="7332663" y="5745163"/>
          <p14:tracePt t="23188" x="7196138" y="5770563"/>
          <p14:tracePt t="23206" x="6983413" y="5795963"/>
          <p14:tracePt t="23222" x="6805613" y="5803900"/>
          <p14:tracePt t="23238" x="6643688" y="5803900"/>
          <p14:tracePt t="23255" x="6524625" y="5803900"/>
          <p14:tracePt t="23272" x="6423025" y="5803900"/>
          <p14:tracePt t="23275" x="6405563" y="5803900"/>
          <p14:tracePt t="23278" x="6380163" y="5803900"/>
          <p14:tracePt t="23288" x="6321425" y="5803900"/>
          <p14:tracePt t="23305" x="6227763" y="5803900"/>
          <p14:tracePt t="23321" x="6100763" y="5803900"/>
          <p14:tracePt t="23338" x="5981700" y="5821363"/>
          <p14:tracePt t="23341" x="5956300" y="5821363"/>
          <p14:tracePt t="23355" x="5853113" y="5829300"/>
          <p14:tracePt t="23358" x="5837238" y="5829300"/>
          <p14:tracePt t="23372" x="5726113" y="5829300"/>
          <p14:tracePt t="23388" x="5624513" y="5829300"/>
          <p14:tracePt t="23391" x="5591175" y="5829300"/>
          <p14:tracePt t="23410" x="5513388" y="5829300"/>
          <p14:tracePt t="23415" x="5454650" y="5829300"/>
          <p14:tracePt t="23419" x="5437188" y="5829300"/>
          <p14:tracePt t="23423" x="5411788" y="5829300"/>
          <p14:tracePt t="23438" x="5310188" y="5829300"/>
          <p14:tracePt t="23455" x="5216525" y="5829300"/>
          <p14:tracePt t="23472" x="5140325" y="5829300"/>
          <p14:tracePt t="23489" x="5072063" y="5829300"/>
          <p14:tracePt t="23506" x="5021263" y="5829300"/>
          <p14:tracePt t="23510" x="5013325" y="5829300"/>
          <p14:tracePt t="23513" x="4995863" y="5829300"/>
          <p14:tracePt t="23521" x="4970463" y="5829300"/>
          <p14:tracePt t="23538" x="4894263" y="5829300"/>
          <p14:tracePt t="23541" x="4884738" y="5829300"/>
          <p14:tracePt t="23555" x="4818063" y="5829300"/>
          <p14:tracePt t="23558" x="4791075" y="5829300"/>
          <p14:tracePt t="23572" x="4706938" y="5829300"/>
          <p14:tracePt t="23588" x="4570413" y="5846763"/>
          <p14:tracePt t="23591" x="4545013" y="5846763"/>
          <p14:tracePt t="23605" x="4435475" y="5846763"/>
          <p14:tracePt t="23608" x="4400550" y="5846763"/>
          <p14:tracePt t="23623" x="4256088" y="5846763"/>
          <p14:tracePt t="23638" x="4095750" y="5846763"/>
          <p14:tracePt t="23655" x="3941763" y="5846763"/>
          <p14:tracePt t="23671" x="3781425" y="5846763"/>
          <p14:tracePt t="23689" x="3644900" y="5846763"/>
          <p14:tracePt t="23693" x="3559175" y="5846763"/>
          <p14:tracePt t="23705" x="3441700" y="5846763"/>
          <p14:tracePt t="23721" x="3305175" y="5846763"/>
          <p14:tracePt t="23738" x="3152775" y="5846763"/>
          <p14:tracePt t="23742" x="3109913" y="5846763"/>
          <p14:tracePt t="23744" x="3084513" y="5846763"/>
          <p14:tracePt t="23755" x="3024188" y="5846763"/>
          <p14:tracePt t="23758" x="2998788" y="5846763"/>
          <p14:tracePt t="23771" x="2930525" y="5846763"/>
          <p14:tracePt t="23773" x="2914650" y="5846763"/>
          <p14:tracePt t="23788" x="2786063" y="5846763"/>
          <p14:tracePt t="23805" x="2676525" y="5846763"/>
          <p14:tracePt t="23808" x="2641600" y="5846763"/>
          <p14:tracePt t="23810" x="2608263" y="5846763"/>
          <p14:tracePt t="23822" x="2514600" y="5846763"/>
          <p14:tracePt t="23838" x="2379663" y="5846763"/>
          <p14:tracePt t="23855" x="2217738" y="5846763"/>
          <p14:tracePt t="23871" x="2055813" y="5846763"/>
          <p14:tracePt t="23875" x="2005013" y="5838825"/>
          <p14:tracePt t="23888" x="1911350" y="5838825"/>
          <p14:tracePt t="23892" x="1893888" y="5838825"/>
          <p14:tracePt t="23894" x="1868488" y="5838825"/>
          <p14:tracePt t="23895" x="1843088" y="5838825"/>
          <p14:tracePt t="23904" x="1827213" y="5838825"/>
          <p14:tracePt t="23905" x="1801813" y="5838825"/>
          <p14:tracePt t="23925" x="1690688" y="5838825"/>
          <p14:tracePt t="23931" x="1673225" y="5838825"/>
          <p14:tracePt t="23933" x="1657350" y="5838825"/>
          <p14:tracePt t="23942" x="1639888" y="5838825"/>
          <p14:tracePt t="23954" x="1614488" y="5838825"/>
          <p14:tracePt t="23957" x="1606550" y="5838825"/>
          <p14:tracePt t="23972" x="1579563" y="5838825"/>
          <p14:tracePt t="23989" x="1563688" y="5838825"/>
          <p14:tracePt t="24005" x="1546225" y="5838825"/>
          <p14:tracePt t="24112" x="1538288" y="5838825"/>
          <p14:tracePt t="24234" x="1538288" y="5846763"/>
          <p14:tracePt t="24243" x="1546225" y="5854700"/>
          <p14:tracePt t="24251" x="1563688" y="5854700"/>
          <p14:tracePt t="24271" x="1614488" y="5864225"/>
          <p14:tracePt t="24275" x="1639888" y="5872163"/>
          <p14:tracePt t="24288" x="1733550" y="5897563"/>
          <p14:tracePt t="24304" x="1911350" y="5922963"/>
          <p14:tracePt t="24321" x="2141538" y="5983288"/>
          <p14:tracePt t="24338" x="2438400" y="6034088"/>
          <p14:tracePt t="24354" x="2719388" y="6102350"/>
          <p14:tracePt t="24357" x="2786063" y="6110288"/>
          <p14:tracePt t="24360" x="2854325" y="6118225"/>
          <p14:tracePt t="24371" x="2973388" y="6153150"/>
          <p14:tracePt t="24373" x="3033713" y="6169025"/>
          <p14:tracePt t="24389" x="3313113" y="6229350"/>
          <p14:tracePt t="24404" x="3551238" y="6272213"/>
          <p14:tracePt t="24407" x="3611563" y="6280150"/>
          <p14:tracePt t="24430" x="3890963" y="6365875"/>
          <p14:tracePt t="24437" x="3976688" y="6373813"/>
          <p14:tracePt t="24445" x="4078288" y="6381750"/>
          <p14:tracePt t="24448" x="4137025" y="6391275"/>
          <p14:tracePt t="24451" x="4171950" y="6399213"/>
          <p14:tracePt t="24455" x="4214813" y="6399213"/>
          <p14:tracePt t="24471" x="4460875" y="6450013"/>
          <p14:tracePt t="24492" x="4689475" y="6500813"/>
          <p14:tracePt t="24497" x="4749800" y="6500813"/>
          <p14:tracePt t="24500" x="4791075" y="6518275"/>
          <p14:tracePt t="24504" x="4833938" y="6518275"/>
          <p14:tracePt t="24504" x="4884738" y="6518275"/>
          <p14:tracePt t="24521" x="5046663" y="6535738"/>
          <p14:tracePt t="24537" x="5199063" y="6535738"/>
          <p14:tracePt t="24554" x="5335588" y="6535738"/>
          <p14:tracePt t="24557" x="5368925" y="6535738"/>
          <p14:tracePt t="24571" x="5472113" y="6535738"/>
          <p14:tracePt t="24574" x="5505450" y="6535738"/>
          <p14:tracePt t="24588" x="5641975" y="6535738"/>
          <p14:tracePt t="24604" x="5768975" y="6535738"/>
          <p14:tracePt t="24607" x="5802313" y="6535738"/>
          <p14:tracePt t="24621" x="5921375" y="6535738"/>
          <p14:tracePt t="24623" x="5972175" y="6535738"/>
          <p14:tracePt t="24638" x="6167438" y="6535738"/>
          <p14:tracePt t="24654" x="6303963" y="6535738"/>
          <p14:tracePt t="24671" x="6372225" y="6535738"/>
          <p14:tracePt t="24688" x="6397625" y="6518275"/>
          <p14:tracePt t="24691" x="6405563" y="6510338"/>
          <p14:tracePt t="24705" x="6415088" y="6510338"/>
          <p14:tracePt t="24796" x="6423025" y="6510338"/>
          <p14:tracePt t="24810" x="6423025" y="6500813"/>
          <p14:tracePt t="24816" x="6423025" y="6492875"/>
          <p14:tracePt t="24838" x="6405563" y="6467475"/>
          <p14:tracePt t="24855" x="6380163" y="6457950"/>
          <p14:tracePt t="24859" x="6372225" y="6450013"/>
          <p14:tracePt t="24862" x="6372225" y="6442075"/>
          <p14:tracePt t="24870" x="6346825" y="6442075"/>
          <p14:tracePt t="24872" x="6346825" y="6432550"/>
          <p14:tracePt t="24887" x="6321425" y="6407150"/>
          <p14:tracePt t="24892" x="6321425" y="6399213"/>
          <p14:tracePt t="24904" x="6286500" y="6373813"/>
          <p14:tracePt t="24921" x="6253163" y="6305550"/>
          <p14:tracePt t="24923" x="6245225" y="6305550"/>
          <p14:tracePt t="24937" x="6219825" y="6262688"/>
          <p14:tracePt t="24954" x="6194425" y="6221413"/>
          <p14:tracePt t="24957" x="6194425" y="6203950"/>
          <p14:tracePt t="24971" x="6194425" y="6178550"/>
          <p14:tracePt t="24974" x="6194425" y="6169025"/>
          <p14:tracePt t="24976" x="6194425" y="6161088"/>
          <p14:tracePt t="24987" x="6176963" y="6135688"/>
          <p14:tracePt t="25004" x="6176963" y="6092825"/>
          <p14:tracePt t="25022" x="6176963" y="6042025"/>
          <p14:tracePt t="25039" x="6176963" y="5999163"/>
          <p14:tracePt t="25043" x="6176963" y="5983288"/>
          <p14:tracePt t="25054" x="6184900" y="5965825"/>
          <p14:tracePt t="25071" x="6194425" y="5932488"/>
          <p14:tracePt t="25087" x="6194425" y="5915025"/>
          <p14:tracePt t="25104" x="6202363" y="5897563"/>
          <p14:tracePt t="25107" x="6202363" y="5889625"/>
          <p14:tracePt t="25121" x="6202363" y="5872163"/>
          <p14:tracePt t="25138" x="6202363" y="5838825"/>
          <p14:tracePt t="25142" x="6210300" y="5821363"/>
          <p14:tracePt t="25145" x="6210300" y="5813425"/>
          <p14:tracePt t="25153" x="6219825" y="5788025"/>
          <p14:tracePt t="25170" x="6219825" y="5745163"/>
          <p14:tracePt t="25174" x="6227763" y="5735638"/>
          <p14:tracePt t="25176" x="6235700" y="5719763"/>
          <p14:tracePt t="25187" x="6235700" y="5702300"/>
          <p14:tracePt t="25204" x="6235700" y="5676900"/>
          <p14:tracePt t="25221" x="6235700" y="5668963"/>
          <p14:tracePt t="25238" x="6245225" y="5659438"/>
          <p14:tracePt t="25255" x="6253163" y="5641975"/>
          <p14:tracePt t="25273" x="6253163" y="5634038"/>
          <p14:tracePt t="25289" x="6253163" y="5626100"/>
          <p14:tracePt t="25306" x="6253163" y="5608638"/>
          <p14:tracePt t="25321" x="6261100" y="5575300"/>
          <p14:tracePt t="25338" x="6261100" y="5557838"/>
          <p14:tracePt t="25354" x="6261100" y="5540375"/>
          <p14:tracePt t="25371" x="6261100" y="5524500"/>
          <p14:tracePt t="25387" x="6261100" y="5514975"/>
          <p14:tracePt t="25958" x="6261100" y="5524500"/>
          <p14:tracePt t="25976" x="6261100" y="5532438"/>
          <p14:tracePt t="25985" x="6253163" y="5532438"/>
          <p14:tracePt t="26001" x="6253163" y="5549900"/>
          <p14:tracePt t="26009" x="6245225" y="5557838"/>
          <p14:tracePt t="26020" x="6235700" y="5565775"/>
          <p14:tracePt t="26037" x="6227763" y="5583238"/>
          <p14:tracePt t="26054" x="6227763" y="5591175"/>
          <p14:tracePt t="26057" x="6227763" y="5600700"/>
          <p14:tracePt t="26073" x="6210300" y="5600700"/>
          <p14:tracePt t="26090" x="6210300" y="5608638"/>
          <p14:tracePt t="26095" x="6210300" y="5626100"/>
          <p14:tracePt t="26105" x="6210300" y="5634038"/>
          <p14:tracePt t="26120" x="6210300" y="5641975"/>
          <p14:tracePt t="26137" x="6210300" y="5651500"/>
          <p14:tracePt t="26154" x="6194425" y="5668963"/>
          <p14:tracePt t="26170" x="6194425" y="5676900"/>
          <p14:tracePt t="26187" x="6184900" y="5694363"/>
          <p14:tracePt t="26217" x="6184900" y="5710238"/>
          <p14:tracePt t="26234" x="6176963" y="5719763"/>
          <p14:tracePt t="26253" x="6176963" y="5727700"/>
          <p14:tracePt t="26261" x="6176963" y="5735638"/>
          <p14:tracePt t="26277" x="6167438" y="5745163"/>
          <p14:tracePt t="26300" x="6167438" y="5753100"/>
          <p14:tracePt t="26316" x="6159500" y="5770563"/>
          <p14:tracePt t="26331" x="6151563" y="5778500"/>
          <p14:tracePt t="26344" x="6151563" y="5788025"/>
          <p14:tracePt t="26376" x="6142038" y="5795963"/>
          <p14:tracePt t="26389" x="6134100" y="5803900"/>
          <p14:tracePt t="26401" x="6134100" y="5813425"/>
          <p14:tracePt t="26421" x="6134100" y="5821363"/>
          <p14:tracePt t="26426" x="6126163" y="5829300"/>
          <p14:tracePt t="26438" x="6116638" y="5838825"/>
          <p14:tracePt t="26453" x="6116638" y="5846763"/>
          <p14:tracePt t="26469" x="6108700" y="5872163"/>
          <p14:tracePt t="26487" x="6108700" y="5880100"/>
          <p14:tracePt t="26490" x="6100763" y="5880100"/>
          <p14:tracePt t="26503" x="6091238" y="5889625"/>
          <p14:tracePt t="26521" x="6091238" y="5897563"/>
          <p14:tracePt t="26537" x="6075363" y="5915025"/>
          <p14:tracePt t="26554" x="6065838" y="5932488"/>
          <p14:tracePt t="26571" x="6065838" y="5948363"/>
          <p14:tracePt t="26590" x="6057900" y="5948363"/>
          <p14:tracePt t="26594" x="6049963" y="5965825"/>
          <p14:tracePt t="26607" x="6040438" y="5973763"/>
          <p14:tracePt t="26634" x="6032500" y="5983288"/>
          <p14:tracePt t="26649" x="6024563" y="5991225"/>
          <p14:tracePt t="26655" x="6024563" y="5999163"/>
          <p14:tracePt t="26674" x="6015038" y="6008688"/>
          <p14:tracePt t="26687" x="6007100" y="6016625"/>
          <p14:tracePt t="26703" x="5981700" y="6059488"/>
          <p14:tracePt t="26719" x="5964238" y="6076950"/>
          <p14:tracePt t="26736" x="5956300" y="6092825"/>
          <p14:tracePt t="26753" x="5946775" y="6102350"/>
          <p14:tracePt t="26755" x="5946775" y="6110288"/>
          <p14:tracePt t="26758" x="5938838" y="6118225"/>
          <p14:tracePt t="27082" x="5930900" y="6127750"/>
          <p14:tracePt t="27290" x="5930900" y="6118225"/>
          <p14:tracePt t="27302" x="5930900" y="6102350"/>
          <p14:tracePt t="27311" x="5930900" y="6084888"/>
          <p14:tracePt t="27316" x="5930900" y="6059488"/>
          <p14:tracePt t="27324" x="5938838" y="6034088"/>
          <p14:tracePt t="27336" x="5946775" y="5973763"/>
          <p14:tracePt t="27353" x="5964238" y="5905500"/>
          <p14:tracePt t="27369" x="5972175" y="5864225"/>
          <p14:tracePt t="27386" x="5981700" y="5803900"/>
          <p14:tracePt t="27389" x="5989638" y="5788025"/>
          <p14:tracePt t="27402" x="5997575" y="5753100"/>
          <p14:tracePt t="27405" x="5997575" y="5745163"/>
          <p14:tracePt t="27420" x="5997575" y="5710238"/>
          <p14:tracePt t="27436" x="6007100" y="5676900"/>
          <p14:tracePt t="27439" x="6015038" y="5659438"/>
          <p14:tracePt t="27452" x="6015038" y="5634038"/>
          <p14:tracePt t="27469" x="6015038" y="5600700"/>
          <p14:tracePt t="27487" x="6015038" y="5583238"/>
          <p14:tracePt t="27506" x="6024563" y="5557838"/>
          <p14:tracePt t="27510" x="6024563" y="5549900"/>
          <p14:tracePt t="27520" x="6024563" y="5532438"/>
          <p14:tracePt t="27537" x="6024563" y="5514975"/>
          <p14:tracePt t="27553" x="6024563" y="5507038"/>
          <p14:tracePt t="27570" x="6024563" y="5489575"/>
          <p14:tracePt t="27586" x="6024563" y="5472113"/>
          <p14:tracePt t="27590" x="6024563" y="5464175"/>
          <p14:tracePt t="27603" x="6015038" y="5456238"/>
          <p14:tracePt t="27764" x="6007100" y="5464175"/>
          <p14:tracePt t="27775" x="5997575" y="5481638"/>
          <p14:tracePt t="27778" x="5997575" y="5497513"/>
          <p14:tracePt t="27785" x="5981700" y="5514975"/>
          <p14:tracePt t="27803" x="5964238" y="5540375"/>
          <p14:tracePt t="27806" x="5964238" y="5549900"/>
          <p14:tracePt t="27809" x="5956300" y="5565775"/>
          <p14:tracePt t="27820" x="5946775" y="5608638"/>
          <p14:tracePt t="27836" x="5938838" y="5651500"/>
          <p14:tracePt t="27852" x="5921375" y="5702300"/>
          <p14:tracePt t="27869" x="5913438" y="5770563"/>
          <p14:tracePt t="27886" x="5895975" y="5854700"/>
          <p14:tracePt t="27902" x="5880100" y="5897563"/>
          <p14:tracePt t="27920" x="5870575" y="5940425"/>
          <p14:tracePt t="27936" x="5862638" y="5965825"/>
          <p14:tracePt t="27939" x="5862638" y="5983288"/>
          <p14:tracePt t="27953" x="5845175" y="5999163"/>
          <p14:tracePt t="27957" x="5845175" y="6008688"/>
          <p14:tracePt t="27971" x="5845175" y="6042025"/>
          <p14:tracePt t="27987" x="5845175" y="6049963"/>
          <p14:tracePt t="28003" x="5845175" y="6067425"/>
          <p14:tracePt t="28224" x="5827713" y="6059488"/>
          <p14:tracePt t="28230" x="5827713" y="6042025"/>
          <p14:tracePt t="28235" x="5827713" y="6008688"/>
          <p14:tracePt t="28240" x="5827713" y="5983288"/>
          <p14:tracePt t="28242" x="5827713" y="5965825"/>
          <p14:tracePt t="28245" x="5827713" y="5932488"/>
          <p14:tracePt t="28249" x="5827713" y="5897563"/>
          <p14:tracePt t="28252" x="5827713" y="5864225"/>
          <p14:tracePt t="28268" x="5853113" y="5770563"/>
          <p14:tracePt t="28285" x="5862638" y="5710238"/>
          <p14:tracePt t="28302" x="5880100" y="5659438"/>
          <p14:tracePt t="28318" x="5880100" y="5634038"/>
          <p14:tracePt t="28321" x="5880100" y="5626100"/>
          <p14:tracePt t="28335" x="5880100" y="5616575"/>
          <p14:tracePt t="28355" x="5880100" y="5608638"/>
          <p14:tracePt t="28370" x="5880100" y="5600700"/>
          <p14:tracePt t="28399" x="5880100" y="5591175"/>
          <p14:tracePt t="28412" x="5880100" y="5583238"/>
          <p14:tracePt t="28420" x="5880100" y="5575300"/>
          <p14:tracePt t="28488" x="5880100" y="5565775"/>
          <p14:tracePt t="28675" x="5880100" y="5575300"/>
          <p14:tracePt t="28684" x="5870575" y="5591175"/>
          <p14:tracePt t="28692" x="5862638" y="5600700"/>
          <p14:tracePt t="28694" x="5845175" y="5626100"/>
          <p14:tracePt t="28702" x="5837238" y="5659438"/>
          <p14:tracePt t="28705" x="5827713" y="5668963"/>
          <p14:tracePt t="28718" x="5802313" y="5719763"/>
          <p14:tracePt t="28721" x="5794375" y="5745163"/>
          <p14:tracePt t="28734" x="5761038" y="5813425"/>
          <p14:tracePt t="28737" x="5751513" y="5829300"/>
          <p14:tracePt t="28752" x="5718175" y="5905500"/>
          <p14:tracePt t="28768" x="5683250" y="5973763"/>
          <p14:tracePt t="28785" x="5657850" y="6016625"/>
          <p14:tracePt t="28802" x="5649913" y="6049963"/>
          <p14:tracePt t="28818" x="5641975" y="6076950"/>
          <p14:tracePt t="28835" x="5641975" y="6092825"/>
          <p14:tracePt t="28852" x="5632450" y="6110288"/>
          <p14:tracePt t="28856" x="5632450" y="6118225"/>
          <p14:tracePt t="28875" x="5632450" y="6127750"/>
          <p14:tracePt t="28886" x="5624513" y="6143625"/>
          <p14:tracePt t="28904" x="5624513" y="6161088"/>
          <p14:tracePt t="28960" x="5616575" y="6169025"/>
          <p14:tracePt t="29128" x="5616575" y="6153150"/>
          <p14:tracePt t="29139" x="5599113" y="6143625"/>
          <p14:tracePt t="29142" x="5599113" y="6127750"/>
          <p14:tracePt t="29146" x="5599113" y="6118225"/>
          <p14:tracePt t="29148" x="5599113" y="6110288"/>
          <p14:tracePt t="29152" x="5599113" y="6092825"/>
          <p14:tracePt t="29168" x="5599113" y="6034088"/>
          <p14:tracePt t="29184" x="5599113" y="5973763"/>
          <p14:tracePt t="29202" x="5599113" y="5915025"/>
          <p14:tracePt t="29220" x="5599113" y="5872163"/>
          <p14:tracePt t="29222" x="5599113" y="5864225"/>
          <p14:tracePt t="29234" x="5599113" y="5854700"/>
          <p14:tracePt t="29251" x="5599113" y="5838825"/>
          <p14:tracePt t="29268" x="5599113" y="5829300"/>
          <p14:tracePt t="29271" x="5599113" y="5813425"/>
          <p14:tracePt t="29291" x="5599113" y="5795963"/>
          <p14:tracePt t="29303" x="5599113" y="5788025"/>
          <p14:tracePt t="29325" x="5599113" y="5770563"/>
          <p14:tracePt t="29337" x="5599113" y="5761038"/>
          <p14:tracePt t="29350" x="5599113" y="5753100"/>
          <p14:tracePt t="29369" x="5599113" y="5745163"/>
          <p14:tracePt t="29397" x="5599113" y="5735638"/>
          <p14:tracePt t="29413" x="5591175" y="5727700"/>
          <p14:tracePt t="29425" x="5591175" y="5719763"/>
          <p14:tracePt t="29447" x="5581650" y="5719763"/>
          <p14:tracePt t="29456" x="5573713" y="5710238"/>
          <p14:tracePt t="29472" x="5565775" y="5710238"/>
          <p14:tracePt t="29489" x="5548313" y="5710238"/>
          <p14:tracePt t="29516" x="5538788" y="5710238"/>
          <p14:tracePt t="29524" x="5522913" y="5710238"/>
          <p14:tracePt t="29537" x="5480050" y="5710238"/>
          <p14:tracePt t="29552" x="5394325" y="5710238"/>
          <p14:tracePt t="29568" x="5292725" y="5710238"/>
          <p14:tracePt t="29585" x="5183188" y="5710238"/>
          <p14:tracePt t="29602" x="5097463" y="5710238"/>
          <p14:tracePt t="29618" x="5029200" y="5710238"/>
          <p14:tracePt t="29622" x="5021263" y="5710238"/>
          <p14:tracePt t="29635" x="5013325" y="5710238"/>
          <p14:tracePt t="29660" x="4995863" y="5710238"/>
          <p14:tracePt t="29700" x="4978400" y="5710238"/>
          <p14:tracePt t="29735" x="4970463" y="5710238"/>
          <p14:tracePt t="29766" x="4962525" y="5710238"/>
          <p14:tracePt t="29898" x="4953000" y="5710238"/>
          <p14:tracePt t="29909" x="4953000" y="5719763"/>
          <p14:tracePt t="29921" x="4953000" y="5727700"/>
          <p14:tracePt t="29936" x="4953000" y="5745163"/>
          <p14:tracePt t="29940" x="4953000" y="5753100"/>
          <p14:tracePt t="29943" x="4953000" y="5761038"/>
          <p14:tracePt t="29950" x="4953000" y="5770563"/>
          <p14:tracePt t="29968" x="4953000" y="5821363"/>
          <p14:tracePt t="29984" x="4953000" y="5838825"/>
          <p14:tracePt t="30001" x="4962525" y="5872163"/>
          <p14:tracePt t="30017" x="4970463" y="5897563"/>
          <p14:tracePt t="30034" x="4995863" y="5922963"/>
          <p14:tracePt t="30037" x="4995863" y="5932488"/>
          <p14:tracePt t="30052" x="5021263" y="5957888"/>
          <p14:tracePt t="30068" x="5046663" y="5983288"/>
          <p14:tracePt t="30071" x="5046663" y="5999163"/>
          <p14:tracePt t="30084" x="5089525" y="6024563"/>
          <p14:tracePt t="30087" x="5089525" y="6042025"/>
          <p14:tracePt t="30100" x="5114925" y="6049963"/>
          <p14:tracePt t="30104" x="5114925" y="6059488"/>
          <p14:tracePt t="30105" x="5122863" y="6067425"/>
          <p14:tracePt t="30119" x="5157788" y="6092825"/>
          <p14:tracePt t="30134" x="5208588" y="6110288"/>
          <p14:tracePt t="30151" x="5259388" y="6135688"/>
          <p14:tracePt t="30167" x="5327650" y="6161088"/>
          <p14:tracePt t="30184" x="5421313" y="6178550"/>
          <p14:tracePt t="30201" x="5480050" y="6194425"/>
          <p14:tracePt t="30205" x="5497513" y="6194425"/>
          <p14:tracePt t="30218" x="5522913" y="6194425"/>
          <p14:tracePt t="30221" x="5530850" y="6194425"/>
          <p14:tracePt t="30234" x="5565775" y="6194425"/>
          <p14:tracePt t="30237" x="5573713" y="6194425"/>
          <p14:tracePt t="30259" x="5624513" y="6194425"/>
          <p14:tracePt t="30266" x="5649913" y="6194425"/>
          <p14:tracePt t="30270" x="5657850" y="6194425"/>
          <p14:tracePt t="30274" x="5667375" y="6194425"/>
          <p14:tracePt t="30277" x="5683250" y="6194425"/>
          <p14:tracePt t="30284" x="5700713" y="6194425"/>
          <p14:tracePt t="30288" x="5708650" y="6194425"/>
          <p14:tracePt t="30301" x="5743575" y="6194425"/>
          <p14:tracePt t="30303" x="5761038" y="6194425"/>
          <p14:tracePt t="30317" x="5802313" y="6194425"/>
          <p14:tracePt t="30334" x="5862638" y="6194425"/>
          <p14:tracePt t="30350" x="5905500" y="6194425"/>
          <p14:tracePt t="30367" x="5956300" y="6194425"/>
          <p14:tracePt t="30384" x="6015038" y="6194425"/>
          <p14:tracePt t="30387" x="6024563" y="6194425"/>
          <p14:tracePt t="30401" x="6075363" y="6194425"/>
          <p14:tracePt t="30417" x="6116638" y="6194425"/>
          <p14:tracePt t="30434" x="6159500" y="6194425"/>
          <p14:tracePt t="30437" x="6176963" y="6194425"/>
          <p14:tracePt t="30451" x="6202363" y="6194425"/>
          <p14:tracePt t="30454" x="6210300" y="6194425"/>
          <p14:tracePt t="30468" x="6261100" y="6186488"/>
          <p14:tracePt t="30484" x="6311900" y="6178550"/>
          <p14:tracePt t="30501" x="6364288" y="6169025"/>
          <p14:tracePt t="30518" x="6448425" y="6135688"/>
          <p14:tracePt t="30535" x="6524625" y="6118225"/>
          <p14:tracePt t="30552" x="6592888" y="6102350"/>
          <p14:tracePt t="30555" x="6610350" y="6092825"/>
          <p14:tracePt t="30558" x="6626225" y="6084888"/>
          <p14:tracePt t="30567" x="6643688" y="6076950"/>
          <p14:tracePt t="30584" x="6686550" y="6067425"/>
          <p14:tracePt t="30601" x="6704013" y="6067425"/>
          <p14:tracePt t="30617" x="6711950" y="6067425"/>
          <p14:tracePt t="30634" x="6719888" y="6049963"/>
          <p14:tracePt t="30651" x="6737350" y="6042025"/>
          <p14:tracePt t="30669" x="6745288" y="6024563"/>
          <p14:tracePt t="30685" x="6762750" y="6024563"/>
          <p14:tracePt t="30702" x="6780213" y="5999163"/>
          <p14:tracePt t="30718" x="6780213" y="5991225"/>
          <p14:tracePt t="30735" x="6788150" y="5983288"/>
          <p14:tracePt t="30752" x="6788150" y="5965825"/>
          <p14:tracePt t="30768" x="6788150" y="5948363"/>
          <p14:tracePt t="30772" x="6788150" y="5940425"/>
          <p14:tracePt t="30775" x="6770688" y="5940425"/>
          <p14:tracePt t="30783" x="6770688" y="5932488"/>
          <p14:tracePt t="30800" x="6745288" y="5897563"/>
          <p14:tracePt t="30803" x="6745288" y="5889625"/>
          <p14:tracePt t="30818" x="6729413" y="5864225"/>
          <p14:tracePt t="30834" x="6704013" y="5838825"/>
          <p14:tracePt t="30850" x="6678613" y="5813425"/>
          <p14:tracePt t="30867" x="6643688" y="5803900"/>
          <p14:tracePt t="30884" x="6626225" y="5788025"/>
          <p14:tracePt t="30900" x="6575425" y="5770563"/>
          <p14:tracePt t="30903" x="6559550" y="5770563"/>
          <p14:tracePt t="30917" x="6508750" y="5753100"/>
          <p14:tracePt t="30920" x="6491288" y="5753100"/>
          <p14:tracePt t="30934" x="6380163" y="5745163"/>
          <p14:tracePt t="30937" x="6364288" y="5727700"/>
          <p14:tracePt t="30950" x="6303963" y="5719763"/>
          <p14:tracePt t="30953" x="6286500" y="5719763"/>
          <p14:tracePt t="30967" x="6219825" y="5719763"/>
          <p14:tracePt t="30970" x="6210300" y="5719763"/>
          <p14:tracePt t="30984" x="6126163" y="5719763"/>
          <p14:tracePt t="31000" x="6057900" y="5719763"/>
          <p14:tracePt t="31017" x="5981700" y="5719763"/>
          <p14:tracePt t="31034" x="5888038" y="5719763"/>
          <p14:tracePt t="31051" x="5786438" y="5719763"/>
          <p14:tracePt t="31068" x="5692775" y="5719763"/>
          <p14:tracePt t="31072" x="5675313" y="5719763"/>
          <p14:tracePt t="31075" x="5641975" y="5727700"/>
          <p14:tracePt t="31078" x="5616575" y="5727700"/>
          <p14:tracePt t="31083" x="5599113" y="5727700"/>
          <p14:tracePt t="31100" x="5505450" y="5753100"/>
          <p14:tracePt t="31103" x="5480050" y="5753100"/>
          <p14:tracePt t="31117" x="5411788" y="5753100"/>
          <p14:tracePt t="31120" x="5386388" y="5753100"/>
          <p14:tracePt t="31135" x="5292725" y="5753100"/>
          <p14:tracePt t="31151" x="5233988" y="5753100"/>
          <p14:tracePt t="31153" x="5208588" y="5753100"/>
          <p14:tracePt t="31155" x="5191125" y="5753100"/>
          <p14:tracePt t="31166" x="5165725" y="5753100"/>
          <p14:tracePt t="31169" x="5148263" y="5753100"/>
          <p14:tracePt t="31184" x="5106988" y="5753100"/>
          <p14:tracePt t="31200" x="5072063" y="5753100"/>
          <p14:tracePt t="31217" x="5046663" y="5753100"/>
          <p14:tracePt t="31234" x="5029200" y="5753100"/>
          <p14:tracePt t="31237" x="5013325" y="5753100"/>
          <p14:tracePt t="31250" x="4995863" y="5753100"/>
          <p14:tracePt t="31267" x="4978400" y="5753100"/>
          <p14:tracePt t="31284" x="4945063" y="5753100"/>
          <p14:tracePt t="31301" x="4894263" y="5753100"/>
          <p14:tracePt t="31304" x="4876800" y="5753100"/>
          <p14:tracePt t="31307" x="4859338" y="5753100"/>
          <p14:tracePt t="31316" x="4826000" y="5753100"/>
          <p14:tracePt t="31318" x="4800600" y="5753100"/>
          <p14:tracePt t="31334" x="4757738" y="5753100"/>
          <p14:tracePt t="31350" x="4740275" y="5753100"/>
          <p14:tracePt t="31367" x="4724400" y="5753100"/>
          <p14:tracePt t="31388" x="4724400" y="5745163"/>
          <p14:tracePt t="31425" x="4714875" y="5745163"/>
          <p14:tracePt t="31682" x="4724400" y="5745163"/>
          <p14:tracePt t="31691" x="4740275" y="5745163"/>
          <p14:tracePt t="31704" x="4757738" y="5745163"/>
          <p14:tracePt t="31717" x="4783138" y="5745163"/>
          <p14:tracePt t="31734" x="4818063" y="5745163"/>
          <p14:tracePt t="31750" x="4859338" y="5745163"/>
          <p14:tracePt t="31753" x="4868863" y="5745163"/>
          <p14:tracePt t="31767" x="4884738" y="5745163"/>
          <p14:tracePt t="31770" x="4902200" y="5745163"/>
          <p14:tracePt t="31772" x="4910138" y="5745163"/>
          <p14:tracePt t="31783" x="4935538" y="5727700"/>
          <p14:tracePt t="31785" x="4953000" y="5727700"/>
          <p14:tracePt t="31800" x="4987925" y="5727700"/>
          <p14:tracePt t="31817" x="5029200" y="5727700"/>
          <p14:tracePt t="31833" x="5046663" y="5727700"/>
          <p14:tracePt t="31851" x="5054600" y="5727700"/>
          <p14:tracePt t="31868" x="5080000" y="5727700"/>
          <p14:tracePt t="31872" x="5089525" y="5727700"/>
          <p14:tracePt t="31875" x="5097463" y="5727700"/>
          <p14:tracePt t="31882" x="5106988" y="5727700"/>
          <p14:tracePt t="31900" x="5132388" y="5727700"/>
          <p14:tracePt t="31917" x="5165725" y="5727700"/>
          <p14:tracePt t="31920" x="5173663" y="5727700"/>
          <p14:tracePt t="31922" x="5183188" y="5727700"/>
          <p14:tracePt t="31932" x="5191125" y="5727700"/>
          <p14:tracePt t="31950" x="5224463" y="5727700"/>
          <p14:tracePt t="31967" x="5241925" y="5727700"/>
          <p14:tracePt t="31983" x="5267325" y="5727700"/>
          <p14:tracePt t="32000" x="5284788" y="5727700"/>
          <p14:tracePt t="32016" x="5318125" y="5727700"/>
          <p14:tracePt t="32033" x="5335588" y="5727700"/>
          <p14:tracePt t="32050" x="5378450" y="5727700"/>
          <p14:tracePt t="32054" x="5386388" y="5727700"/>
          <p14:tracePt t="32056" x="5403850" y="5727700"/>
          <p14:tracePt t="32058" x="5411788" y="5727700"/>
          <p14:tracePt t="32066" x="5437188" y="5727700"/>
          <p14:tracePt t="32082" x="5487988" y="5727700"/>
          <p14:tracePt t="32099" x="5538788" y="5727700"/>
          <p14:tracePt t="32116" x="5581650" y="5727700"/>
          <p14:tracePt t="32133" x="5616575" y="5727700"/>
          <p14:tracePt t="32136" x="5632450" y="5727700"/>
          <p14:tracePt t="32150" x="5683250" y="5727700"/>
          <p14:tracePt t="32167" x="5768975" y="5727700"/>
          <p14:tracePt t="32170" x="5776913" y="5727700"/>
          <p14:tracePt t="32172" x="5811838" y="5727700"/>
          <p14:tracePt t="32183" x="5853113" y="5727700"/>
          <p14:tracePt t="32185" x="5880100" y="5727700"/>
          <p14:tracePt t="32200" x="5972175" y="5727700"/>
          <p14:tracePt t="32216" x="6015038" y="5727700"/>
          <p14:tracePt t="32218" x="6032500" y="5727700"/>
          <p14:tracePt t="32233" x="6100763" y="5727700"/>
          <p14:tracePt t="32249" x="6194425" y="5727700"/>
          <p14:tracePt t="32266" x="6405563" y="5719763"/>
          <p14:tracePt t="32283" x="6600825" y="5719763"/>
          <p14:tracePt t="32299" x="6788150" y="5719763"/>
          <p14:tracePt t="32316" x="6907213" y="5719763"/>
          <p14:tracePt t="32333" x="6942138" y="5719763"/>
          <p14:tracePt t="32350" x="6950075" y="5719763"/>
          <p14:tracePt t="32367" x="6958013" y="5710238"/>
          <p14:tracePt t="32566" x="6950075" y="5710238"/>
          <p14:tracePt t="32575" x="6907213" y="5710238"/>
          <p14:tracePt t="32578" x="6889750" y="5710238"/>
          <p14:tracePt t="32584" x="6838950" y="5727700"/>
          <p14:tracePt t="32599" x="6762750" y="5753100"/>
          <p14:tracePt t="32600" x="6737350" y="5753100"/>
          <p14:tracePt t="32616" x="6592888" y="5778500"/>
          <p14:tracePt t="32633" x="6465888" y="5803900"/>
          <p14:tracePt t="32650" x="6303963" y="5829300"/>
          <p14:tracePt t="32666" x="6167438" y="5829300"/>
          <p14:tracePt t="32669" x="6134100" y="5829300"/>
          <p14:tracePt t="32672" x="6108700" y="5829300"/>
          <p14:tracePt t="32683" x="6040438" y="5829300"/>
          <p14:tracePt t="32685" x="6015038" y="5829300"/>
          <p14:tracePt t="32699" x="5837238" y="5829300"/>
          <p14:tracePt t="32716" x="5657850" y="5846763"/>
          <p14:tracePt t="32733" x="5505450" y="5854700"/>
          <p14:tracePt t="32736" x="5472113" y="5854700"/>
          <p14:tracePt t="32738" x="5429250" y="5854700"/>
          <p14:tracePt t="32749" x="5368925" y="5854700"/>
          <p14:tracePt t="32751" x="5343525" y="5854700"/>
          <p14:tracePt t="32766" x="5233988" y="5854700"/>
          <p14:tracePt t="32783" x="5140325" y="5854700"/>
          <p14:tracePt t="32800" x="5046663" y="5854700"/>
          <p14:tracePt t="32817" x="4978400" y="5854700"/>
          <p14:tracePt t="32833" x="4945063" y="5854700"/>
          <p14:tracePt t="32849" x="4910138" y="5854700"/>
          <p14:tracePt t="32867" x="4868863" y="5854700"/>
          <p14:tracePt t="32870" x="4859338" y="5854700"/>
          <p14:tracePt t="32873" x="4851400" y="5854700"/>
          <p14:tracePt t="32876" x="4843463" y="5854700"/>
          <p14:tracePt t="32882" x="4833938" y="5854700"/>
          <p14:tracePt t="32899" x="4791075" y="5854700"/>
          <p14:tracePt t="32916" x="4775200" y="5854700"/>
          <p14:tracePt t="32933" x="4765675" y="5854700"/>
          <p14:tracePt t="33084" x="4775200" y="5854700"/>
          <p14:tracePt t="33090" x="4791075" y="5864225"/>
          <p14:tracePt t="33095" x="4800600" y="5864225"/>
          <p14:tracePt t="33098" x="4826000" y="5864225"/>
          <p14:tracePt t="33102" x="4843463" y="5864225"/>
          <p14:tracePt t="33117" x="4935538" y="5864225"/>
          <p14:tracePt t="33132" x="5064125" y="5864225"/>
          <p14:tracePt t="33135" x="5097463" y="5864225"/>
          <p14:tracePt t="33149" x="5224463" y="5864225"/>
          <p14:tracePt t="33151" x="5259388" y="5864225"/>
          <p14:tracePt t="33167" x="5421313" y="5864225"/>
          <p14:tracePt t="33170" x="5454650" y="5864225"/>
          <p14:tracePt t="33182" x="5548313" y="5864225"/>
          <p14:tracePt t="33199" x="5683250" y="5864225"/>
          <p14:tracePt t="33215" x="5802313" y="5864225"/>
          <p14:tracePt t="33232" x="5905500" y="5864225"/>
          <p14:tracePt t="33249" x="5972175" y="5864225"/>
          <p14:tracePt t="33266" x="6015038" y="5864225"/>
          <p14:tracePt t="33283" x="6024563" y="5864225"/>
          <p14:tracePt t="33286" x="6032500" y="5864225"/>
          <p14:tracePt t="33299" x="6049963" y="5864225"/>
          <p14:tracePt t="33318" x="6083300" y="5864225"/>
          <p14:tracePt t="33339" x="6100763" y="5864225"/>
          <p14:tracePt t="33611" x="6083300" y="5864225"/>
          <p14:tracePt t="33616" x="6075363" y="5864225"/>
          <p14:tracePt t="33620" x="6065838" y="5864225"/>
          <p14:tracePt t="33649" x="5938838" y="5905500"/>
          <p14:tracePt t="33652" x="5921375" y="5905500"/>
          <p14:tracePt t="33666" x="5811838" y="5932488"/>
          <p14:tracePt t="33669" x="5768975" y="5940425"/>
          <p14:tracePt t="33682" x="5624513" y="5973763"/>
          <p14:tracePt t="33698" x="5386388" y="6034088"/>
          <p14:tracePt t="33701" x="5327650" y="6042025"/>
          <p14:tracePt t="33704" x="5267325" y="6049963"/>
          <p14:tracePt t="33717" x="5097463" y="6092825"/>
          <p14:tracePt t="33720" x="5054600" y="6102350"/>
          <p14:tracePt t="33732" x="4945063" y="6127750"/>
          <p14:tracePt t="33748" x="4808538" y="6161088"/>
          <p14:tracePt t="33765" x="4681538" y="6178550"/>
          <p14:tracePt t="33783" x="4562475" y="6194425"/>
          <p14:tracePt t="33799" x="4503738" y="6203950"/>
          <p14:tracePt t="33815" x="4460875" y="6203950"/>
          <p14:tracePt t="33839" x="4443413" y="6203950"/>
          <p14:tracePt t="33863" x="4435475" y="6203950"/>
          <p14:tracePt t="33873" x="4425950" y="6203950"/>
          <p14:tracePt t="33883" x="4418013" y="6203950"/>
          <p14:tracePt t="33887" x="4410075" y="6203950"/>
          <p14:tracePt t="33900" x="4400550" y="6203950"/>
          <p14:tracePt t="33916" x="4384675" y="6203950"/>
          <p14:tracePt t="34198" x="4392613" y="6203950"/>
          <p14:tracePt t="34204" x="4400550" y="6203950"/>
          <p14:tracePt t="34214" x="4425950" y="6194425"/>
          <p14:tracePt t="34223" x="4443413" y="6194425"/>
          <p14:tracePt t="34232" x="4451350" y="6186488"/>
          <p14:tracePt t="34249" x="4476750" y="6186488"/>
          <p14:tracePt t="34265" x="4503738" y="6178550"/>
          <p14:tracePt t="34267" x="4519613" y="6178550"/>
          <p14:tracePt t="34281" x="4545013" y="6169025"/>
          <p14:tracePt t="34298" x="4579938" y="6161088"/>
          <p14:tracePt t="34301" x="4595813" y="6161088"/>
          <p14:tracePt t="34316" x="4621213" y="6161088"/>
          <p14:tracePt t="34332" x="4664075" y="6153150"/>
          <p14:tracePt t="34348" x="4714875" y="6153150"/>
          <p14:tracePt t="34404" x="4724400" y="6153150"/>
          <p14:tracePt t="34434" x="4740275" y="6153150"/>
          <p14:tracePt t="34439" x="4749800" y="6153150"/>
          <p14:tracePt t="34447" x="4757738" y="6153150"/>
          <p14:tracePt t="34459" x="4765675" y="6153150"/>
          <p14:tracePt t="34467" x="4775200" y="6143625"/>
          <p14:tracePt t="34482" x="4800600" y="6143625"/>
          <p14:tracePt t="34485" x="4808538" y="6143625"/>
          <p14:tracePt t="34498" x="4843463" y="6135688"/>
          <p14:tracePt t="34515" x="4910138" y="6118225"/>
          <p14:tracePt t="34517" x="4919663" y="6118225"/>
          <p14:tracePt t="34520" x="4935538" y="6118225"/>
          <p14:tracePt t="34532" x="4962525" y="6118225"/>
          <p14:tracePt t="34548" x="4995863" y="6118225"/>
          <p14:tracePt t="34565" x="5038725" y="6118225"/>
          <p14:tracePt t="34583" x="5089525" y="6118225"/>
          <p14:tracePt t="34586" x="5097463" y="6118225"/>
          <p14:tracePt t="34598" x="5122863" y="6118225"/>
          <p14:tracePt t="34615" x="5199063" y="6118225"/>
          <p14:tracePt t="34631" x="5284788" y="6118225"/>
          <p14:tracePt t="34648" x="5368925" y="6084888"/>
          <p14:tracePt t="34651" x="5394325" y="6076950"/>
          <p14:tracePt t="34664" x="5462588" y="6067425"/>
          <p14:tracePt t="34667" x="5487988" y="6067425"/>
          <p14:tracePt t="34670" x="5505450" y="6067425"/>
          <p14:tracePt t="34683" x="5548313" y="6067425"/>
          <p14:tracePt t="34685" x="5565775" y="6067425"/>
          <p14:tracePt t="34698" x="5624513" y="6067425"/>
          <p14:tracePt t="34715" x="5683250" y="6067425"/>
          <p14:tracePt t="34718" x="5700713" y="6067425"/>
          <p14:tracePt t="34720" x="5718175" y="6067425"/>
          <p14:tracePt t="34732" x="5743575" y="6067425"/>
          <p14:tracePt t="34748" x="5776913" y="6067425"/>
          <p14:tracePt t="34765" x="5819775" y="6067425"/>
          <p14:tracePt t="34781" x="5870575" y="6067425"/>
          <p14:tracePt t="34798" x="5921375" y="6067425"/>
          <p14:tracePt t="34815" x="5989638" y="6067425"/>
          <p14:tracePt t="34832" x="6065838" y="6067425"/>
          <p14:tracePt t="34836" x="6100763" y="6067425"/>
          <p14:tracePt t="34839" x="6134100" y="6067425"/>
          <p14:tracePt t="34848" x="6194425" y="6067425"/>
          <p14:tracePt t="34864" x="6321425" y="6067425"/>
          <p14:tracePt t="34868" x="6354763" y="6067425"/>
          <p14:tracePt t="34870" x="6389688" y="6067425"/>
          <p14:tracePt t="34888" x="6516688" y="6067425"/>
          <p14:tracePt t="34890" x="6542088" y="6067425"/>
          <p14:tracePt t="34892" x="6559550" y="6067425"/>
          <p14:tracePt t="34897" x="6584950" y="6067425"/>
          <p14:tracePt t="34915" x="6686550" y="6067425"/>
          <p14:tracePt t="34918" x="6704013" y="6067425"/>
          <p14:tracePt t="34920" x="6729413" y="6067425"/>
          <p14:tracePt t="34932" x="6762750" y="6067425"/>
          <p14:tracePt t="34933" x="6788150" y="6067425"/>
          <p14:tracePt t="34948" x="6856413" y="6067425"/>
          <p14:tracePt t="34964" x="6899275" y="6067425"/>
          <p14:tracePt t="34981" x="6932613" y="6067425"/>
          <p14:tracePt t="34998" x="6942138" y="6067425"/>
          <p14:tracePt t="35015" x="6950075" y="6067425"/>
          <p14:tracePt t="35032" x="6958013" y="6067425"/>
          <p14:tracePt t="35218" x="6950075" y="6067425"/>
          <p14:tracePt t="35238" x="6942138" y="6067425"/>
          <p14:tracePt t="35271" x="6924675" y="6067425"/>
          <p14:tracePt t="35291" x="6924675" y="6076950"/>
          <p14:tracePt t="35367" x="6907213" y="6076950"/>
          <p14:tracePt t="35387" x="6899275" y="6076950"/>
          <p14:tracePt t="35412" x="6889750" y="6076950"/>
          <p14:tracePt t="35504" x="6881813" y="6084888"/>
          <p14:tracePt t="35547" x="6873875" y="6084888"/>
          <p14:tracePt t="35665" x="6864350" y="6084888"/>
          <p14:tracePt t="35675" x="6864350" y="6092825"/>
          <p14:tracePt t="37395" x="6856413" y="6092825"/>
          <p14:tracePt t="37420" x="6856413" y="6084888"/>
          <p14:tracePt t="37423" x="6856413" y="6067425"/>
          <p14:tracePt t="37426" x="6856413" y="6049963"/>
          <p14:tracePt t="37433" x="6856413" y="6042025"/>
          <p14:tracePt t="37447" x="6873875" y="6008688"/>
          <p14:tracePt t="37450" x="6873875" y="5999163"/>
          <p14:tracePt t="37453" x="6873875" y="5991225"/>
          <p14:tracePt t="37463" x="6873875" y="5973763"/>
          <p14:tracePt t="37465" x="6873875" y="5965825"/>
          <p14:tracePt t="37480" x="6873875" y="5940425"/>
          <p14:tracePt t="37496" x="6873875" y="5915025"/>
          <p14:tracePt t="37499" x="6873875" y="5905500"/>
          <p14:tracePt t="37513" x="6864350" y="5889625"/>
          <p14:tracePt t="37515" x="6864350" y="5880100"/>
          <p14:tracePt t="37530" x="6831013" y="5821363"/>
          <p14:tracePt t="37546" x="6770688" y="5735638"/>
          <p14:tracePt t="37563" x="6704013" y="5659438"/>
          <p14:tracePt t="37580" x="6653213" y="5616575"/>
          <p14:tracePt t="37583" x="6635750" y="5616575"/>
          <p14:tracePt t="37596" x="6567488" y="5575300"/>
          <p14:tracePt t="37613" x="6516688" y="5532438"/>
          <p14:tracePt t="37630" x="6465888" y="5497513"/>
          <p14:tracePt t="37646" x="6405563" y="5456238"/>
          <p14:tracePt t="37649" x="6389688" y="5456238"/>
          <p14:tracePt t="37652" x="6389688" y="5446713"/>
          <p14:tracePt t="37663" x="6364288" y="5430838"/>
          <p14:tracePt t="37664" x="6338888" y="5421313"/>
          <p14:tracePt t="37680" x="6296025" y="5387975"/>
          <p14:tracePt t="37696" x="6245225" y="5387975"/>
          <p14:tracePt t="37700" x="6245225" y="5370513"/>
          <p14:tracePt t="37701" x="6235700" y="5370513"/>
          <p14:tracePt t="37712" x="6210300" y="5362575"/>
          <p14:tracePt t="37715" x="6194425" y="5345113"/>
          <p14:tracePt t="37730" x="6159500" y="5345113"/>
          <p14:tracePt t="37746" x="6134100" y="5327650"/>
          <p14:tracePt t="37763" x="6108700" y="5327650"/>
          <p14:tracePt t="37780" x="6083300" y="5311775"/>
          <p14:tracePt t="37797" x="6057900" y="5311775"/>
          <p14:tracePt t="37813" x="6032500" y="5294313"/>
          <p14:tracePt t="37829" x="6015038" y="5294313"/>
          <p14:tracePt t="37846" x="5989638" y="5294313"/>
          <p14:tracePt t="37863" x="5972175" y="5286375"/>
          <p14:tracePt t="37866" x="5964238" y="5276850"/>
          <p14:tracePt t="37884" x="5938838" y="5260975"/>
          <p14:tracePt t="37891" x="5913438" y="5260975"/>
          <p14:tracePt t="37898" x="5905500" y="5243513"/>
          <p14:tracePt t="37903" x="5888038" y="5243513"/>
          <p14:tracePt t="37906" x="5870575" y="5243513"/>
          <p14:tracePt t="37912" x="5853113" y="5243513"/>
          <p14:tracePt t="37930" x="5819775" y="5218113"/>
          <p14:tracePt t="37946" x="5776913" y="5200650"/>
          <p14:tracePt t="37963" x="5761038" y="5200650"/>
          <p14:tracePt t="37979" x="5743575" y="5183188"/>
          <p14:tracePt t="37996" x="5735638" y="5183188"/>
          <p14:tracePt t="38013" x="5718175" y="5175250"/>
          <p14:tracePt t="38051" x="5708650" y="5175250"/>
          <p14:tracePt t="38075" x="5692775" y="5167313"/>
          <p14:tracePt t="38091" x="5683250" y="5167313"/>
          <p14:tracePt t="38103" x="5675313" y="5167313"/>
          <p14:tracePt t="38113" x="5657850" y="5167313"/>
          <p14:tracePt t="38130" x="5616575" y="5167313"/>
          <p14:tracePt t="38147" x="5581650" y="5167313"/>
          <p14:tracePt t="38162" x="5538788" y="5167313"/>
          <p14:tracePt t="38179" x="5513388" y="5157788"/>
          <p14:tracePt t="38196" x="5487988" y="5157788"/>
          <p14:tracePt t="38199" x="5487988" y="5149850"/>
          <p14:tracePt t="38212" x="5472113" y="5149850"/>
          <p14:tracePt t="38229" x="5454650" y="5141913"/>
          <p14:tracePt t="38266" x="5446713" y="5141913"/>
          <p14:tracePt t="38290" x="5429250" y="5141913"/>
          <p14:tracePt t="38305" x="5421313" y="5132388"/>
          <p14:tracePt t="38315" x="5411788" y="5132388"/>
          <p14:tracePt t="38327" x="5403850" y="5132388"/>
          <p14:tracePt t="38339" x="5394325" y="5124450"/>
          <p14:tracePt t="38347" x="5386388" y="5124450"/>
          <p14:tracePt t="38363" x="5378450" y="5116513"/>
          <p14:tracePt t="38391" x="5368925" y="5116513"/>
          <p14:tracePt t="38403" x="5360988" y="5116513"/>
          <p14:tracePt t="38473" x="5343525" y="5116513"/>
          <p14:tracePt t="39058" x="5335588" y="5116513"/>
          <p14:tracePt t="39512" x="5343525" y="5116513"/>
          <p14:tracePt t="39526" x="5360988" y="5116513"/>
          <p14:tracePt t="39531" x="5378450" y="5116513"/>
          <p14:tracePt t="39537" x="5386388" y="5116513"/>
          <p14:tracePt t="39540" x="5394325" y="5116513"/>
          <p14:tracePt t="39542" x="5403850" y="5116513"/>
          <p14:tracePt t="39546" x="5421313" y="5116513"/>
          <p14:tracePt t="39562" x="5446713" y="5116513"/>
          <p14:tracePt t="39578" x="5480050" y="5116513"/>
          <p14:tracePt t="39595" x="5513388" y="5116513"/>
          <p14:tracePt t="39611" x="5538788" y="5116513"/>
          <p14:tracePt t="39628" x="5573713" y="5116513"/>
          <p14:tracePt t="39645" x="5616575" y="5116513"/>
          <p14:tracePt t="39662" x="5649913" y="5116513"/>
          <p14:tracePt t="39665" x="5657850" y="5116513"/>
          <p14:tracePt t="39668" x="5675313" y="5116513"/>
          <p14:tracePt t="39683" x="5692775" y="5116513"/>
          <p14:tracePt t="39699" x="5726113" y="5116513"/>
          <p14:tracePt t="39713" x="5751513" y="5116513"/>
          <p14:tracePt t="39729" x="5786438" y="5116513"/>
          <p14:tracePt t="39732" x="5802313" y="5116513"/>
          <p14:tracePt t="39745" x="5827713" y="5116513"/>
          <p14:tracePt t="39748" x="5845175" y="5116513"/>
          <p14:tracePt t="39762" x="5895975" y="5116513"/>
          <p14:tracePt t="39778" x="5956300" y="5116513"/>
          <p14:tracePt t="39794" x="5997575" y="5116513"/>
          <p14:tracePt t="39811" x="6040438" y="5106988"/>
          <p14:tracePt t="39828" x="6083300" y="5099050"/>
          <p14:tracePt t="39831" x="6108700" y="5099050"/>
          <p14:tracePt t="39844" x="6167438" y="5099050"/>
          <p14:tracePt t="39861" x="6235700" y="5099050"/>
          <p14:tracePt t="39881" x="6311900" y="5091113"/>
          <p14:tracePt t="39895" x="6364288" y="5091113"/>
          <p14:tracePt t="39897" x="6380163" y="5091113"/>
          <p14:tracePt t="39913" x="6405563" y="5091113"/>
          <p14:tracePt t="39928" x="6440488" y="5091113"/>
          <p14:tracePt t="39929" x="6456363" y="5091113"/>
          <p14:tracePt t="39945" x="6534150" y="5091113"/>
          <p14:tracePt t="39962" x="6669088" y="5091113"/>
          <p14:tracePt t="39978" x="6788150" y="5091113"/>
          <p14:tracePt t="39995" x="6889750" y="5091113"/>
          <p14:tracePt t="40011" x="6975475" y="5091113"/>
          <p14:tracePt t="40028" x="7008813" y="5081588"/>
          <p14:tracePt t="40045" x="7018338" y="5081588"/>
          <p14:tracePt t="40073" x="7034213" y="5081588"/>
          <p14:tracePt t="40102" x="7043738" y="5081588"/>
          <p14:tracePt t="40372" x="7034213" y="5081588"/>
          <p14:tracePt t="40379" x="7026275" y="5081588"/>
          <p14:tracePt t="40388" x="6975475" y="5081588"/>
          <p14:tracePt t="40390" x="6950075" y="5081588"/>
          <p14:tracePt t="40398" x="6907213" y="5081588"/>
          <p14:tracePt t="40412" x="6805613" y="5099050"/>
          <p14:tracePt t="40415" x="6780213" y="5099050"/>
          <p14:tracePt t="40427" x="6711950" y="5099050"/>
          <p14:tracePt t="40448" x="6559550" y="5099050"/>
          <p14:tracePt t="40455" x="6491288" y="5099050"/>
          <p14:tracePt t="40458" x="6448425" y="5099050"/>
          <p14:tracePt t="40462" x="6405563" y="5099050"/>
          <p14:tracePt t="40478" x="6202363" y="5099050"/>
          <p14:tracePt t="40494" x="5913438" y="5099050"/>
          <p14:tracePt t="40511" x="5667375" y="5099050"/>
          <p14:tracePt t="40513" x="5616575" y="5099050"/>
          <p14:tracePt t="40528" x="5421313" y="5099050"/>
          <p14:tracePt t="40544" x="5292725" y="5099050"/>
          <p14:tracePt t="40561" x="5241925" y="5099050"/>
          <p14:tracePt t="40578" x="5216525" y="5099050"/>
          <p14:tracePt t="40605" x="5208588" y="5099050"/>
          <p14:tracePt t="40608" x="5199063" y="5099050"/>
          <p14:tracePt t="40633" x="5191125" y="5099050"/>
          <p14:tracePt t="40644" x="5183188" y="5099050"/>
          <p14:tracePt t="40668" x="5173663" y="5099050"/>
          <p14:tracePt t="40674" x="5157788" y="5099050"/>
          <p14:tracePt t="40695" x="5148263" y="5099050"/>
          <p14:tracePt t="40702" x="5132388" y="5099050"/>
          <p14:tracePt t="40712" x="5114925" y="5099050"/>
          <p14:tracePt t="40728" x="5106988" y="5081588"/>
          <p14:tracePt t="40744" x="5089525" y="5081588"/>
          <p14:tracePt t="40849" x="5089525" y="5073650"/>
          <p14:tracePt t="40874" x="5089525" y="5064125"/>
          <p14:tracePt t="40883" x="5097463" y="5056188"/>
          <p14:tracePt t="40897" x="5097463" y="5048250"/>
          <p14:tracePt t="40901" x="5106988" y="5048250"/>
          <p14:tracePt t="40913" x="5114925" y="5048250"/>
          <p14:tracePt t="40921" x="5132388" y="5038725"/>
          <p14:tracePt t="40928" x="5140325" y="5030788"/>
          <p14:tracePt t="40945" x="5165725" y="5022850"/>
          <p14:tracePt t="40962" x="5165725" y="5013325"/>
          <p14:tracePt t="40978" x="5183188" y="5005388"/>
          <p14:tracePt t="40981" x="5191125" y="5005388"/>
          <p14:tracePt t="40995" x="5199063" y="4997450"/>
          <p14:tracePt t="41011" x="5208588" y="4997450"/>
          <p14:tracePt t="41028" x="5241925" y="4987925"/>
          <p14:tracePt t="41045" x="5259388" y="4979988"/>
          <p14:tracePt t="41061" x="5276850" y="4979988"/>
          <p14:tracePt t="41077" x="5284788" y="4979988"/>
          <p14:tracePt t="41095" x="5302250" y="4979988"/>
          <p14:tracePt t="41141" x="5318125" y="4979988"/>
          <p14:tracePt t="41149" x="5318125" y="4972050"/>
          <p14:tracePt t="41162" x="5335588" y="4962525"/>
          <p14:tracePt t="41178" x="5353050" y="4962525"/>
          <p14:tracePt t="41194" x="5368925" y="4962525"/>
          <p14:tracePt t="41213" x="5394325" y="4962525"/>
          <p14:tracePt t="41228" x="5421313" y="4946650"/>
          <p14:tracePt t="41245" x="5429250" y="4946650"/>
          <p14:tracePt t="41248" x="5446713" y="4946650"/>
          <p14:tracePt t="41263" x="5462588" y="4946650"/>
          <p14:tracePt t="41281" x="5487988" y="4946650"/>
          <p14:tracePt t="41284" x="5497513" y="4946650"/>
          <p14:tracePt t="41286" x="5505450" y="4946650"/>
          <p14:tracePt t="41294" x="5522913" y="4946650"/>
          <p14:tracePt t="41311" x="5581650" y="4937125"/>
          <p14:tracePt t="41328" x="5657850" y="4929188"/>
          <p14:tracePt t="41344" x="5735638" y="4919663"/>
          <p14:tracePt t="41361" x="5802313" y="4903788"/>
          <p14:tracePt t="41378" x="5853113" y="4903788"/>
          <p14:tracePt t="41394" x="5888038" y="4894263"/>
          <p14:tracePt t="41398" x="5905500" y="4886325"/>
          <p14:tracePt t="41410" x="5938838" y="4886325"/>
          <p14:tracePt t="41413" x="5946775" y="4886325"/>
          <p14:tracePt t="41427" x="6007100" y="4886325"/>
          <p14:tracePt t="41444" x="6083300" y="4886325"/>
          <p14:tracePt t="41447" x="6100763" y="4886325"/>
          <p14:tracePt t="41460" x="6176963" y="4886325"/>
          <p14:tracePt t="41463" x="6202363" y="4886325"/>
          <p14:tracePt t="41477" x="6311900" y="4878388"/>
          <p14:tracePt t="41479" x="6354763" y="4878388"/>
          <p14:tracePt t="41495" x="6508750" y="4878388"/>
          <p14:tracePt t="41510" x="6618288" y="4878388"/>
          <p14:tracePt t="41527" x="6694488" y="4878388"/>
          <p14:tracePt t="41544" x="6711950" y="4878388"/>
          <p14:tracePt t="41561" x="6729413" y="4878388"/>
          <p14:tracePt t="41577" x="6762750" y="4878388"/>
          <p14:tracePt t="41594" x="6780213" y="4878388"/>
          <p14:tracePt t="41598" x="6788150" y="4878388"/>
          <p14:tracePt t="41601" x="6788150" y="4868863"/>
          <p14:tracePt t="41610" x="6797675" y="4868863"/>
          <p14:tracePt t="41627" x="6805613" y="4868863"/>
          <p14:tracePt t="41770" x="6797675" y="4868863"/>
          <p14:tracePt t="41780" x="6780213" y="4868863"/>
          <p14:tracePt t="41783" x="6770688" y="4868863"/>
          <p14:tracePt t="41787" x="6762750" y="4868863"/>
          <p14:tracePt t="41791" x="6745288" y="4878388"/>
          <p14:tracePt t="41794" x="6729413" y="4878388"/>
          <p14:tracePt t="41797" x="6711950" y="4886325"/>
          <p14:tracePt t="41815" x="6618288" y="4911725"/>
          <p14:tracePt t="41819" x="6584950" y="4911725"/>
          <p14:tracePt t="41822" x="6550025" y="4919663"/>
          <p14:tracePt t="41826" x="6499225" y="4946650"/>
          <p14:tracePt t="41844" x="6364288" y="4979988"/>
          <p14:tracePt t="41860" x="6194425" y="5013325"/>
          <p14:tracePt t="41863" x="6142038" y="5030788"/>
          <p14:tracePt t="41877" x="5964238" y="5091113"/>
          <p14:tracePt t="41880" x="5888038" y="5116513"/>
          <p14:tracePt t="41894" x="5591175" y="5192713"/>
          <p14:tracePt t="41910" x="5378450" y="5251450"/>
          <p14:tracePt t="41913" x="5318125" y="5276850"/>
          <p14:tracePt t="41927" x="5140325" y="5327650"/>
          <p14:tracePt t="41930" x="5046663" y="5345113"/>
          <p14:tracePt t="41945" x="4935538" y="5370513"/>
          <p14:tracePt t="41960" x="4894263" y="5370513"/>
          <p14:tracePt t="41977" x="4876800" y="5370513"/>
          <p14:tracePt t="41993" x="4868863" y="5387975"/>
          <p14:tracePt t="42032" x="4859338" y="5387975"/>
          <p14:tracePt t="42067" x="4851400" y="5387975"/>
          <p14:tracePt t="42080" x="4843463" y="5387975"/>
          <p14:tracePt t="42092" x="4833938" y="5387975"/>
          <p14:tracePt t="42100" x="4826000" y="5395913"/>
          <p14:tracePt t="42131" x="4818063" y="5395913"/>
          <p14:tracePt t="42142" x="4808538" y="5395913"/>
          <p14:tracePt t="42151" x="4800600" y="5395913"/>
          <p14:tracePt t="42290" x="4800600" y="5405438"/>
          <p14:tracePt t="42356" x="4808538" y="5405438"/>
          <p14:tracePt t="42390" x="4826000" y="5405438"/>
          <p14:tracePt t="42415" x="4843463" y="5405438"/>
          <p14:tracePt t="42425" x="4851400" y="5405438"/>
          <p14:tracePt t="42430" x="4859338" y="5405438"/>
          <p14:tracePt t="42444" x="4884738" y="5405438"/>
          <p14:tracePt t="42460" x="4919663" y="5405438"/>
          <p14:tracePt t="42477" x="4935538" y="5405438"/>
          <p14:tracePt t="42495" x="4970463" y="5405438"/>
          <p14:tracePt t="42511" x="4987925" y="5395913"/>
          <p14:tracePt t="42529" x="5038725" y="5395913"/>
          <p14:tracePt t="42533" x="5046663" y="5395913"/>
          <p14:tracePt t="42536" x="5054600" y="5395913"/>
          <p14:tracePt t="42545" x="5089525" y="5395913"/>
          <p14:tracePt t="42548" x="5097463" y="5395913"/>
          <p14:tracePt t="42560" x="5132388" y="5395913"/>
          <p14:tracePt t="42576" x="5140325" y="5395913"/>
          <p14:tracePt t="42593" x="5165725" y="5395913"/>
          <p14:tracePt t="42610" x="5183188" y="5387975"/>
          <p14:tracePt t="42626" x="5224463" y="5380038"/>
          <p14:tracePt t="42630" x="5241925" y="5370513"/>
          <p14:tracePt t="42632" x="5249863" y="5370513"/>
          <p14:tracePt t="42643" x="5292725" y="5362575"/>
          <p14:tracePt t="42660" x="5353050" y="5345113"/>
          <p14:tracePt t="42676" x="5411788" y="5327650"/>
          <p14:tracePt t="42693" x="5454650" y="5319713"/>
          <p14:tracePt t="42710" x="5497513" y="5319713"/>
          <p14:tracePt t="42726" x="5565775" y="5319713"/>
          <p14:tracePt t="42744" x="5743575" y="5302250"/>
          <p14:tracePt t="42760" x="5913438" y="5302250"/>
          <p14:tracePt t="42776" x="6075363" y="5294313"/>
          <p14:tracePt t="42793" x="6202363" y="5276850"/>
          <p14:tracePt t="42810" x="6261100" y="5276850"/>
          <p14:tracePt t="42826" x="6321425" y="5276850"/>
          <p14:tracePt t="42830" x="6329363" y="5276850"/>
          <p14:tracePt t="42844" x="6338888" y="5276850"/>
          <p14:tracePt t="42847" x="6364288" y="5276850"/>
          <p14:tracePt t="42859" x="6415088" y="5276850"/>
          <p14:tracePt t="42876" x="6516688" y="5276850"/>
          <p14:tracePt t="42880" x="6550025" y="5276850"/>
          <p14:tracePt t="42882" x="6567488" y="5276850"/>
          <p14:tracePt t="42893" x="6635750" y="5276850"/>
          <p14:tracePt t="42895" x="6669088" y="5276850"/>
          <p14:tracePt t="42909" x="6745288" y="5276850"/>
          <p14:tracePt t="42911" x="6762750" y="5276850"/>
          <p14:tracePt t="42927" x="6864350" y="5268913"/>
          <p14:tracePt t="42943" x="6967538" y="5268913"/>
          <p14:tracePt t="42960" x="7094538" y="5260975"/>
          <p14:tracePt t="42984" x="7246938" y="5251450"/>
          <p14:tracePt t="42989" x="7307263" y="5251450"/>
          <p14:tracePt t="42992" x="7323138" y="5251450"/>
          <p14:tracePt t="43009" x="7434263" y="5251450"/>
          <p14:tracePt t="43026" x="7527925" y="5235575"/>
          <p14:tracePt t="43029" x="7545388" y="5235575"/>
          <p14:tracePt t="43043" x="7570788" y="5235575"/>
          <p14:tracePt t="43045" x="7578725" y="5235575"/>
          <p14:tracePt t="43060" x="7604125" y="5226050"/>
          <p14:tracePt t="43076" x="7612063" y="5226050"/>
          <p14:tracePt t="43812" x="7621588" y="5218113"/>
          <p14:tracePt t="43826" x="7621588" y="5208588"/>
          <p14:tracePt t="43834" x="7621588" y="5192713"/>
          <p14:tracePt t="43843" x="7604125" y="5175250"/>
          <p14:tracePt t="43846" x="7604125" y="5157788"/>
          <p14:tracePt t="43848" x="7578725" y="5132388"/>
          <p14:tracePt t="43859" x="7570788" y="5081588"/>
          <p14:tracePt t="43862" x="7553325" y="5064125"/>
          <p14:tracePt t="43876" x="7485063" y="4954588"/>
          <p14:tracePt t="43881" x="7451725" y="4903788"/>
          <p14:tracePt t="43892" x="7358063" y="4749800"/>
          <p14:tracePt t="43895" x="7315200" y="4699000"/>
          <p14:tracePt t="43909" x="7221538" y="4554538"/>
          <p14:tracePt t="43911" x="7188200" y="4513263"/>
          <p14:tracePt t="43926" x="7112000" y="4445000"/>
          <p14:tracePt t="43942" x="7026275" y="4394200"/>
          <p14:tracePt t="43959" x="6889750" y="4359275"/>
          <p14:tracePt t="43976" x="6780213" y="4333875"/>
          <p14:tracePt t="43979" x="6754813" y="4333875"/>
          <p14:tracePt t="43982" x="6729413" y="4333875"/>
          <p14:tracePt t="43992" x="6678613" y="4333875"/>
          <p14:tracePt t="43995" x="6661150" y="4316413"/>
          <p14:tracePt t="43997" x="6643688" y="4316413"/>
          <p14:tracePt t="44009" x="6575425" y="4316413"/>
          <p14:tracePt t="44025" x="6440488" y="4351338"/>
          <p14:tracePt t="44042" x="6270625" y="4394200"/>
          <p14:tracePt t="44045" x="6235700" y="4410075"/>
          <p14:tracePt t="44058" x="6134100" y="4452938"/>
          <p14:tracePt t="44061" x="6108700" y="4470400"/>
          <p14:tracePt t="44076" x="6015038" y="4546600"/>
          <p14:tracePt t="44092" x="5946775" y="4614863"/>
          <p14:tracePt t="44109" x="5913438" y="4699000"/>
          <p14:tracePt t="44112" x="5913438" y="4708525"/>
          <p14:tracePt t="44127" x="5905500" y="4759325"/>
          <p14:tracePt t="44147" x="5905500" y="4767263"/>
          <p14:tracePt t="44196" x="5913438" y="4767263"/>
          <p14:tracePt t="44201" x="5930900" y="4749800"/>
          <p14:tracePt t="44205" x="5946775" y="4733925"/>
          <p14:tracePt t="44214" x="5989638" y="4691063"/>
          <p14:tracePt t="44225" x="6040438" y="4630738"/>
          <p14:tracePt t="44242" x="6100763" y="4521200"/>
          <p14:tracePt t="44258" x="6116638" y="4419600"/>
          <p14:tracePt t="44261" x="6116638" y="4402138"/>
          <p14:tracePt t="44275" x="6108700" y="4341813"/>
          <p14:tracePt t="44292" x="6091238" y="4325938"/>
          <p14:tracePt t="44309" x="6057900" y="4308475"/>
          <p14:tracePt t="44312" x="6040438" y="4308475"/>
          <p14:tracePt t="44314" x="6024563" y="4308475"/>
          <p14:tracePt t="44326" x="5938838" y="4333875"/>
          <p14:tracePt t="44342" x="5819775" y="4419600"/>
          <p14:tracePt t="44360" x="5657850" y="4554538"/>
          <p14:tracePt t="44363" x="5616575" y="4605338"/>
          <p14:tracePt t="44375" x="5497513" y="4724400"/>
          <p14:tracePt t="44392" x="5386388" y="4894263"/>
          <p14:tracePt t="44409" x="5259388" y="5141913"/>
          <p14:tracePt t="44425" x="5191125" y="5387975"/>
          <p14:tracePt t="44442" x="5157788" y="5608638"/>
          <p14:tracePt t="44446" x="5157788" y="5651500"/>
          <p14:tracePt t="44448" x="5157788" y="5694363"/>
          <p14:tracePt t="44458" x="5216525" y="5788025"/>
          <p14:tracePt t="44461" x="5241925" y="5821363"/>
          <p14:tracePt t="44476" x="5411788" y="5940425"/>
          <p14:tracePt t="44492" x="5599113" y="6008688"/>
          <p14:tracePt t="44508" x="5708650" y="6008688"/>
          <p14:tracePt t="44511" x="5718175" y="6008688"/>
          <p14:tracePt t="44513" x="5735638" y="6008688"/>
          <p14:tracePt t="44526" x="5743575" y="6008688"/>
          <p14:tracePt t="44542" x="5761038" y="6008688"/>
          <p14:tracePt t="44545" x="5768975" y="6008688"/>
          <p14:tracePt t="44559" x="5802313" y="5973763"/>
          <p14:tracePt t="44575" x="5837238" y="5922963"/>
          <p14:tracePt t="44592" x="5862638" y="5854700"/>
          <p14:tracePt t="44595" x="5870575" y="5854700"/>
          <p14:tracePt t="44609" x="5888038" y="5778500"/>
          <p14:tracePt t="44625" x="5913438" y="5702300"/>
          <p14:tracePt t="44645" x="5913438" y="5641975"/>
          <p14:tracePt t="44663" x="5905500" y="5616575"/>
          <p14:tracePt t="44677" x="5905500" y="5600700"/>
          <p14:tracePt t="44680" x="5895975" y="5591175"/>
          <p14:tracePt t="44710" x="5880100" y="5583238"/>
          <p14:tracePt t="44922" x="5870575" y="5583238"/>
          <p14:tracePt t="44927" x="5862638" y="5583238"/>
          <p14:tracePt t="44965" x="5853113" y="5583238"/>
          <p14:tracePt t="44983" x="5853113" y="5591175"/>
          <p14:tracePt t="44986" x="5845175" y="5600700"/>
          <p14:tracePt t="45047" x="5837238" y="5600700"/>
          <p14:tracePt t="45068" x="5827713" y="5608638"/>
          <p14:tracePt t="45074" x="5819775" y="5608638"/>
          <p14:tracePt t="45093" x="5811838" y="5616575"/>
          <p14:tracePt t="45170" x="5811838" y="5626100"/>
          <p14:tracePt t="45180" x="5811838" y="5634038"/>
          <p14:tracePt t="45192" x="5802313" y="5641975"/>
          <p14:tracePt t="45311" x="5811838" y="5641975"/>
          <p14:tracePt t="45322" x="5819775" y="5641975"/>
          <p14:tracePt t="45325" x="5827713" y="5641975"/>
          <p14:tracePt t="45329" x="5837238" y="5641975"/>
          <p14:tracePt t="45335" x="5845175" y="5634038"/>
          <p14:tracePt t="45347" x="5862638" y="5634038"/>
          <p14:tracePt t="45359" x="5862638" y="5626100"/>
          <p14:tracePt t="45375" x="5880100" y="5608638"/>
          <p14:tracePt t="45403" x="5895975" y="5608638"/>
          <p14:tracePt t="45409" x="5905500" y="5600700"/>
          <p14:tracePt t="45413" x="5905500" y="5591175"/>
          <p14:tracePt t="45426" x="5921375" y="5583238"/>
          <p14:tracePt t="45442" x="5946775" y="5565775"/>
          <p14:tracePt t="45460" x="5946775" y="5557838"/>
          <p14:tracePt t="45478" x="5956300" y="5540375"/>
          <p14:tracePt t="45482" x="5964238" y="5540375"/>
          <p14:tracePt t="45498" x="5972175" y="5524500"/>
          <p14:tracePt t="45536" x="5981700" y="5514975"/>
          <p14:tracePt t="45548" x="5989638" y="5514975"/>
          <p14:tracePt t="45568" x="6007100" y="5507038"/>
          <p14:tracePt t="45626" x="6007100" y="5497513"/>
          <p14:tracePt t="45638" x="6024563" y="5489575"/>
          <p14:tracePt t="45700" x="6032500" y="5489575"/>
          <p14:tracePt t="45705" x="6032500" y="5481638"/>
          <p14:tracePt t="45802" x="6032500" y="5464175"/>
          <p14:tracePt t="45823" x="6032500" y="5456238"/>
          <p14:tracePt t="45830" x="6032500" y="5446713"/>
          <p14:tracePt t="45841" x="6032500" y="5438775"/>
          <p14:tracePt t="45858" x="6040438" y="5430838"/>
          <p14:tracePt t="45861" x="6040438" y="5421313"/>
          <p14:tracePt t="45901" x="6040438" y="5405438"/>
          <p14:tracePt t="45905" x="6049963" y="5395913"/>
          <p14:tracePt t="45914" x="6049963" y="5387975"/>
          <p14:tracePt t="45925" x="6057900" y="5370513"/>
          <p14:tracePt t="45942" x="6057900" y="5353050"/>
          <p14:tracePt t="45959" x="6057900" y="5345113"/>
          <p14:tracePt t="45976" x="6057900" y="5327650"/>
          <p14:tracePt t="45994" x="6057900" y="5319713"/>
          <p14:tracePt t="46009" x="6057900" y="5311775"/>
          <p14:tracePt t="46012" x="6057900" y="5302250"/>
          <p14:tracePt t="46025" x="6049963" y="5294313"/>
          <p14:tracePt t="46042" x="6040438" y="5268913"/>
          <p14:tracePt t="46045" x="6040438" y="5260975"/>
          <p14:tracePt t="46048" x="6024563" y="5251450"/>
          <p14:tracePt t="46057" x="6024563" y="5243513"/>
          <p14:tracePt t="46074" x="6024563" y="5235575"/>
          <p14:tracePt t="46077" x="6024563" y="5226050"/>
          <p14:tracePt t="46091" x="6024563" y="5218113"/>
          <p14:tracePt t="46094" x="6024563" y="5208588"/>
          <p14:tracePt t="46108" x="6007100" y="5208588"/>
          <p14:tracePt t="46124" x="6007100" y="5200650"/>
          <p14:tracePt t="46141" x="6007100" y="5192713"/>
          <p14:tracePt t="46187" x="5997575" y="5183188"/>
          <p14:tracePt t="46195" x="5997575" y="5175250"/>
          <p14:tracePt t="46234" x="5997575" y="5167313"/>
          <p14:tracePt t="46274" x="5997575" y="5157788"/>
          <p14:tracePt t="46279" x="5997575" y="5149850"/>
          <p14:tracePt t="46294" x="5997575" y="5132388"/>
          <p14:tracePt t="46311" x="5997575" y="5124450"/>
          <p14:tracePt t="46326" x="5997575" y="5116513"/>
          <p14:tracePt t="46389" x="5997575" y="5106988"/>
          <p14:tracePt t="46402" x="5997575" y="5099050"/>
          <p14:tracePt t="46427" x="5989638" y="5091113"/>
          <p14:tracePt t="46515" x="5981700" y="5091113"/>
          <p14:tracePt t="46531" x="5972175" y="5091113"/>
          <p14:tracePt t="46573" x="5964238" y="5099050"/>
          <p14:tracePt t="46584" x="5956300" y="5106988"/>
          <p14:tracePt t="46596" x="5956300" y="5116513"/>
          <p14:tracePt t="46607" x="5956300" y="5132388"/>
          <p14:tracePt t="46611" x="5946775" y="5149850"/>
          <p14:tracePt t="46624" x="5913438" y="5200650"/>
          <p14:tracePt t="46641" x="5905500" y="5243513"/>
          <p14:tracePt t="46643" x="5905500" y="5260975"/>
          <p14:tracePt t="46646" x="5895975" y="5276850"/>
          <p14:tracePt t="46657" x="5888038" y="5302250"/>
          <p14:tracePt t="46674" x="5888038" y="5319713"/>
          <p14:tracePt t="46677" x="5888038" y="5337175"/>
          <p14:tracePt t="46690" x="5888038" y="5353050"/>
          <p14:tracePt t="46708" x="5888038" y="5370513"/>
          <p14:tracePt t="46724" x="5888038" y="5387975"/>
          <p14:tracePt t="46741" x="5888038" y="5395913"/>
          <p14:tracePt t="46744" x="5888038" y="5413375"/>
          <p14:tracePt t="46851" x="5905500" y="5395913"/>
          <p14:tracePt t="46861" x="5938838" y="5353050"/>
          <p14:tracePt t="46864" x="5956300" y="5327650"/>
          <p14:tracePt t="46879" x="5989638" y="5286375"/>
          <p14:tracePt t="46884" x="6015038" y="5243513"/>
          <p14:tracePt t="46891" x="6032500" y="5235575"/>
          <p14:tracePt t="46893" x="6040438" y="5218113"/>
          <p14:tracePt t="46908" x="6065838" y="5175250"/>
          <p14:tracePt t="46910" x="6075363" y="5157788"/>
          <p14:tracePt t="46926" x="6100763" y="5106988"/>
          <p14:tracePt t="46940" x="6100763" y="5073650"/>
          <p14:tracePt t="46957" x="6100763" y="5064125"/>
          <p14:tracePt t="47059" x="6100763" y="5073650"/>
          <p14:tracePt t="47072" x="6100763" y="5091113"/>
          <p14:tracePt t="47078" x="6100763" y="5106988"/>
          <p14:tracePt t="47083" x="6108700" y="5124450"/>
          <p14:tracePt t="47085" x="6116638" y="5132388"/>
          <p14:tracePt t="47089" x="6116638" y="5149850"/>
          <p14:tracePt t="47094" x="6116638" y="5157788"/>
          <p14:tracePt t="47107" x="6126163" y="5200650"/>
          <p14:tracePt t="47109" x="6126163" y="5208588"/>
          <p14:tracePt t="47124" x="6142038" y="5260975"/>
          <p14:tracePt t="47141" x="6142038" y="5294313"/>
          <p14:tracePt t="47145" x="6151563" y="5294313"/>
          <p14:tracePt t="47157" x="6167438" y="5302250"/>
          <p14:tracePt t="47174" x="6176963" y="5311775"/>
          <p14:tracePt t="47190" x="6184900" y="5319713"/>
          <p14:tracePt t="47214" x="6194425" y="5311775"/>
          <p14:tracePt t="47224" x="6210300" y="5294313"/>
          <p14:tracePt t="47227" x="6210300" y="5286375"/>
          <p14:tracePt t="47230" x="6219825" y="5276850"/>
          <p14:tracePt t="47240" x="6235700" y="5243513"/>
          <p14:tracePt t="47257" x="6286500" y="5167313"/>
          <p14:tracePt t="47273" x="6329363" y="5106988"/>
          <p14:tracePt t="47290" x="6354763" y="5064125"/>
          <p14:tracePt t="47293" x="6372225" y="5048250"/>
          <p14:tracePt t="47307" x="6389688" y="5022850"/>
          <p14:tracePt t="47310" x="6397625" y="5013325"/>
          <p14:tracePt t="47324" x="6405563" y="4979988"/>
          <p14:tracePt t="47383" x="6415088" y="4979988"/>
          <p14:tracePt t="47412" x="6415088" y="4997450"/>
          <p14:tracePt t="47417" x="6415088" y="5005388"/>
          <p14:tracePt t="47425" x="6415088" y="5030788"/>
          <p14:tracePt t="47428" x="6415088" y="5038725"/>
          <p14:tracePt t="47432" x="6415088" y="5056188"/>
          <p14:tracePt t="47440" x="6415088" y="5081588"/>
          <p14:tracePt t="47443" x="6415088" y="5099050"/>
          <p14:tracePt t="47456" x="6415088" y="5141913"/>
          <p14:tracePt t="47457" x="6415088" y="5149850"/>
          <p14:tracePt t="47473" x="6423025" y="5200650"/>
          <p14:tracePt t="47490" x="6448425" y="5235575"/>
          <p14:tracePt t="47507" x="6456363" y="5235575"/>
          <p14:tracePt t="47524" x="6465888" y="5251450"/>
          <p14:tracePt t="47545" x="6473825" y="5251450"/>
          <p14:tracePt t="47559" x="6483350" y="5251450"/>
          <p14:tracePt t="47562" x="6491288" y="5251450"/>
          <p14:tracePt t="47574" x="6508750" y="5226050"/>
          <p14:tracePt t="47590" x="6534150" y="5183188"/>
          <p14:tracePt t="47606" x="6567488" y="5124450"/>
          <p14:tracePt t="47623" x="6584950" y="5064125"/>
          <p14:tracePt t="47640" x="6600825" y="5005388"/>
          <p14:tracePt t="47643" x="6610350" y="4987925"/>
          <p14:tracePt t="47656" x="6610350" y="4962525"/>
          <p14:tracePt t="47660" x="6618288" y="4954588"/>
          <p14:tracePt t="47696" x="6626225" y="4954588"/>
          <p14:tracePt t="47709" x="6626225" y="4962525"/>
          <p14:tracePt t="47713" x="6626225" y="4979988"/>
          <p14:tracePt t="47724" x="6653213" y="5056188"/>
          <p14:tracePt t="47740" x="6678613" y="5183188"/>
          <p14:tracePt t="47757" x="6704013" y="5311775"/>
          <p14:tracePt t="47775" x="6737350" y="5430838"/>
          <p14:tracePt t="47790" x="6754813" y="5456238"/>
          <p14:tracePt t="47820" x="6762750" y="5456238"/>
          <p14:tracePt t="47832" x="6770688" y="5456238"/>
          <p14:tracePt t="47843" x="6780213" y="5430838"/>
          <p14:tracePt t="47847" x="6788150" y="5421313"/>
          <p14:tracePt t="47856" x="6797675" y="5380038"/>
          <p14:tracePt t="47860" x="6797675" y="5370513"/>
          <p14:tracePt t="47861" x="6813550" y="5345113"/>
          <p14:tracePt t="47873" x="6831013" y="5286375"/>
          <p14:tracePt t="47889" x="6848475" y="5208588"/>
          <p14:tracePt t="47893" x="6856413" y="5183188"/>
          <p14:tracePt t="47906" x="6856413" y="5149850"/>
          <p14:tracePt t="47909" x="6856413" y="5124450"/>
          <p14:tracePt t="47924" x="6864350" y="5091113"/>
          <p14:tracePt t="47940" x="6881813" y="5064125"/>
          <p14:tracePt t="48007" x="6889750" y="5073650"/>
          <p14:tracePt t="48012" x="6899275" y="5081588"/>
          <p14:tracePt t="48024" x="6899275" y="5116513"/>
          <p14:tracePt t="48028" x="6899275" y="5132388"/>
          <p14:tracePt t="48031" x="6899275" y="5141913"/>
          <p14:tracePt t="48040" x="6899275" y="5157788"/>
          <p14:tracePt t="48056" x="6907213" y="5192713"/>
          <p14:tracePt t="48059" x="6907213" y="5200650"/>
          <p14:tracePt t="48073" x="6907213" y="5226050"/>
          <p14:tracePt t="48090" x="6915150" y="5235575"/>
          <p14:tracePt t="48125" x="6924675" y="5218113"/>
          <p14:tracePt t="48130" x="6932613" y="5200650"/>
          <p14:tracePt t="48140" x="6942138" y="5149850"/>
          <p14:tracePt t="48156" x="6958013" y="5073650"/>
          <p14:tracePt t="48173" x="6958013" y="5022850"/>
          <p14:tracePt t="48190" x="6958013" y="5013325"/>
          <p14:tracePt t="48275" x="6958013" y="5022850"/>
          <p14:tracePt t="48288" x="6958013" y="5091113"/>
          <p14:tracePt t="48291" x="6958013" y="5116513"/>
          <p14:tracePt t="48295" x="6958013" y="5141913"/>
          <p14:tracePt t="48299" x="6958013" y="5157788"/>
          <p14:tracePt t="48303" x="6958013" y="5183188"/>
          <p14:tracePt t="48306" x="6958013" y="5218113"/>
          <p14:tracePt t="48323" x="6958013" y="5337175"/>
          <p14:tracePt t="48325" x="6958013" y="5362575"/>
          <p14:tracePt t="48340" x="7000875" y="5524500"/>
          <p14:tracePt t="48356" x="7077075" y="5745163"/>
          <p14:tracePt t="48374" x="7153275" y="5991225"/>
          <p14:tracePt t="48378" x="7170738" y="6042025"/>
          <p14:tracePt t="48390" x="7204075" y="6143625"/>
          <p14:tracePt t="48406" x="7246938" y="6246813"/>
          <p14:tracePt t="48423" x="7264400" y="6288088"/>
          <p14:tracePt t="48440" x="7272338" y="6297613"/>
          <p14:tracePt t="48497" x="7272338" y="6280150"/>
          <p14:tracePt t="48501" x="7272338" y="6246813"/>
          <p14:tracePt t="48507" x="7272338" y="6203950"/>
          <p14:tracePt t="48510" x="7307263" y="6127750"/>
          <p14:tracePt t="48523" x="7340600" y="5957888"/>
          <p14:tracePt t="48526" x="7340600" y="5915025"/>
          <p14:tracePt t="48527" x="7340600" y="5872163"/>
          <p14:tracePt t="48540" x="7340600" y="5753100"/>
          <p14:tracePt t="48555" x="7340600" y="5694363"/>
          <p14:tracePt t="48573" x="7332663" y="5694363"/>
          <p14:tracePt t="48627" x="7323138" y="5694363"/>
          <p14:tracePt t="48740" x="7315200" y="5694363"/>
          <p14:tracePt t="48748" x="7307263" y="5694363"/>
          <p14:tracePt t="48758" x="7289800" y="5710238"/>
          <p14:tracePt t="48762" x="7281863" y="5727700"/>
          <p14:tracePt t="48765" x="7272338" y="5735638"/>
          <p14:tracePt t="48768" x="7264400" y="5745163"/>
          <p14:tracePt t="48772" x="7256463" y="5761038"/>
          <p14:tracePt t="48790" x="7213600" y="5838825"/>
          <p14:tracePt t="48806" x="7153275" y="5905500"/>
          <p14:tracePt t="48822" x="7085013" y="5965825"/>
          <p14:tracePt t="48839" x="7069138" y="5983288"/>
          <p14:tracePt t="48856" x="7059613" y="5991225"/>
          <p14:tracePt t="48876" x="7051675" y="5991225"/>
          <p14:tracePt t="48890" x="7034213" y="5983288"/>
          <p14:tracePt t="48893" x="7018338" y="5957888"/>
          <p14:tracePt t="48906" x="6992938" y="5922963"/>
          <p14:tracePt t="48922" x="6958013" y="5846763"/>
          <p14:tracePt t="48924" x="6950075" y="5829300"/>
          <p14:tracePt t="48939" x="6932613" y="5803900"/>
          <p14:tracePt t="48941" x="6932613" y="5795963"/>
          <p14:tracePt t="48955" x="6924675" y="5795963"/>
          <p14:tracePt t="48982" x="6915150" y="5795963"/>
          <p14:tracePt t="48990" x="6899275" y="5821363"/>
          <p14:tracePt t="49006" x="6831013" y="5940425"/>
          <p14:tracePt t="49023" x="6719888" y="6084888"/>
          <p14:tracePt t="49027" x="6711950" y="6118225"/>
          <p14:tracePt t="49030" x="6694488" y="6143625"/>
          <p14:tracePt t="49039" x="6653213" y="6203950"/>
          <p14:tracePt t="49055" x="6610350" y="6262688"/>
          <p14:tracePt t="49072" x="6600825" y="6280150"/>
          <p14:tracePt t="49089" x="6584950" y="6288088"/>
          <p14:tracePt t="49106" x="6575425" y="6272213"/>
          <p14:tracePt t="49122" x="6534150" y="6211888"/>
          <p14:tracePt t="49126" x="6508750" y="6186488"/>
          <p14:tracePt t="49127" x="6508750" y="6169025"/>
          <p14:tracePt t="49140" x="6483350" y="6127750"/>
          <p14:tracePt t="49156" x="6465888" y="6110288"/>
          <p14:tracePt t="49194" x="6456363" y="6110288"/>
          <p14:tracePt t="49202" x="6448425" y="6110288"/>
          <p14:tracePt t="49210" x="6430963" y="6127750"/>
          <p14:tracePt t="49223" x="6405563" y="6153150"/>
          <p14:tracePt t="49227" x="6397625" y="6178550"/>
          <p14:tracePt t="49239" x="6380163" y="6194425"/>
          <p14:tracePt t="49256" x="6346825" y="6211888"/>
          <p14:tracePt t="49272" x="6346825" y="6221413"/>
          <p14:tracePt t="49289" x="6338888" y="6211888"/>
          <p14:tracePt t="49306" x="6321425" y="6169025"/>
          <p14:tracePt t="49309" x="6311900" y="6143625"/>
          <p14:tracePt t="49322" x="6270625" y="6092825"/>
          <p14:tracePt t="49325" x="6270625" y="6084888"/>
          <p14:tracePt t="49339" x="6253163" y="6059488"/>
          <p14:tracePt t="49341" x="6245225" y="6059488"/>
          <p14:tracePt t="49356" x="6235700" y="6049963"/>
          <p14:tracePt t="49373" x="6227763" y="6049963"/>
          <p14:tracePt t="49390" x="6194425" y="6067425"/>
          <p14:tracePt t="49408" x="6116638" y="6169025"/>
          <p14:tracePt t="49423" x="6024563" y="6288088"/>
          <p14:tracePt t="49428" x="5997575" y="6305550"/>
          <p14:tracePt t="49430" x="5972175" y="6323013"/>
          <p14:tracePt t="49438" x="5938838" y="6356350"/>
          <p14:tracePt t="49455" x="5905500" y="6365875"/>
          <p14:tracePt t="49472" x="5880100" y="6365875"/>
          <p14:tracePt t="49489" x="5862638" y="6330950"/>
          <p14:tracePt t="49492" x="5862638" y="6323013"/>
          <p14:tracePt t="49493" x="5845175" y="6297613"/>
          <p14:tracePt t="49505" x="5837238" y="6262688"/>
          <p14:tracePt t="49522" x="5819775" y="6237288"/>
          <p14:tracePt t="49539" x="5811838" y="6229350"/>
          <p14:tracePt t="49556" x="5802313" y="6229350"/>
          <p14:tracePt t="49572" x="5794375" y="6229350"/>
          <p14:tracePt t="49589" x="5768975" y="6254750"/>
          <p14:tracePt t="49594" x="5751513" y="6272213"/>
          <p14:tracePt t="49607" x="5718175" y="6297613"/>
          <p14:tracePt t="49623" x="5708650" y="6297613"/>
          <p14:tracePt t="49646" x="5692775" y="6297613"/>
          <p14:tracePt t="49656" x="5683250" y="6280150"/>
          <p14:tracePt t="49659" x="5675313" y="6262688"/>
          <p14:tracePt t="49662" x="5675313" y="6237288"/>
          <p14:tracePt t="49672" x="5649913" y="6161088"/>
          <p14:tracePt t="49689" x="5599113" y="5983288"/>
          <p14:tracePt t="49691" x="5581650" y="5957888"/>
          <p14:tracePt t="49705" x="5556250" y="5915025"/>
          <p14:tracePt t="49722" x="5548313" y="5915025"/>
          <p14:tracePt t="49739" x="5538788" y="5915025"/>
          <p14:tracePt t="49742" x="5530850" y="5915025"/>
          <p14:tracePt t="49756" x="5487988" y="5965825"/>
          <p14:tracePt t="49772" x="5403850" y="6067425"/>
          <p14:tracePt t="49789" x="5292725" y="6203950"/>
          <p14:tracePt t="49806" x="5191125" y="6297613"/>
          <p14:tracePt t="49822" x="5165725" y="6313488"/>
          <p14:tracePt t="49878" x="5157788" y="6313488"/>
          <p14:tracePt t="49934" x="5157788" y="6305550"/>
          <p14:tracePt t="49942" x="5165725" y="6297613"/>
          <p14:tracePt t="49947" x="5183188" y="6288088"/>
          <p14:tracePt t="49950" x="5208588" y="6280150"/>
          <p14:tracePt t="49954" x="5224463" y="6254750"/>
          <p14:tracePt t="49956" x="5259388" y="6237288"/>
          <p14:tracePt t="49972" x="5368925" y="6153150"/>
          <p14:tracePt t="49988" x="5487988" y="6049963"/>
          <p14:tracePt t="50006" x="5624513" y="5889625"/>
          <p14:tracePt t="50023" x="5718175" y="5753100"/>
          <p14:tracePt t="50039" x="5837238" y="5583238"/>
          <p14:tracePt t="50056" x="5972175" y="5380038"/>
          <p14:tracePt t="50061" x="6015038" y="5311775"/>
          <p14:tracePt t="50064" x="6049963" y="5251450"/>
          <p14:tracePt t="50072" x="6134100" y="5141913"/>
          <p14:tracePt t="50088" x="6245225" y="4987925"/>
          <p14:tracePt t="50091" x="6253163" y="4962525"/>
          <p14:tracePt t="50105" x="6270625" y="4929188"/>
          <p14:tracePt t="50107" x="6278563" y="4911725"/>
          <p14:tracePt t="50122" x="6286500" y="4894263"/>
          <p14:tracePt t="50139" x="6296025" y="4886325"/>
          <p14:tracePt t="50157" x="6311900" y="4860925"/>
          <p14:tracePt t="50173" x="6364288" y="4827588"/>
          <p14:tracePt t="50189" x="6380163" y="4767263"/>
          <p14:tracePt t="50193" x="6389688" y="4741863"/>
          <p14:tracePt t="50205" x="6405563" y="4683125"/>
          <p14:tracePt t="50208" x="6415088" y="4665663"/>
          <p14:tracePt t="50222" x="6423025" y="4614863"/>
          <p14:tracePt t="50238" x="6430963" y="4564063"/>
          <p14:tracePt t="50255" x="6440488" y="4521200"/>
          <p14:tracePt t="50272" x="6456363" y="4460875"/>
          <p14:tracePt t="50288" x="6456363" y="4435475"/>
          <p14:tracePt t="50313" x="6456363" y="4419600"/>
          <p14:tracePt t="50406" x="6456363" y="4410075"/>
          <p14:tracePt t="50413" x="6456363" y="4402138"/>
          <p14:tracePt t="50422" x="6456363" y="4394200"/>
          <p14:tracePt t="50438" x="6448425" y="4368800"/>
          <p14:tracePt t="50502" x="6440488" y="4368800"/>
          <p14:tracePt t="50507" x="6423025" y="4384675"/>
          <p14:tracePt t="50511" x="6405563" y="4402138"/>
          <p14:tracePt t="50538" x="6354763" y="4495800"/>
          <p14:tracePt t="50554" x="6329363" y="4546600"/>
          <p14:tracePt t="50557" x="6329363" y="4554538"/>
          <p14:tracePt t="50575" x="6311900" y="4589463"/>
          <p14:tracePt t="50579" x="6303963" y="4605338"/>
          <p14:tracePt t="50589" x="6296025" y="4622800"/>
          <p14:tracePt t="50605" x="6286500" y="4622800"/>
          <p14:tracePt t="50626" x="6278563" y="4630738"/>
          <p14:tracePt t="50646" x="6270625" y="4630738"/>
          <p14:tracePt t="50666" x="6270625" y="4622800"/>
          <p14:tracePt t="50671" x="6270625" y="4614863"/>
          <p14:tracePt t="50688" x="6270625" y="4579938"/>
          <p14:tracePt t="50691" x="6270625" y="4564063"/>
          <p14:tracePt t="50704" x="6270625" y="4546600"/>
          <p14:tracePt t="50706" x="6270625" y="4538663"/>
          <p14:tracePt t="50784" x="6261100" y="4538663"/>
          <p14:tracePt t="50790" x="6253163" y="4546600"/>
          <p14:tracePt t="50802" x="6235700" y="4554538"/>
          <p14:tracePt t="50819" x="6227763" y="4554538"/>
          <p14:tracePt t="50851" x="6219825" y="4554538"/>
          <p14:tracePt t="50859" x="6202363" y="4529138"/>
          <p14:tracePt t="50875" x="6151563" y="4470400"/>
          <p14:tracePt t="50880" x="6142038" y="4452938"/>
          <p14:tracePt t="50883" x="6126163" y="4427538"/>
          <p14:tracePt t="50887" x="6126163" y="4419600"/>
          <p14:tracePt t="50905" x="6083300" y="4384675"/>
          <p14:tracePt t="50926" x="6075363" y="4384675"/>
          <p14:tracePt t="50938" x="6057900" y="4402138"/>
          <p14:tracePt t="50941" x="6040438" y="4419600"/>
          <p14:tracePt t="50954" x="5989638" y="4495800"/>
          <p14:tracePt t="50957" x="5964238" y="4529138"/>
          <p14:tracePt t="50960" x="5938838" y="4554538"/>
          <p14:tracePt t="50972" x="5880100" y="4622800"/>
          <p14:tracePt t="50988" x="5837238" y="4683125"/>
          <p14:tracePt t="51004" x="5837238" y="4699000"/>
          <p14:tracePt t="51022" x="5827713" y="4699000"/>
          <p14:tracePt t="51043" x="5827713" y="4691063"/>
          <p14:tracePt t="51056" x="5811838" y="4673600"/>
          <p14:tracePt t="51060" x="5811838" y="4657725"/>
          <p14:tracePt t="51073" x="5811838" y="4648200"/>
          <p14:tracePt t="51127" x="5802313" y="4648200"/>
          <p14:tracePt t="51138" x="5794375" y="4648200"/>
          <p14:tracePt t="51145" x="5786438" y="4657725"/>
          <p14:tracePt t="51157" x="5768975" y="4683125"/>
          <p14:tracePt t="51161" x="5768975" y="4691063"/>
          <p14:tracePt t="51335" x="5768975" y="4699000"/>
          <p14:tracePt t="51359" x="5776913" y="4699000"/>
          <p14:tracePt t="51367" x="5794375" y="4699000"/>
          <p14:tracePt t="51373" x="5802313" y="4699000"/>
          <p14:tracePt t="51393" x="5811838" y="4699000"/>
          <p14:tracePt t="51409" x="5819775" y="4699000"/>
          <p14:tracePt t="60666" x="5880100" y="4683125"/>
          <p14:tracePt t="60669" x="5905500" y="4683125"/>
          <p14:tracePt t="60672" x="5913438" y="4673600"/>
          <p14:tracePt t="60678" x="5921375" y="4665663"/>
          <p14:tracePt t="60713" x="5930900" y="4648200"/>
          <p14:tracePt t="60740" x="5921375" y="4648200"/>
          <p14:tracePt t="60747" x="5845175" y="4630738"/>
          <p14:tracePt t="60754" x="5708650" y="4597400"/>
          <p14:tracePt t="60756" x="5624513" y="4572000"/>
          <p14:tracePt t="60765" x="5394325" y="4538663"/>
          <p14:tracePt t="60782" x="5029200" y="4538663"/>
          <p14:tracePt t="60798" x="4902200" y="4538663"/>
          <p14:tracePt t="60801" x="4884738" y="4538663"/>
          <p14:tracePt t="60815" x="4868863" y="4538663"/>
          <p14:tracePt t="60832" x="4833938" y="4546600"/>
          <p14:tracePt t="60835" x="4818063" y="4564063"/>
          <p14:tracePt t="60848" x="4749800" y="4665663"/>
          <p14:tracePt t="60851" x="4732338" y="4708525"/>
          <p14:tracePt t="60866" x="4613275" y="4987925"/>
          <p14:tracePt t="60882" x="4562475" y="5276850"/>
          <p14:tracePt t="60887" x="4562475" y="5362575"/>
          <p14:tracePt t="60899" x="4562475" y="5565775"/>
          <p14:tracePt t="60915" x="4638675" y="5788025"/>
          <p14:tracePt t="60917" x="4673600" y="5838825"/>
          <p14:tracePt t="60932" x="4800600" y="5983288"/>
          <p14:tracePt t="60949" x="5013325" y="6084888"/>
          <p14:tracePt t="60965" x="5208588" y="6102350"/>
          <p14:tracePt t="60969" x="5249863" y="6102350"/>
          <p14:tracePt t="60982" x="5368925" y="6102350"/>
          <p14:tracePt t="60986" x="5394325" y="6102350"/>
          <p14:tracePt t="60988" x="5421313" y="6092825"/>
          <p14:tracePt t="60998" x="5487988" y="6059488"/>
          <p14:tracePt t="61015" x="5794375" y="5846763"/>
          <p14:tracePt t="61031" x="6194425" y="5524500"/>
          <p14:tracePt t="61048" x="6575425" y="5192713"/>
          <p14:tracePt t="61051" x="6653213" y="5116513"/>
          <p14:tracePt t="61054" x="6737350" y="5048250"/>
          <p14:tracePt t="61065" x="6831013" y="4919663"/>
          <p14:tracePt t="61067" x="6881813" y="4852988"/>
          <p14:tracePt t="61082" x="6983413" y="4665663"/>
          <p14:tracePt t="61098" x="7000875" y="4589463"/>
          <p14:tracePt t="61115" x="6992938" y="4546600"/>
          <p14:tracePt t="61118" x="6975475" y="4529138"/>
          <p14:tracePt t="61120" x="6975475" y="4521200"/>
          <p14:tracePt t="61132" x="6950075" y="4478338"/>
          <p14:tracePt t="61148" x="6915150" y="4445000"/>
          <p14:tracePt t="61165" x="6873875" y="4384675"/>
          <p14:tracePt t="61181" x="6762750" y="4325938"/>
          <p14:tracePt t="61198" x="6592888" y="4240213"/>
          <p14:tracePt t="61202" x="6550025" y="4232275"/>
          <p14:tracePt t="61204" x="6516688" y="4224338"/>
          <p14:tracePt t="61214" x="6423025" y="4189413"/>
          <p14:tracePt t="61218" x="6389688" y="4181475"/>
          <p14:tracePt t="61219" x="6364288" y="4164013"/>
          <p14:tracePt t="61237" x="6303963" y="4156075"/>
          <p14:tracePt t="61243" x="6296025" y="4146550"/>
          <p14:tracePt t="61247" x="6278563" y="4146550"/>
          <p14:tracePt t="61254" x="6270625" y="4138613"/>
          <p14:tracePt t="61265" x="6261100" y="4138613"/>
          <p14:tracePt t="61268" x="6245225" y="4138613"/>
          <p14:tracePt t="61282" x="6184900" y="4138613"/>
          <p14:tracePt t="61298" x="6040438" y="4156075"/>
          <p14:tracePt t="61315" x="5853113" y="4206875"/>
          <p14:tracePt t="61332" x="5548313" y="4300538"/>
          <p14:tracePt t="61348" x="5335588" y="4410075"/>
          <p14:tracePt t="61365" x="5140325" y="4529138"/>
          <p14:tracePt t="61370" x="5106988" y="4554538"/>
          <p14:tracePt t="61372" x="5080000" y="4579938"/>
          <p14:tracePt t="61381" x="5013325" y="4630738"/>
          <p14:tracePt t="61403" x="4919663" y="4749800"/>
          <p14:tracePt t="61409" x="4902200" y="4792663"/>
          <p14:tracePt t="61412" x="4894263" y="4810125"/>
          <p14:tracePt t="61417" x="4884738" y="4835525"/>
          <p14:tracePt t="61431" x="4884738" y="4929188"/>
          <p14:tracePt t="61448" x="4962525" y="5056188"/>
          <p14:tracePt t="61451" x="4995863" y="5091113"/>
          <p14:tracePt t="61465" x="5122863" y="5200650"/>
          <p14:tracePt t="61467" x="5173663" y="5243513"/>
          <p14:tracePt t="61482" x="5403850" y="5345113"/>
          <p14:tracePt t="61502" x="5657850" y="5395913"/>
          <p14:tracePt t="61508" x="5802313" y="5395913"/>
          <p14:tracePt t="61512" x="5870575" y="5395913"/>
          <p14:tracePt t="61518" x="5946775" y="5370513"/>
          <p14:tracePt t="61519" x="6024563" y="5353050"/>
          <p14:tracePt t="61530" x="6278563" y="5260975"/>
          <p14:tracePt t="61532" x="6329363" y="5235575"/>
          <p14:tracePt t="61552" x="6567488" y="5081588"/>
          <p14:tracePt t="61555" x="6618288" y="5056188"/>
          <p14:tracePt t="61566" x="6745288" y="4937125"/>
          <p14:tracePt t="61571" x="6780213" y="4903788"/>
          <p14:tracePt t="61573" x="6831013" y="4843463"/>
          <p14:tracePt t="61582" x="6907213" y="4767263"/>
          <p14:tracePt t="61586" x="6950075" y="4733925"/>
          <p14:tracePt t="61588" x="7000875" y="4683125"/>
          <p14:tracePt t="61598" x="7069138" y="4605338"/>
          <p14:tracePt t="61614" x="7137400" y="4452938"/>
          <p14:tracePt t="61618" x="7153275" y="4419600"/>
          <p14:tracePt t="61619" x="7162800" y="4384675"/>
          <p14:tracePt t="61631" x="7188200" y="4283075"/>
          <p14:tracePt t="61648" x="7204075" y="4164013"/>
          <p14:tracePt t="61665" x="7196138" y="4070350"/>
          <p14:tracePt t="61682" x="7170738" y="4019550"/>
          <p14:tracePt t="61698" x="7127875" y="3994150"/>
          <p14:tracePt t="61715" x="7059613" y="3968750"/>
          <p14:tracePt t="61732" x="6958013" y="3968750"/>
          <p14:tracePt t="61748" x="6823075" y="3994150"/>
          <p14:tracePt t="61765" x="6737350" y="4019550"/>
          <p14:tracePt t="61767" x="6704013" y="4027488"/>
          <p14:tracePt t="61782" x="6534150" y="4070350"/>
          <p14:tracePt t="61785" x="6499225" y="4070350"/>
          <p14:tracePt t="61788" x="6456363" y="4079875"/>
          <p14:tracePt t="61798" x="6346825" y="4113213"/>
          <p14:tracePt t="61801" x="6286500" y="4130675"/>
          <p14:tracePt t="61814" x="6116638" y="4181475"/>
          <p14:tracePt t="61817" x="6057900" y="4189413"/>
          <p14:tracePt t="61831" x="5827713" y="4257675"/>
          <p14:tracePt t="61848" x="5632450" y="4351338"/>
          <p14:tracePt t="61864" x="5487988" y="4427538"/>
          <p14:tracePt t="61867" x="5454650" y="4445000"/>
          <p14:tracePt t="61884" x="5360988" y="4521200"/>
          <p14:tracePt t="61898" x="5302250" y="4572000"/>
          <p14:tracePt t="61915" x="5276850" y="4622800"/>
          <p14:tracePt t="61932" x="5241925" y="4691063"/>
          <p14:tracePt t="61948" x="5233988" y="4749800"/>
          <p14:tracePt t="61964" x="5233988" y="4802188"/>
          <p14:tracePt t="61981" x="5233988" y="4860925"/>
          <p14:tracePt t="61998" x="5259388" y="4911725"/>
          <p14:tracePt t="62001" x="5276850" y="4929188"/>
          <p14:tracePt t="62004" x="5284788" y="4937125"/>
          <p14:tracePt t="62014" x="5335588" y="4962525"/>
          <p14:tracePt t="62017" x="5360988" y="4979988"/>
          <p14:tracePt t="62031" x="5522913" y="5005388"/>
          <p14:tracePt t="62033" x="5599113" y="5013325"/>
          <p14:tracePt t="62047" x="5956300" y="5048250"/>
          <p14:tracePt t="62064" x="6346825" y="5048250"/>
          <p14:tracePt t="62067" x="6430963" y="5048250"/>
          <p14:tracePt t="62081" x="6653213" y="5048250"/>
          <p14:tracePt t="62084" x="6719888" y="5048250"/>
          <p14:tracePt t="62086" x="6780213" y="5048250"/>
          <p14:tracePt t="62098" x="6932613" y="5030788"/>
          <p14:tracePt t="62114" x="7051675" y="4979988"/>
          <p14:tracePt t="62131" x="7127875" y="4919663"/>
          <p14:tracePt t="62148" x="7188200" y="4852988"/>
          <p14:tracePt t="62164" x="7229475" y="4775200"/>
          <p14:tracePt t="62181" x="7272338" y="4683125"/>
          <p14:tracePt t="62197" x="7315200" y="4597400"/>
          <p14:tracePt t="62221" x="7348538" y="4460875"/>
          <p14:tracePt t="62226" x="7348538" y="4419600"/>
          <p14:tracePt t="62231" x="7348538" y="4402138"/>
          <p14:tracePt t="62236" x="7340600" y="4368800"/>
          <p14:tracePt t="62240" x="7332663" y="4351338"/>
          <p14:tracePt t="62242" x="7332663" y="4341813"/>
          <p14:tracePt t="62245" x="7323138" y="4333875"/>
          <p14:tracePt t="62251" x="7307263" y="4325938"/>
          <p14:tracePt t="62264" x="7297738" y="4300538"/>
          <p14:tracePt t="62267" x="7281863" y="4291013"/>
          <p14:tracePt t="62281" x="7246938" y="4265613"/>
          <p14:tracePt t="62283" x="7239000" y="4265613"/>
          <p14:tracePt t="62286" x="7221538" y="4257675"/>
          <p14:tracePt t="62298" x="7196138" y="4249738"/>
          <p14:tracePt t="62315" x="7137400" y="4232275"/>
          <p14:tracePt t="62331" x="7043738" y="4232275"/>
          <p14:tracePt t="62335" x="6992938" y="4232275"/>
          <p14:tracePt t="62336" x="6950075" y="4240213"/>
          <p14:tracePt t="62348" x="6788150" y="4265613"/>
          <p14:tracePt t="62364" x="6567488" y="4291013"/>
          <p14:tracePt t="62381" x="6405563" y="4291013"/>
          <p14:tracePt t="62382" x="6364288" y="4291013"/>
          <p14:tracePt t="62397" x="6219825" y="4291013"/>
          <p14:tracePt t="62414" x="6032500" y="4291013"/>
          <p14:tracePt t="62418" x="5972175" y="4291013"/>
          <p14:tracePt t="62420" x="5930900" y="4291013"/>
          <p14:tracePt t="62430" x="5827713" y="4308475"/>
          <p14:tracePt t="62447" x="5591175" y="4376738"/>
          <p14:tracePt t="62464" x="5421313" y="4410075"/>
          <p14:tracePt t="62467" x="5394325" y="4419600"/>
          <p14:tracePt t="62480" x="5353050" y="4452938"/>
          <p14:tracePt t="62483" x="5335588" y="4460875"/>
          <p14:tracePt t="62498" x="5284788" y="4486275"/>
          <p14:tracePt t="62514" x="5224463" y="4529138"/>
          <p14:tracePt t="62530" x="5157788" y="4572000"/>
          <p14:tracePt t="62548" x="5064125" y="4640263"/>
          <p14:tracePt t="62564" x="5021263" y="4665663"/>
          <p14:tracePt t="62581" x="4962525" y="4708525"/>
          <p14:tracePt t="62597" x="4876800" y="4775200"/>
          <p14:tracePt t="62614" x="4818063" y="4860925"/>
          <p14:tracePt t="62617" x="4800600" y="4878388"/>
          <p14:tracePt t="62630" x="4765675" y="4962525"/>
          <p14:tracePt t="62633" x="4765675" y="4987925"/>
          <p14:tracePt t="62647" x="4724400" y="5141913"/>
          <p14:tracePt t="62664" x="4689475" y="5286375"/>
          <p14:tracePt t="62667" x="4673600" y="5319713"/>
          <p14:tracePt t="62683" x="4646613" y="5497513"/>
          <p14:tracePt t="62700" x="4656138" y="5694363"/>
          <p14:tracePt t="62716" x="4740275" y="5864225"/>
          <p14:tracePt t="62720" x="4765675" y="5897563"/>
          <p14:tracePt t="62724" x="4808538" y="5922963"/>
          <p14:tracePt t="62727" x="4843463" y="5932488"/>
          <p14:tracePt t="62730" x="4876800" y="5948363"/>
          <p14:tracePt t="62748" x="5003800" y="5983288"/>
          <p14:tracePt t="62764" x="5080000" y="5983288"/>
          <p14:tracePt t="62781" x="5165725" y="5983288"/>
          <p14:tracePt t="62797" x="5259388" y="5973763"/>
          <p14:tracePt t="62814" x="5360988" y="5922963"/>
          <p14:tracePt t="62817" x="5386388" y="5905500"/>
          <p14:tracePt t="62831" x="5480050" y="5838825"/>
          <p14:tracePt t="62833" x="5513388" y="5803900"/>
          <p14:tracePt t="62836" x="5556250" y="5778500"/>
          <p14:tracePt t="62847" x="5624513" y="5735638"/>
          <p14:tracePt t="62863" x="5726113" y="5710238"/>
          <p14:tracePt t="62880" x="5895975" y="5634038"/>
          <p14:tracePt t="62883" x="5930900" y="5616575"/>
          <p14:tracePt t="62898" x="6015038" y="5583238"/>
          <p14:tracePt t="62918" x="6065838" y="5549900"/>
          <p14:tracePt t="62925" x="6083300" y="5540375"/>
          <p14:tracePt t="62930" x="6091238" y="5532438"/>
          <p14:tracePt t="62938" x="6100763" y="5524500"/>
          <p14:tracePt t="62942" x="6134100" y="5497513"/>
          <p14:tracePt t="62946" x="6134100" y="5489575"/>
          <p14:tracePt t="62964" x="6270625" y="5353050"/>
          <p14:tracePt t="62981" x="6516688" y="5183188"/>
          <p14:tracePt t="62997" x="6770688" y="5005388"/>
          <p14:tracePt t="63014" x="6983413" y="4860925"/>
          <p14:tracePt t="63017" x="7034213" y="4827588"/>
          <p14:tracePt t="63030" x="7119938" y="4767263"/>
          <p14:tracePt t="63033" x="7145338" y="4759325"/>
          <p14:tracePt t="63047" x="7178675" y="4724400"/>
          <p14:tracePt t="63049" x="7196138" y="4716463"/>
          <p14:tracePt t="63063" x="7229475" y="4691063"/>
          <p14:tracePt t="63080" x="7272338" y="4665663"/>
          <p14:tracePt t="63098" x="7340600" y="4605338"/>
          <p14:tracePt t="63114" x="7408863" y="4554538"/>
          <p14:tracePt t="63130" x="7442200" y="4538663"/>
          <p14:tracePt t="63147" x="7467600" y="4513263"/>
          <p14:tracePt t="63168" x="7477125" y="4503738"/>
          <p14:tracePt t="63181" x="7485063" y="4495800"/>
          <p14:tracePt t="63183" x="7502525" y="4486275"/>
          <p14:tracePt t="63196" x="7527925" y="4452938"/>
          <p14:tracePt t="63213" x="7545388" y="4435475"/>
          <p14:tracePt t="63288" x="7553325" y="4427538"/>
          <p14:tracePt t="63296" x="7553325" y="4419600"/>
          <p14:tracePt t="63304" x="7553325" y="4410075"/>
          <p14:tracePt t="63308" x="7553325" y="4402138"/>
          <p14:tracePt t="63312" x="7553325" y="4394200"/>
          <p14:tracePt t="63313" x="7545388" y="4376738"/>
          <p14:tracePt t="63322" x="7545388" y="4368800"/>
          <p14:tracePt t="63330" x="7527925" y="4368800"/>
          <p14:tracePt t="63347" x="7485063" y="4333875"/>
          <p14:tracePt t="63364" x="7408863" y="4308475"/>
          <p14:tracePt t="63381" x="7307263" y="4300538"/>
          <p14:tracePt t="63397" x="7221538" y="4265613"/>
          <p14:tracePt t="63414" x="7170738" y="4249738"/>
          <p14:tracePt t="63417" x="7145338" y="4249738"/>
          <p14:tracePt t="63420" x="7127875" y="4249738"/>
          <p14:tracePt t="63430" x="7102475" y="4232275"/>
          <p14:tracePt t="63433" x="7094538" y="4232275"/>
          <p14:tracePt t="63447" x="7018338" y="4214813"/>
          <p14:tracePt t="63449" x="6992938" y="4214813"/>
          <p14:tracePt t="63463" x="6856413" y="4189413"/>
          <p14:tracePt t="63480" x="6770688" y="4189413"/>
          <p14:tracePt t="63483" x="6737350" y="4189413"/>
          <p14:tracePt t="63497" x="6643688" y="4189413"/>
          <p14:tracePt t="63499" x="6610350" y="4189413"/>
          <p14:tracePt t="63514" x="6483350" y="4189413"/>
          <p14:tracePt t="63530" x="6380163" y="4189413"/>
          <p14:tracePt t="63546" x="6321425" y="4189413"/>
          <p14:tracePt t="63564" x="6278563" y="4189413"/>
          <p14:tracePt t="63580" x="6253163" y="4189413"/>
          <p14:tracePt t="63597" x="6210300" y="4189413"/>
          <p14:tracePt t="63613" x="6167438" y="4189413"/>
          <p14:tracePt t="63630" x="6108700" y="4189413"/>
          <p14:tracePt t="63633" x="6091238" y="4197350"/>
          <p14:tracePt t="63636" x="6075363" y="4197350"/>
          <p14:tracePt t="63647" x="6049963" y="4206875"/>
          <p14:tracePt t="63650" x="6032500" y="4214813"/>
          <p14:tracePt t="63652" x="6024563" y="4214813"/>
          <p14:tracePt t="63663" x="5989638" y="4224338"/>
          <p14:tracePt t="63680" x="5946775" y="4232275"/>
          <p14:tracePt t="63683" x="5938838" y="4232275"/>
          <p14:tracePt t="63696" x="5913438" y="4240213"/>
          <p14:tracePt t="63699" x="5895975" y="4249738"/>
          <p14:tracePt t="63701" x="5880100" y="4257675"/>
          <p14:tracePt t="63714" x="5853113" y="4257675"/>
          <p14:tracePt t="63730" x="5802313" y="4283075"/>
          <p14:tracePt t="63747" x="5751513" y="4308475"/>
          <p14:tracePt t="63764" x="5718175" y="4333875"/>
          <p14:tracePt t="63780" x="5683250" y="4359275"/>
          <p14:tracePt t="63797" x="5657850" y="4376738"/>
          <p14:tracePt t="63813" x="5641975" y="4394200"/>
          <p14:tracePt t="63830" x="5616575" y="4419600"/>
          <p14:tracePt t="63833" x="5607050" y="4435475"/>
          <p14:tracePt t="63846" x="5599113" y="4452938"/>
          <p14:tracePt t="63849" x="5591175" y="4470400"/>
          <p14:tracePt t="63863" x="5573713" y="4503738"/>
          <p14:tracePt t="63880" x="5573713" y="4529138"/>
          <p14:tracePt t="63883" x="5573713" y="4538663"/>
          <p14:tracePt t="63896" x="5573713" y="4572000"/>
          <p14:tracePt t="63913" x="5573713" y="4605338"/>
          <p14:tracePt t="63930" x="5573713" y="4640263"/>
          <p14:tracePt t="63947" x="5591175" y="4683125"/>
          <p14:tracePt t="63964" x="5641975" y="4716463"/>
          <p14:tracePt t="63980" x="5700713" y="4749800"/>
          <p14:tracePt t="63997" x="5718175" y="4759325"/>
          <p14:tracePt t="64014" x="5751513" y="4767263"/>
          <p14:tracePt t="64017" x="5761038" y="4767263"/>
          <p14:tracePt t="64030" x="5776913" y="4775200"/>
          <p14:tracePt t="64032" x="5786438" y="4775200"/>
          <p14:tracePt t="64036" x="5802313" y="4775200"/>
          <p14:tracePt t="64046" x="5827713" y="4792663"/>
          <p14:tracePt t="64049" x="5853113" y="4792663"/>
          <p14:tracePt t="64063" x="5956300" y="4802188"/>
          <p14:tracePt t="64066" x="5997575" y="4802188"/>
          <p14:tracePt t="64080" x="6134100" y="4802188"/>
          <p14:tracePt t="64096" x="6303963" y="4802188"/>
          <p14:tracePt t="64100" x="6346825" y="4802188"/>
          <p14:tracePt t="64102" x="6380163" y="4802188"/>
          <p14:tracePt t="64114" x="6465888" y="4792663"/>
          <p14:tracePt t="64130" x="6559550" y="4767263"/>
          <p14:tracePt t="64146" x="6592888" y="4759325"/>
          <p14:tracePt t="64163" x="6618288" y="4749800"/>
          <p14:tracePt t="64180" x="6618288" y="4741863"/>
          <p14:tracePt t="64196" x="6643688" y="4724400"/>
          <p14:tracePt t="64213" x="6704013" y="4683125"/>
          <p14:tracePt t="64230" x="6754813" y="4640263"/>
          <p14:tracePt t="64234" x="6762750" y="4622800"/>
          <p14:tracePt t="64237" x="6780213" y="4614863"/>
          <p14:tracePt t="64246" x="6797675" y="4589463"/>
          <p14:tracePt t="64263" x="6848475" y="4513263"/>
          <p14:tracePt t="64280" x="6856413" y="4452938"/>
          <p14:tracePt t="64296" x="6856413" y="4419600"/>
          <p14:tracePt t="64314" x="6856413" y="4384675"/>
          <p14:tracePt t="64331" x="6856413" y="4359275"/>
          <p14:tracePt t="64347" x="6856413" y="4325938"/>
          <p14:tracePt t="64351" x="6856413" y="4316413"/>
          <p14:tracePt t="64354" x="6856413" y="4300538"/>
          <p14:tracePt t="64362" x="6848475" y="4275138"/>
          <p14:tracePt t="64380" x="6805613" y="4224338"/>
          <p14:tracePt t="64396" x="6754813" y="4164013"/>
          <p14:tracePt t="64413" x="6711950" y="4130675"/>
          <p14:tracePt t="64430" x="6661150" y="4105275"/>
          <p14:tracePt t="64433" x="6653213" y="4105275"/>
          <p14:tracePt t="64452" x="6626225" y="4087813"/>
          <p14:tracePt t="64458" x="6610350" y="4079875"/>
          <p14:tracePt t="64465" x="6584950" y="4070350"/>
          <p14:tracePt t="64475" x="6559550" y="4070350"/>
          <p14:tracePt t="64479" x="6542088" y="4052888"/>
          <p14:tracePt t="64496" x="6508750" y="4052888"/>
          <p14:tracePt t="64499" x="6499225" y="4052888"/>
          <p14:tracePt t="64513" x="6456363" y="4052888"/>
          <p14:tracePt t="64515" x="6448425" y="4052888"/>
          <p14:tracePt t="64530" x="6415088" y="4052888"/>
          <p14:tracePt t="64546" x="6372225" y="4062413"/>
          <p14:tracePt t="64563" x="6321425" y="4070350"/>
          <p14:tracePt t="64580" x="6227763" y="4095750"/>
          <p14:tracePt t="64597" x="6151563" y="4121150"/>
          <p14:tracePt t="64614" x="6075363" y="4146550"/>
          <p14:tracePt t="64618" x="6057900" y="4146550"/>
          <p14:tracePt t="64620" x="6040438" y="4146550"/>
          <p14:tracePt t="64629" x="5997575" y="4164013"/>
          <p14:tracePt t="64646" x="5938838" y="4181475"/>
          <p14:tracePt t="64649" x="5930900" y="4181475"/>
          <p14:tracePt t="64663" x="5895975" y="4197350"/>
          <p14:tracePt t="64665" x="5880100" y="4206875"/>
          <p14:tracePt t="64679" x="5819775" y="4214813"/>
          <p14:tracePt t="64697" x="5735638" y="4265613"/>
          <p14:tracePt t="64700" x="5718175" y="4283075"/>
          <p14:tracePt t="64703" x="5692775" y="4283075"/>
          <p14:tracePt t="64712" x="5657850" y="4291013"/>
          <p14:tracePt t="64715" x="5632450" y="4300538"/>
          <p14:tracePt t="64729" x="5599113" y="4325938"/>
          <p14:tracePt t="64731" x="5581650" y="4333875"/>
          <p14:tracePt t="64746" x="5538788" y="4351338"/>
          <p14:tracePt t="64763" x="5522913" y="4368800"/>
          <p14:tracePt t="64779" x="5497513" y="4376738"/>
          <p14:tracePt t="64797" x="5462588" y="4402138"/>
          <p14:tracePt t="64819" x="5446713" y="4410075"/>
          <p14:tracePt t="64834" x="5429250" y="4427538"/>
          <p14:tracePt t="64838" x="5421313" y="4435475"/>
          <p14:tracePt t="64843" x="5421313" y="4445000"/>
          <p14:tracePt t="64853" x="5421313" y="4452938"/>
          <p14:tracePt t="64863" x="5403850" y="4470400"/>
          <p14:tracePt t="64865" x="5394325" y="4478338"/>
          <p14:tracePt t="64880" x="5378450" y="4521200"/>
          <p14:tracePt t="64896" x="5360988" y="4546600"/>
          <p14:tracePt t="64912" x="5343525" y="4597400"/>
          <p14:tracePt t="64915" x="5343525" y="4605338"/>
          <p14:tracePt t="64930" x="5335588" y="4648200"/>
          <p14:tracePt t="64946" x="5318125" y="4699000"/>
          <p14:tracePt t="64963" x="5318125" y="4749800"/>
          <p14:tracePt t="64979" x="5302250" y="4810125"/>
          <p14:tracePt t="64996" x="5302250" y="4878388"/>
          <p14:tracePt t="65013" x="5302250" y="4919663"/>
          <p14:tracePt t="65017" x="5302250" y="4929188"/>
          <p14:tracePt t="65030" x="5302250" y="4954588"/>
          <p14:tracePt t="65047" x="5302250" y="4987925"/>
          <p14:tracePt t="65063" x="5310188" y="5013325"/>
          <p14:tracePt t="65080" x="5335588" y="5030788"/>
          <p14:tracePt t="65096" x="5360988" y="5030788"/>
          <p14:tracePt t="65099" x="5368925" y="5030788"/>
          <p14:tracePt t="65112" x="5394325" y="5030788"/>
          <p14:tracePt t="65130" x="5421313" y="5013325"/>
          <p14:tracePt t="65146" x="5446713" y="4987925"/>
          <p14:tracePt t="65163" x="5487988" y="4946650"/>
          <p14:tracePt t="65179" x="5573713" y="4860925"/>
          <p14:tracePt t="65196" x="5700713" y="4741863"/>
          <p14:tracePt t="65212" x="5837238" y="4572000"/>
          <p14:tracePt t="65229" x="5921375" y="4384675"/>
          <p14:tracePt t="65246" x="5981700" y="4249738"/>
          <p14:tracePt t="65249" x="5997575" y="4214813"/>
          <p14:tracePt t="65252" x="6007100" y="4181475"/>
          <p14:tracePt t="65262" x="6024563" y="4130675"/>
          <p14:tracePt t="65264" x="6032500" y="4121150"/>
          <p14:tracePt t="65279" x="6040438" y="4070350"/>
          <p14:tracePt t="65296" x="6049963" y="4052888"/>
          <p14:tracePt t="65312" x="6057900" y="4044950"/>
          <p14:tracePt t="65315" x="6065838" y="4044950"/>
          <p14:tracePt t="65330" x="6075363" y="4027488"/>
          <p14:tracePt t="65347" x="6091238" y="4002088"/>
          <p14:tracePt t="65350" x="6091238" y="3994150"/>
          <p14:tracePt t="65362" x="6108700" y="3986213"/>
          <p14:tracePt t="65379" x="6126163" y="3960813"/>
          <p14:tracePt t="65396" x="6142038" y="3943350"/>
          <p14:tracePt t="65412" x="6151563" y="3935413"/>
          <p14:tracePt t="65461" x="6151563" y="3925888"/>
          <p14:tracePt t="65513" x="6142038" y="3935413"/>
          <p14:tracePt t="65528" x="6134100" y="3935413"/>
          <p14:tracePt t="65536" x="6116638" y="3943350"/>
          <p14:tracePt t="65546" x="6100763" y="3951288"/>
          <p14:tracePt t="65562" x="6075363" y="3968750"/>
          <p14:tracePt t="65579" x="6032500" y="4002088"/>
          <p14:tracePt t="65596" x="5972175" y="4062413"/>
          <p14:tracePt t="65612" x="5905500" y="4113213"/>
          <p14:tracePt t="65629" x="5827713" y="4181475"/>
          <p14:tracePt t="65646" x="5751513" y="4257675"/>
          <p14:tracePt t="65649" x="5735638" y="4265613"/>
          <p14:tracePt t="65652" x="5718175" y="4291013"/>
          <p14:tracePt t="65662" x="5675313" y="4333875"/>
          <p14:tracePt t="65665" x="5649913" y="4351338"/>
          <p14:tracePt t="65684" x="5565775" y="4445000"/>
          <p14:tracePt t="65689" x="5513388" y="4486275"/>
          <p14:tracePt t="65692" x="5480050" y="4513263"/>
          <p14:tracePt t="65695" x="5454650" y="4538663"/>
          <p14:tracePt t="65712" x="5318125" y="4673600"/>
          <p14:tracePt t="65715" x="5302250" y="4716463"/>
          <p14:tracePt t="65729" x="5208588" y="4827588"/>
          <p14:tracePt t="65731" x="5183188" y="4860925"/>
          <p14:tracePt t="65746" x="5072063" y="5013325"/>
          <p14:tracePt t="65762" x="4995863" y="5106988"/>
          <p14:tracePt t="65779" x="4919663" y="5192713"/>
          <p14:tracePt t="65796" x="4868863" y="5251450"/>
          <p14:tracePt t="65812" x="4833938" y="5268913"/>
          <p14:tracePt t="65814" x="4826000" y="5286375"/>
          <p14:tracePt t="65829" x="4765675" y="5345113"/>
          <p14:tracePt t="65846" x="4699000" y="5438775"/>
          <p14:tracePt t="65849" x="4673600" y="5446713"/>
          <p14:tracePt t="65852" x="4646613" y="5472113"/>
          <p14:tracePt t="65861" x="4595813" y="5524500"/>
          <p14:tracePt t="65878" x="4451350" y="5676900"/>
          <p14:tracePt t="65882" x="4418013" y="5719763"/>
          <p14:tracePt t="65884" x="4392613" y="5735638"/>
          <p14:tracePt t="65895" x="4291013" y="5821363"/>
          <p14:tracePt t="65898" x="4273550" y="5846763"/>
          <p14:tracePt t="65912" x="4197350" y="5889625"/>
          <p14:tracePt t="65928" x="4103688" y="5965825"/>
          <p14:tracePt t="65931" x="4078288" y="5983288"/>
          <p14:tracePt t="65946" x="3984625" y="6059488"/>
          <p14:tracePt t="65962" x="3890963" y="6127750"/>
          <p14:tracePt t="65979" x="3806825" y="6194425"/>
          <p14:tracePt t="65995" x="3738563" y="6246813"/>
          <p14:tracePt t="66012" x="3703638" y="6272213"/>
          <p14:tracePt t="66080" x="3695700" y="6272213"/>
          <p14:tracePt t="66085" x="3687763" y="6280150"/>
          <p14:tracePt t="66104" x="3678238" y="6297613"/>
          <p14:tracePt t="66116" x="3678238" y="6305550"/>
          <p14:tracePt t="66143" x="3678238" y="6313488"/>
          <p14:tracePt t="66159" x="3678238" y="6323013"/>
          <p14:tracePt t="66260" x="3678238" y="6330950"/>
          <p14:tracePt t="66280" x="3687763" y="6330950"/>
          <p14:tracePt t="66290" x="3721100" y="6330950"/>
          <p14:tracePt t="66293" x="3738563" y="6338888"/>
          <p14:tracePt t="66300" x="3763963" y="6348413"/>
          <p14:tracePt t="66312" x="3814763" y="6356350"/>
          <p14:tracePt t="66328" x="3900488" y="6373813"/>
          <p14:tracePt t="66331" x="3925888" y="6381750"/>
          <p14:tracePt t="66346" x="4027488" y="6399213"/>
          <p14:tracePt t="66362" x="4146550" y="6399213"/>
          <p14:tracePt t="66378" x="4265613" y="6399213"/>
          <p14:tracePt t="66395" x="4384675" y="6391275"/>
          <p14:tracePt t="66412" x="4562475" y="6365875"/>
          <p14:tracePt t="66428" x="4699000" y="6348413"/>
          <p14:tracePt t="66445" x="4876800" y="6313488"/>
          <p14:tracePt t="66461" x="5054600" y="6280150"/>
          <p14:tracePt t="66478" x="5224463" y="6254750"/>
          <p14:tracePt t="66482" x="5284788" y="6254750"/>
          <p14:tracePt t="66484" x="5327650" y="6254750"/>
          <p14:tracePt t="66496" x="5446713" y="6246813"/>
          <p14:tracePt t="66512" x="5641975" y="6229350"/>
          <p14:tracePt t="66515" x="5683250" y="6229350"/>
          <p14:tracePt t="66528" x="5802313" y="6211888"/>
          <p14:tracePt t="66531" x="5853113" y="6203950"/>
          <p14:tracePt t="66546" x="6049963" y="6153150"/>
          <p14:tracePt t="66562" x="6278563" y="6127750"/>
          <p14:tracePt t="66579" x="6499225" y="6076950"/>
          <p14:tracePt t="66594" x="6770688" y="6016625"/>
          <p14:tracePt t="66612" x="7085013" y="5957888"/>
          <p14:tracePt t="66628" x="7272338" y="5940425"/>
          <p14:tracePt t="66645" x="7408863" y="5940425"/>
          <p14:tracePt t="66662" x="7510463" y="5940425"/>
          <p14:tracePt t="66665" x="7535863" y="5940425"/>
          <p14:tracePt t="66668" x="7561263" y="5940425"/>
          <p14:tracePt t="66678" x="7604125" y="5940425"/>
          <p14:tracePt t="66695" x="7705725" y="5940425"/>
          <p14:tracePt t="66697" x="7731125" y="5940425"/>
          <p14:tracePt t="66712" x="7859713" y="5915025"/>
          <p14:tracePt t="66715" x="7885113" y="5905500"/>
          <p14:tracePt t="66728" x="7961313" y="5889625"/>
          <p14:tracePt t="66745" x="8020050" y="5872163"/>
          <p14:tracePt t="66748" x="8029575" y="5864225"/>
          <p14:tracePt t="66761" x="8062913" y="5854700"/>
          <p14:tracePt t="66778" x="8088313" y="5854700"/>
          <p14:tracePt t="66795" x="8096250" y="5854700"/>
          <p14:tracePt t="66812" x="8105775" y="5838825"/>
          <p14:tracePt t="66836" x="8113713" y="5838825"/>
          <p14:tracePt t="66877" x="8113713" y="5829300"/>
          <p14:tracePt t="66893" x="8131175" y="5821363"/>
          <p14:tracePt t="66915" x="8139113" y="5813425"/>
          <p14:tracePt t="67075" x="8121650" y="5803900"/>
          <p14:tracePt t="67082" x="8113713" y="5795963"/>
          <p14:tracePt t="67099" x="8080375" y="5761038"/>
          <p14:tracePt t="67113" x="8045450" y="5735638"/>
          <p14:tracePt t="67116" x="8037513" y="5735638"/>
          <p14:tracePt t="67118" x="8012113" y="5719763"/>
          <p14:tracePt t="67128" x="7986713" y="5710238"/>
          <p14:tracePt t="67144" x="7893050" y="5651500"/>
          <p14:tracePt t="67147" x="7859713" y="5626100"/>
          <p14:tracePt t="67162" x="7654925" y="5507038"/>
          <p14:tracePt t="67178" x="7451725" y="5353050"/>
          <p14:tracePt t="67195" x="7213600" y="5200650"/>
          <p14:tracePt t="67211" x="6967538" y="5013325"/>
          <p14:tracePt t="67228" x="6686550" y="4810125"/>
          <p14:tracePt t="67245" x="6584950" y="4699000"/>
          <p14:tracePt t="67250" x="6559550" y="4691063"/>
          <p14:tracePt t="67262" x="6508750" y="4622800"/>
          <p14:tracePt t="67266" x="6508750" y="4614863"/>
          <p14:tracePt t="67268" x="6491288" y="4589463"/>
          <p14:tracePt t="67277" x="6456363" y="4546600"/>
          <p14:tracePt t="67294" x="6430963" y="4495800"/>
          <p14:tracePt t="67297" x="6423025" y="4486275"/>
          <p14:tracePt t="67312" x="6397625" y="4435475"/>
          <p14:tracePt t="67328" x="6346825" y="4368800"/>
          <p14:tracePt t="67344" x="6296025" y="4316413"/>
          <p14:tracePt t="67348" x="6286500" y="4308475"/>
          <p14:tracePt t="67350" x="6270625" y="4300538"/>
          <p14:tracePt t="67361" x="6227763" y="4265613"/>
          <p14:tracePt t="67364" x="6210300" y="4249738"/>
          <p14:tracePt t="67378" x="6151563" y="4206875"/>
          <p14:tracePt t="67394" x="6126163" y="4189413"/>
          <p14:tracePt t="67395" x="6116638" y="4181475"/>
          <p14:tracePt t="67411" x="6100763" y="4164013"/>
          <p14:tracePt t="67428" x="6100763" y="4138613"/>
          <p14:tracePt t="67445" x="6100763" y="4130675"/>
          <p14:tracePt t="67473" x="6091238" y="4130675"/>
          <p14:tracePt t="67515" x="6083300" y="4130675"/>
          <p14:tracePt t="67585" x="6083300" y="4138613"/>
          <p14:tracePt t="67597" x="6100763" y="4171950"/>
          <p14:tracePt t="67601" x="6108700" y="4189413"/>
          <p14:tracePt t="67607" x="6116638" y="4240213"/>
          <p14:tracePt t="67612" x="6134100" y="4265613"/>
          <p14:tracePt t="67615" x="6142038" y="4291013"/>
          <p14:tracePt t="67628" x="6245225" y="4435475"/>
          <p14:tracePt t="67644" x="6389688" y="4673600"/>
          <p14:tracePt t="67661" x="6559550" y="4929188"/>
          <p14:tracePt t="67678" x="6704013" y="5157788"/>
          <p14:tracePt t="67681" x="6745288" y="5226050"/>
          <p14:tracePt t="67694" x="6864350" y="5395913"/>
          <p14:tracePt t="67697" x="6907213" y="5446713"/>
          <p14:tracePt t="67719" x="7102475" y="5745163"/>
          <p14:tracePt t="67724" x="7145338" y="5803900"/>
          <p14:tracePt t="67725" x="7188200" y="5854700"/>
          <p14:tracePt t="67730" x="7213600" y="5922963"/>
          <p14:tracePt t="67731" x="7256463" y="5973763"/>
          <p14:tracePt t="67744" x="7366000" y="6135688"/>
          <p14:tracePt t="67747" x="7400925" y="6186488"/>
          <p14:tracePt t="67749" x="7442200" y="6237288"/>
          <p14:tracePt t="67761" x="7510463" y="6338888"/>
          <p14:tracePt t="67764" x="7553325" y="6391275"/>
          <p14:tracePt t="67778" x="7662863" y="6551613"/>
          <p14:tracePt t="67794" x="7740650" y="6645275"/>
          <p14:tracePt t="67811" x="7807325" y="6688138"/>
          <p14:tracePt t="67827" x="7832725" y="6713538"/>
          <p14:tracePt t="67844" x="7875588" y="6731000"/>
          <p14:tracePt t="67861" x="7885113" y="6738938"/>
          <p14:tracePt t="67878" x="7893050" y="6756400"/>
          <p14:tracePt t="67895" x="7900988" y="6756400"/>
          <p14:tracePt t="67912" x="7900988" y="6764338"/>
          <p14:tracePt t="67929" x="7926388" y="6772275"/>
          <p14:tracePt t="67953" x="7926388" y="6789738"/>
          <p14:tracePt t="68060" x="7926388" y="6781800"/>
          <p14:tracePt t="68066" x="7926388" y="6764338"/>
          <p14:tracePt t="68069" x="7918450" y="6756400"/>
          <p14:tracePt t="68072" x="7918450" y="6746875"/>
          <p14:tracePt t="68076" x="7910513" y="6738938"/>
          <p14:tracePt t="68094" x="7859713" y="6680200"/>
          <p14:tracePt t="68097" x="7859713" y="6670675"/>
          <p14:tracePt t="68110" x="7816850" y="6619875"/>
          <p14:tracePt t="68113" x="7799388" y="6594475"/>
          <p14:tracePt t="68115" x="7773988" y="6569075"/>
          <p14:tracePt t="68128" x="7740650" y="6510338"/>
          <p14:tracePt t="68144" x="7697788" y="6450013"/>
          <p14:tracePt t="68147" x="7680325" y="6442075"/>
          <p14:tracePt t="68149" x="7680325" y="6432550"/>
          <p14:tracePt t="68163" x="7646988" y="6381750"/>
          <p14:tracePt t="68178" x="7621588" y="6348413"/>
          <p14:tracePt t="68194" x="7604125" y="6330950"/>
          <p14:tracePt t="68196" x="7604125" y="6323013"/>
          <p14:tracePt t="68211" x="7596188" y="6297613"/>
          <p14:tracePt t="68324" x="7604125" y="6297613"/>
          <p14:tracePt t="68332" x="7629525" y="6297613"/>
          <p14:tracePt t="68337" x="7654925" y="6280150"/>
          <p14:tracePt t="68341" x="7680325" y="6280150"/>
          <p14:tracePt t="68347" x="7705725" y="6272213"/>
          <p14:tracePt t="68363" x="7773988" y="6262688"/>
          <p14:tracePt t="68367" x="7791450" y="6254750"/>
          <p14:tracePt t="68378" x="7842250" y="6246813"/>
          <p14:tracePt t="68394" x="7910513" y="6221413"/>
          <p14:tracePt t="68411" x="8004175" y="6203950"/>
          <p14:tracePt t="68427" x="8045450" y="6186488"/>
          <p14:tracePt t="68444" x="8070850" y="6169025"/>
          <p14:tracePt t="68461" x="8080375" y="6169025"/>
          <p14:tracePt t="68618" x="8070850" y="6169025"/>
          <p14:tracePt t="68627" x="8054975" y="6169025"/>
          <p14:tracePt t="68634" x="8037513" y="6169025"/>
          <p14:tracePt t="68644" x="8004175" y="6169025"/>
          <p14:tracePt t="68660" x="7926388" y="6169025"/>
          <p14:tracePt t="68677" x="7799388" y="6169025"/>
          <p14:tracePt t="68694" x="7654925" y="6169025"/>
          <p14:tracePt t="68711" x="7518400" y="6169025"/>
          <p14:tracePt t="68714" x="7485063" y="6169025"/>
          <p14:tracePt t="68717" x="7459663" y="6169025"/>
          <p14:tracePt t="68726" x="7391400" y="6169025"/>
          <p14:tracePt t="68728" x="7366000" y="6169025"/>
          <p14:tracePt t="68744" x="7239000" y="6169025"/>
          <p14:tracePt t="68747" x="7204075" y="6169025"/>
          <p14:tracePt t="68760" x="7119938" y="6169025"/>
          <p14:tracePt t="68763" x="7085013" y="6169025"/>
          <p14:tracePt t="68777" x="6992938" y="6169025"/>
          <p14:tracePt t="68780" x="6958013" y="6169025"/>
          <p14:tracePt t="68798" x="6823075" y="6169025"/>
          <p14:tracePt t="68804" x="6754813" y="6169025"/>
          <p14:tracePt t="68809" x="6729413" y="6169025"/>
          <p14:tracePt t="68813" x="6704013" y="6169025"/>
          <p14:tracePt t="68816" x="6669088" y="6169025"/>
          <p14:tracePt t="68818" x="6635750" y="6169025"/>
          <p14:tracePt t="68826" x="6575425" y="6169025"/>
          <p14:tracePt t="68845" x="6456363" y="6169025"/>
          <p14:tracePt t="68850" x="6397625" y="6169025"/>
          <p14:tracePt t="68853" x="6364288" y="6169025"/>
          <p14:tracePt t="68859" x="6338888" y="6169025"/>
          <p14:tracePt t="68860" x="6303963" y="6169025"/>
          <p14:tracePt t="68876" x="6210300" y="6169025"/>
          <p14:tracePt t="68879" x="6176963" y="6169025"/>
          <p14:tracePt t="68893" x="6040438" y="6169025"/>
          <p14:tracePt t="68910" x="5895975" y="6169025"/>
          <p14:tracePt t="68913" x="5862638" y="6169025"/>
          <p14:tracePt t="68926" x="5761038" y="6169025"/>
          <p14:tracePt t="68929" x="5718175" y="6169025"/>
          <p14:tracePt t="68932" x="5667375" y="6169025"/>
          <p14:tracePt t="68944" x="5556250" y="6169025"/>
          <p14:tracePt t="68960" x="5403850" y="6169025"/>
          <p14:tracePt t="68964" x="5360988" y="6169025"/>
          <p14:tracePt t="68977" x="5199063" y="6169025"/>
          <p14:tracePt t="68979" x="5140325" y="6169025"/>
          <p14:tracePt t="68994" x="4833938" y="6203950"/>
          <p14:tracePt t="69009" x="4605338" y="6221413"/>
          <p14:tracePt t="69010" x="4519613" y="6229350"/>
          <p14:tracePt t="69026" x="4230688" y="6237288"/>
          <p14:tracePt t="69043" x="3992563" y="6272213"/>
          <p14:tracePt t="69060" x="3832225" y="6272213"/>
          <p14:tracePt t="69077" x="3746500" y="6272213"/>
          <p14:tracePt t="69094" x="3713163" y="6272213"/>
          <p14:tracePt t="69111" x="3695700" y="6272213"/>
          <p14:tracePt t="69128" x="3678238" y="6272213"/>
          <p14:tracePt t="69146" x="3670300" y="6272213"/>
          <p14:tracePt t="69292" x="3678238" y="6272213"/>
          <p14:tracePt t="69297" x="3695700" y="6254750"/>
          <p14:tracePt t="69305" x="3703638" y="6237288"/>
          <p14:tracePt t="69310" x="3721100" y="6237288"/>
          <p14:tracePt t="69314" x="3721100" y="6221413"/>
          <p14:tracePt t="69317" x="3729038" y="6211888"/>
          <p14:tracePt t="69326" x="3738563" y="6203950"/>
          <p14:tracePt t="69329" x="3746500" y="6194425"/>
          <p14:tracePt t="69343" x="3763963" y="6169025"/>
          <p14:tracePt t="69344" x="3763963" y="6153150"/>
          <p14:tracePt t="69360" x="3763963" y="6118225"/>
          <p14:tracePt t="69376" x="3763963" y="6059488"/>
          <p14:tracePt t="69394" x="3756025" y="6024563"/>
          <p14:tracePt t="69410" x="3738563" y="5991225"/>
          <p14:tracePt t="69427" x="3721100" y="5965825"/>
          <p14:tracePt t="69443" x="3695700" y="5922963"/>
          <p14:tracePt t="69460" x="3652838" y="5889625"/>
          <p14:tracePt t="69477" x="3594100" y="5854700"/>
          <p14:tracePt t="69494" x="3568700" y="5838825"/>
          <p14:tracePt t="69497" x="3568700" y="5829300"/>
          <p14:tracePt t="69510" x="3533775" y="5813425"/>
          <p14:tracePt t="69527" x="3533775" y="5803900"/>
          <p14:tracePt t="69543" x="3525838" y="5788025"/>
          <p14:tracePt t="69595" x="3525838" y="5778500"/>
          <p14:tracePt t="69601" x="3525838" y="5770563"/>
          <p14:tracePt t="69613" x="3543300" y="5761038"/>
          <p14:tracePt t="69617" x="3551238" y="5761038"/>
          <p14:tracePt t="69622" x="3559175" y="5753100"/>
          <p14:tracePt t="69625" x="3568700" y="5745163"/>
          <p14:tracePt t="69632" x="3586163" y="5735638"/>
          <p14:tracePt t="69643" x="3636963" y="5694363"/>
          <p14:tracePt t="69647" x="3662363" y="5684838"/>
          <p14:tracePt t="69660" x="3713163" y="5659438"/>
          <p14:tracePt t="69664" x="3729038" y="5641975"/>
          <p14:tracePt t="69665" x="3746500" y="5634038"/>
          <p14:tracePt t="69676" x="3781425" y="5608638"/>
          <p14:tracePt t="69692" x="3814763" y="5591175"/>
          <p14:tracePt t="69695" x="3822700" y="5583238"/>
          <p14:tracePt t="69709" x="3848100" y="5565775"/>
          <p14:tracePt t="69726" x="3873500" y="5549900"/>
          <p14:tracePt t="69729" x="3890963" y="5540375"/>
          <p14:tracePt t="69732" x="3900488" y="5532438"/>
          <p14:tracePt t="69743" x="3925888" y="5514975"/>
          <p14:tracePt t="69760" x="3941763" y="5507038"/>
          <p14:tracePt t="69776" x="3976688" y="5489575"/>
          <p14:tracePt t="69779" x="3984625" y="5489575"/>
          <p14:tracePt t="69800" x="4010025" y="5489575"/>
          <p14:tracePt t="69803" x="4017963" y="5489575"/>
          <p14:tracePt t="69806" x="4027488" y="5481638"/>
          <p14:tracePt t="69822" x="4044950" y="5472113"/>
          <p14:tracePt t="69834" x="4060825" y="5472113"/>
          <p14:tracePt t="69843" x="4086225" y="5472113"/>
          <p14:tracePt t="69860" x="4103688" y="5464175"/>
          <p14:tracePt t="69863" x="4111625" y="5464175"/>
          <p14:tracePt t="69866" x="4121150" y="5456238"/>
          <p14:tracePt t="69867" x="4137025" y="5456238"/>
          <p14:tracePt t="69875" x="4146550" y="5446713"/>
          <p14:tracePt t="69892" x="4197350" y="5430838"/>
          <p14:tracePt t="69909" x="4256088" y="5413375"/>
          <p14:tracePt t="69926" x="4316413" y="5395913"/>
          <p14:tracePt t="69929" x="4324350" y="5395913"/>
          <p14:tracePt t="69942" x="4392613" y="5380038"/>
          <p14:tracePt t="69946" x="4400550" y="5370513"/>
          <p14:tracePt t="69948" x="4425950" y="5370513"/>
          <p14:tracePt t="69959" x="4486275" y="5353050"/>
          <p14:tracePt t="69976" x="4579938" y="5337175"/>
          <p14:tracePt t="69979" x="4605338" y="5337175"/>
          <p14:tracePt t="69993" x="4664075" y="5337175"/>
          <p14:tracePt t="69995" x="4681538" y="5337175"/>
          <p14:tracePt t="70009" x="4765675" y="5327650"/>
          <p14:tracePt t="70026" x="4818063" y="5319713"/>
          <p14:tracePt t="70042" x="4876800" y="5294313"/>
          <p14:tracePt t="70059" x="4962525" y="5276850"/>
          <p14:tracePt t="70076" x="5089525" y="5243513"/>
          <p14:tracePt t="70093" x="5191125" y="5218113"/>
          <p14:tracePt t="70110" x="5302250" y="5192713"/>
          <p14:tracePt t="70113" x="5335588" y="5175250"/>
          <p14:tracePt t="70127" x="5454650" y="5157788"/>
          <p14:tracePt t="70130" x="5487988" y="5149850"/>
          <p14:tracePt t="70132" x="5522913" y="5141913"/>
          <p14:tracePt t="70145" x="5632450" y="5116513"/>
          <p14:tracePt t="70160" x="5819775" y="5064125"/>
          <p14:tracePt t="70176" x="6007100" y="5022850"/>
          <p14:tracePt t="70179" x="6049963" y="5022850"/>
          <p14:tracePt t="70192" x="6219825" y="4972050"/>
          <p14:tracePt t="70195" x="6278563" y="4972050"/>
          <p14:tracePt t="70213" x="6473825" y="4937125"/>
          <p14:tracePt t="70220" x="6584950" y="4911725"/>
          <p14:tracePt t="70228" x="6686550" y="4886325"/>
          <p14:tracePt t="70233" x="6737350" y="4878388"/>
          <p14:tracePt t="70236" x="6780213" y="4868863"/>
          <p14:tracePt t="70239" x="6838950" y="4860925"/>
          <p14:tracePt t="70243" x="6899275" y="4852988"/>
          <p14:tracePt t="70259" x="7137400" y="4827588"/>
          <p14:tracePt t="70276" x="7442200" y="4784725"/>
          <p14:tracePt t="70292" x="7654925" y="4741863"/>
          <p14:tracePt t="70309" x="7850188" y="4699000"/>
          <p14:tracePt t="70326" x="8062913" y="4657725"/>
          <p14:tracePt t="70329" x="8121650" y="4648200"/>
          <p14:tracePt t="70342" x="8240713" y="4622800"/>
          <p14:tracePt t="70360" x="8385175" y="4589463"/>
          <p14:tracePt t="70376" x="8445500" y="4572000"/>
          <p14:tracePt t="70379" x="8462963" y="4564063"/>
          <p14:tracePt t="70392" x="8478838" y="4564063"/>
          <p14:tracePt t="70395" x="8488363" y="4564063"/>
          <p14:tracePt t="70409" x="8504238" y="4554538"/>
          <p14:tracePt t="70426" x="8513763" y="4554538"/>
          <p14:tracePt t="70443" x="8529638" y="4546600"/>
          <p14:tracePt t="70475" x="8539163" y="4546600"/>
          <p14:tracePt t="70535" x="8555038" y="4538663"/>
          <p14:tracePt t="70665" x="8564563" y="4529138"/>
          <p14:tracePt t="70715" x="8564563" y="4521200"/>
          <p14:tracePt t="70737" x="8555038" y="4521200"/>
          <p14:tracePt t="70742" x="8547100" y="4521200"/>
          <p14:tracePt t="70747" x="8539163" y="4521200"/>
          <p14:tracePt t="70751" x="8529638" y="4521200"/>
          <p14:tracePt t="70754" x="8513763" y="4521200"/>
          <p14:tracePt t="70760" x="8504238" y="4521200"/>
          <p14:tracePt t="70764" x="8488363" y="4521200"/>
          <p14:tracePt t="70777" x="8453438" y="4521200"/>
          <p14:tracePt t="70792" x="8402638" y="4521200"/>
          <p14:tracePt t="70795" x="8385175" y="4521200"/>
          <p14:tracePt t="70809" x="8359775" y="4521200"/>
          <p14:tracePt t="70811" x="8343900" y="4521200"/>
          <p14:tracePt t="70827" x="8301038" y="4521200"/>
          <p14:tracePt t="70842" x="8266113" y="4521200"/>
          <p14:tracePt t="70859" x="8232775" y="4513263"/>
          <p14:tracePt t="70876" x="8164513" y="4513263"/>
          <p14:tracePt t="70880" x="8139113" y="4513263"/>
          <p14:tracePt t="70882" x="8113713" y="4513263"/>
          <p14:tracePt t="70883" x="8088313" y="4513263"/>
          <p14:tracePt t="70892" x="8062913" y="4513263"/>
          <p14:tracePt t="70893" x="8037513" y="4513263"/>
          <p14:tracePt t="70897" x="8004175" y="4513263"/>
          <p14:tracePt t="70908" x="7910513" y="4513263"/>
          <p14:tracePt t="70926" x="7791450" y="4513263"/>
          <p14:tracePt t="70929" x="7766050" y="4513263"/>
          <p14:tracePt t="70942" x="7672388" y="4513263"/>
          <p14:tracePt t="70944" x="7646988" y="4513263"/>
          <p14:tracePt t="70959" x="7553325" y="4513263"/>
          <p14:tracePt t="70960" x="7527925" y="4513263"/>
          <p14:tracePt t="70976" x="7400925" y="4513263"/>
          <p14:tracePt t="70992" x="7281863" y="4513263"/>
          <p14:tracePt t="70995" x="7246938" y="4513263"/>
          <p14:tracePt t="70997" x="7221538" y="4513263"/>
          <p14:tracePt t="71008" x="7153275" y="4513263"/>
          <p14:tracePt t="71010" x="7119938" y="4513263"/>
          <p14:tracePt t="71026" x="6958013" y="4513263"/>
          <p14:tracePt t="71042" x="6797675" y="4513263"/>
          <p14:tracePt t="71059" x="6550025" y="4546600"/>
          <p14:tracePt t="71076" x="6448425" y="4546600"/>
          <p14:tracePt t="71092" x="6142038" y="4554538"/>
          <p14:tracePt t="71109" x="5913438" y="4564063"/>
          <p14:tracePt t="71113" x="5853113" y="4579938"/>
          <p14:tracePt t="71125" x="5675313" y="4589463"/>
          <p14:tracePt t="71142" x="5462588" y="4589463"/>
          <p14:tracePt t="71145" x="5403850" y="4589463"/>
          <p14:tracePt t="71159" x="5249863" y="4597400"/>
          <p14:tracePt t="71161" x="5191125" y="4605338"/>
          <p14:tracePt t="71177" x="4987925" y="4630738"/>
          <p14:tracePt t="71180" x="4935538" y="4640263"/>
          <p14:tracePt t="71192" x="4826000" y="4665663"/>
          <p14:tracePt t="71209" x="4689475" y="4683125"/>
          <p14:tracePt t="71212" x="4673600" y="4683125"/>
          <p14:tracePt t="71214" x="4646613" y="4691063"/>
          <p14:tracePt t="71229" x="4605338" y="4708525"/>
          <p14:tracePt t="71236" x="4579938" y="4708525"/>
          <p14:tracePt t="71243" x="4562475" y="4716463"/>
          <p14:tracePt t="71244" x="4554538" y="4716463"/>
          <p14:tracePt t="71249" x="4537075" y="4716463"/>
          <p14:tracePt t="71249" x="4519613" y="4716463"/>
          <p14:tracePt t="71259" x="4511675" y="4724400"/>
          <p14:tracePt t="71275" x="4476750" y="4724400"/>
          <p14:tracePt t="71292" x="4460875" y="4724400"/>
          <p14:tracePt t="71294" x="4443413" y="4724400"/>
          <p14:tracePt t="71309" x="4425950" y="4724400"/>
          <p14:tracePt t="71326" x="4418013" y="4724400"/>
          <p14:tracePt t="71330" x="4410075" y="4724400"/>
          <p14:tracePt t="71354" x="4400550" y="4724400"/>
          <p14:tracePt t="71360" x="4392613" y="4724400"/>
          <p14:tracePt t="71504" x="4392613" y="4741863"/>
          <p14:tracePt t="71511" x="4384675" y="4749800"/>
          <p14:tracePt t="71625" x="4384675" y="4759325"/>
          <p14:tracePt t="71636" x="4384675" y="4775200"/>
          <p14:tracePt t="71643" x="4384675" y="4784725"/>
          <p14:tracePt t="71659" x="4410075" y="4810125"/>
          <p14:tracePt t="71675" x="4443413" y="4835525"/>
          <p14:tracePt t="71890" x="4451350" y="4835525"/>
          <p14:tracePt t="77893" x="4451350" y="4843463"/>
          <p14:tracePt t="77902" x="4451350" y="4860925"/>
          <p14:tracePt t="77910" x="4451350" y="4878388"/>
          <p14:tracePt t="77921" x="4460875" y="4919663"/>
          <p14:tracePt t="77938" x="4443413" y="5048250"/>
          <p14:tracePt t="77942" x="4425950" y="5073650"/>
          <p14:tracePt t="77944" x="4418013" y="5099050"/>
          <p14:tracePt t="77954" x="4410075" y="5141913"/>
          <p14:tracePt t="77957" x="4392613" y="5175250"/>
          <p14:tracePt t="77958" x="4384675" y="5208588"/>
          <p14:tracePt t="77976" x="4316413" y="5311775"/>
          <p14:tracePt t="77980" x="4306888" y="5327650"/>
          <p14:tracePt t="77982" x="4291013" y="5345113"/>
          <p14:tracePt t="77987" x="4291013" y="5362575"/>
          <p14:tracePt t="78004" x="4265613" y="5413375"/>
          <p14:tracePt t="78008" x="4256088" y="5430838"/>
          <p14:tracePt t="78010" x="4256088" y="5446713"/>
          <p14:tracePt t="78022" x="4240213" y="5514975"/>
          <p14:tracePt t="78038" x="4222750" y="5608638"/>
          <p14:tracePt t="78054" x="4222750" y="5702300"/>
          <p14:tracePt t="78071" x="4222750" y="5778500"/>
          <p14:tracePt t="78073" x="4214813" y="5795963"/>
          <p14:tracePt t="78088" x="4187825" y="5846763"/>
          <p14:tracePt t="78104" x="4137025" y="5915025"/>
          <p14:tracePt t="78121" x="4121150" y="5932488"/>
          <p14:tracePt t="78138" x="4121150" y="5940425"/>
          <p14:tracePt t="78154" x="4095750" y="5957888"/>
          <p14:tracePt t="78157" x="4086225" y="5957888"/>
          <p14:tracePt t="78171" x="4044950" y="5991225"/>
          <p14:tracePt t="78188" x="4010025" y="6008688"/>
          <p14:tracePt t="78191" x="3992563" y="6016625"/>
          <p14:tracePt t="78204" x="3959225" y="6034088"/>
          <p14:tracePt t="78208" x="3941763" y="6034088"/>
          <p14:tracePt t="78210" x="3925888" y="6034088"/>
          <p14:tracePt t="78221" x="3873500" y="6049963"/>
          <p14:tracePt t="78223" x="3840163" y="6059488"/>
          <p14:tracePt t="78238" x="3627438" y="6102350"/>
          <p14:tracePt t="78255" x="3322638" y="6153150"/>
          <p14:tracePt t="78271" x="3008313" y="6194425"/>
          <p14:tracePt t="78273" x="2930525" y="6194425"/>
          <p14:tracePt t="78289" x="2684463" y="6194425"/>
          <p14:tracePt t="78304" x="2506663" y="6203950"/>
          <p14:tracePt t="78321" x="2420938" y="6221413"/>
          <p14:tracePt t="78338" x="2362200" y="6229350"/>
          <p14:tracePt t="78355" x="2319338" y="6229350"/>
          <p14:tracePt t="78371" x="2301875" y="6229350"/>
          <p14:tracePt t="78389" x="2293938" y="6229350"/>
          <p14:tracePt t="78406" x="2286000" y="6229350"/>
          <p14:tracePt t="78426" x="2268538" y="6229350"/>
          <p14:tracePt t="78440" x="2251075" y="6229350"/>
          <p14:tracePt t="78455" x="2235200" y="6229350"/>
          <p14:tracePt t="78472" x="2182813" y="6229350"/>
          <p14:tracePt t="78488" x="2166938" y="6237288"/>
          <p14:tracePt t="78505" x="2157413" y="6237288"/>
          <p14:tracePt t="78522" x="2149475" y="6237288"/>
          <p14:tracePt t="78555" x="2141538" y="6237288"/>
          <p14:tracePt t="78720" x="2157413" y="6237288"/>
          <p14:tracePt t="78730" x="2174875" y="6237288"/>
          <p14:tracePt t="78739" x="2200275" y="6237288"/>
          <p14:tracePt t="78743" x="2208213" y="6237288"/>
          <p14:tracePt t="78754" x="2251075" y="6237288"/>
          <p14:tracePt t="78757" x="2260600" y="6237288"/>
          <p14:tracePt t="78759" x="2268538" y="6237288"/>
          <p14:tracePt t="78771" x="2293938" y="6237288"/>
          <p14:tracePt t="78787" x="2336800" y="6221413"/>
          <p14:tracePt t="78804" x="2387600" y="6211888"/>
          <p14:tracePt t="78821" x="2471738" y="6203950"/>
          <p14:tracePt t="78824" x="2497138" y="6203950"/>
          <p14:tracePt t="78838" x="2582863" y="6194425"/>
          <p14:tracePt t="78854" x="2659063" y="6178550"/>
          <p14:tracePt t="78871" x="2770188" y="6169025"/>
          <p14:tracePt t="78889" x="2905125" y="6135688"/>
          <p14:tracePt t="78893" x="2940050" y="6127750"/>
          <p14:tracePt t="78904" x="3024188" y="6127750"/>
          <p14:tracePt t="78920" x="3127375" y="6127750"/>
          <p14:tracePt t="78937" x="3211513" y="6127750"/>
          <p14:tracePt t="78941" x="3236913" y="6127750"/>
          <p14:tracePt t="78954" x="3297238" y="6127750"/>
          <p14:tracePt t="78957" x="3313113" y="6127750"/>
          <p14:tracePt t="78975" x="3449638" y="6127750"/>
          <p14:tracePt t="78982" x="3517900" y="6127750"/>
          <p14:tracePt t="78985" x="3559175" y="6127750"/>
          <p14:tracePt t="78988" x="3619500" y="6127750"/>
          <p14:tracePt t="78993" x="3678238" y="6127750"/>
          <p14:tracePt t="79004" x="3822700" y="6118225"/>
          <p14:tracePt t="79020" x="4017963" y="6102350"/>
          <p14:tracePt t="79024" x="4078288" y="6092825"/>
          <p14:tracePt t="79026" x="4137025" y="6092825"/>
          <p14:tracePt t="79037" x="4281488" y="6092825"/>
          <p14:tracePt t="79038" x="4349750" y="6092825"/>
          <p14:tracePt t="79054" x="4621213" y="6092825"/>
          <p14:tracePt t="79071" x="4910138" y="6084888"/>
          <p14:tracePt t="79087" x="5208588" y="6084888"/>
          <p14:tracePt t="79104" x="5599113" y="6084888"/>
          <p14:tracePt t="79121" x="5895975" y="6084888"/>
          <p14:tracePt t="79125" x="5964238" y="6084888"/>
          <p14:tracePt t="79137" x="6194425" y="6084888"/>
          <p14:tracePt t="79154" x="6592888" y="6084888"/>
          <p14:tracePt t="79157" x="6704013" y="6084888"/>
          <p14:tracePt t="79170" x="7127875" y="6084888"/>
          <p14:tracePt t="79174" x="7281863" y="6084888"/>
          <p14:tracePt t="79188" x="7977188" y="6084888"/>
          <p14:tracePt t="79208" x="8623300" y="6084888"/>
          <p14:tracePt t="79213" x="8904288" y="6042025"/>
          <p14:tracePt t="79217" x="9048750" y="6024563"/>
          <p14:tracePt t="79226" x="9302750" y="5973763"/>
          <p14:tracePt t="79228" x="9421813" y="5965825"/>
          <p14:tracePt t="79236" x="9652000" y="5915025"/>
          <p14:tracePt t="79240" x="9761538" y="5905500"/>
          <p14:tracePt t="79256" x="10194925" y="5838825"/>
          <p14:tracePt t="79260" x="10306050" y="5829300"/>
          <p14:tracePt t="79265" x="10407650" y="5813425"/>
          <p14:tracePt t="79270" x="10509250" y="5803900"/>
          <p14:tracePt t="79271" x="10594975" y="5803900"/>
          <p14:tracePt t="79287" x="10883900" y="5788025"/>
          <p14:tracePt t="79304" x="11028363" y="5761038"/>
          <p14:tracePt t="79320" x="11104563" y="5753100"/>
          <p14:tracePt t="79373" x="11112500" y="5753100"/>
          <p14:tracePt t="79600" x="11112500" y="5745163"/>
          <p14:tracePt t="79670" x="11122025" y="5735638"/>
          <p14:tracePt t="79680" x="11129963" y="5735638"/>
          <p14:tracePt t="79695" x="11137900" y="5735638"/>
          <p14:tracePt t="79717" x="11147425" y="5735638"/>
          <p14:tracePt t="79723" x="11155363" y="5727700"/>
          <p14:tracePt t="79728" x="11163300" y="5719763"/>
          <p14:tracePt t="79738" x="11172825" y="5719763"/>
          <p14:tracePt t="79753" x="11180763" y="5710238"/>
          <p14:tracePt t="79770" x="11198225" y="5694363"/>
          <p14:tracePt t="79787" x="11206163" y="5684838"/>
          <p14:tracePt t="79804" x="11215688" y="5668963"/>
          <p14:tracePt t="79821" x="11215688" y="5659438"/>
          <p14:tracePt t="79838" x="11215688" y="5616575"/>
          <p14:tracePt t="79842" x="11215688" y="5608638"/>
          <p14:tracePt t="79845" x="11215688" y="5591175"/>
          <p14:tracePt t="79853" x="11215688" y="5575300"/>
          <p14:tracePt t="79870" x="11198225" y="5524500"/>
          <p14:tracePt t="79887" x="11180763" y="5489575"/>
          <p14:tracePt t="79903" x="11147425" y="5456238"/>
          <p14:tracePt t="79920" x="11104563" y="5430838"/>
          <p14:tracePt t="79937" x="11079163" y="5413375"/>
          <p14:tracePt t="79940" x="11071225" y="5405438"/>
          <p14:tracePt t="79942" x="11061700" y="5405438"/>
          <p14:tracePt t="79958" x="11018838" y="5387975"/>
          <p14:tracePt t="79965" x="10985500" y="5370513"/>
          <p14:tracePt t="79979" x="10942638" y="5337175"/>
          <p14:tracePt t="79988" x="10909300" y="5319713"/>
          <p14:tracePt t="80004" x="10858500" y="5286375"/>
          <p14:tracePt t="80020" x="10782300" y="5251450"/>
          <p14:tracePt t="80037" x="10721975" y="5235575"/>
          <p14:tracePt t="80053" x="10645775" y="5218113"/>
          <p14:tracePt t="80070" x="10585450" y="5192713"/>
          <p14:tracePt t="80073" x="10577513" y="5192713"/>
          <p14:tracePt t="80076" x="10552113" y="5183188"/>
          <p14:tracePt t="80086" x="10534650" y="5183188"/>
          <p14:tracePt t="80103" x="10475913" y="5175250"/>
          <p14:tracePt t="80120" x="10450513" y="5157788"/>
          <p14:tracePt t="80123" x="10442575" y="5157788"/>
          <p14:tracePt t="80136" x="10399713" y="5157788"/>
          <p14:tracePt t="80139" x="10382250" y="5157788"/>
          <p14:tracePt t="80154" x="10323513" y="5149850"/>
          <p14:tracePt t="80170" x="10237788" y="5149850"/>
          <p14:tracePt t="80172" x="10204450" y="5149850"/>
          <p14:tracePt t="80186" x="10059988" y="5149850"/>
          <p14:tracePt t="80204" x="9890125" y="5149850"/>
          <p14:tracePt t="80227" x="9694863" y="5149850"/>
          <p14:tracePt t="80234" x="9634538" y="5149850"/>
          <p14:tracePt t="80238" x="9601200" y="5149850"/>
          <p14:tracePt t="80241" x="9558338" y="5149850"/>
          <p14:tracePt t="80243" x="9523413" y="5149850"/>
          <p14:tracePt t="80253" x="9456738" y="5149850"/>
          <p14:tracePt t="80269" x="9269413" y="5149850"/>
          <p14:tracePt t="80286" x="9023350" y="5149850"/>
          <p14:tracePt t="80290" x="8947150" y="5149850"/>
          <p14:tracePt t="80292" x="8878888" y="5149850"/>
          <p14:tracePt t="80303" x="8640763" y="5149850"/>
          <p14:tracePt t="80320" x="8308975" y="5149850"/>
          <p14:tracePt t="80336" x="8164513" y="5149850"/>
          <p14:tracePt t="80340" x="8096250" y="5149850"/>
          <p14:tracePt t="80342" x="8012113" y="5149850"/>
          <p14:tracePt t="80354" x="7715250" y="5149850"/>
          <p14:tracePt t="80370" x="7315200" y="5175250"/>
          <p14:tracePt t="80386" x="6780213" y="5235575"/>
          <p14:tracePt t="80403" x="5921375" y="5302250"/>
          <p14:tracePt t="80405" x="5616575" y="5337175"/>
          <p14:tracePt t="80420" x="4418013" y="5472113"/>
          <p14:tracePt t="80436" x="3313113" y="5540375"/>
          <p14:tracePt t="80453" x="2455863" y="5583238"/>
          <p14:tracePt t="80470" x="1792288" y="5583238"/>
          <p14:tracePt t="80473" x="1657350" y="5583238"/>
          <p14:tracePt t="80486" x="1282700" y="5583238"/>
          <p14:tracePt t="80489" x="1189038" y="5583238"/>
          <p14:tracePt t="80492" x="1087438" y="5583238"/>
          <p14:tracePt t="80504" x="815975" y="5583238"/>
          <p14:tracePt t="80519" x="585788" y="5608638"/>
          <p14:tracePt t="80536" x="433388" y="5608638"/>
          <p14:tracePt t="80539" x="407988" y="5608638"/>
          <p14:tracePt t="80553" x="347663" y="5608638"/>
          <p14:tracePt t="80555" x="339725" y="5608638"/>
          <p14:tracePt t="80570" x="306388" y="5608638"/>
          <p14:tracePt t="80587" x="288925" y="5608638"/>
          <p14:tracePt t="80603" x="271463" y="5608638"/>
          <p14:tracePt t="80620" x="263525" y="5608638"/>
          <p14:tracePt t="80638" x="255588" y="5608638"/>
          <p14:tracePt t="80654" x="246063" y="5608638"/>
          <p14:tracePt t="80671" x="238125" y="5608638"/>
          <p14:tracePt t="80674" x="230188" y="5608638"/>
          <p14:tracePt t="80677" x="220663" y="5608638"/>
          <p14:tracePt t="80700" x="212725" y="5608638"/>
          <p14:tracePt t="80990" x="203200" y="5600700"/>
          <p14:tracePt t="81016" x="195263" y="5600700"/>
          <p14:tracePt t="81027" x="195263" y="5591175"/>
          <p14:tracePt t="81039" x="195263" y="5575300"/>
          <p14:tracePt t="81043" x="195263" y="5565775"/>
          <p14:tracePt t="81060" x="230188" y="5489575"/>
          <p14:tracePt t="81063" x="238125" y="5472113"/>
          <p14:tracePt t="81065" x="263525" y="5456238"/>
          <p14:tracePt t="81068" x="280988" y="5430838"/>
          <p14:tracePt t="81086" x="373063" y="5337175"/>
          <p14:tracePt t="81089" x="390525" y="5311775"/>
          <p14:tracePt t="81108" x="476250" y="5208588"/>
          <p14:tracePt t="81121" x="577850" y="5116513"/>
          <p14:tracePt t="81138" x="671513" y="5030788"/>
          <p14:tracePt t="81142" x="696913" y="5005388"/>
          <p14:tracePt t="81144" x="722313" y="4987925"/>
          <p14:tracePt t="81152" x="755650" y="4972050"/>
          <p14:tracePt t="81170" x="831850" y="4886325"/>
          <p14:tracePt t="81186" x="874713" y="4843463"/>
          <p14:tracePt t="81203" x="925513" y="4810125"/>
          <p14:tracePt t="81219" x="968375" y="4784725"/>
          <p14:tracePt t="81223" x="985838" y="4767263"/>
          <p14:tracePt t="81236" x="1036638" y="4716463"/>
          <p14:tracePt t="81239" x="1054100" y="4708525"/>
          <p14:tracePt t="81252" x="1087438" y="4657725"/>
          <p14:tracePt t="81270" x="1120775" y="4614863"/>
          <p14:tracePt t="81273" x="1130300" y="4614863"/>
          <p14:tracePt t="81285" x="1147763" y="4589463"/>
          <p14:tracePt t="81302" x="1173163" y="4564063"/>
          <p14:tracePt t="81305" x="1181100" y="4564063"/>
          <p14:tracePt t="81307" x="1198563" y="4554538"/>
          <p14:tracePt t="81320" x="1214438" y="4538663"/>
          <p14:tracePt t="81336" x="1249363" y="4521200"/>
          <p14:tracePt t="81352" x="1290638" y="4513263"/>
          <p14:tracePt t="81369" x="1325563" y="4503738"/>
          <p14:tracePt t="81387" x="1368425" y="4495800"/>
          <p14:tracePt t="81403" x="1419225" y="4495800"/>
          <p14:tracePt t="81406" x="1427163" y="4495800"/>
          <p14:tracePt t="81419" x="1477963" y="4495800"/>
          <p14:tracePt t="81436" x="1571625" y="4478338"/>
          <p14:tracePt t="81452" x="1682750" y="4470400"/>
          <p14:tracePt t="81455" x="1716088" y="4470400"/>
          <p14:tracePt t="81469" x="1868488" y="4445000"/>
          <p14:tracePt t="81486" x="2030413" y="4427538"/>
          <p14:tracePt t="81503" x="2217738" y="4402138"/>
          <p14:tracePt t="81506" x="2260600" y="4394200"/>
          <p14:tracePt t="81519" x="2370138" y="4376738"/>
          <p14:tracePt t="81522" x="2405063" y="4368800"/>
          <p14:tracePt t="81536" x="2497138" y="4351338"/>
          <p14:tracePt t="81553" x="2549525" y="4341813"/>
          <p14:tracePt t="81569" x="2574925" y="4341813"/>
          <p14:tracePt t="81573" x="2582863" y="4341813"/>
          <p14:tracePt t="81576" x="2600325" y="4341813"/>
          <p14:tracePt t="81585" x="2651125" y="4341813"/>
          <p14:tracePt t="81602" x="2828925" y="4341813"/>
          <p14:tracePt t="81619" x="2998788" y="4341813"/>
          <p14:tracePt t="81621" x="3059113" y="4341813"/>
          <p14:tracePt t="81635" x="3330575" y="4341813"/>
          <p14:tracePt t="81652" x="3652838" y="4341813"/>
          <p14:tracePt t="81655" x="3738563" y="4341813"/>
          <p14:tracePt t="81657" x="3822700" y="4341813"/>
          <p14:tracePt t="81669" x="3992563" y="4341813"/>
          <p14:tracePt t="81671" x="4078288" y="4341813"/>
          <p14:tracePt t="81686" x="4494213" y="4341813"/>
          <p14:tracePt t="81702" x="4945063" y="4341813"/>
          <p14:tracePt t="81719" x="5657850" y="4341813"/>
          <p14:tracePt t="81736" x="6219825" y="4341813"/>
          <p14:tracePt t="81752" x="6626225" y="4333875"/>
          <p14:tracePt t="81755" x="6770688" y="4333875"/>
          <p14:tracePt t="81770" x="7315200" y="4316413"/>
          <p14:tracePt t="81773" x="7459663" y="4308475"/>
          <p14:tracePt t="81775" x="7604125" y="4308475"/>
          <p14:tracePt t="81785" x="7885113" y="4283075"/>
          <p14:tracePt t="81802" x="8420100" y="4249738"/>
          <p14:tracePt t="81805" x="8547100" y="4240213"/>
          <p14:tracePt t="81819" x="8980488" y="4171950"/>
          <p14:tracePt t="81835" x="9218613" y="4113213"/>
          <p14:tracePt t="81852" x="9302750" y="4095750"/>
          <p14:tracePt t="81855" x="9320213" y="4087813"/>
          <p14:tracePt t="81870" x="9337675" y="4079875"/>
          <p14:tracePt t="82644" x="9337675" y="4087813"/>
          <p14:tracePt t="83120" x="9337675" y="4095750"/>
          <p14:tracePt t="83125" x="9328150" y="4105275"/>
          <p14:tracePt t="83137" x="9320213" y="4113213"/>
          <p14:tracePt t="83152" x="9320213" y="4130675"/>
          <p14:tracePt t="83203" x="9312275" y="4130675"/>
          <p14:tracePt t="83394" x="9302750" y="4138613"/>
          <p14:tracePt t="83418" x="9294813" y="4146550"/>
          <p14:tracePt t="83452" x="9277350" y="4164013"/>
          <p14:tracePt t="83459" x="9269413" y="4171950"/>
          <p14:tracePt t="83471" x="9269413" y="4181475"/>
          <p14:tracePt t="83485" x="9261475" y="4189413"/>
          <p14:tracePt t="83501" x="9251950" y="4206875"/>
          <p14:tracePt t="83521" x="9244013" y="4206875"/>
          <p14:tracePt t="83908" x="9244013" y="4224338"/>
          <p14:tracePt t="84187" x="9236075" y="4232275"/>
          <p14:tracePt t="84193" x="9226550" y="4240213"/>
          <p14:tracePt t="84204" x="9226550" y="4249738"/>
          <p14:tracePt t="84220" x="9226550" y="4257675"/>
          <p14:tracePt t="84236" x="9218613" y="4265613"/>
          <p14:tracePt t="84269" x="9209088" y="4275138"/>
          <p14:tracePt t="84278" x="9201150" y="4283075"/>
          <p14:tracePt t="84320" x="9201150" y="4291013"/>
          <p14:tracePt t="84326" x="9193213" y="4291013"/>
          <p14:tracePt t="86110" x="9175750" y="4300538"/>
          <p14:tracePt t="86121" x="9167813" y="4308475"/>
          <p14:tracePt t="86135" x="9158288" y="4316413"/>
          <p14:tracePt t="86139" x="9150350" y="4316413"/>
          <p14:tracePt t="86150" x="9150350" y="4325938"/>
          <p14:tracePt t="86301" x="9142413" y="4325938"/>
          <p14:tracePt t="86355" x="9132888" y="4333875"/>
          <p14:tracePt t="86374" x="9124950" y="4341813"/>
          <p14:tracePt t="86389" x="9117013" y="4341813"/>
          <p14:tracePt t="86413" x="9107488" y="4359275"/>
          <p14:tracePt t="86425" x="9107488" y="4368800"/>
          <p14:tracePt t="86458" x="9091613" y="4368800"/>
          <p14:tracePt t="86490" x="9082088" y="4376738"/>
          <p14:tracePt t="86532" x="9074150" y="4384675"/>
          <p14:tracePt t="86539" x="9064625" y="4394200"/>
          <p14:tracePt t="90640" x="9064625" y="4402138"/>
          <p14:tracePt t="90651" x="9056688" y="4410075"/>
          <p14:tracePt t="90667" x="9056688" y="4419600"/>
          <p14:tracePt t="90686" x="9056688" y="4427538"/>
          <p14:tracePt t="90698" x="9039225" y="4445000"/>
          <p14:tracePt t="90715" x="9039225" y="4452938"/>
          <p14:tracePt t="90765" x="9031288" y="4460875"/>
          <p14:tracePt t="99015" x="9013825" y="4460875"/>
          <p14:tracePt t="99026" x="8988425" y="4470400"/>
          <p14:tracePt t="99040" x="8980488" y="4478338"/>
          <p14:tracePt t="99058" x="8878888" y="4564063"/>
          <p14:tracePt t="99061" x="8869363" y="4579938"/>
          <p14:tracePt t="99076" x="8853488" y="4614863"/>
          <p14:tracePt t="99092" x="8836025" y="4665663"/>
          <p14:tracePt t="99108" x="8802688" y="4733925"/>
          <p14:tracePt t="99125" x="8742363" y="4818063"/>
          <p14:tracePt t="99142" x="8623300" y="4919663"/>
          <p14:tracePt t="99159" x="8420100" y="5048250"/>
          <p14:tracePt t="99175" x="8326438" y="5106988"/>
          <p14:tracePt t="99179" x="8301038" y="5116513"/>
          <p14:tracePt t="99192" x="8232775" y="5141913"/>
          <p14:tracePt t="99209" x="8174038" y="5167313"/>
          <p14:tracePt t="99212" x="8174038" y="5175250"/>
          <p14:tracePt t="99226" x="8156575" y="5192713"/>
          <p14:tracePt t="99244" x="8131175" y="5208588"/>
          <p14:tracePt t="99259" x="8105775" y="5226050"/>
          <p14:tracePt t="99262" x="8088313" y="5235575"/>
          <p14:tracePt t="99275" x="8054975" y="5268913"/>
          <p14:tracePt t="99277" x="8029575" y="5276850"/>
          <p14:tracePt t="99291" x="7961313" y="5319713"/>
          <p14:tracePt t="99308" x="7900988" y="5362575"/>
          <p14:tracePt t="99310" x="7875588" y="5380038"/>
          <p14:tracePt t="99325" x="7816850" y="5430838"/>
          <p14:tracePt t="99341" x="7756525" y="5464175"/>
          <p14:tracePt t="99358" x="7740650" y="5472113"/>
          <p14:tracePt t="99375" x="7740650" y="5481638"/>
          <p14:tracePt t="100390" x="7740650" y="5497513"/>
          <p14:tracePt t="100398" x="7740650" y="5532438"/>
          <p14:tracePt t="100407" x="7756525" y="5549900"/>
          <p14:tracePt t="100424" x="7766050" y="5575300"/>
          <p14:tracePt t="100427" x="7766050" y="5583238"/>
          <p14:tracePt t="100441" x="7773988" y="5600700"/>
          <p14:tracePt t="100458" x="7781925" y="5626100"/>
          <p14:tracePt t="100474" x="7781925" y="5641975"/>
          <p14:tracePt t="100491" x="7791450" y="5668963"/>
          <p14:tracePt t="100507" x="7807325" y="5684838"/>
          <p14:tracePt t="100524" x="7807325" y="5694363"/>
          <p14:tracePt t="100581" x="7807325" y="5702300"/>
          <p14:tracePt t="100603" x="7807325" y="5710238"/>
          <p14:tracePt t="100658" x="7807325" y="5727700"/>
          <p14:tracePt t="100666" x="7807325" y="5735638"/>
          <p14:tracePt t="100675" x="7807325" y="5753100"/>
          <p14:tracePt t="100691" x="7807325" y="5788025"/>
          <p14:tracePt t="100708" x="7807325" y="5821363"/>
          <p14:tracePt t="100724" x="7807325" y="5864225"/>
          <p14:tracePt t="100741" x="7807325" y="5880100"/>
          <p14:tracePt t="100757" x="7807325" y="5915025"/>
          <p14:tracePt t="100774" x="7799388" y="5948363"/>
          <p14:tracePt t="100777" x="7799388" y="5957888"/>
          <p14:tracePt t="100790" x="7799388" y="5973763"/>
          <p14:tracePt t="100807" x="7799388" y="6008688"/>
          <p14:tracePt t="100824" x="7799388" y="6042025"/>
          <p14:tracePt t="100828" x="7799388" y="6049963"/>
          <p14:tracePt t="100830" x="7799388" y="6059488"/>
          <p14:tracePt t="100858" x="7807325" y="6067425"/>
          <p14:tracePt t="100862" x="7807325" y="6076950"/>
          <p14:tracePt t="100883" x="7816850" y="6076950"/>
          <p14:tracePt t="100890" x="7824788" y="6084888"/>
          <p14:tracePt t="100908" x="7842250" y="6102350"/>
          <p14:tracePt t="100924" x="7875588" y="6102350"/>
          <p14:tracePt t="100941" x="7885113" y="6102350"/>
          <p14:tracePt t="100945" x="7893050" y="6102350"/>
          <p14:tracePt t="100959" x="7900988" y="6102350"/>
          <p14:tracePt t="100975" x="7910513" y="6102350"/>
          <p14:tracePt t="100991" x="7926388" y="6102350"/>
          <p14:tracePt t="101105" x="7935913" y="6102350"/>
          <p14:tracePt t="101124" x="7943850" y="6102350"/>
          <p14:tracePt t="101135" x="7943850" y="6092825"/>
          <p14:tracePt t="101150" x="7951788" y="6084888"/>
          <p14:tracePt t="101265" x="7961313" y="6084888"/>
          <p14:tracePt t="101339" x="7961313" y="6076950"/>
          <p14:tracePt t="101374" x="7961313" y="6067425"/>
          <p14:tracePt t="101761" x="7961313" y="6059488"/>
          <p14:tracePt t="101878" x="7961313" y="6049963"/>
          <p14:tracePt t="101968" x="7961313" y="6042025"/>
          <p14:tracePt t="102014" x="7951788" y="6042025"/>
          <p14:tracePt t="102045" x="7935913" y="6042025"/>
          <p14:tracePt t="102072" x="7918450" y="6042025"/>
          <p14:tracePt t="102083" x="7910513" y="6042025"/>
          <p14:tracePt t="102215" x="7900988" y="6042025"/>
          <p14:tracePt t="102302" x="7893050" y="6042025"/>
          <p14:tracePt t="102308" x="7885113" y="6042025"/>
          <p14:tracePt t="102319" x="7875588" y="6042025"/>
          <p14:tracePt t="102325" x="7867650" y="6042025"/>
          <p14:tracePt t="102340" x="7859713" y="6042025"/>
          <p14:tracePt t="102357" x="7842250" y="6042025"/>
          <p14:tracePt t="102412" x="7824788" y="6042025"/>
          <p14:tracePt t="102421" x="7816850" y="6042025"/>
          <p14:tracePt t="102427" x="7807325" y="6042025"/>
          <p14:tracePt t="102441" x="7799388" y="6042025"/>
          <p14:tracePt t="102456" x="7791450" y="6042025"/>
          <p14:tracePt t="102473" x="7781925" y="6042025"/>
          <p14:tracePt t="102490" x="7773988" y="6042025"/>
          <p14:tracePt t="102528" x="7756525" y="6042025"/>
          <p14:tracePt t="103020" x="7748588" y="6042025"/>
          <p14:tracePt t="103033" x="7740650" y="6042025"/>
          <p14:tracePt t="103041" x="7731125" y="6042025"/>
          <p14:tracePt t="103047" x="7723188" y="6042025"/>
          <p14:tracePt t="103052" x="7715250" y="6042025"/>
          <p14:tracePt t="103056" x="7705725" y="6042025"/>
          <p14:tracePt t="103072" x="7697788" y="6034088"/>
          <p14:tracePt t="103089" x="7672388" y="6016625"/>
          <p14:tracePt t="103106" x="7654925" y="5991225"/>
          <p14:tracePt t="103109" x="7646988" y="5973763"/>
          <p14:tracePt t="103122" x="7629525" y="5948363"/>
          <p14:tracePt t="103125" x="7604125" y="5932488"/>
          <p14:tracePt t="103127" x="7604125" y="5922963"/>
          <p14:tracePt t="103138" x="7596188" y="5880100"/>
          <p14:tracePt t="103139" x="7578725" y="5846763"/>
          <p14:tracePt t="103155" x="7518400" y="5753100"/>
          <p14:tracePt t="103172" x="7416800" y="5616575"/>
          <p14:tracePt t="103175" x="7408863" y="5591175"/>
          <p14:tracePt t="103188" x="7358063" y="5549900"/>
          <p14:tracePt t="103206" x="7323138" y="5489575"/>
          <p14:tracePt t="103222" x="7297738" y="5456238"/>
          <p14:tracePt t="103239" x="7264400" y="5395913"/>
          <p14:tracePt t="103257" x="7204075" y="5311775"/>
          <p14:tracePt t="103273" x="7162800" y="5243513"/>
          <p14:tracePt t="103290" x="7119938" y="5183188"/>
          <p14:tracePt t="103293" x="7112000" y="5183188"/>
          <p14:tracePt t="103296" x="7102475" y="5167313"/>
          <p14:tracePt t="103305" x="7094538" y="5149850"/>
          <p14:tracePt t="103322" x="7069138" y="5106988"/>
          <p14:tracePt t="103325" x="7069138" y="5091113"/>
          <p14:tracePt t="103339" x="7051675" y="5064125"/>
          <p14:tracePt t="103342" x="7043738" y="5064125"/>
          <p14:tracePt t="103355" x="7018338" y="5030788"/>
          <p14:tracePt t="103372" x="6983413" y="4979988"/>
          <p14:tracePt t="103376" x="6975475" y="4962525"/>
          <p14:tracePt t="103378" x="6967538" y="4962525"/>
          <p14:tracePt t="103389" x="6942138" y="4929188"/>
          <p14:tracePt t="103407" x="6915150" y="4886325"/>
          <p14:tracePt t="103422" x="6889750" y="4843463"/>
          <p14:tracePt t="103439" x="6838950" y="4802188"/>
          <p14:tracePt t="103458" x="6805613" y="4759325"/>
          <p14:tracePt t="103461" x="6805613" y="4749800"/>
          <p14:tracePt t="103472" x="6762750" y="4699000"/>
          <p14:tracePt t="103488" x="6719888" y="4648200"/>
          <p14:tracePt t="103505" x="6643688" y="4597400"/>
          <p14:tracePt t="103522" x="6600825" y="4572000"/>
          <p14:tracePt t="103540" x="6559550" y="4521200"/>
          <p14:tracePt t="103556" x="6516688" y="4495800"/>
          <p14:tracePt t="103560" x="6508750" y="4486275"/>
          <p14:tracePt t="103572" x="6473825" y="4445000"/>
          <p14:tracePt t="103575" x="6465888" y="4435475"/>
          <p14:tracePt t="103588" x="6440488" y="4402138"/>
          <p14:tracePt t="103592" x="6430963" y="4402138"/>
          <p14:tracePt t="103594" x="6430963" y="4394200"/>
          <p14:tracePt t="103606" x="6423025" y="4359275"/>
          <p14:tracePt t="103622" x="6405563" y="4333875"/>
          <p14:tracePt t="103639" x="6397625" y="4300538"/>
          <p14:tracePt t="103656" x="6372225" y="4257675"/>
          <p14:tracePt t="103673" x="6338888" y="4171950"/>
          <p14:tracePt t="103677" x="6329363" y="4171950"/>
          <p14:tracePt t="103690" x="6321425" y="4138613"/>
          <p14:tracePt t="103694" x="6303963" y="4130675"/>
          <p14:tracePt t="103698" x="6303963" y="4121150"/>
          <p14:tracePt t="103705" x="6303963" y="4113213"/>
          <p14:tracePt t="103722" x="6278563" y="4087813"/>
          <p14:tracePt t="103739" x="6270625" y="4070350"/>
          <p14:tracePt t="103755" x="6261100" y="4052888"/>
          <p14:tracePt t="103772" x="6253163" y="4052888"/>
          <p14:tracePt t="103937" x="6245225" y="4052888"/>
          <p14:tracePt t="103977" x="6235700" y="4052888"/>
          <p14:tracePt t="104007" x="6227763" y="4052888"/>
          <p14:tracePt t="104019" x="6219825" y="4052888"/>
          <p14:tracePt t="104031" x="6210300" y="4062413"/>
          <p14:tracePt t="104047" x="6202363" y="4070350"/>
          <p14:tracePt t="104059" x="6194425" y="4079875"/>
          <p14:tracePt t="104073" x="6167438" y="4095750"/>
          <p14:tracePt t="104077" x="6159500" y="4105275"/>
          <p14:tracePt t="104088" x="6134100" y="4121150"/>
          <p14:tracePt t="104105" x="6108700" y="4146550"/>
          <p14:tracePt t="104122" x="6075363" y="4181475"/>
          <p14:tracePt t="104125" x="6065838" y="4189413"/>
          <p14:tracePt t="104138" x="6049963" y="4206875"/>
          <p14:tracePt t="104141" x="6040438" y="4214813"/>
          <p14:tracePt t="104156" x="6007100" y="4249738"/>
          <p14:tracePt t="104172" x="5981700" y="4291013"/>
          <p14:tracePt t="104175" x="5981700" y="4300538"/>
          <p14:tracePt t="104188" x="5930900" y="4359275"/>
          <p14:tracePt t="104191" x="5905500" y="4368800"/>
          <p14:tracePt t="104206" x="5845175" y="4460875"/>
          <p14:tracePt t="104222" x="5751513" y="4579938"/>
          <p14:tracePt t="104238" x="5649913" y="4691063"/>
          <p14:tracePt t="104255" x="5573713" y="4767263"/>
          <p14:tracePt t="104272" x="5480050" y="4852988"/>
          <p14:tracePt t="104288" x="5429250" y="4903788"/>
          <p14:tracePt t="104291" x="5411788" y="4929188"/>
          <p14:tracePt t="104305" x="5335588" y="4997450"/>
          <p14:tracePt t="104321" x="5241925" y="5116513"/>
          <p14:tracePt t="104338" x="5080000" y="5311775"/>
          <p14:tracePt t="104341" x="5013325" y="5362575"/>
          <p14:tracePt t="104343" x="4945063" y="5421313"/>
          <p14:tracePt t="104356" x="4791075" y="5591175"/>
          <p14:tracePt t="104372" x="4570413" y="5753100"/>
          <p14:tracePt t="104388" x="4367213" y="5905500"/>
          <p14:tracePt t="104391" x="4324350" y="5932488"/>
          <p14:tracePt t="104405" x="4214813" y="6016625"/>
          <p14:tracePt t="104407" x="4187825" y="6042025"/>
          <p14:tracePt t="104422" x="4095750" y="6135688"/>
          <p14:tracePt t="104438" x="4044950" y="6203950"/>
          <p14:tracePt t="104455" x="3967163" y="6297613"/>
          <p14:tracePt t="104471" x="3900488" y="6391275"/>
          <p14:tracePt t="104488" x="3814763" y="6518275"/>
          <p14:tracePt t="104505" x="3781425" y="6586538"/>
          <p14:tracePt t="104521" x="3763963" y="6594475"/>
          <p14:tracePt t="104539" x="3763963" y="6602413"/>
          <p14:tracePt t="104707" x="3781425" y="6602413"/>
          <p14:tracePt t="104719" x="3848100" y="6602413"/>
          <p14:tracePt t="104723" x="3873500" y="6594475"/>
          <p14:tracePt t="104727" x="3908425" y="6586538"/>
          <p14:tracePt t="104736" x="4002088" y="6569075"/>
          <p14:tracePt t="104740" x="4060825" y="6561138"/>
          <p14:tracePt t="104743" x="4129088" y="6561138"/>
          <p14:tracePt t="104749" x="4291013" y="6535738"/>
          <p14:tracePt t="104754" x="4392613" y="6510338"/>
          <p14:tracePt t="104772" x="4970463" y="6500813"/>
          <p14:tracePt t="104788" x="5616575" y="6500813"/>
          <p14:tracePt t="104804" x="6296025" y="6500813"/>
          <p14:tracePt t="104822" x="7051675" y="6500813"/>
          <p14:tracePt t="104838" x="7612063" y="6500813"/>
          <p14:tracePt t="104855" x="8105775" y="6500813"/>
          <p14:tracePt t="104872" x="8529638" y="6500813"/>
          <p14:tracePt t="104875" x="8615363" y="6500813"/>
          <p14:tracePt t="104878" x="8699500" y="6500813"/>
          <p14:tracePt t="104888" x="8861425" y="6492875"/>
          <p14:tracePt t="104905" x="9023350" y="6450013"/>
          <p14:tracePt t="104907" x="9048750" y="6442075"/>
          <p14:tracePt t="105355" x="9056688" y="6432550"/>
          <p14:tracePt t="105367" x="9056688" y="6424613"/>
          <p14:tracePt t="105380" x="9048750" y="6424613"/>
          <p14:tracePt t="105388" x="9023350" y="6424613"/>
          <p14:tracePt t="105392" x="8997950" y="6424613"/>
          <p14:tracePt t="105394" x="8972550" y="6424613"/>
          <p14:tracePt t="105404" x="8894763" y="6424613"/>
          <p14:tracePt t="105407" x="8853488" y="6424613"/>
          <p14:tracePt t="105421" x="8683625" y="6424613"/>
          <p14:tracePt t="105422" x="8605838" y="6424613"/>
          <p14:tracePt t="105438" x="8377238" y="6424613"/>
          <p14:tracePt t="105454" x="8224838" y="6424613"/>
          <p14:tracePt t="105471" x="8113713" y="6424613"/>
          <p14:tracePt t="105473" x="8096250" y="6424613"/>
          <p14:tracePt t="105488" x="7994650" y="6424613"/>
          <p14:tracePt t="105504" x="7900988" y="6424613"/>
          <p14:tracePt t="105521" x="7832725" y="6424613"/>
          <p14:tracePt t="105537" x="7756525" y="6432550"/>
          <p14:tracePt t="105554" x="7731125" y="6442075"/>
          <p14:tracePt t="105582" x="7723188" y="6450013"/>
          <p14:tracePt t="105611" x="7715250" y="6450013"/>
          <p14:tracePt t="105620" x="7697788" y="6442075"/>
          <p14:tracePt t="105638" x="7697788" y="6432550"/>
          <p14:tracePt t="105654" x="7680325" y="6407150"/>
          <p14:tracePt t="105661" x="7662863" y="6399213"/>
          <p14:tracePt t="105666" x="7654925" y="6391275"/>
          <p14:tracePt t="105667" x="7654925" y="6381750"/>
          <p14:tracePt t="105671" x="7629525" y="6365875"/>
          <p14:tracePt t="105688" x="7578725" y="6348413"/>
          <p14:tracePt t="105704" x="7391400" y="6288088"/>
          <p14:tracePt t="105721" x="7170738" y="6229350"/>
          <p14:tracePt t="105737" x="6975475" y="6203950"/>
          <p14:tracePt t="105754" x="6831013" y="6153150"/>
          <p14:tracePt t="105757" x="6780213" y="6143625"/>
          <p14:tracePt t="105771" x="6653213" y="6076950"/>
          <p14:tracePt t="105787" x="6550025" y="6059488"/>
          <p14:tracePt t="105804" x="6329363" y="6016625"/>
          <p14:tracePt t="105807" x="6253163" y="6008688"/>
          <p14:tracePt t="105820" x="5972175" y="6008688"/>
          <p14:tracePt t="105823" x="5853113" y="6008688"/>
          <p14:tracePt t="105838" x="5421313" y="6024563"/>
          <p14:tracePt t="105854" x="5021263" y="6042025"/>
          <p14:tracePt t="105871" x="4724400" y="6042025"/>
          <p14:tracePt t="105874" x="4664075" y="6042025"/>
          <p14:tracePt t="105889" x="4486275" y="6042025"/>
          <p14:tracePt t="105893" x="4443413" y="6042025"/>
          <p14:tracePt t="105904" x="4375150" y="6042025"/>
          <p14:tracePt t="105920" x="4359275" y="6034088"/>
          <p14:tracePt t="105937" x="4349750" y="6034088"/>
          <p14:tracePt t="105954" x="4349750" y="6024563"/>
          <p14:tracePt t="105971" x="4349750" y="6008688"/>
          <p14:tracePt t="105987" x="4349750" y="5999163"/>
          <p14:tracePt t="106004" x="4349750" y="5991225"/>
          <p14:tracePt t="106007" x="4349750" y="5983288"/>
          <p14:tracePt t="106021" x="4349750" y="5965825"/>
          <p14:tracePt t="106043" x="4349750" y="5948363"/>
          <p14:tracePt t="106054" x="4375150" y="5940425"/>
          <p14:tracePt t="106072" x="4443413" y="5905500"/>
          <p14:tracePt t="106089" x="4562475" y="5854700"/>
          <p14:tracePt t="106093" x="4595813" y="5838825"/>
          <p14:tracePt t="106104" x="4749800" y="5795963"/>
          <p14:tracePt t="106120" x="5054600" y="5719763"/>
          <p14:tracePt t="106137" x="5437188" y="5616575"/>
          <p14:tracePt t="106153" x="5837238" y="5565775"/>
          <p14:tracePt t="106171" x="6338888" y="5456238"/>
          <p14:tracePt t="106174" x="6440488" y="5430838"/>
          <p14:tracePt t="106187" x="6729413" y="5370513"/>
          <p14:tracePt t="106204" x="6992938" y="5311775"/>
          <p14:tracePt t="106207" x="7026275" y="5302250"/>
          <p14:tracePt t="106220" x="7085013" y="5286375"/>
          <p14:tracePt t="106223" x="7112000" y="5276850"/>
          <p14:tracePt t="106297" x="7102475" y="5276850"/>
          <p14:tracePt t="106302" x="7094538" y="5276850"/>
          <p14:tracePt t="106309" x="7059613" y="5276850"/>
          <p14:tracePt t="106312" x="7043738" y="5276850"/>
          <p14:tracePt t="106320" x="7018338" y="5276850"/>
          <p14:tracePt t="106323" x="6992938" y="5276850"/>
          <p14:tracePt t="106337" x="6838950" y="5276850"/>
          <p14:tracePt t="106354" x="6542088" y="5276850"/>
          <p14:tracePt t="106370" x="6176963" y="5276850"/>
          <p14:tracePt t="106373" x="6091238" y="5276850"/>
          <p14:tracePt t="106375" x="6007100" y="5276850"/>
          <p14:tracePt t="106387" x="5718175" y="5276850"/>
          <p14:tracePt t="106404" x="5403850" y="5276850"/>
          <p14:tracePt t="106421" x="5191125" y="5276850"/>
          <p14:tracePt t="106424" x="5148263" y="5276850"/>
          <p14:tracePt t="106437" x="5064125" y="5276850"/>
          <p14:tracePt t="106440" x="5038725" y="5276850"/>
          <p14:tracePt t="106455" x="5021263" y="5268913"/>
          <p14:tracePt t="106471" x="5013325" y="5268913"/>
          <p14:tracePt t="106488" x="5003800" y="5251450"/>
          <p14:tracePt t="106505" x="5013325" y="5243513"/>
          <p14:tracePt t="106521" x="5064125" y="5208588"/>
          <p14:tracePt t="106538" x="5173663" y="5141913"/>
          <p14:tracePt t="106541" x="5191125" y="5124450"/>
          <p14:tracePt t="106544" x="5224463" y="5106988"/>
          <p14:tracePt t="106554" x="5327650" y="5064125"/>
          <p14:tracePt t="106557" x="5360988" y="5048250"/>
          <p14:tracePt t="106570" x="5530850" y="4997450"/>
          <p14:tracePt t="106572" x="5581650" y="4979988"/>
          <p14:tracePt t="106586" x="5819775" y="4929188"/>
          <p14:tracePt t="106603" x="6075363" y="4860925"/>
          <p14:tracePt t="106620" x="6245225" y="4827588"/>
          <p14:tracePt t="106623" x="6278563" y="4818063"/>
          <p14:tracePt t="106625" x="6311900" y="4818063"/>
          <p14:tracePt t="106638" x="6380163" y="4818063"/>
          <p14:tracePt t="106654" x="6405563" y="4818063"/>
          <p14:tracePt t="106747" x="6397625" y="4818063"/>
          <p14:tracePt t="106760" x="6338888" y="4818063"/>
          <p14:tracePt t="106764" x="6321425" y="4818063"/>
          <p14:tracePt t="106767" x="6286500" y="4818063"/>
          <p14:tracePt t="106773" x="6227763" y="4818063"/>
          <p14:tracePt t="106787" x="6126163" y="4818063"/>
          <p14:tracePt t="106804" x="6015038" y="4827588"/>
          <p14:tracePt t="106807" x="5997575" y="4827588"/>
          <p14:tracePt t="106820" x="5930900" y="4835525"/>
          <p14:tracePt t="106823" x="5913438" y="4843463"/>
          <p14:tracePt t="106826" x="5905500" y="4852988"/>
          <p14:tracePt t="106844" x="5845175" y="4860925"/>
          <p14:tracePt t="106856" x="5827713" y="4868863"/>
          <p14:tracePt t="106858" x="5811838" y="4868863"/>
          <p14:tracePt t="106870" x="5794375" y="4886325"/>
          <p14:tracePt t="106887" x="5768975" y="4886325"/>
          <p14:tracePt t="106889" x="5751513" y="4894263"/>
          <p14:tracePt t="106904" x="5726113" y="4911725"/>
          <p14:tracePt t="106920" x="5718175" y="4919663"/>
          <p14:tracePt t="106937" x="5700713" y="4919663"/>
          <p14:tracePt t="106939" x="5692775" y="4919663"/>
          <p14:tracePt t="106953" x="5683250" y="4919663"/>
          <p14:tracePt t="106989" x="5675313" y="4919663"/>
          <p14:tracePt t="106999" x="5657850" y="4919663"/>
          <p14:tracePt t="107012" x="5649913" y="4919663"/>
          <p14:tracePt t="107025" x="5624513" y="4919663"/>
          <p14:tracePt t="107031" x="5607050" y="4919663"/>
          <p14:tracePt t="107035" x="5591175" y="4919663"/>
          <p14:tracePt t="107040" x="5573713" y="4911725"/>
          <p14:tracePt t="107053" x="5556250" y="4911725"/>
          <p14:tracePt t="107070" x="5522913" y="4911725"/>
          <p14:tracePt t="107092" x="5505450" y="4911725"/>
          <p14:tracePt t="107175" x="5497513" y="4911725"/>
          <p14:tracePt t="107191" x="5487988" y="4911725"/>
          <p14:tracePt t="107197" x="5480050" y="4919663"/>
          <p14:tracePt t="107216" x="5472113" y="4919663"/>
          <p14:tracePt t="107258" x="5454650" y="4929188"/>
          <p14:tracePt t="107280" x="5446713" y="4937125"/>
          <p14:tracePt t="107287" x="5437188" y="4937125"/>
          <p14:tracePt t="107290" x="5429250" y="4937125"/>
          <p14:tracePt t="107296" x="5421313" y="4946650"/>
          <p14:tracePt t="107304" x="5403850" y="4954588"/>
          <p14:tracePt t="107320" x="5378450" y="4972050"/>
          <p14:tracePt t="107336" x="5353050" y="4987925"/>
          <p14:tracePt t="107353" x="5343525" y="4987925"/>
          <p14:tracePt t="107370" x="5335588" y="4987925"/>
          <p14:tracePt t="107515" x="5327650" y="4987925"/>
          <p14:tracePt t="107542" x="5318125" y="4987925"/>
          <p14:tracePt t="107578" x="5310188" y="4987925"/>
          <p14:tracePt t="107592" x="5302250" y="4972050"/>
          <p14:tracePt t="107609" x="5284788" y="4962525"/>
          <p14:tracePt t="107623" x="5276850" y="4946650"/>
          <p14:tracePt t="107642" x="5276850" y="4937125"/>
          <p14:tracePt t="107646" x="5276850" y="4929188"/>
          <p14:tracePt t="107658" x="5276850" y="4919663"/>
          <p14:tracePt t="107671" x="5276850" y="4911725"/>
          <p14:tracePt t="107687" x="5276850" y="4903788"/>
          <p14:tracePt t="107692" x="5276850" y="4894263"/>
          <p14:tracePt t="107695" x="5276850" y="4878388"/>
          <p14:tracePt t="107708" x="5276850" y="4860925"/>
          <p14:tracePt t="107720" x="5276850" y="4843463"/>
          <p14:tracePt t="107736" x="5276850" y="4818063"/>
          <p14:tracePt t="107753" x="5284788" y="4784725"/>
          <p14:tracePt t="107770" x="5284788" y="4767263"/>
          <p14:tracePt t="107774" x="5292725" y="4759325"/>
          <p14:tracePt t="107789" x="5302250" y="4749800"/>
          <p14:tracePt t="107803" x="5310188" y="4733925"/>
          <p14:tracePt t="107823" x="5318125" y="4716463"/>
          <p14:tracePt t="107837" x="5335588" y="4708525"/>
          <p14:tracePt t="107840" x="5335588" y="4699000"/>
          <p14:tracePt t="107843" x="5335588" y="4691063"/>
          <p14:tracePt t="107852" x="5343525" y="4691063"/>
          <p14:tracePt t="107855" x="5343525" y="4683125"/>
          <p14:tracePt t="107874" x="5360988" y="4657725"/>
          <p14:tracePt t="107891" x="5368925" y="4648200"/>
          <p14:tracePt t="107903" x="5378450" y="4648200"/>
          <p14:tracePt t="107920" x="5378450" y="4640263"/>
          <p14:tracePt t="107937" x="5386388" y="4622800"/>
          <p14:tracePt t="107965" x="5394325" y="4622800"/>
          <p14:tracePt t="107976" x="5403850" y="4622800"/>
          <p14:tracePt t="107993" x="5411788" y="4614863"/>
          <p14:tracePt t="108074" x="5429250" y="4614863"/>
          <p14:tracePt t="108202" x="5437188" y="4614863"/>
          <p14:tracePt t="108211" x="5446713" y="4614863"/>
          <p14:tracePt t="108228" x="5454650" y="4614863"/>
          <p14:tracePt t="108244" x="5462588" y="4614863"/>
          <p14:tracePt t="108254" x="5472113" y="4614863"/>
          <p14:tracePt t="108269" x="5497513" y="4614863"/>
          <p14:tracePt t="108287" x="5513388" y="4614863"/>
          <p14:tracePt t="108303" x="5522913" y="4614863"/>
          <p14:tracePt t="108321" x="5548313" y="4614863"/>
          <p14:tracePt t="108336" x="5556250" y="4614863"/>
          <p14:tracePt t="108352" x="5573713" y="4614863"/>
          <p14:tracePt t="108369" x="5591175" y="4614863"/>
          <p14:tracePt t="108386" x="5624513" y="4614863"/>
          <p14:tracePt t="108389" x="5641975" y="4614863"/>
          <p14:tracePt t="108392" x="5649913" y="4614863"/>
          <p14:tracePt t="108402" x="5675313" y="4614863"/>
          <p14:tracePt t="108405" x="5683250" y="4614863"/>
          <p14:tracePt t="108419" x="5735638" y="4614863"/>
          <p14:tracePt t="108436" x="5776913" y="4614863"/>
          <p14:tracePt t="108453" x="5845175" y="4614863"/>
          <p14:tracePt t="108456" x="5870575" y="4614863"/>
          <p14:tracePt t="108458" x="5895975" y="4614863"/>
          <p14:tracePt t="108469" x="5964238" y="4614863"/>
          <p14:tracePt t="108471" x="5989638" y="4614863"/>
          <p14:tracePt t="108486" x="6176963" y="4614863"/>
          <p14:tracePt t="108502" x="6405563" y="4614863"/>
          <p14:tracePt t="108520" x="6729413" y="4614863"/>
          <p14:tracePt t="108536" x="6942138" y="4614863"/>
          <p14:tracePt t="108553" x="7145338" y="4622800"/>
          <p14:tracePt t="108569" x="7272338" y="4622800"/>
          <p14:tracePt t="108573" x="7297738" y="4622800"/>
          <p14:tracePt t="108576" x="7323138" y="4622800"/>
          <p14:tracePt t="108585" x="7366000" y="4630738"/>
          <p14:tracePt t="108602" x="7383463" y="4630738"/>
          <p14:tracePt t="108626" x="7391400" y="4630738"/>
          <p14:tracePt t="108968" x="7358063" y="4673600"/>
          <p14:tracePt t="108983" x="7264400" y="4749800"/>
          <p14:tracePt t="108987" x="7239000" y="4759325"/>
          <p14:tracePt t="108992" x="7229475" y="4775200"/>
          <p14:tracePt t="108995" x="7213600" y="4792663"/>
          <p14:tracePt t="108998" x="7196138" y="4802188"/>
          <p14:tracePt t="109001" x="7170738" y="4818063"/>
          <p14:tracePt t="109019" x="7119938" y="4860925"/>
          <p14:tracePt t="109021" x="7112000" y="4868863"/>
          <p14:tracePt t="109035" x="7051675" y="4919663"/>
          <p14:tracePt t="109052" x="6975475" y="4987925"/>
          <p14:tracePt t="109069" x="6813550" y="5149850"/>
          <p14:tracePt t="109071" x="6754813" y="5208588"/>
          <p14:tracePt t="109087" x="6516688" y="5464175"/>
          <p14:tracePt t="109090" x="6456363" y="5514975"/>
          <p14:tracePt t="109102" x="6296025" y="5651500"/>
          <p14:tracePt t="109125" x="6100763" y="5770563"/>
          <p14:tracePt t="109136" x="6040438" y="5821363"/>
          <p14:tracePt t="109141" x="6024563" y="5821363"/>
          <p14:tracePt t="109143" x="6015038" y="5829300"/>
          <p14:tracePt t="109143" x="6007100" y="5838825"/>
          <p14:tracePt t="109147" x="5997575" y="5846763"/>
          <p14:tracePt t="109197" x="5989638" y="5846763"/>
          <p14:tracePt t="109250" x="5981700" y="5846763"/>
          <p14:tracePt t="109270" x="5972175" y="5854700"/>
          <p14:tracePt t="109293" x="5964238" y="5864225"/>
          <p14:tracePt t="109307" x="5956300" y="5872163"/>
          <p14:tracePt t="109315" x="5946775" y="5872163"/>
          <p14:tracePt t="109323" x="5946775" y="5889625"/>
          <p14:tracePt t="109336" x="5938838" y="5897563"/>
          <p14:tracePt t="109353" x="5930900" y="5915025"/>
          <p14:tracePt t="109369" x="5921375" y="5915025"/>
          <p14:tracePt t="109385" x="5913438" y="5915025"/>
          <p14:tracePt t="109412" x="5905500" y="5915025"/>
          <p14:tracePt t="109421" x="5905500" y="5922963"/>
          <p14:tracePt t="109435" x="5895975" y="5932488"/>
          <p14:tracePt t="109452" x="5888038" y="5940425"/>
          <p14:tracePt t="109470" x="5870575" y="5948363"/>
          <p14:tracePt t="109487" x="5862638" y="5957888"/>
          <p14:tracePt t="109502" x="5853113" y="5957888"/>
          <p14:tracePt t="109520" x="5837238" y="5957888"/>
          <p14:tracePt t="109537" x="5827713" y="5965825"/>
          <p14:tracePt t="109553" x="5819775" y="5965825"/>
          <p14:tracePt t="109574" x="5802313" y="5973763"/>
          <p14:tracePt t="109597" x="5794375" y="5973763"/>
          <p14:tracePt t="109617" x="5786438" y="5973763"/>
          <p14:tracePt t="109625" x="5776913" y="5973763"/>
          <p14:tracePt t="109636" x="5768975" y="5973763"/>
          <p14:tracePt t="109641" x="5761038" y="5973763"/>
          <p14:tracePt t="109652" x="5743575" y="5973763"/>
          <p14:tracePt t="109669" x="5708650" y="5973763"/>
          <p14:tracePt t="109686" x="5675313" y="5973763"/>
          <p14:tracePt t="109702" x="5649913" y="5973763"/>
          <p14:tracePt t="109718" x="5632450" y="5973763"/>
          <p14:tracePt t="109735" x="5591175" y="5973763"/>
          <p14:tracePt t="109753" x="5556250" y="5973763"/>
          <p14:tracePt t="109769" x="5548313" y="5973763"/>
          <p14:tracePt t="109773" x="5530850" y="5973763"/>
          <p14:tracePt t="109786" x="5505450" y="5965825"/>
          <p14:tracePt t="109790" x="5505450" y="5957888"/>
          <p14:tracePt t="109794" x="5497513" y="5957888"/>
          <p14:tracePt t="109796" x="5487988" y="5957888"/>
          <p14:tracePt t="109801" x="5480050" y="5940425"/>
          <p14:tracePt t="109818" x="5454650" y="5940425"/>
          <p14:tracePt t="109835" x="5421313" y="5940425"/>
          <p14:tracePt t="109838" x="5411788" y="5940425"/>
          <p14:tracePt t="109852" x="5378450" y="5940425"/>
          <p14:tracePt t="109855" x="5368925" y="5940425"/>
          <p14:tracePt t="109868" x="5353050" y="5940425"/>
          <p14:tracePt t="109885" x="5318125" y="5940425"/>
          <p14:tracePt t="109887" x="5310188" y="5940425"/>
          <p14:tracePt t="109901" x="5302250" y="5940425"/>
          <p14:tracePt t="109919" x="5284788" y="5940425"/>
          <p14:tracePt t="109935" x="5267325" y="5940425"/>
          <p14:tracePt t="109953" x="5241925" y="5940425"/>
          <p14:tracePt t="109971" x="5216525" y="5922963"/>
          <p14:tracePt t="109991" x="5183188" y="5915025"/>
          <p14:tracePt t="109995" x="5173663" y="5897563"/>
          <p14:tracePt t="110003" x="5157788" y="5897563"/>
          <p14:tracePt t="110007" x="5148263" y="5897563"/>
          <p14:tracePt t="110009" x="5140325" y="5897563"/>
          <p14:tracePt t="110017" x="5114925" y="5897563"/>
          <p14:tracePt t="110035" x="5080000" y="5897563"/>
          <p14:tracePt t="110037" x="5064125" y="5897563"/>
          <p14:tracePt t="110051" x="5038725" y="5897563"/>
          <p14:tracePt t="110068" x="4987925" y="5897563"/>
          <p14:tracePt t="110071" x="4978400" y="5897563"/>
          <p14:tracePt t="110085" x="4945063" y="5897563"/>
          <p14:tracePt t="110088" x="4935538" y="5897563"/>
          <p14:tracePt t="110102" x="4894263" y="5897563"/>
          <p14:tracePt t="110121" x="4868863" y="5889625"/>
          <p14:tracePt t="110138" x="4851400" y="5889625"/>
          <p14:tracePt t="110152" x="4843463" y="5872163"/>
          <p14:tracePt t="110169" x="4818063" y="5872163"/>
          <p14:tracePt t="110185" x="4800600" y="5864225"/>
          <p14:tracePt t="110202" x="4783138" y="5854700"/>
          <p14:tracePt t="110205" x="4775200" y="5854700"/>
          <p14:tracePt t="110208" x="4765675" y="5854700"/>
          <p14:tracePt t="110223" x="4749800" y="5846763"/>
          <p14:tracePt t="110238" x="4740275" y="5846763"/>
          <p14:tracePt t="110243" x="4732338" y="5846763"/>
          <p14:tracePt t="110252" x="4724400" y="5846763"/>
          <p14:tracePt t="110268" x="4699000" y="5846763"/>
          <p14:tracePt t="110298" x="4689475" y="5838825"/>
          <p14:tracePt t="110319" x="4681538" y="5838825"/>
          <p14:tracePt t="110343" x="4673600" y="5838825"/>
          <p14:tracePt t="110366" x="4656138" y="5838825"/>
          <p14:tracePt t="110388" x="4638675" y="5838825"/>
          <p14:tracePt t="110396" x="4630738" y="5838825"/>
          <p14:tracePt t="110428" x="4621213" y="5838825"/>
          <p14:tracePt t="110456" x="4605338" y="5838825"/>
          <p14:tracePt t="110687" x="4613275" y="5838825"/>
          <p14:tracePt t="110695" x="4621213" y="5838825"/>
          <p14:tracePt t="110705" x="4630738" y="5838825"/>
          <p14:tracePt t="110710" x="4638675" y="5838825"/>
          <p14:tracePt t="110712" x="4646613" y="5838825"/>
          <p14:tracePt t="110719" x="4664075" y="5838825"/>
          <p14:tracePt t="110734" x="4732338" y="5838825"/>
          <p14:tracePt t="110751" x="4800600" y="5838825"/>
          <p14:tracePt t="110767" x="4902200" y="5838825"/>
          <p14:tracePt t="110784" x="5013325" y="5838825"/>
          <p14:tracePt t="110787" x="5046663" y="5838825"/>
          <p14:tracePt t="110801" x="5165725" y="5838825"/>
          <p14:tracePt t="110817" x="5310188" y="5838825"/>
          <p14:tracePt t="110834" x="5472113" y="5838825"/>
          <p14:tracePt t="110837" x="5513388" y="5838825"/>
          <p14:tracePt t="110856" x="5735638" y="5821363"/>
          <p14:tracePt t="110862" x="5776913" y="5821363"/>
          <p14:tracePt t="110870" x="5930900" y="5813425"/>
          <p14:tracePt t="110874" x="5972175" y="5813425"/>
          <p14:tracePt t="110876" x="6032500" y="5813425"/>
          <p14:tracePt t="110879" x="6057900" y="5813425"/>
          <p14:tracePt t="110884" x="6091238" y="5813425"/>
          <p14:tracePt t="110900" x="6245225" y="5778500"/>
          <p14:tracePt t="110903" x="6278563" y="5778500"/>
          <p14:tracePt t="110919" x="6389688" y="5761038"/>
          <p14:tracePt t="110934" x="6508750" y="5761038"/>
          <p14:tracePt t="110951" x="6618288" y="5761038"/>
          <p14:tracePt t="110954" x="6643688" y="5753100"/>
          <p14:tracePt t="110967" x="6694488" y="5745163"/>
          <p14:tracePt t="110984" x="6719888" y="5745163"/>
          <p14:tracePt t="110987" x="6729413" y="5735638"/>
          <p14:tracePt t="111001" x="6737350" y="5735638"/>
          <p14:tracePt t="111003" x="6745288" y="5735638"/>
          <p14:tracePt t="111021" x="6754813" y="5727700"/>
          <p14:tracePt t="111056" x="6754813" y="5719763"/>
          <p14:tracePt t="111064" x="6745288" y="5702300"/>
          <p14:tracePt t="111073" x="6737350" y="5702300"/>
          <p14:tracePt t="111085" x="6711950" y="5684838"/>
          <p14:tracePt t="111101" x="6653213" y="5659438"/>
          <p14:tracePt t="111105" x="6643688" y="5659438"/>
          <p14:tracePt t="111108" x="6618288" y="5659438"/>
          <p14:tracePt t="111119" x="6516688" y="5634038"/>
          <p14:tracePt t="111135" x="6261100" y="5583238"/>
          <p14:tracePt t="111139" x="6184900" y="5565775"/>
          <p14:tracePt t="111151" x="5888038" y="5549900"/>
          <p14:tracePt t="111167" x="5472113" y="5507038"/>
          <p14:tracePt t="111184" x="5114925" y="5472113"/>
          <p14:tracePt t="111187" x="5046663" y="5456238"/>
          <p14:tracePt t="111200" x="4894263" y="5430838"/>
          <p14:tracePt t="111203" x="4843463" y="5421313"/>
          <p14:tracePt t="111217" x="4800600" y="5405438"/>
          <p14:tracePt t="111234" x="4783138" y="5395913"/>
          <p14:tracePt t="111256" x="4783138" y="5387975"/>
          <p14:tracePt t="111268" x="4783138" y="5380038"/>
          <p14:tracePt t="111288" x="4791075" y="5370513"/>
          <p14:tracePt t="111301" x="4818063" y="5345113"/>
          <p14:tracePt t="111305" x="4833938" y="5337175"/>
          <p14:tracePt t="111321" x="4919663" y="5294313"/>
          <p14:tracePt t="111329" x="4962525" y="5260975"/>
          <p14:tracePt t="111334" x="4987925" y="5243513"/>
          <p14:tracePt t="111343" x="5064125" y="5192713"/>
          <p14:tracePt t="111351" x="5148263" y="5167313"/>
          <p14:tracePt t="111368" x="5343525" y="5116513"/>
          <p14:tracePt t="111384" x="5657850" y="5048250"/>
          <p14:tracePt t="111388" x="5761038" y="5022850"/>
          <p14:tracePt t="111391" x="5862638" y="4997450"/>
          <p14:tracePt t="111401" x="6100763" y="4962525"/>
          <p14:tracePt t="111403" x="6235700" y="4929188"/>
          <p14:tracePt t="111406" x="6372225" y="4919663"/>
          <p14:tracePt t="111418" x="6813550" y="4886325"/>
          <p14:tracePt t="111421" x="6958013" y="4860925"/>
          <p14:tracePt t="111435" x="7348538" y="4827588"/>
          <p14:tracePt t="111437" x="7485063" y="4802188"/>
          <p14:tracePt t="111450" x="7850188" y="4741863"/>
          <p14:tracePt t="111453" x="7969250" y="4733925"/>
          <p14:tracePt t="111468" x="8250238" y="4691063"/>
          <p14:tracePt t="111484" x="8291513" y="4691063"/>
          <p14:tracePt t="111525" x="8301038" y="4683125"/>
          <p14:tracePt t="111528" x="8301038" y="4673600"/>
          <p14:tracePt t="111539" x="8291513" y="4673600"/>
          <p14:tracePt t="111552" x="8240713" y="4665663"/>
          <p14:tracePt t="111556" x="8232775" y="4665663"/>
          <p14:tracePt t="111559" x="8215313" y="4665663"/>
          <p14:tracePt t="111567" x="8164513" y="4665663"/>
          <p14:tracePt t="111583" x="7961313" y="4665663"/>
          <p14:tracePt t="111600" x="7586663" y="4665663"/>
          <p14:tracePt t="111603" x="7477125" y="4665663"/>
          <p14:tracePt t="111618" x="7008813" y="4665663"/>
          <p14:tracePt t="111634" x="6559550" y="4665663"/>
          <p14:tracePt t="111653" x="6134100" y="4665663"/>
          <p14:tracePt t="111655" x="6075363" y="4665663"/>
          <p14:tracePt t="111668" x="5913438" y="4665663"/>
          <p14:tracePt t="111684" x="5761038" y="4683125"/>
          <p14:tracePt t="111700" x="5616575" y="4716463"/>
          <p14:tracePt t="111717" x="5446713" y="4759325"/>
          <p14:tracePt t="111734" x="5327650" y="4792663"/>
          <p14:tracePt t="111737" x="5292725" y="4802188"/>
          <p14:tracePt t="111750" x="5241925" y="4818063"/>
          <p14:tracePt t="111754" x="5224463" y="4818063"/>
          <p14:tracePt t="111756" x="5216525" y="4818063"/>
          <p14:tracePt t="111782" x="5208588" y="4818063"/>
          <p14:tracePt t="111969" x="5199063" y="4818063"/>
          <p14:tracePt t="112003" x="5199063" y="4827588"/>
          <p14:tracePt t="112012" x="5199063" y="4835525"/>
          <p14:tracePt t="112020" x="5199063" y="4860925"/>
          <p14:tracePt t="112025" x="5199063" y="4878388"/>
          <p14:tracePt t="112028" x="5199063" y="4911725"/>
          <p14:tracePt t="112033" x="5199063" y="4962525"/>
          <p14:tracePt t="112050" x="5199063" y="5106988"/>
          <p14:tracePt t="112066" x="5199063" y="5286375"/>
          <p14:tracePt t="112084" x="5208588" y="5514975"/>
          <p14:tracePt t="112100" x="5216525" y="5668963"/>
          <p14:tracePt t="112117" x="5216525" y="5753100"/>
          <p14:tracePt t="112120" x="5216525" y="5788025"/>
          <p14:tracePt t="112122" x="5216525" y="5821363"/>
          <p14:tracePt t="112134" x="5216525" y="5889625"/>
          <p14:tracePt t="112137" x="5216525" y="5905500"/>
          <p14:tracePt t="112150" x="5216525" y="5973763"/>
          <p14:tracePt t="112154" x="5216525" y="5999163"/>
          <p14:tracePt t="112167" x="5216525" y="6016625"/>
          <p14:tracePt t="112170" x="5216525" y="6024563"/>
          <p14:tracePt t="112183" x="5216525" y="6042025"/>
          <p14:tracePt t="112222" x="5216525" y="6049963"/>
          <p14:tracePt t="112332" x="5208588" y="6049963"/>
          <p14:tracePt t="112338" x="5191125" y="6059488"/>
          <p14:tracePt t="112347" x="5183188" y="6067425"/>
          <p14:tracePt t="112354" x="5165725" y="6067425"/>
          <p14:tracePt t="112369" x="5132388" y="6084888"/>
          <p14:tracePt t="112385" x="5114925" y="6084888"/>
          <p14:tracePt t="112401" x="5089525" y="6092825"/>
          <p14:tracePt t="112405" x="5080000" y="6102350"/>
          <p14:tracePt t="112417" x="5072063" y="6102350"/>
          <p14:tracePt t="112419" x="5064125" y="6102350"/>
          <p14:tracePt t="112434" x="5038725" y="6102350"/>
          <p14:tracePt t="112450" x="5021263" y="6102350"/>
          <p14:tracePt t="112467" x="5003800" y="6102350"/>
          <p14:tracePt t="112484" x="4995863" y="6102350"/>
          <p14:tracePt t="112500" x="4970463" y="6102350"/>
          <p14:tracePt t="112504" x="4962525" y="6092825"/>
          <p14:tracePt t="112506" x="4953000" y="6092825"/>
          <p14:tracePt t="112516" x="4945063" y="6092825"/>
          <p14:tracePt t="112519" x="4927600" y="6084888"/>
          <p14:tracePt t="112534" x="4902200" y="6076950"/>
          <p14:tracePt t="112550" x="4876800" y="6067425"/>
          <p14:tracePt t="112566" x="4851400" y="6049963"/>
          <p14:tracePt t="112583" x="4833938" y="6049963"/>
          <p14:tracePt t="112605" x="4818063" y="6049963"/>
          <p14:tracePt t="112609" x="4808538" y="6049963"/>
          <p14:tracePt t="112617" x="4808538" y="6042025"/>
          <p14:tracePt t="112633" x="4800600" y="6034088"/>
          <p14:tracePt t="112672" x="4791075" y="6034088"/>
          <p14:tracePt t="112701" x="4775200" y="6016625"/>
          <p14:tracePt t="112719" x="4765675" y="6016625"/>
          <p14:tracePt t="112727" x="4749800" y="6016625"/>
          <p14:tracePt t="112737" x="4740275" y="6008688"/>
          <p14:tracePt t="112741" x="4732338" y="6008688"/>
          <p14:tracePt t="112744" x="4714875" y="5999163"/>
          <p14:tracePt t="112779" x="4706938" y="5991225"/>
          <p14:tracePt t="112785" x="4699000" y="5983288"/>
          <p14:tracePt t="112801" x="4673600" y="5983288"/>
          <p14:tracePt t="112805" x="4664075" y="5983288"/>
          <p14:tracePt t="112819" x="4646613" y="5983288"/>
          <p14:tracePt t="112833" x="4621213" y="5965825"/>
          <p14:tracePt t="112850" x="4613275" y="5965825"/>
          <p14:tracePt t="112854" x="4605338" y="5965825"/>
          <p14:tracePt t="112947" x="4613275" y="5965825"/>
          <p14:tracePt t="112955" x="4630738" y="5965825"/>
          <p14:tracePt t="112968" x="4706938" y="5965825"/>
          <p14:tracePt t="112972" x="4749800" y="5965825"/>
          <p14:tracePt t="112975" x="4791075" y="5965825"/>
          <p14:tracePt t="112982" x="4894263" y="5965825"/>
          <p14:tracePt t="113000" x="5233988" y="5965825"/>
          <p14:tracePt t="113003" x="5353050" y="5957888"/>
          <p14:tracePt t="113016" x="5768975" y="5957888"/>
          <p14:tracePt t="113019" x="5938838" y="5957888"/>
          <p14:tracePt t="113032" x="6788150" y="5957888"/>
          <p14:tracePt t="113049" x="7604125" y="5957888"/>
          <p14:tracePt t="113053" x="7807325" y="5957888"/>
          <p14:tracePt t="113066" x="8420100" y="5957888"/>
          <p14:tracePt t="113069" x="8589963" y="5957888"/>
          <p14:tracePt t="113083" x="9074150" y="5957888"/>
          <p14:tracePt t="113085" x="9218613" y="5957888"/>
          <p14:tracePt t="113100" x="9710738" y="5932488"/>
          <p14:tracePt t="113116" x="10034588" y="5854700"/>
          <p14:tracePt t="113134" x="10101263" y="5829300"/>
          <p14:tracePt t="113159" x="10110788" y="5821363"/>
          <p14:tracePt t="113179" x="10110788" y="5813425"/>
          <p14:tracePt t="113188" x="10101263" y="5813425"/>
          <p14:tracePt t="113203" x="10067925" y="5788025"/>
          <p14:tracePt t="113208" x="10042525" y="5788025"/>
          <p14:tracePt t="113211" x="10034588" y="5788025"/>
          <p14:tracePt t="113214" x="10017125" y="5788025"/>
          <p14:tracePt t="113218" x="9991725" y="5788025"/>
          <p14:tracePt t="113232" x="9948863" y="5770563"/>
          <p14:tracePt t="113235" x="9948863" y="5761038"/>
          <p14:tracePt t="113237" x="9923463" y="5753100"/>
          <p14:tracePt t="113249" x="9786938" y="5710238"/>
          <p14:tracePt t="113266" x="9472613" y="5616575"/>
          <p14:tracePt t="113269" x="9353550" y="5600700"/>
          <p14:tracePt t="113283" x="9023350" y="5507038"/>
          <p14:tracePt t="113285" x="8894763" y="5481638"/>
          <p14:tracePt t="113299" x="8445500" y="5380038"/>
          <p14:tracePt t="113316" x="8029575" y="5337175"/>
          <p14:tracePt t="113332" x="7621588" y="5337175"/>
          <p14:tracePt t="113350" x="7153275" y="5337175"/>
          <p14:tracePt t="113367" x="6754813" y="5337175"/>
          <p14:tracePt t="113371" x="6643688" y="5337175"/>
          <p14:tracePt t="113374" x="6534150" y="5337175"/>
          <p14:tracePt t="113382" x="6286500" y="5345113"/>
          <p14:tracePt t="113399" x="5811838" y="5362575"/>
          <p14:tracePt t="113416" x="5411788" y="5380038"/>
          <p14:tracePt t="113419" x="5327650" y="5395913"/>
          <p14:tracePt t="113433" x="5122863" y="5405438"/>
          <p14:tracePt t="113435" x="5064125" y="5405438"/>
          <p14:tracePt t="113449" x="4935538" y="5405438"/>
          <p14:tracePt t="113466" x="4935538" y="5395913"/>
          <p14:tracePt t="113488" x="4953000" y="5387975"/>
          <p14:tracePt t="113501" x="5097463" y="5311775"/>
          <p14:tracePt t="113517" x="5522913" y="5157788"/>
          <p14:tracePt t="113521" x="5657850" y="5124450"/>
          <p14:tracePt t="113524" x="5786438" y="5091113"/>
          <p14:tracePt t="113532" x="6075363" y="5013325"/>
          <p14:tracePt t="113554" x="6762750" y="4852988"/>
          <p14:tracePt t="113560" x="7008813" y="4767263"/>
          <p14:tracePt t="113564" x="7127875" y="4741863"/>
          <p14:tracePt t="113567" x="7229475" y="4724400"/>
          <p14:tracePt t="113572" x="7307263" y="4699000"/>
          <p14:tracePt t="113583" x="7408863" y="4665663"/>
          <p14:tracePt t="113619" x="7416800" y="4665663"/>
          <p14:tracePt t="113635" x="7400925" y="4665663"/>
          <p14:tracePt t="113640" x="7358063" y="4665663"/>
          <p14:tracePt t="113650" x="7289800" y="4673600"/>
          <p14:tracePt t="113653" x="7246938" y="4683125"/>
          <p14:tracePt t="113665" x="7026275" y="4741863"/>
          <p14:tracePt t="113682" x="6635750" y="4835525"/>
          <p14:tracePt t="113685" x="6534150" y="4860925"/>
          <p14:tracePt t="113700" x="6126163" y="4946650"/>
          <p14:tracePt t="113716" x="5761038" y="4979988"/>
          <p14:tracePt t="113733" x="5421313" y="4979988"/>
          <p14:tracePt t="113750" x="5165725" y="4979988"/>
          <p14:tracePt t="113753" x="5122863" y="4979988"/>
          <p14:tracePt t="113755" x="5089525" y="4979988"/>
          <p14:tracePt t="113766" x="5013325" y="4979988"/>
          <p14:tracePt t="113782" x="4978400" y="4979988"/>
          <p14:tracePt t="113799" x="4970463" y="4979988"/>
          <p14:tracePt t="113816" x="4962525" y="4979988"/>
          <p14:tracePt t="113832" x="4962525" y="4954588"/>
          <p14:tracePt t="113836" x="4962525" y="4946650"/>
          <p14:tracePt t="113838" x="4962525" y="4929188"/>
          <p14:tracePt t="113849" x="4987925" y="4886325"/>
          <p14:tracePt t="113866" x="5140325" y="4792663"/>
          <p14:tracePt t="113869" x="5191125" y="4749800"/>
          <p14:tracePt t="113871" x="5249863" y="4708525"/>
          <p14:tracePt t="113882" x="5403850" y="4605338"/>
          <p14:tracePt t="113885" x="5487988" y="4546600"/>
          <p14:tracePt t="113888" x="5573713" y="4513263"/>
          <p14:tracePt t="113899" x="5811838" y="4419600"/>
          <p14:tracePt t="113916" x="6194425" y="4308475"/>
          <p14:tracePt t="113932" x="6491288" y="4224338"/>
          <p14:tracePt t="113934" x="6600825" y="4206875"/>
          <p14:tracePt t="113949" x="7034213" y="4105275"/>
          <p14:tracePt t="113967" x="7451725" y="3994150"/>
          <p14:tracePt t="113983" x="7604125" y="3960813"/>
          <p14:tracePt t="113987" x="7621588" y="3960813"/>
          <p14:tracePt t="113999" x="7629525" y="3960813"/>
          <p14:tracePt t="114277" x="7637463" y="3960813"/>
          <p14:tracePt t="114306" x="7637463" y="3968750"/>
          <p14:tracePt t="114313" x="7637463" y="3994150"/>
          <p14:tracePt t="114317" x="7637463" y="4002088"/>
          <p14:tracePt t="114332" x="7629525" y="4070350"/>
          <p14:tracePt t="114348" x="7629525" y="4164013"/>
          <p14:tracePt t="114365" x="7629525" y="4232275"/>
          <p14:tracePt t="114382" x="7629525" y="4300538"/>
          <p14:tracePt t="114385" x="7629525" y="4308475"/>
          <p14:tracePt t="114399" x="7629525" y="4341813"/>
          <p14:tracePt t="114402" x="7629525" y="4351338"/>
          <p14:tracePt t="114415" x="7629525" y="4384675"/>
          <p14:tracePt t="114432" x="7637463" y="4435475"/>
          <p14:tracePt t="114435" x="7637463" y="4445000"/>
          <p14:tracePt t="114449" x="7637463" y="4452938"/>
          <p14:tracePt t="114451" x="7637463" y="4460875"/>
          <p14:tracePt t="114466" x="7646988" y="4470400"/>
          <p14:tracePt t="114698" x="7646988" y="4478338"/>
          <p14:tracePt t="157215" x="7637463" y="4470400"/>
          <p14:tracePt t="157222" x="7629525" y="4470400"/>
          <p14:tracePt t="157227" x="7612063" y="4460875"/>
          <p14:tracePt t="157439" x="7604125" y="4460875"/>
          <p14:tracePt t="157450" x="7586663" y="4435475"/>
          <p14:tracePt t="157454" x="7561263" y="4410075"/>
          <p14:tracePt t="157458" x="7545388" y="4402138"/>
          <p14:tracePt t="157462" x="7510463" y="4359275"/>
          <p14:tracePt t="157463" x="7459663" y="4308475"/>
          <p14:tracePt t="157467" x="7391400" y="4257675"/>
          <p14:tracePt t="157472" x="7315200" y="4197350"/>
          <p14:tracePt t="157488" x="6950075" y="4037013"/>
          <p14:tracePt t="157505" x="6635750" y="3986213"/>
          <p14:tracePt t="157522" x="6567488" y="3986213"/>
          <p14:tracePt t="157546" x="6550025" y="3986213"/>
          <p14:tracePt t="157556" x="6534150" y="4002088"/>
          <p14:tracePt t="157559" x="6516688" y="4011613"/>
          <p14:tracePt t="157563" x="6499225" y="4019550"/>
          <p14:tracePt t="157572" x="6465888" y="4062413"/>
          <p14:tracePt t="157574" x="6440488" y="4095750"/>
          <p14:tracePt t="157589" x="6321425" y="4224338"/>
          <p14:tracePt t="157591" x="6278563" y="4275138"/>
          <p14:tracePt t="157606" x="6100763" y="4503738"/>
          <p14:tracePt t="157622" x="5913438" y="4741863"/>
          <p14:tracePt t="157624" x="5853113" y="4818063"/>
          <p14:tracePt t="157647" x="5616575" y="5149850"/>
          <p14:tracePt t="157651" x="5573713" y="5218113"/>
          <p14:tracePt t="157654" x="5538788" y="5276850"/>
          <p14:tracePt t="157662" x="5480050" y="5380038"/>
          <p14:tracePt t="157672" x="5429250" y="5481638"/>
          <p14:tracePt t="157688" x="5403850" y="5583238"/>
          <p14:tracePt t="157705" x="5403850" y="5659438"/>
          <p14:tracePt t="157708" x="5411788" y="5668963"/>
          <p14:tracePt t="157721" x="5472113" y="5710238"/>
          <p14:tracePt t="157738" x="5599113" y="5753100"/>
          <p14:tracePt t="157755" x="5811838" y="5788025"/>
          <p14:tracePt t="157771" x="5972175" y="5795963"/>
          <p14:tracePt t="157788" x="6032500" y="5795963"/>
          <p14:tracePt t="157806" x="6065838" y="5788025"/>
          <p14:tracePt t="157822" x="6108700" y="5761038"/>
          <p14:tracePt t="157825" x="6116638" y="5753100"/>
          <p14:tracePt t="157827" x="6134100" y="5745163"/>
          <p14:tracePt t="157838" x="6167438" y="5719763"/>
          <p14:tracePt t="157841" x="6184900" y="5702300"/>
          <p14:tracePt t="157856" x="6329363" y="5616575"/>
          <p14:tracePt t="157872" x="6542088" y="5497513"/>
          <p14:tracePt t="157889" x="6729413" y="5370513"/>
          <p14:tracePt t="157894" x="6762750" y="5345113"/>
          <p14:tracePt t="157904" x="6848475" y="5286375"/>
          <p14:tracePt t="157921" x="6915150" y="5226050"/>
          <p14:tracePt t="157924" x="6932613" y="5218113"/>
          <p14:tracePt t="157927" x="6942138" y="5200650"/>
          <p14:tracePt t="157945" x="6975475" y="5175250"/>
          <p14:tracePt t="157953" x="6992938" y="5157788"/>
          <p14:tracePt t="157956" x="6992938" y="5141913"/>
          <p14:tracePt t="157959" x="7000875" y="5132388"/>
          <p14:tracePt t="157963" x="7018338" y="5124450"/>
          <p14:tracePt t="157971" x="7026275" y="5081588"/>
          <p14:tracePt t="157988" x="7077075" y="4997450"/>
          <p14:tracePt t="157991" x="7085013" y="4972050"/>
          <p14:tracePt t="158005" x="7137400" y="4868863"/>
          <p14:tracePt t="158022" x="7162800" y="4775200"/>
          <p14:tracePt t="158038" x="7196138" y="4708525"/>
          <p14:tracePt t="158041" x="7196138" y="4699000"/>
          <p14:tracePt t="158056" x="7196138" y="4648200"/>
          <p14:tracePt t="158072" x="7213600" y="4614863"/>
          <p14:tracePt t="158088" x="7221538" y="4579938"/>
          <p14:tracePt t="158104" x="7239000" y="4513263"/>
          <p14:tracePt t="158121" x="7256463" y="4427538"/>
          <p14:tracePt t="158124" x="7264400" y="4402138"/>
          <p14:tracePt t="158138" x="7264400" y="4341813"/>
          <p14:tracePt t="158155" x="7264400" y="4275138"/>
          <p14:tracePt t="158172" x="7264400" y="4224338"/>
          <p14:tracePt t="158175" x="7264400" y="4206875"/>
          <p14:tracePt t="158188" x="7264400" y="4164013"/>
          <p14:tracePt t="158191" x="7264400" y="4146550"/>
          <p14:tracePt t="158194" x="7264400" y="4130675"/>
          <p14:tracePt t="158205" x="7281863" y="4105275"/>
          <p14:tracePt t="158206" x="7281863" y="4087813"/>
          <p14:tracePt t="158222" x="7281863" y="4062413"/>
          <p14:tracePt t="158238" x="7281863" y="4052888"/>
          <p14:tracePt t="158241" x="7281863" y="4044950"/>
          <p14:tracePt t="158255" x="7281863" y="4027488"/>
          <p14:tracePt t="158272" x="7272338" y="4011613"/>
          <p14:tracePt t="158289" x="7272338" y="4002088"/>
          <p14:tracePt t="158305" x="7264400" y="3986213"/>
          <p14:tracePt t="158322" x="7264400" y="3976688"/>
          <p14:tracePt t="158362" x="7256463" y="3976688"/>
          <p14:tracePt t="158422" x="7246938" y="3976688"/>
          <p14:tracePt t="158433" x="7239000" y="3976688"/>
          <p14:tracePt t="158500" x="7229475" y="3976688"/>
          <p14:tracePt t="159374" x="7239000" y="3976688"/>
          <p14:tracePt t="159381" x="7256463" y="3968750"/>
          <p14:tracePt t="159390" x="7256463" y="3960813"/>
          <p14:tracePt t="159395" x="7281863" y="3935413"/>
          <p14:tracePt t="159398" x="7297738" y="3925888"/>
          <p14:tracePt t="159403" x="7315200" y="3908425"/>
          <p14:tracePt t="159421" x="7391400" y="3790950"/>
          <p14:tracePt t="159423" x="7416800" y="3748088"/>
          <p14:tracePt t="159438" x="7578725" y="3502025"/>
          <p14:tracePt t="159442" x="7621588" y="3416300"/>
          <p14:tracePt t="159454" x="7748588" y="3152775"/>
          <p14:tracePt t="159456" x="7766050" y="3051175"/>
          <p14:tracePt t="159472" x="7885113" y="2617788"/>
          <p14:tracePt t="159488" x="7951788" y="2252663"/>
          <p14:tracePt t="159504" x="7951788" y="2005013"/>
          <p14:tracePt t="159521" x="7918450" y="1793875"/>
          <p14:tracePt t="159538" x="7816850" y="1546225"/>
          <p14:tracePt t="159554" x="7756525" y="1376363"/>
          <p14:tracePt t="159557" x="7748588" y="1343025"/>
          <p14:tracePt t="159571" x="7705725" y="1249363"/>
          <p14:tracePt t="159588" x="7672388" y="1198563"/>
          <p14:tracePt t="159591" x="7654925" y="1173163"/>
          <p14:tracePt t="159594" x="7646988" y="1163638"/>
          <p14:tracePt t="159603" x="7629525" y="1138238"/>
          <p14:tracePt t="159621" x="7578725" y="1054100"/>
          <p14:tracePt t="159623" x="7561263" y="1036638"/>
          <p14:tracePt t="159638" x="7467600" y="900113"/>
          <p14:tracePt t="159654" x="7400925" y="808038"/>
          <p14:tracePt t="159657" x="7391400" y="798513"/>
          <p14:tracePt t="159671" x="7332663" y="730250"/>
          <p14:tracePt t="159673" x="7315200" y="722313"/>
          <p14:tracePt t="159689" x="7229475" y="671513"/>
          <p14:tracePt t="159704" x="7094538" y="620713"/>
          <p14:tracePt t="159721" x="6950075" y="585788"/>
          <p14:tracePt t="159725" x="6907213" y="585788"/>
          <p14:tracePt t="159728" x="6864350" y="585788"/>
          <p14:tracePt t="159737" x="6770688" y="585788"/>
          <p14:tracePt t="159754" x="6559550" y="585788"/>
          <p14:tracePt t="159771" x="6296025" y="603250"/>
          <p14:tracePt t="159787" x="5930900" y="671513"/>
          <p14:tracePt t="159804" x="5505450" y="790575"/>
          <p14:tracePt t="159807" x="5394325" y="815975"/>
          <p14:tracePt t="159822" x="4945063" y="942975"/>
          <p14:tracePt t="159838" x="4537075" y="1036638"/>
          <p14:tracePt t="159854" x="4154488" y="1147763"/>
          <p14:tracePt t="159857" x="4070350" y="1173163"/>
          <p14:tracePt t="159871" x="3840163" y="1231900"/>
          <p14:tracePt t="159873" x="3781425" y="1257300"/>
          <p14:tracePt t="159888" x="3586163" y="1350963"/>
          <p14:tracePt t="159904" x="3449638" y="1444625"/>
          <p14:tracePt t="159920" x="3389313" y="1538288"/>
          <p14:tracePt t="159937" x="3338513" y="1639888"/>
          <p14:tracePt t="159941" x="3330575" y="1674813"/>
          <p14:tracePt t="159955" x="3330575" y="1844675"/>
          <p14:tracePt t="159971" x="3363913" y="2124075"/>
          <p14:tracePt t="159987" x="3449638" y="2506663"/>
          <p14:tracePt t="160004" x="3551238" y="2906713"/>
          <p14:tracePt t="160007" x="3586163" y="3025775"/>
          <p14:tracePt t="160020" x="3687763" y="3441700"/>
          <p14:tracePt t="160023" x="3729038" y="3586163"/>
          <p14:tracePt t="160038" x="3951288" y="4171950"/>
          <p14:tracePt t="160060" x="4392613" y="4835525"/>
          <p14:tracePt t="160063" x="4519613" y="4954588"/>
          <p14:tracePt t="160072" x="4970463" y="5276850"/>
          <p14:tracePt t="160088" x="5683250" y="5591175"/>
          <p14:tracePt t="160104" x="6329363" y="5668963"/>
          <p14:tracePt t="160120" x="6889750" y="5668963"/>
          <p14:tracePt t="160137" x="7340600" y="5549900"/>
          <p14:tracePt t="160154" x="7662863" y="5395913"/>
          <p14:tracePt t="160171" x="7748588" y="5327650"/>
          <p14:tracePt t="160187" x="7781925" y="5302250"/>
          <p14:tracePt t="160210" x="7781925" y="5294313"/>
          <p14:tracePt t="160405" x="7781925" y="5286375"/>
          <p14:tracePt t="160414" x="7799388" y="5268913"/>
          <p14:tracePt t="160423" x="7807325" y="5251450"/>
          <p14:tracePt t="160427" x="7816850" y="5235575"/>
          <p14:tracePt t="160438" x="7832725" y="5183188"/>
          <p14:tracePt t="160454" x="7832725" y="5132388"/>
          <p14:tracePt t="160470" x="7859713" y="4997450"/>
          <p14:tracePt t="160473" x="7859713" y="4972050"/>
          <p14:tracePt t="160488" x="7859713" y="4818063"/>
          <p14:tracePt t="160504" x="7832725" y="4648200"/>
          <p14:tracePt t="160520" x="7781925" y="4460875"/>
          <p14:tracePt t="160537" x="7705725" y="4308475"/>
          <p14:tracePt t="160554" x="7672388" y="4249738"/>
          <p14:tracePt t="160558" x="7654925" y="4240213"/>
          <p14:tracePt t="160561" x="7646988" y="4232275"/>
          <p14:tracePt t="160563" x="7629525" y="4206875"/>
          <p14:tracePt t="160571" x="7621588" y="4181475"/>
          <p14:tracePt t="160587" x="7586663" y="4146550"/>
          <p14:tracePt t="160603" x="7545388" y="4105275"/>
          <p14:tracePt t="160620" x="7493000" y="4079875"/>
          <p14:tracePt t="160623" x="7477125" y="4052888"/>
          <p14:tracePt t="160626" x="7467600" y="4052888"/>
          <p14:tracePt t="160636" x="7442200" y="4044950"/>
          <p14:tracePt t="160637" x="7434263" y="4037013"/>
          <p14:tracePt t="160654" x="7366000" y="4019550"/>
          <p14:tracePt t="160670" x="7289800" y="3976688"/>
          <p14:tracePt t="160673" x="7256463" y="3968750"/>
          <p14:tracePt t="160686" x="7170738" y="3935413"/>
          <p14:tracePt t="160688" x="7153275" y="3935413"/>
          <p14:tracePt t="160704" x="7051675" y="3917950"/>
          <p14:tracePt t="160720" x="6924675" y="3883025"/>
          <p14:tracePt t="160737" x="6780213" y="3849688"/>
          <p14:tracePt t="160741" x="6745288" y="3841750"/>
          <p14:tracePt t="160744" x="6704013" y="3841750"/>
          <p14:tracePt t="160753" x="6635750" y="3841750"/>
          <p14:tracePt t="160770" x="6448425" y="3841750"/>
          <p14:tracePt t="160786" x="6296025" y="3841750"/>
          <p14:tracePt t="160803" x="6116638" y="3841750"/>
          <p14:tracePt t="160820" x="5930900" y="3841750"/>
          <p14:tracePt t="160823" x="5870575" y="3841750"/>
          <p14:tracePt t="160825" x="5827713" y="3841750"/>
          <p14:tracePt t="160846" x="5657850" y="3841750"/>
          <p14:tracePt t="160849" x="5607050" y="3841750"/>
          <p14:tracePt t="160853" x="5581650" y="3841750"/>
          <p14:tracePt t="160860" x="5505450" y="3849688"/>
          <p14:tracePt t="160871" x="5378450" y="3892550"/>
          <p14:tracePt t="160873" x="5343525" y="3900488"/>
          <p14:tracePt t="160886" x="5216525" y="3935413"/>
          <p14:tracePt t="160904" x="5038725" y="3994150"/>
          <p14:tracePt t="160920" x="4945063" y="4044950"/>
          <p14:tracePt t="160937" x="4843463" y="4087813"/>
          <p14:tracePt t="160953" x="4775200" y="4130675"/>
          <p14:tracePt t="160970" x="4681538" y="4181475"/>
          <p14:tracePt t="160987" x="4587875" y="4257675"/>
          <p14:tracePt t="161004" x="4476750" y="4341813"/>
          <p14:tracePt t="161007" x="4451350" y="4359275"/>
          <p14:tracePt t="161019" x="4375150" y="4452938"/>
          <p14:tracePt t="161037" x="4240213" y="4614863"/>
          <p14:tracePt t="161039" x="4205288" y="4665663"/>
          <p14:tracePt t="161054" x="4086225" y="4852988"/>
          <p14:tracePt t="161070" x="4017963" y="5030788"/>
          <p14:tracePt t="161073" x="4010025" y="5056188"/>
          <p14:tracePt t="161076" x="4002088" y="5106988"/>
          <p14:tracePt t="161086" x="3976688" y="5183188"/>
          <p14:tracePt t="161089" x="3967163" y="5235575"/>
          <p14:tracePt t="161103" x="3925888" y="5395913"/>
          <p14:tracePt t="161120" x="3883025" y="5565775"/>
          <p14:tracePt t="161136" x="3873500" y="5727700"/>
          <p14:tracePt t="161153" x="3908425" y="5889625"/>
          <p14:tracePt t="161170" x="3951288" y="6042025"/>
          <p14:tracePt t="161187" x="4027488" y="6161088"/>
          <p14:tracePt t="161203" x="4103688" y="6280150"/>
          <p14:tracePt t="161220" x="4214813" y="6416675"/>
          <p14:tracePt t="161223" x="4240213" y="6442075"/>
          <p14:tracePt t="161226" x="4273550" y="6475413"/>
          <p14:tracePt t="161237" x="4375150" y="6561138"/>
          <p14:tracePt t="161253" x="4519613" y="6654800"/>
          <p14:tracePt t="161270" x="4664075" y="6746875"/>
          <p14:tracePt t="161273" x="4699000" y="6756400"/>
          <p14:tracePt t="161286" x="4826000" y="6789738"/>
          <p14:tracePt t="161289" x="4859338" y="6807200"/>
          <p14:tracePt t="161303" x="4987925" y="6832600"/>
          <p14:tracePt t="161304" x="5013325" y="6840538"/>
          <p14:tracePt t="161379" x="5946775" y="6832600"/>
          <p14:tracePt t="161386" x="6007100" y="6824663"/>
          <p14:tracePt t="161386" x="6083300" y="6799263"/>
          <p14:tracePt t="161408" x="6380163" y="6696075"/>
          <p14:tracePt t="161415" x="6456363" y="6670675"/>
          <p14:tracePt t="161418" x="6491288" y="6662738"/>
          <p14:tracePt t="161422" x="6516688" y="6654800"/>
          <p14:tracePt t="161436" x="6584950" y="6637338"/>
          <p14:tracePt t="161439" x="6610350" y="6627813"/>
          <p14:tracePt t="161441" x="6626225" y="6619875"/>
          <p14:tracePt t="161454" x="6711950" y="6602413"/>
          <p14:tracePt t="161470" x="6848475" y="6551613"/>
          <p14:tracePt t="161486" x="7026275" y="6475413"/>
          <p14:tracePt t="161489" x="7059613" y="6457950"/>
          <p14:tracePt t="161503" x="7229475" y="6348413"/>
          <p14:tracePt t="161520" x="7391400" y="6246813"/>
          <p14:tracePt t="161537" x="7493000" y="6178550"/>
          <p14:tracePt t="161553" x="7578725" y="6110288"/>
          <p14:tracePt t="161570" x="7705725" y="6024563"/>
          <p14:tracePt t="161573" x="7748588" y="5999163"/>
          <p14:tracePt t="161586" x="7943850" y="5854700"/>
          <p14:tracePt t="161603" x="8088313" y="5735638"/>
          <p14:tracePt t="161620" x="8207375" y="5608638"/>
          <p14:tracePt t="161623" x="8224838" y="5591175"/>
          <p14:tracePt t="161626" x="8240713" y="5565775"/>
          <p14:tracePt t="161635" x="8275638" y="5514975"/>
          <p14:tracePt t="161653" x="8326438" y="5430838"/>
          <p14:tracePt t="161670" x="8359775" y="5327650"/>
          <p14:tracePt t="161686" x="8402638" y="5157788"/>
          <p14:tracePt t="161688" x="8402638" y="5124450"/>
          <p14:tracePt t="161703" x="8420100" y="4972050"/>
          <p14:tracePt t="161720" x="8420100" y="4860925"/>
          <p14:tracePt t="161736" x="8420100" y="4741863"/>
          <p14:tracePt t="161752" x="8402638" y="4640263"/>
          <p14:tracePt t="161769" x="8359775" y="4538663"/>
          <p14:tracePt t="161772" x="8343900" y="4529138"/>
          <p14:tracePt t="161786" x="8283575" y="4435475"/>
          <p14:tracePt t="161802" x="8250238" y="4376738"/>
          <p14:tracePt t="161805" x="8240713" y="4359275"/>
          <p14:tracePt t="161819" x="8164513" y="4291013"/>
          <p14:tracePt t="161836" x="8088313" y="4240213"/>
          <p14:tracePt t="161840" x="8062913" y="4232275"/>
          <p14:tracePt t="161842" x="8045450" y="4224338"/>
          <p14:tracePt t="161853" x="7986713" y="4189413"/>
          <p14:tracePt t="161870" x="7893050" y="4156075"/>
          <p14:tracePt t="161886" x="7781925" y="4121150"/>
          <p14:tracePt t="161889" x="7731125" y="4113213"/>
          <p14:tracePt t="161892" x="7672388" y="4105275"/>
          <p14:tracePt t="161903" x="7553325" y="4070350"/>
          <p14:tracePt t="161905" x="7502525" y="4052888"/>
          <p14:tracePt t="161919" x="7281863" y="4027488"/>
          <p14:tracePt t="161936" x="7127875" y="4027488"/>
          <p14:tracePt t="161938" x="7077075" y="4027488"/>
          <p14:tracePt t="161953" x="6848475" y="4027488"/>
          <p14:tracePt t="161970" x="6592888" y="4027488"/>
          <p14:tracePt t="161973" x="6534150" y="4027488"/>
          <p14:tracePt t="161986" x="6219825" y="4062413"/>
          <p14:tracePt t="162002" x="5819775" y="4146550"/>
          <p14:tracePt t="162018" x="5497513" y="4224338"/>
          <p14:tracePt t="162036" x="5224463" y="4300538"/>
          <p14:tracePt t="162039" x="5165725" y="4316413"/>
          <p14:tracePt t="162054" x="5021263" y="4351338"/>
          <p14:tracePt t="162070" x="4935538" y="4376738"/>
          <p14:tracePt t="162086" x="4868863" y="4384675"/>
          <p14:tracePt t="162089" x="4868863" y="4394200"/>
          <p14:tracePt t="162104" x="4859338" y="4402138"/>
          <p14:tracePt t="162120" x="4843463" y="4419600"/>
          <p14:tracePt t="162144" x="4843463" y="4427538"/>
          <p14:tracePt t="162153" x="4843463" y="4435475"/>
          <p14:tracePt t="162170" x="4843463" y="4460875"/>
          <p14:tracePt t="162173" x="4843463" y="4478338"/>
          <p14:tracePt t="162189" x="4851400" y="4503738"/>
          <p14:tracePt t="162195" x="4859338" y="4513263"/>
          <p14:tracePt t="162199" x="4868863" y="4529138"/>
          <p14:tracePt t="162203" x="4876800" y="4546600"/>
          <p14:tracePt t="162208" x="4894263" y="4564063"/>
          <p14:tracePt t="162219" x="4927600" y="4597400"/>
          <p14:tracePt t="162235" x="4962525" y="4640263"/>
          <p14:tracePt t="162252" x="5021263" y="4683125"/>
          <p14:tracePt t="162255" x="5054600" y="4699000"/>
          <p14:tracePt t="162257" x="5089525" y="4708525"/>
          <p14:tracePt t="162270" x="5199063" y="4741863"/>
          <p14:tracePt t="162286" x="5403850" y="4792663"/>
          <p14:tracePt t="162289" x="5462588" y="4810125"/>
          <p14:tracePt t="162302" x="5657850" y="4860925"/>
          <p14:tracePt t="162305" x="5718175" y="4868863"/>
          <p14:tracePt t="162319" x="5972175" y="4919663"/>
          <p14:tracePt t="162336" x="6219825" y="4929188"/>
          <p14:tracePt t="162352" x="6516688" y="4929188"/>
          <p14:tracePt t="162369" x="6864350" y="4954588"/>
          <p14:tracePt t="162386" x="7162800" y="4962525"/>
          <p14:tracePt t="162389" x="7221538" y="4962525"/>
          <p14:tracePt t="162391" x="7281863" y="4962525"/>
          <p14:tracePt t="162402" x="7366000" y="4962525"/>
          <p14:tracePt t="162404" x="7400925" y="4962525"/>
          <p14:tracePt t="162419" x="7434263" y="4962525"/>
          <p14:tracePt t="162483" x="7442200" y="4962525"/>
          <p14:tracePt t="172837" x="7467600" y="4987925"/>
          <p14:tracePt t="172850" x="7596188" y="5073650"/>
          <p14:tracePt t="172853" x="7629525" y="5099050"/>
          <p14:tracePt t="172856" x="7680325" y="5132388"/>
          <p14:tracePt t="172862" x="7731125" y="5149850"/>
          <p14:tracePt t="172863" x="7791450" y="5175250"/>
          <p14:tracePt t="172879" x="8088313" y="5268913"/>
          <p14:tracePt t="172884" x="8164513" y="5286375"/>
          <p14:tracePt t="172895" x="8351838" y="5353050"/>
          <p14:tracePt t="172913" x="8504238" y="5387975"/>
          <p14:tracePt t="172915" x="8529638" y="5395913"/>
          <p14:tracePt t="172930" x="8615363" y="5413375"/>
          <p14:tracePt t="172946" x="8691563" y="5456238"/>
          <p14:tracePt t="172962" x="8793163" y="5481638"/>
          <p14:tracePt t="172979" x="8955088" y="5532438"/>
          <p14:tracePt t="172996" x="9269413" y="5608638"/>
          <p14:tracePt t="173013" x="9652000" y="5710238"/>
          <p14:tracePt t="173017" x="9761538" y="5735638"/>
          <p14:tracePt t="173029" x="10085388" y="5813425"/>
          <p14:tracePt t="173046" x="10526713" y="5880100"/>
          <p14:tracePt t="173049" x="10637838" y="5880100"/>
          <p14:tracePt t="173062" x="10841038" y="5880100"/>
          <p14:tracePt t="173065" x="10891838" y="5880100"/>
          <p14:tracePt t="173080" x="11155363" y="5864225"/>
          <p14:tracePt t="173096" x="11282363" y="5829300"/>
          <p14:tracePt t="173099" x="11307763" y="5821363"/>
          <p14:tracePt t="173101" x="11333163" y="5813425"/>
          <p14:tracePt t="173112" x="11376025" y="5803900"/>
          <p14:tracePt t="173115" x="11401425" y="5795963"/>
          <p14:tracePt t="173117" x="11418888" y="5788025"/>
          <p14:tracePt t="173129" x="11469688" y="5788025"/>
          <p14:tracePt t="173146" x="11545888" y="5761038"/>
          <p14:tracePt t="173162" x="11614150" y="5761038"/>
          <p14:tracePt t="173179" x="11699875" y="5761038"/>
          <p14:tracePt t="173196" x="11784013" y="5761038"/>
          <p14:tracePt t="173212" x="11826875" y="5761038"/>
          <p14:tracePt t="173229" x="11869738" y="5761038"/>
          <p14:tracePt t="173246" x="11945938" y="5735638"/>
          <p14:tracePt t="173250" x="11971338" y="5727700"/>
          <p14:tracePt t="173253" x="12014200" y="5719763"/>
          <p14:tracePt t="173262" x="12090400" y="5702300"/>
          <p14:tracePt t="173265" x="12133263" y="57023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3EA2BB0-5ABA-08DE-4CCA-56B49A83CB31}"/>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D7F9B251-C806-4961-952C-752F8A4A8CE5}"/>
              </a:ext>
            </a:extLst>
          </p:cNvPr>
          <p:cNvSpPr txBox="1"/>
          <p:nvPr/>
        </p:nvSpPr>
        <p:spPr>
          <a:xfrm>
            <a:off x="3251312" y="257844"/>
            <a:ext cx="5683434"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Types of Buying Decision Behavior</a:t>
            </a:r>
          </a:p>
        </p:txBody>
      </p:sp>
      <p:sp>
        <p:nvSpPr>
          <p:cNvPr id="17" name="Rectangle 5">
            <a:extLst>
              <a:ext uri="{FF2B5EF4-FFF2-40B4-BE49-F238E27FC236}">
                <a16:creationId xmlns:a16="http://schemas.microsoft.com/office/drawing/2014/main" id="{A92F2F22-264F-4972-BDAC-68E1A6541044}"/>
              </a:ext>
            </a:extLst>
          </p:cNvPr>
          <p:cNvSpPr txBox="1">
            <a:spLocks noChangeArrowheads="1"/>
          </p:cNvSpPr>
          <p:nvPr/>
        </p:nvSpPr>
        <p:spPr>
          <a:xfrm>
            <a:off x="477520" y="1139756"/>
            <a:ext cx="11165840" cy="3037819"/>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11275" indent="-336550">
              <a:lnSpc>
                <a:spcPct val="250000"/>
              </a:lnSpc>
              <a:buFont typeface="Wingdings" panose="05000000000000000000" pitchFamily="2" charset="2"/>
              <a:buChar char="Ø"/>
            </a:pPr>
            <a:r>
              <a:rPr lang="en-US" altLang="ar-SA" sz="2000" u="none" dirty="0"/>
              <a:t>Complex buying behavior</a:t>
            </a:r>
          </a:p>
          <a:p>
            <a:pPr marL="1025525" indent="-334963">
              <a:lnSpc>
                <a:spcPct val="250000"/>
              </a:lnSpc>
              <a:buFont typeface="Wingdings" panose="05000000000000000000" pitchFamily="2" charset="2"/>
              <a:buChar char="Ø"/>
            </a:pPr>
            <a:r>
              <a:rPr lang="en-US" altLang="ar-SA" sz="2000" u="none" dirty="0"/>
              <a:t>Dissonance-reducing buying behavior</a:t>
            </a:r>
          </a:p>
          <a:p>
            <a:pPr marL="854075" indent="-457200">
              <a:lnSpc>
                <a:spcPct val="250000"/>
              </a:lnSpc>
              <a:buFont typeface="Wingdings" panose="05000000000000000000" pitchFamily="2" charset="2"/>
              <a:buChar char="Ø"/>
            </a:pPr>
            <a:r>
              <a:rPr lang="en-US" altLang="ar-SA" sz="2000" u="none" dirty="0"/>
              <a:t>Habitual buying behavior</a:t>
            </a:r>
          </a:p>
          <a:p>
            <a:pPr marL="568325" indent="-508000">
              <a:lnSpc>
                <a:spcPct val="250000"/>
              </a:lnSpc>
              <a:buFont typeface="Wingdings" panose="05000000000000000000" pitchFamily="2" charset="2"/>
              <a:buChar char="Ø"/>
            </a:pPr>
            <a:r>
              <a:rPr lang="en-US" altLang="ar-SA" sz="2000" u="none" dirty="0"/>
              <a:t>Variety-seeking buying behavior</a:t>
            </a:r>
          </a:p>
        </p:txBody>
      </p:sp>
      <p:sp>
        <p:nvSpPr>
          <p:cNvPr id="3" name="Rectangle 2">
            <a:extLst>
              <a:ext uri="{FF2B5EF4-FFF2-40B4-BE49-F238E27FC236}">
                <a16:creationId xmlns:a16="http://schemas.microsoft.com/office/drawing/2014/main" id="{CE324732-137F-BF3C-418A-A7AAC2C3578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AA893FC5-70AA-A315-2ED1-1BBF3376A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Slide Number Placeholder 4">
            <a:extLst>
              <a:ext uri="{FF2B5EF4-FFF2-40B4-BE49-F238E27FC236}">
                <a16:creationId xmlns:a16="http://schemas.microsoft.com/office/drawing/2014/main" id="{9115E75A-2B9B-8F29-49B9-F27A93F482F1}"/>
              </a:ext>
            </a:extLst>
          </p:cNvPr>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219719585"/>
      </p:ext>
    </p:extLst>
  </p:cSld>
  <p:clrMapOvr>
    <a:masterClrMapping/>
  </p:clrMapOvr>
  <mc:AlternateContent xmlns:mc="http://schemas.openxmlformats.org/markup-compatibility/2006" xmlns:p14="http://schemas.microsoft.com/office/powerpoint/2010/main">
    <mc:Choice Requires="p14">
      <p:transition spd="slow" p14:dur="2000" advTm="92615"/>
    </mc:Choice>
    <mc:Fallback xmlns="">
      <p:transition spd="slow" advTm="92615"/>
    </mc:Fallback>
  </mc:AlternateContent>
  <p:extLst>
    <p:ext uri="{3A86A75C-4F4B-4683-9AE1-C65F6400EC91}">
      <p14:laserTraceLst xmlns:p14="http://schemas.microsoft.com/office/powerpoint/2010/main">
        <p14:tracePtLst>
          <p14:tracePt t="63913" x="3721100" y="6273800"/>
          <p14:tracePt t="64199" x="3100388" y="6645275"/>
          <p14:tracePt t="64204" x="3135313" y="6543675"/>
          <p14:tracePt t="64205" x="3152775" y="6483350"/>
          <p14:tracePt t="64210" x="3178175" y="6381750"/>
          <p14:tracePt t="64214" x="3236913" y="6178550"/>
          <p14:tracePt t="64230" x="3287713" y="5897563"/>
          <p14:tracePt t="64232" x="3297238" y="5872163"/>
          <p14:tracePt t="64247" x="3381375" y="5641975"/>
          <p14:tracePt t="64263" x="3492500" y="5235575"/>
          <p14:tracePt t="64266" x="3517900" y="5167313"/>
          <p14:tracePt t="64280" x="3543300" y="5048250"/>
          <p14:tracePt t="64297" x="3543300" y="4929188"/>
          <p14:tracePt t="64313" x="3543300" y="4802188"/>
          <p14:tracePt t="64330" x="3551238" y="4683125"/>
          <p14:tracePt t="64331" x="3551238" y="4640263"/>
          <p14:tracePt t="64347" x="3551238" y="4495800"/>
          <p14:tracePt t="64363" x="3551238" y="4394200"/>
          <p14:tracePt t="64365" x="3551238" y="4368800"/>
          <p14:tracePt t="64380" x="3551238" y="4325938"/>
          <p14:tracePt t="64382" x="3551238" y="4316413"/>
          <p14:tracePt t="64384" x="3551238" y="4291013"/>
          <p14:tracePt t="64397" x="3551238" y="4240213"/>
          <p14:tracePt t="64400" x="3551238" y="4232275"/>
          <p14:tracePt t="64413" x="3551238" y="4197350"/>
          <p14:tracePt t="64430" x="3543300" y="4181475"/>
          <p14:tracePt t="64447" x="3543300" y="4130675"/>
          <p14:tracePt t="64463" x="3543300" y="4052888"/>
          <p14:tracePt t="64466" x="3543300" y="4037013"/>
          <p14:tracePt t="64479" x="3568700" y="3951288"/>
          <p14:tracePt t="64481" x="3568700" y="3935413"/>
          <p14:tracePt t="64497" x="3586163" y="3867150"/>
          <p14:tracePt t="64513" x="3602038" y="3816350"/>
          <p14:tracePt t="64515" x="3602038" y="3798888"/>
          <p14:tracePt t="64529" x="3627438" y="3738563"/>
          <p14:tracePt t="64532" x="3636963" y="3713163"/>
          <p14:tracePt t="64546" x="3713163" y="3586163"/>
          <p14:tracePt t="64563" x="3789363" y="3459163"/>
          <p14:tracePt t="64566" x="3806825" y="3433763"/>
          <p14:tracePt t="64580" x="3857625" y="3330575"/>
          <p14:tracePt t="64596" x="3873500" y="3254375"/>
          <p14:tracePt t="64613" x="3890963" y="3211513"/>
          <p14:tracePt t="64616" x="3900488" y="3203575"/>
          <p14:tracePt t="64630" x="3908425" y="3160713"/>
          <p14:tracePt t="64632" x="3916363" y="3144838"/>
          <p14:tracePt t="64647" x="3976688" y="3059113"/>
          <p14:tracePt t="64663" x="4017963" y="2965450"/>
          <p14:tracePt t="64679" x="4086225" y="2881313"/>
          <p14:tracePt t="64682" x="4095750" y="2863850"/>
          <p14:tracePt t="64697" x="4111625" y="2795588"/>
          <p14:tracePt t="64713" x="4111625" y="2770188"/>
          <p14:tracePt t="64729" x="4129088" y="2736850"/>
          <p14:tracePt t="64732" x="4129088" y="2719388"/>
          <p14:tracePt t="64746" x="4154488" y="2643188"/>
          <p14:tracePt t="64763" x="4187825" y="2566988"/>
          <p14:tracePt t="64766" x="4187825" y="2557463"/>
          <p14:tracePt t="64779" x="4214813" y="2524125"/>
          <p14:tracePt t="64796" x="4214813" y="2506663"/>
          <p14:tracePt t="64798" x="4214813" y="2489200"/>
          <p14:tracePt t="64815" x="4214813" y="2473325"/>
          <p14:tracePt t="64843" x="4214813" y="2463800"/>
          <p14:tracePt t="64849" x="4205288" y="2455863"/>
          <p14:tracePt t="64863" x="4179888" y="2455863"/>
          <p14:tracePt t="64880" x="4137025" y="2455863"/>
          <p14:tracePt t="64882" x="4129088" y="2455863"/>
          <p14:tracePt t="64897" x="4035425" y="2455863"/>
          <p14:tracePt t="64914" x="3967163" y="2455863"/>
          <p14:tracePt t="65103" x="3976688" y="2463800"/>
          <p14:tracePt t="65112" x="4002088" y="2473325"/>
          <p14:tracePt t="65145" x="4035425" y="2481263"/>
          <p14:tracePt t="65150" x="4070350" y="2506663"/>
          <p14:tracePt t="65163" x="4179888" y="2719388"/>
          <p14:tracePt t="65179" x="4341813" y="2787650"/>
          <p14:tracePt t="65196" x="4451350" y="2787650"/>
          <p14:tracePt t="65321" x="4460875" y="2787650"/>
          <p14:tracePt t="65336" x="4392613" y="2787650"/>
          <p14:tracePt t="65340" x="4349750" y="2787650"/>
          <p14:tracePt t="65350" x="4171950" y="2787650"/>
          <p14:tracePt t="65363" x="4086225" y="2770188"/>
          <p14:tracePt t="65440" x="4078288" y="2770188"/>
          <p14:tracePt t="65452" x="3984625" y="2770188"/>
          <p14:tracePt t="65455" x="3967163" y="2770188"/>
          <p14:tracePt t="65462" x="3959225" y="2762250"/>
          <p14:tracePt t="65463" x="3951288" y="2762250"/>
          <p14:tracePt t="65479" x="3933825" y="2762250"/>
          <p14:tracePt t="65522" x="3925888" y="2762250"/>
          <p14:tracePt t="65533" x="3916363" y="2762250"/>
          <p14:tracePt t="65557" x="3925888" y="2762250"/>
          <p14:tracePt t="65573" x="3933825" y="2762250"/>
          <p14:tracePt t="65624" x="3933825" y="2770188"/>
          <p14:tracePt t="65634" x="3941763" y="2778125"/>
          <p14:tracePt t="65649" x="3967163" y="2820988"/>
          <p14:tracePt t="65653" x="3967163" y="2830513"/>
          <p14:tracePt t="65656" x="3976688" y="2838450"/>
          <p14:tracePt t="65730" x="3992563" y="2846388"/>
          <p14:tracePt t="65742" x="4281488" y="2846388"/>
          <p14:tracePt t="65751" x="4486275" y="2846388"/>
          <p14:tracePt t="65862" x="4503738" y="2846388"/>
          <p14:tracePt t="65878" x="4367213" y="2855913"/>
          <p14:tracePt t="65889" x="4052888" y="2871788"/>
          <p14:tracePt t="65938" x="4027488" y="2871788"/>
          <p14:tracePt t="65946" x="3814763" y="2871788"/>
          <p14:tracePt t="65950" x="3678238" y="2871788"/>
          <p14:tracePt t="65962" x="3363913" y="2871788"/>
          <p14:tracePt t="65964" x="3228975" y="2871788"/>
          <p14:tracePt t="65979" x="2803525" y="2871788"/>
          <p14:tracePt t="66145" x="2803525" y="2881313"/>
          <p14:tracePt t="66163" x="3305175" y="2881313"/>
          <p14:tracePt t="66170" x="3432175" y="2881313"/>
          <p14:tracePt t="66172" x="3568700" y="2881313"/>
          <p14:tracePt t="66174" x="3729038" y="2881313"/>
          <p14:tracePt t="66177" x="3900488" y="2881313"/>
          <p14:tracePt t="66195" x="4052888" y="2881313"/>
          <p14:tracePt t="66228" x="4179888" y="2881313"/>
          <p14:tracePt t="66235" x="4367213" y="2949575"/>
          <p14:tracePt t="66246" x="4511675" y="2949575"/>
          <p14:tracePt t="66248" x="4562475" y="2949575"/>
          <p14:tracePt t="66251" x="4579938" y="2949575"/>
          <p14:tracePt t="66262" x="4605338" y="2940050"/>
          <p14:tracePt t="66322" x="4595813" y="2940050"/>
          <p14:tracePt t="66330" x="4579938" y="2940050"/>
          <p14:tracePt t="66345" x="4529138" y="2940050"/>
          <p14:tracePt t="66362" x="4443413" y="2940050"/>
          <p14:tracePt t="66379" x="4384675" y="2922588"/>
          <p14:tracePt t="71683" x="4384675" y="2906713"/>
          <p14:tracePt t="71698" x="4349750" y="2897188"/>
          <p14:tracePt t="71710" x="4291013" y="2897188"/>
          <p14:tracePt t="71713" x="4273550" y="2897188"/>
          <p14:tracePt t="71725" x="4214813" y="2897188"/>
          <p14:tracePt t="71728" x="4205288" y="2897188"/>
          <p14:tracePt t="71731" x="4187825" y="2906713"/>
          <p14:tracePt t="71742" x="4162425" y="2906713"/>
          <p14:tracePt t="71745" x="4137025" y="2914650"/>
          <p14:tracePt t="71746" x="4121150" y="2922588"/>
          <p14:tracePt t="71758" x="4070350" y="2940050"/>
          <p14:tracePt t="71775" x="4002088" y="2949575"/>
          <p14:tracePt t="71793" x="3959225" y="2974975"/>
          <p14:tracePt t="71809" x="3951288" y="2982913"/>
          <p14:tracePt t="71825" x="3916363" y="3000375"/>
          <p14:tracePt t="71841" x="3890963" y="3000375"/>
          <p14:tracePt t="71845" x="3865563" y="3000375"/>
          <p14:tracePt t="71863" x="3756025" y="3033713"/>
          <p14:tracePt t="71870" x="3687763" y="3051175"/>
          <p14:tracePt t="71874" x="3652838" y="3059113"/>
          <p14:tracePt t="71880" x="3594100" y="3076575"/>
          <p14:tracePt t="71895" x="3525838" y="3094038"/>
          <p14:tracePt t="71900" x="3500438" y="3101975"/>
          <p14:tracePt t="71910" x="3475038" y="3101975"/>
          <p14:tracePt t="71925" x="3424238" y="3109913"/>
          <p14:tracePt t="71929" x="3414713" y="3119438"/>
          <p14:tracePt t="71932" x="3406775" y="3119438"/>
          <p14:tracePt t="71941" x="3389313" y="3135313"/>
          <p14:tracePt t="71964" x="3338513" y="3160713"/>
          <p14:tracePt t="71969" x="3322638" y="3160713"/>
          <p14:tracePt t="71970" x="3305175" y="3170238"/>
          <p14:tracePt t="71975" x="3279775" y="3186113"/>
          <p14:tracePt t="71992" x="3160713" y="3271838"/>
          <p14:tracePt t="71994" x="3127375" y="3289300"/>
          <p14:tracePt t="72009" x="2982913" y="3382963"/>
          <p14:tracePt t="72025" x="2879725" y="3449638"/>
          <p14:tracePt t="72028" x="2846388" y="3467100"/>
          <p14:tracePt t="72042" x="2752725" y="3527425"/>
          <p14:tracePt t="72059" x="2693988" y="3578225"/>
          <p14:tracePt t="72075" x="2633663" y="3603625"/>
          <p14:tracePt t="72091" x="2608263" y="3619500"/>
          <p14:tracePt t="72093" x="2600325" y="3629025"/>
          <p14:tracePt t="72109" x="2574925" y="3646488"/>
          <p14:tracePt t="72125" x="2557463" y="3654425"/>
          <p14:tracePt t="72143" x="2549525" y="3662363"/>
          <p14:tracePt t="72246" x="2549525" y="3671888"/>
          <p14:tracePt t="73302" x="2557463" y="3671888"/>
          <p14:tracePt t="73310" x="2565400" y="3662363"/>
          <p14:tracePt t="73326" x="2574925" y="3654425"/>
          <p14:tracePt t="73341" x="2590800" y="3646488"/>
          <p14:tracePt t="73344" x="2600325" y="3636963"/>
          <p14:tracePt t="73358" x="2608263" y="3636963"/>
          <p14:tracePt t="73374" x="2625725" y="3629025"/>
          <p14:tracePt t="73391" x="2633663" y="3619500"/>
          <p14:tracePt t="73409" x="2641600" y="3611563"/>
          <p14:tracePt t="73425" x="2659063" y="3603625"/>
          <p14:tracePt t="73441" x="2676525" y="3594100"/>
          <p14:tracePt t="73445" x="2684463" y="3586163"/>
          <p14:tracePt t="73447" x="2693988" y="3586163"/>
          <p14:tracePt t="73475" x="2709863" y="3578225"/>
          <p14:tracePt t="73483" x="2719388" y="3568700"/>
          <p14:tracePt t="73491" x="2727325" y="3568700"/>
          <p14:tracePt t="73508" x="2744788" y="3552825"/>
          <p14:tracePt t="73524" x="2770188" y="3552825"/>
          <p14:tracePt t="73541" x="2786063" y="3543300"/>
          <p14:tracePt t="73558" x="2811463" y="3543300"/>
          <p14:tracePt t="73575" x="2820988" y="3535363"/>
          <p14:tracePt t="73579" x="2828925" y="3535363"/>
          <p14:tracePt t="73591" x="2846388" y="3535363"/>
          <p14:tracePt t="73608" x="2863850" y="3517900"/>
          <p14:tracePt t="73624" x="2879725" y="3517900"/>
          <p14:tracePt t="73641" x="2905125" y="3517900"/>
          <p14:tracePt t="73658" x="2930525" y="3509963"/>
          <p14:tracePt t="73675" x="2930525" y="3502025"/>
          <p14:tracePt t="73691" x="2947988" y="3502025"/>
          <p14:tracePt t="73708" x="2955925" y="3502025"/>
          <p14:tracePt t="73711" x="2965450" y="3492500"/>
          <p14:tracePt t="73724" x="2973388" y="3492500"/>
          <p14:tracePt t="73742" x="2990850" y="3492500"/>
          <p14:tracePt t="73758" x="3008313" y="3492500"/>
          <p14:tracePt t="73774" x="3024188" y="3484563"/>
          <p14:tracePt t="73791" x="3049588" y="3475038"/>
          <p14:tracePt t="73808" x="3074988" y="3475038"/>
          <p14:tracePt t="73824" x="3100388" y="3467100"/>
          <p14:tracePt t="73841" x="3109913" y="3467100"/>
          <p14:tracePt t="73857" x="3117850" y="3467100"/>
          <p14:tracePt t="73874" x="3127375" y="3467100"/>
          <p14:tracePt t="73897" x="3135313" y="3459163"/>
          <p14:tracePt t="73910" x="3143250" y="3459163"/>
          <p14:tracePt t="73937" x="3152775" y="3459163"/>
          <p14:tracePt t="73982" x="3168650" y="3459163"/>
          <p14:tracePt t="74012" x="3178175" y="3459163"/>
          <p14:tracePt t="74025" x="3186113" y="3459163"/>
          <p14:tracePt t="74036" x="3194050" y="3459163"/>
          <p14:tracePt t="74055" x="3203575" y="3459163"/>
          <p14:tracePt t="74106" x="3211513" y="3459163"/>
          <p14:tracePt t="74155" x="3219450" y="3459163"/>
          <p14:tracePt t="74181" x="3228975" y="3459163"/>
          <p14:tracePt t="74248" x="3236913" y="3459163"/>
          <p14:tracePt t="74261" x="3244850" y="3459163"/>
          <p14:tracePt t="74281" x="3254375" y="3459163"/>
          <p14:tracePt t="74291" x="3262313" y="3449638"/>
          <p14:tracePt t="74310" x="3270250" y="3441700"/>
          <p14:tracePt t="74487" x="3279775" y="3441700"/>
          <p14:tracePt t="76511" x="3287713" y="3441700"/>
          <p14:tracePt t="76542" x="3297238" y="3441700"/>
          <p14:tracePt t="76801" x="3313113" y="3441700"/>
          <p14:tracePt t="76864" x="3330575" y="3441700"/>
          <p14:tracePt t="77383" x="3338513" y="3441700"/>
          <p14:tracePt t="77458" x="3348038" y="3441700"/>
          <p14:tracePt t="80681" x="3355975" y="3441700"/>
          <p14:tracePt t="80694" x="3373438" y="3441700"/>
          <p14:tracePt t="80705" x="3381375" y="3441700"/>
          <p14:tracePt t="80725" x="3389313" y="3441700"/>
          <p14:tracePt t="80737" x="3406775" y="3449638"/>
          <p14:tracePt t="80754" x="3414713" y="3459163"/>
          <p14:tracePt t="80757" x="3424238" y="3459163"/>
          <p14:tracePt t="80769" x="3432175" y="3459163"/>
          <p14:tracePt t="80772" x="3441700" y="3467100"/>
          <p14:tracePt t="80787" x="3457575" y="3475038"/>
          <p14:tracePt t="80803" x="3500438" y="3484563"/>
          <p14:tracePt t="80820" x="3517900" y="3492500"/>
          <p14:tracePt t="80861" x="3525838" y="3492500"/>
          <p14:tracePt t="82802" x="3533775" y="3492500"/>
          <p14:tracePt t="82819" x="3543300" y="3502025"/>
          <p14:tracePt t="82822" x="3551238" y="3502025"/>
          <p14:tracePt t="82830" x="3568700" y="3502025"/>
          <p14:tracePt t="82852" x="3586163" y="3502025"/>
          <p14:tracePt t="82863" x="3594100" y="3509963"/>
          <p14:tracePt t="82868" x="3602038" y="3509963"/>
          <p14:tracePt t="82885" x="3627438" y="3509963"/>
          <p14:tracePt t="82888" x="3644900" y="3509963"/>
          <p14:tracePt t="82902" x="3695700" y="3517900"/>
          <p14:tracePt t="82918" x="3738563" y="3527425"/>
          <p14:tracePt t="82935" x="3756025" y="3535363"/>
          <p14:tracePt t="82952" x="3771900" y="3543300"/>
          <p14:tracePt t="82969" x="3789363" y="3552825"/>
          <p14:tracePt t="82986" x="3797300" y="3552825"/>
          <p14:tracePt t="83002" x="3814763" y="3552825"/>
          <p14:tracePt t="83019" x="3848100" y="3552825"/>
          <p14:tracePt t="83035" x="3883025" y="3552825"/>
          <p14:tracePt t="83052" x="3908425" y="3560763"/>
          <p14:tracePt t="83068" x="3916363" y="3568700"/>
          <p14:tracePt t="83085" x="3933825" y="3578225"/>
          <p14:tracePt t="83089" x="3941763" y="3578225"/>
          <p14:tracePt t="83091" x="3959225" y="3578225"/>
          <p14:tracePt t="83101" x="3967163" y="3586163"/>
          <p14:tracePt t="83118" x="4027488" y="3594100"/>
          <p14:tracePt t="83135" x="4060825" y="3594100"/>
          <p14:tracePt t="83152" x="4078288" y="3611563"/>
          <p14:tracePt t="83155" x="4086225" y="3611563"/>
          <p14:tracePt t="83157" x="4095750" y="3611563"/>
          <p14:tracePt t="83169" x="4103688" y="3611563"/>
          <p14:tracePt t="83185" x="4129088" y="3611563"/>
          <p14:tracePt t="83202" x="4154488" y="3619500"/>
          <p14:tracePt t="83219" x="4179888" y="3629025"/>
          <p14:tracePt t="83235" x="4205288" y="3629025"/>
          <p14:tracePt t="83252" x="4222750" y="3636963"/>
          <p14:tracePt t="83268" x="4256088" y="3636963"/>
          <p14:tracePt t="83285" x="4273550" y="3636963"/>
          <p14:tracePt t="83289" x="4281488" y="3636963"/>
          <p14:tracePt t="83301" x="4291013" y="3636963"/>
          <p14:tracePt t="83305" x="4298950" y="3636963"/>
          <p14:tracePt t="83318" x="4316413" y="3636963"/>
          <p14:tracePt t="83335" x="4332288" y="3636963"/>
          <p14:tracePt t="83351" x="4349750" y="3636963"/>
          <p14:tracePt t="83355" x="4359275" y="3636963"/>
          <p14:tracePt t="83369" x="4375150" y="3636963"/>
          <p14:tracePt t="83386" x="4392613" y="3636963"/>
          <p14:tracePt t="83402" x="4410075" y="3636963"/>
          <p14:tracePt t="83432" x="4425950" y="3636963"/>
          <p14:tracePt t="83448" x="4435475" y="3636963"/>
          <p14:tracePt t="83460" x="4443413" y="3636963"/>
          <p14:tracePt t="83469" x="4451350" y="3636963"/>
          <p14:tracePt t="83489" x="4460875" y="3636963"/>
          <p14:tracePt t="83502" x="4468813" y="3636963"/>
          <p14:tracePt t="83520" x="4486275" y="3636963"/>
          <p14:tracePt t="83546" x="4494213" y="3636963"/>
          <p14:tracePt t="83576" x="4503738" y="3636963"/>
          <p14:tracePt t="83678" x="4511675" y="3636963"/>
          <p14:tracePt t="83747" x="4519613" y="3636963"/>
          <p14:tracePt t="84675" x="4529138" y="3636963"/>
          <p14:tracePt t="84701" x="4595813" y="3603625"/>
          <p14:tracePt t="84708" x="4630738" y="3594100"/>
          <p14:tracePt t="84713" x="4646613" y="3586163"/>
          <p14:tracePt t="84715" x="4673600" y="3578225"/>
          <p14:tracePt t="84723" x="4706938" y="3578225"/>
          <p14:tracePt t="84734" x="4833938" y="3535363"/>
          <p14:tracePt t="84751" x="4970463" y="3535363"/>
          <p14:tracePt t="84767" x="5157788" y="3535363"/>
          <p14:tracePt t="84770" x="5208588" y="3535363"/>
          <p14:tracePt t="84772" x="5249863" y="3535363"/>
          <p14:tracePt t="84784" x="5353050" y="3543300"/>
          <p14:tracePt t="84786" x="5394325" y="3552825"/>
          <p14:tracePt t="84788" x="5446713" y="3560763"/>
          <p14:tracePt t="84800" x="5565775" y="3568700"/>
          <p14:tracePt t="84817" x="5692775" y="3578225"/>
          <p14:tracePt t="84821" x="5708650" y="3586163"/>
          <p14:tracePt t="84823" x="5726113" y="3586163"/>
          <p14:tracePt t="84833" x="5768975" y="3603625"/>
          <p14:tracePt t="84835" x="5776913" y="3603625"/>
          <p14:tracePt t="84851" x="5862638" y="3603625"/>
          <p14:tracePt t="84868" x="5938838" y="3603625"/>
          <p14:tracePt t="84869" x="5964238" y="3603625"/>
          <p14:tracePt t="84884" x="6091238" y="3603625"/>
          <p14:tracePt t="84901" x="6245225" y="3603625"/>
          <p14:tracePt t="84917" x="6311900" y="3603625"/>
          <p14:tracePt t="84920" x="6329363" y="3603625"/>
          <p14:tracePt t="84922" x="6346825" y="3603625"/>
          <p14:tracePt t="84934" x="6364288" y="3603625"/>
          <p14:tracePt t="84950" x="6397625" y="3603625"/>
          <p14:tracePt t="84967" x="6415088" y="3603625"/>
          <p14:tracePt t="84984" x="6430963" y="3603625"/>
          <p14:tracePt t="84986" x="6448425" y="3603625"/>
          <p14:tracePt t="85000" x="6491288" y="3603625"/>
          <p14:tracePt t="85018" x="6542088" y="3603625"/>
          <p14:tracePt t="85020" x="6550025" y="3603625"/>
          <p14:tracePt t="85034" x="6592888" y="3594100"/>
          <p14:tracePt t="85036" x="6610350" y="3586163"/>
          <p14:tracePt t="85040" x="6626225" y="3586163"/>
          <p14:tracePt t="85050" x="6653213" y="3578225"/>
          <p14:tracePt t="85052" x="6669088" y="3568700"/>
          <p14:tracePt t="85067" x="6711950" y="3568700"/>
          <p14:tracePt t="85070" x="6719888" y="3568700"/>
          <p14:tracePt t="85084" x="6813550" y="3552825"/>
          <p14:tracePt t="85101" x="6942138" y="3535363"/>
          <p14:tracePt t="85117" x="7018338" y="3535363"/>
          <p14:tracePt t="85134" x="7059613" y="3535363"/>
          <p14:tracePt t="85136" x="7077075" y="3535363"/>
          <p14:tracePt t="85150" x="7112000" y="3535363"/>
          <p14:tracePt t="85167" x="7145338" y="3535363"/>
          <p14:tracePt t="85184" x="7213600" y="3535363"/>
          <p14:tracePt t="85187" x="7229475" y="3535363"/>
          <p14:tracePt t="85200" x="7366000" y="3535363"/>
          <p14:tracePt t="85217" x="7527925" y="3535363"/>
          <p14:tracePt t="85220" x="7570788" y="3535363"/>
          <p14:tracePt t="85233" x="7697788" y="3535363"/>
          <p14:tracePt t="85236" x="7731125" y="3535363"/>
          <p14:tracePt t="85238" x="7766050" y="3535363"/>
          <p14:tracePt t="85250" x="7807325" y="3535363"/>
          <p14:tracePt t="85252" x="7824788" y="3535363"/>
          <p14:tracePt t="85267" x="7875588" y="3535363"/>
          <p14:tracePt t="85269" x="7885113" y="3535363"/>
          <p14:tracePt t="85284" x="7900988" y="3527425"/>
          <p14:tracePt t="85285" x="7918450" y="3527425"/>
          <p14:tracePt t="85301" x="8012113" y="3527425"/>
          <p14:tracePt t="85317" x="8189913" y="3527425"/>
          <p14:tracePt t="85333" x="8402638" y="3527425"/>
          <p14:tracePt t="85350" x="8597900" y="3527425"/>
          <p14:tracePt t="85367" x="8759825" y="3535363"/>
          <p14:tracePt t="85383" x="8878888" y="3535363"/>
          <p14:tracePt t="85387" x="8894763" y="3535363"/>
          <p14:tracePt t="85389" x="8912225" y="3535363"/>
          <p14:tracePt t="85400" x="8937625" y="3535363"/>
          <p14:tracePt t="85402" x="8947150" y="3535363"/>
          <p14:tracePt t="85417" x="9013825" y="3535363"/>
          <p14:tracePt t="85420" x="9048750" y="3535363"/>
          <p14:tracePt t="85433" x="9193213" y="3535363"/>
          <p14:tracePt t="85436" x="9244013" y="3535363"/>
          <p14:tracePt t="85451" x="9558338" y="3535363"/>
          <p14:tracePt t="85467" x="9821863" y="3535363"/>
          <p14:tracePt t="85483" x="9966325" y="3535363"/>
          <p14:tracePt t="85500" x="10017125" y="3535363"/>
          <p14:tracePt t="85538" x="10034588" y="3535363"/>
          <p14:tracePt t="85658" x="10042525" y="3535363"/>
          <p14:tracePt t="85673" x="10050463" y="3535363"/>
          <p14:tracePt t="85685" x="10059988" y="3535363"/>
          <p14:tracePt t="85700" x="10075863" y="3535363"/>
          <p14:tracePt t="85717" x="10093325" y="3535363"/>
          <p14:tracePt t="85734" x="10110788" y="3535363"/>
          <p14:tracePt t="85750" x="10126663" y="3535363"/>
          <p14:tracePt t="85767" x="10179050" y="3535363"/>
          <p14:tracePt t="85771" x="10204450" y="3535363"/>
          <p14:tracePt t="85773" x="10229850" y="3543300"/>
          <p14:tracePt t="85783" x="10263188" y="3560763"/>
          <p14:tracePt t="85800" x="10356850" y="3578225"/>
          <p14:tracePt t="85802" x="10382250" y="3586163"/>
          <p14:tracePt t="85816" x="10450513" y="3594100"/>
          <p14:tracePt t="85833" x="10501313" y="3603625"/>
          <p14:tracePt t="85837" x="10518775" y="3611563"/>
          <p14:tracePt t="85839" x="10526713" y="3619500"/>
          <p14:tracePt t="85850" x="10534650" y="3619500"/>
          <p14:tracePt t="85851" x="10552113" y="3619500"/>
          <p14:tracePt t="85867" x="10560050" y="3629025"/>
          <p14:tracePt t="85883" x="10577513" y="3629025"/>
          <p14:tracePt t="85900" x="10585450" y="3629025"/>
          <p14:tracePt t="85917" x="10653713" y="3636963"/>
          <p14:tracePt t="85933" x="10704513" y="3636963"/>
          <p14:tracePt t="85936" x="10729913" y="3636963"/>
          <p14:tracePt t="85950" x="10815638" y="3646488"/>
          <p14:tracePt t="85966" x="10874375" y="3646488"/>
          <p14:tracePt t="85983" x="10909300" y="3646488"/>
          <p14:tracePt t="85986" x="10917238" y="3646488"/>
          <p14:tracePt t="85989" x="10926763" y="3646488"/>
          <p14:tracePt t="85999" x="10934700" y="3646488"/>
          <p14:tracePt t="86016" x="10952163" y="3654425"/>
          <p14:tracePt t="86035" x="10960100" y="3654425"/>
          <p14:tracePt t="86067" x="10968038" y="3654425"/>
          <p14:tracePt t="86076" x="10985500" y="3662363"/>
          <p14:tracePt t="86084" x="10993438" y="3662363"/>
          <p14:tracePt t="86100" x="11028363" y="3679825"/>
          <p14:tracePt t="86117" x="11079163" y="3687763"/>
          <p14:tracePt t="86133" x="11104563" y="3697288"/>
          <p14:tracePt t="86150" x="11129963" y="3705225"/>
          <p14:tracePt t="86167" x="11137900" y="3705225"/>
          <p14:tracePt t="86183" x="11163300" y="3705225"/>
          <p14:tracePt t="86199" x="11188700" y="3713163"/>
          <p14:tracePt t="86202" x="11206163" y="3722688"/>
          <p14:tracePt t="86205" x="11215688" y="3722688"/>
          <p14:tracePt t="86216" x="11282363" y="3722688"/>
          <p14:tracePt t="86233" x="11368088" y="3748088"/>
          <p14:tracePt t="86250" x="11444288" y="3773488"/>
          <p14:tracePt t="86252" x="11461750" y="3773488"/>
          <p14:tracePt t="86255" x="11469688" y="3773488"/>
          <p14:tracePt t="86267" x="11495088" y="3781425"/>
          <p14:tracePt t="86283" x="11512550" y="3790950"/>
          <p14:tracePt t="86346" x="11520488" y="3790950"/>
          <p14:tracePt t="86354" x="11537950" y="3790950"/>
          <p14:tracePt t="86367" x="11563350" y="3790950"/>
          <p14:tracePt t="86384" x="11588750" y="3773488"/>
          <p14:tracePt t="86387" x="11596688" y="3773488"/>
          <p14:tracePt t="86400" x="11614150" y="3773488"/>
          <p14:tracePt t="86404" x="11622088" y="3763963"/>
          <p14:tracePt t="86417" x="11674475" y="3748088"/>
          <p14:tracePt t="86420" x="11682413" y="3748088"/>
          <p14:tracePt t="86422" x="11707813" y="3748088"/>
          <p14:tracePt t="86432" x="11741150" y="3738563"/>
          <p14:tracePt t="86449" x="11801475" y="3730625"/>
          <p14:tracePt t="86452" x="11818938" y="3730625"/>
          <p14:tracePt t="86467" x="11877675" y="3713163"/>
          <p14:tracePt t="86483" x="11936413" y="3713163"/>
          <p14:tracePt t="86499" x="11979275" y="3713163"/>
          <p14:tracePt t="86516" x="12014200" y="3713163"/>
          <p14:tracePt t="86534" x="12090400" y="371316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D15DFE1F-DCCA-2F36-2CA3-38407F2C4AEC}"/>
              </a:ext>
            </a:extLst>
          </p:cNvPr>
          <p:cNvSpPr/>
          <p:nvPr/>
        </p:nvSpPr>
        <p:spPr>
          <a:xfrm>
            <a:off x="84850" y="1089633"/>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2A085AC5-C42C-46B1-9F32-7B30C82A3315}"/>
              </a:ext>
            </a:extLst>
          </p:cNvPr>
          <p:cNvSpPr txBox="1">
            <a:spLocks noChangeArrowheads="1"/>
          </p:cNvSpPr>
          <p:nvPr/>
        </p:nvSpPr>
        <p:spPr>
          <a:xfrm>
            <a:off x="306908" y="1153463"/>
            <a:ext cx="11572240" cy="4153509"/>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pPr>
            <a:r>
              <a:rPr lang="en-US" altLang="ar-SA" sz="2000" dirty="0">
                <a:solidFill>
                  <a:srgbClr val="C00000"/>
                </a:solidFill>
                <a:effectLst>
                  <a:outerShdw blurRad="38100" dist="38100" dir="2700000" algn="tl">
                    <a:srgbClr val="000000">
                      <a:alpha val="43137"/>
                    </a:srgbClr>
                  </a:outerShdw>
                </a:effectLst>
              </a:rPr>
              <a:t>Complex Buying Behavior</a:t>
            </a:r>
          </a:p>
          <a:p>
            <a:pPr>
              <a:lnSpc>
                <a:spcPct val="200000"/>
              </a:lnSpc>
            </a:pPr>
            <a:r>
              <a:rPr lang="en-US" altLang="ar-SA" sz="2000" u="none" dirty="0"/>
              <a:t>When consumers are highly motivated in a purchase and perceive significant differences among brands</a:t>
            </a:r>
          </a:p>
          <a:p>
            <a:pPr>
              <a:lnSpc>
                <a:spcPct val="200000"/>
              </a:lnSpc>
            </a:pPr>
            <a:r>
              <a:rPr lang="en-US" altLang="ar-SA" sz="2000" dirty="0"/>
              <a:t>Purchasers are highly motivated when:</a:t>
            </a:r>
          </a:p>
          <a:p>
            <a:pPr marL="342900" indent="-342900">
              <a:lnSpc>
                <a:spcPct val="200000"/>
              </a:lnSpc>
              <a:buFont typeface="Wingdings" panose="05000000000000000000" pitchFamily="2" charset="2"/>
              <a:buChar char="§"/>
            </a:pPr>
            <a:r>
              <a:rPr lang="en-US" altLang="ar-SA" sz="2000" u="none" dirty="0"/>
              <a:t>Product is expensive</a:t>
            </a:r>
          </a:p>
          <a:p>
            <a:pPr marL="342900" indent="-342900">
              <a:lnSpc>
                <a:spcPct val="200000"/>
              </a:lnSpc>
              <a:buFont typeface="Wingdings" panose="05000000000000000000" pitchFamily="2" charset="2"/>
              <a:buChar char="§"/>
            </a:pPr>
            <a:r>
              <a:rPr lang="en-US" altLang="ar-SA" sz="2000" u="none" dirty="0"/>
              <a:t>Product is risky</a:t>
            </a:r>
          </a:p>
          <a:p>
            <a:pPr marL="342900" indent="-342900">
              <a:lnSpc>
                <a:spcPct val="200000"/>
              </a:lnSpc>
              <a:buFont typeface="Wingdings" panose="05000000000000000000" pitchFamily="2" charset="2"/>
              <a:buChar char="§"/>
            </a:pPr>
            <a:r>
              <a:rPr lang="en-US" altLang="ar-SA" sz="2000" u="none" dirty="0"/>
              <a:t>Product is purchased infrequently</a:t>
            </a:r>
          </a:p>
          <a:p>
            <a:pPr marL="342900" indent="-342900">
              <a:lnSpc>
                <a:spcPct val="200000"/>
              </a:lnSpc>
              <a:buFont typeface="Wingdings" panose="05000000000000000000" pitchFamily="2" charset="2"/>
              <a:buChar char="§"/>
            </a:pPr>
            <a:r>
              <a:rPr lang="en-US" altLang="ar-SA" sz="2000" u="none" dirty="0"/>
              <a:t>Product is highly self-expressive</a:t>
            </a:r>
          </a:p>
        </p:txBody>
      </p:sp>
      <p:sp>
        <p:nvSpPr>
          <p:cNvPr id="3" name="Rectangle 2">
            <a:extLst>
              <a:ext uri="{FF2B5EF4-FFF2-40B4-BE49-F238E27FC236}">
                <a16:creationId xmlns:a16="http://schemas.microsoft.com/office/drawing/2014/main" id="{7E449AEE-6728-2569-EA4F-EE693EF6FB7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A6D9A436-389F-68A6-2A9B-42270A4F9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98906DF6-5771-0781-85D1-9804B687C30E}"/>
              </a:ext>
            </a:extLst>
          </p:cNvPr>
          <p:cNvSpPr txBox="1"/>
          <p:nvPr/>
        </p:nvSpPr>
        <p:spPr>
          <a:xfrm>
            <a:off x="3251312" y="257844"/>
            <a:ext cx="5683434"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Types of Buying Decision Behavior</a:t>
            </a:r>
          </a:p>
        </p:txBody>
      </p:sp>
    </p:spTree>
    <p:extLst>
      <p:ext uri="{BB962C8B-B14F-4D97-AF65-F5344CB8AC3E}">
        <p14:creationId xmlns:p14="http://schemas.microsoft.com/office/powerpoint/2010/main" val="1290195806"/>
      </p:ext>
    </p:extLst>
  </p:cSld>
  <p:clrMapOvr>
    <a:masterClrMapping/>
  </p:clrMapOvr>
  <mc:AlternateContent xmlns:mc="http://schemas.openxmlformats.org/markup-compatibility/2006" xmlns:p14="http://schemas.microsoft.com/office/powerpoint/2010/main">
    <mc:Choice Requires="p14">
      <p:transition p14:dur="10" advTm="114108"/>
    </mc:Choice>
    <mc:Fallback xmlns="">
      <p:transition advTm="114108"/>
    </mc:Fallback>
  </mc:AlternateContent>
  <p:extLst>
    <p:ext uri="{3A86A75C-4F4B-4683-9AE1-C65F6400EC91}">
      <p14:laserTraceLst xmlns:p14="http://schemas.microsoft.com/office/powerpoint/2010/main">
        <p14:tracePtLst>
          <p14:tracePt t="3859" x="12133263" y="3502025"/>
          <p14:tracePt t="3873" x="12047538" y="3502025"/>
          <p14:tracePt t="3876" x="12022138" y="3502025"/>
          <p14:tracePt t="3878" x="11988800" y="3502025"/>
          <p14:tracePt t="3890" x="11920538" y="3502025"/>
          <p14:tracePt t="3896" x="11903075" y="3502025"/>
          <p14:tracePt t="3905" x="11860213" y="3502025"/>
          <p14:tracePt t="3906" x="11852275" y="3502025"/>
          <p14:tracePt t="3923" x="11791950" y="3502025"/>
          <p14:tracePt t="3940" x="11758613" y="3502025"/>
          <p14:tracePt t="3943" x="11741150" y="3502025"/>
          <p14:tracePt t="3946" x="11733213" y="3502025"/>
          <p14:tracePt t="3956" x="11690350" y="3502025"/>
          <p14:tracePt t="3972" x="11631613" y="3502025"/>
          <p14:tracePt t="3975" x="11614150" y="3502025"/>
          <p14:tracePt t="3990" x="11545888" y="3502025"/>
          <p14:tracePt t="4006" x="11487150" y="3509963"/>
          <p14:tracePt t="4023" x="11436350" y="3517900"/>
          <p14:tracePt t="4026" x="11418888" y="3527425"/>
          <p14:tracePt t="4041" x="11342688" y="3543300"/>
          <p14:tracePt t="4044" x="11307763" y="3552825"/>
          <p14:tracePt t="4046" x="11291888" y="3560763"/>
          <p14:tracePt t="4056" x="11223625" y="3560763"/>
          <p14:tracePt t="4073" x="11104563" y="3603625"/>
          <p14:tracePt t="4076" x="11087100" y="3603625"/>
          <p14:tracePt t="4078" x="11061700" y="3611563"/>
          <p14:tracePt t="4089" x="11036300" y="3619500"/>
          <p14:tracePt t="4106" x="11018838" y="3629025"/>
          <p14:tracePt t="4799" x="10909300" y="3629025"/>
          <p14:tracePt t="4808" x="10764838" y="3629025"/>
          <p14:tracePt t="4814" x="10637838" y="3629025"/>
          <p14:tracePt t="4818" x="10577513" y="3629025"/>
          <p14:tracePt t="4823" x="10518775" y="3629025"/>
          <p14:tracePt t="4826" x="10458450" y="3629025"/>
          <p14:tracePt t="4827" x="10399713" y="3629025"/>
          <p14:tracePt t="4832" x="10356850" y="3629025"/>
          <p14:tracePt t="4839" x="10313988" y="3629025"/>
          <p14:tracePt t="4840" x="10255250" y="3629025"/>
          <p14:tracePt t="4856" x="10042525" y="3629025"/>
          <p14:tracePt t="4872" x="9779000" y="3629025"/>
          <p14:tracePt t="4889" x="9472613" y="3629025"/>
          <p14:tracePt t="4892" x="9388475" y="3629025"/>
          <p14:tracePt t="4907" x="9056688" y="3629025"/>
          <p14:tracePt t="4923" x="8734425" y="3629025"/>
          <p14:tracePt t="4939" x="8513763" y="3629025"/>
          <p14:tracePt t="4940" x="8445500" y="3629025"/>
          <p14:tracePt t="4956" x="8189913" y="3654425"/>
          <p14:tracePt t="4972" x="7961313" y="3687763"/>
          <p14:tracePt t="4976" x="7900988" y="3687763"/>
          <p14:tracePt t="4978" x="7842250" y="3697288"/>
          <p14:tracePt t="4988" x="7662863" y="3738563"/>
          <p14:tracePt t="5006" x="7434263" y="3798888"/>
          <p14:tracePt t="5022" x="7137400" y="3867150"/>
          <p14:tracePt t="5025" x="7059613" y="3892550"/>
          <p14:tracePt t="5028" x="7000875" y="3908425"/>
          <p14:tracePt t="5039" x="6881813" y="3943350"/>
          <p14:tracePt t="5042" x="6813550" y="3960813"/>
          <p14:tracePt t="5058" x="6678613" y="4044950"/>
          <p14:tracePt t="5060" x="6653213" y="4052888"/>
          <p14:tracePt t="5072" x="6600825" y="4105275"/>
          <p14:tracePt t="5089" x="6534150" y="4156075"/>
          <p14:tracePt t="5105" x="6534150" y="4171950"/>
          <p14:tracePt t="5122" x="6534150" y="4189413"/>
          <p14:tracePt t="5140" x="6559550" y="4197350"/>
          <p14:tracePt t="5143" x="6575425" y="4197350"/>
          <p14:tracePt t="5147" x="6584950" y="4197350"/>
          <p14:tracePt t="5155" x="6643688" y="4197350"/>
          <p14:tracePt t="5172" x="6823075" y="4189413"/>
          <p14:tracePt t="5189" x="7264400" y="4087813"/>
          <p14:tracePt t="5192" x="7400925" y="4037013"/>
          <p14:tracePt t="5193" x="7510463" y="4002088"/>
          <p14:tracePt t="5205" x="7867650" y="3883025"/>
          <p14:tracePt t="5222" x="8174038" y="3713163"/>
          <p14:tracePt t="5225" x="8240713" y="3654425"/>
          <p14:tracePt t="5239" x="8394700" y="3502025"/>
          <p14:tracePt t="5242" x="8435975" y="3459163"/>
          <p14:tracePt t="5244" x="8470900" y="3408363"/>
          <p14:tracePt t="5256" x="8597900" y="3254375"/>
          <p14:tracePt t="5273" x="8709025" y="3033713"/>
          <p14:tracePt t="5289" x="8724900" y="2881313"/>
          <p14:tracePt t="5307" x="8716963" y="2600325"/>
          <p14:tracePt t="5310" x="8691563" y="2557463"/>
          <p14:tracePt t="5322" x="8580438" y="2413000"/>
          <p14:tracePt t="5339" x="8351838" y="2235200"/>
          <p14:tracePt t="5355" x="8054975" y="2039938"/>
          <p14:tracePt t="5372" x="7672388" y="1895475"/>
          <p14:tracePt t="5389" x="7204075" y="1733550"/>
          <p14:tracePt t="5392" x="7085013" y="1700213"/>
          <p14:tracePt t="5394" x="6958013" y="1657350"/>
          <p14:tracePt t="5405" x="6584950" y="1563688"/>
          <p14:tracePt t="5422" x="6151563" y="1462088"/>
          <p14:tracePt t="5439" x="5743575" y="1462088"/>
          <p14:tracePt t="5442" x="5641975" y="1462088"/>
          <p14:tracePt t="5444" x="5538788" y="1462088"/>
          <p14:tracePt t="5455" x="5360988" y="1462088"/>
          <p14:tracePt t="5457" x="5267325" y="1470025"/>
          <p14:tracePt t="5472" x="4962525" y="1530350"/>
          <p14:tracePt t="5489" x="4757738" y="1597025"/>
          <p14:tracePt t="5506" x="4595813" y="1716088"/>
          <p14:tracePt t="5527" x="4519613" y="1766888"/>
          <p14:tracePt t="5534" x="4476750" y="1809750"/>
          <p14:tracePt t="5538" x="4460875" y="1835150"/>
          <p14:tracePt t="5547" x="4425950" y="1903413"/>
          <p14:tracePt t="5554" x="4400550" y="1963738"/>
          <p14:tracePt t="5572" x="4359275" y="2133600"/>
          <p14:tracePt t="5589" x="4324350" y="2344738"/>
          <p14:tracePt t="5592" x="4324350" y="2397125"/>
          <p14:tracePt t="5594" x="4324350" y="2455863"/>
          <p14:tracePt t="5604" x="4359275" y="2651125"/>
          <p14:tracePt t="5622" x="4519613" y="2914650"/>
          <p14:tracePt t="5638" x="4808538" y="3160713"/>
          <p14:tracePt t="5642" x="4902200" y="3221038"/>
          <p14:tracePt t="5644" x="4987925" y="3263900"/>
          <p14:tracePt t="5655" x="5224463" y="3373438"/>
          <p14:tracePt t="5658" x="5327650" y="3408363"/>
          <p14:tracePt t="5672" x="5802313" y="3535363"/>
          <p14:tracePt t="5688" x="6270625" y="3629025"/>
          <p14:tracePt t="5706" x="6745288" y="3629025"/>
          <p14:tracePt t="5722" x="7008813" y="3603625"/>
          <p14:tracePt t="5738" x="7162800" y="3552825"/>
          <p14:tracePt t="5755" x="7272338" y="3475038"/>
          <p14:tracePt t="5772" x="7366000" y="3382963"/>
          <p14:tracePt t="5788" x="7442200" y="3271838"/>
          <p14:tracePt t="5791" x="7451725" y="3254375"/>
          <p14:tracePt t="5805" x="7493000" y="3160713"/>
          <p14:tracePt t="5822" x="7502525" y="3084513"/>
          <p14:tracePt t="5825" x="7502525" y="3067050"/>
          <p14:tracePt t="5838" x="7510463" y="3041650"/>
          <p14:tracePt t="5855" x="7510463" y="3033713"/>
          <p14:tracePt t="9813" x="7510463" y="3025775"/>
          <p14:tracePt t="9833" x="7502525" y="3025775"/>
          <p14:tracePt t="9862" x="7493000" y="3025775"/>
          <p14:tracePt t="9873" x="7485063" y="3025775"/>
          <p14:tracePt t="9876" x="7477125" y="3025775"/>
          <p14:tracePt t="9886" x="7459663" y="3025775"/>
          <p14:tracePt t="9889" x="7459663" y="3033713"/>
          <p14:tracePt t="9892" x="7451725" y="3033713"/>
          <p14:tracePt t="9902" x="7426325" y="3033713"/>
          <p14:tracePt t="9905" x="7416800" y="3041650"/>
          <p14:tracePt t="9919" x="7373938" y="3051175"/>
          <p14:tracePt t="9936" x="7315200" y="3076575"/>
          <p14:tracePt t="9939" x="7289800" y="3076575"/>
          <p14:tracePt t="9952" x="7239000" y="3094038"/>
          <p14:tracePt t="9955" x="7221538" y="3094038"/>
          <p14:tracePt t="9971" x="7112000" y="3127375"/>
          <p14:tracePt t="9987" x="7018338" y="3152775"/>
          <p14:tracePt t="10006" x="6924675" y="3170238"/>
          <p14:tracePt t="10011" x="6907213" y="3178175"/>
          <p14:tracePt t="10017" x="6856413" y="3186113"/>
          <p14:tracePt t="10021" x="6823075" y="3203575"/>
          <p14:tracePt t="10026" x="6797675" y="3211513"/>
          <p14:tracePt t="10028" x="6762750" y="3221038"/>
          <p14:tracePt t="10036" x="6711950" y="3228975"/>
          <p14:tracePt t="10052" x="6610350" y="3263900"/>
          <p14:tracePt t="10069" x="6524625" y="3279775"/>
          <p14:tracePt t="10086" x="6405563" y="3314700"/>
          <p14:tracePt t="10090" x="6389688" y="3322638"/>
          <p14:tracePt t="10103" x="6303963" y="3348038"/>
          <p14:tracePt t="10106" x="6286500" y="3348038"/>
          <p14:tracePt t="10109" x="6261100" y="3355975"/>
          <p14:tracePt t="10120" x="6202363" y="3365500"/>
          <p14:tracePt t="10123" x="6167438" y="3373438"/>
          <p14:tracePt t="10136" x="6083300" y="3398838"/>
          <p14:tracePt t="10152" x="5921375" y="3441700"/>
          <p14:tracePt t="10155" x="5870575" y="3459163"/>
          <p14:tracePt t="10169" x="5726113" y="3484563"/>
          <p14:tracePt t="10172" x="5675313" y="3492500"/>
          <p14:tracePt t="10186" x="5472113" y="3552825"/>
          <p14:tracePt t="10202" x="5343525" y="3578225"/>
          <p14:tracePt t="10219" x="5241925" y="3594100"/>
          <p14:tracePt t="10236" x="5157788" y="3619500"/>
          <p14:tracePt t="10252" x="5106988" y="3629025"/>
          <p14:tracePt t="10269" x="5072063" y="3636963"/>
          <p14:tracePt t="10286" x="5013325" y="3654425"/>
          <p14:tracePt t="10290" x="4995863" y="3662363"/>
          <p14:tracePt t="10293" x="4987925" y="3662363"/>
          <p14:tracePt t="10302" x="4978400" y="3662363"/>
          <p14:tracePt t="10319" x="4935538" y="3662363"/>
          <p14:tracePt t="10322" x="4927600" y="3662363"/>
          <p14:tracePt t="10335" x="4876800" y="3662363"/>
          <p14:tracePt t="10352" x="4800600" y="3671888"/>
          <p14:tracePt t="10355" x="4775200" y="3679825"/>
          <p14:tracePt t="10369" x="4681538" y="3697288"/>
          <p14:tracePt t="10372" x="4638675" y="3697288"/>
          <p14:tracePt t="10387" x="4476750" y="3697288"/>
          <p14:tracePt t="10403" x="4291013" y="3697288"/>
          <p14:tracePt t="10406" x="4248150" y="3697288"/>
          <p14:tracePt t="10419" x="4111625" y="3697288"/>
          <p14:tracePt t="10436" x="3925888" y="3646488"/>
          <p14:tracePt t="10452" x="3865563" y="3629025"/>
          <p14:tracePt t="10469" x="3814763" y="3611563"/>
          <p14:tracePt t="10486" x="3781425" y="3586163"/>
          <p14:tracePt t="10489" x="3771900" y="3586163"/>
          <p14:tracePt t="10503" x="3763963" y="3586163"/>
          <p14:tracePt t="10519" x="3746500" y="3586163"/>
          <p14:tracePt t="10521" x="3738563" y="3586163"/>
          <p14:tracePt t="10536" x="3721100" y="3578225"/>
          <p14:tracePt t="10552" x="3695700" y="3560763"/>
          <p14:tracePt t="10569" x="3670300" y="3560763"/>
          <p14:tracePt t="10572" x="3662363" y="3560763"/>
          <p14:tracePt t="10587" x="3611563" y="3535363"/>
          <p14:tracePt t="10603" x="3568700" y="3517900"/>
          <p14:tracePt t="10607" x="3543300" y="3509963"/>
          <p14:tracePt t="10618" x="3517900" y="3502025"/>
          <p14:tracePt t="10636" x="3475038" y="3484563"/>
          <p14:tracePt t="10652" x="3449638" y="3484563"/>
          <p14:tracePt t="10670" x="3424238" y="3467100"/>
          <p14:tracePt t="10674" x="3414713" y="3459163"/>
          <p14:tracePt t="10685" x="3389313" y="3459163"/>
          <p14:tracePt t="10702" x="3363913" y="3459163"/>
          <p14:tracePt t="10705" x="3348038" y="3459163"/>
          <p14:tracePt t="10719" x="3330575" y="3459163"/>
          <p14:tracePt t="10735" x="3287713" y="3459163"/>
          <p14:tracePt t="10752" x="3254375" y="3459163"/>
          <p14:tracePt t="10769" x="3228975" y="3459163"/>
          <p14:tracePt t="10772" x="3211513" y="3459163"/>
          <p14:tracePt t="10774" x="3203575" y="3459163"/>
          <p14:tracePt t="10786" x="3178175" y="3459163"/>
          <p14:tracePt t="10802" x="3135313" y="3459163"/>
          <p14:tracePt t="10819" x="3117850" y="3459163"/>
          <p14:tracePt t="10836" x="3092450" y="3449638"/>
          <p14:tracePt t="10853" x="3074988" y="3449638"/>
          <p14:tracePt t="10869" x="3033713" y="3449638"/>
          <p14:tracePt t="10873" x="3024188" y="3449638"/>
          <p14:tracePt t="10885" x="2998788" y="3449638"/>
          <p14:tracePt t="10902" x="2965450" y="3449638"/>
          <p14:tracePt t="10918" x="2930525" y="3449638"/>
          <p14:tracePt t="10922" x="2914650" y="3449638"/>
          <p14:tracePt t="10924" x="2905125" y="3449638"/>
          <p14:tracePt t="10936" x="2889250" y="3449638"/>
          <p14:tracePt t="10952" x="2879725" y="3449638"/>
          <p14:tracePt t="10969" x="2863850" y="3449638"/>
          <p14:tracePt t="10972" x="2854325" y="3449638"/>
          <p14:tracePt t="10985" x="2838450" y="3449638"/>
          <p14:tracePt t="11011" x="2820988" y="3449638"/>
          <p14:tracePt t="11031" x="2811463" y="3449638"/>
          <p14:tracePt t="11177" x="2803525" y="3449638"/>
          <p14:tracePt t="11248" x="2795588" y="3449638"/>
          <p14:tracePt t="11265" x="2786063" y="3449638"/>
          <p14:tracePt t="11277" x="2778125" y="3449638"/>
          <p14:tracePt t="11286" x="2770188" y="3449638"/>
          <p14:tracePt t="11322" x="2760663" y="3449638"/>
          <p14:tracePt t="11337" x="2752725" y="3449638"/>
          <p14:tracePt t="11464" x="2752725" y="3459163"/>
          <p14:tracePt t="12191" x="2752725" y="3467100"/>
          <p14:tracePt t="12202" x="2760663" y="3467100"/>
          <p14:tracePt t="12211" x="2770188" y="3475038"/>
          <p14:tracePt t="12218" x="2778125" y="3475038"/>
          <p14:tracePt t="12222" x="2778125" y="3484563"/>
          <p14:tracePt t="12224" x="2786063" y="3484563"/>
          <p14:tracePt t="12245" x="2795588" y="3484563"/>
          <p14:tracePt t="12252" x="2803525" y="3484563"/>
          <p14:tracePt t="12269" x="2803525" y="3502025"/>
          <p14:tracePt t="12286" x="2820988" y="3502025"/>
          <p14:tracePt t="12289" x="2828925" y="3502025"/>
          <p14:tracePt t="12302" x="2854325" y="3509963"/>
          <p14:tracePt t="12318" x="2871788" y="3509963"/>
          <p14:tracePt t="12334" x="2889250" y="3509963"/>
          <p14:tracePt t="12352" x="2922588" y="3509963"/>
          <p14:tracePt t="12356" x="2930525" y="3509963"/>
          <p14:tracePt t="12358" x="2947988" y="3509963"/>
          <p14:tracePt t="12368" x="2973388" y="3509963"/>
          <p14:tracePt t="12384" x="3049588" y="3509963"/>
          <p14:tracePt t="12401" x="3084513" y="3492500"/>
          <p14:tracePt t="12403" x="3100388" y="3492500"/>
          <p14:tracePt t="12418" x="3178175" y="3467100"/>
          <p14:tracePt t="12421" x="3186113" y="3467100"/>
          <p14:tracePt t="12434" x="3211513" y="3459163"/>
          <p14:tracePt t="12451" x="3254375" y="3449638"/>
          <p14:tracePt t="12453" x="3262313" y="3449638"/>
          <p14:tracePt t="12468" x="3297238" y="3433763"/>
          <p14:tracePt t="12484" x="3322638" y="3416300"/>
          <p14:tracePt t="12487" x="3338513" y="3408363"/>
          <p14:tracePt t="12502" x="3406775" y="3390900"/>
          <p14:tracePt t="12518" x="3467100" y="3373438"/>
          <p14:tracePt t="12535" x="3508375" y="3365500"/>
          <p14:tracePt t="12552" x="3533775" y="3348038"/>
          <p14:tracePt t="12555" x="3543300" y="3348038"/>
          <p14:tracePt t="12558" x="3559175" y="3348038"/>
          <p14:tracePt t="12578" x="3576638" y="3348038"/>
          <p14:tracePt t="12588" x="3586163" y="3340100"/>
          <p14:tracePt t="12680" x="3594100" y="3340100"/>
          <p14:tracePt t="12693" x="3602038" y="3330575"/>
          <p14:tracePt t="12710" x="3611563" y="3330575"/>
          <p14:tracePt t="12742" x="3611563" y="3322638"/>
          <p14:tracePt t="12812" x="3619500" y="3322638"/>
          <p14:tracePt t="20445" x="3611563" y="3322638"/>
          <p14:tracePt t="20452" x="3559175" y="3340100"/>
          <p14:tracePt t="20458" x="3517900" y="3373438"/>
          <p14:tracePt t="20462" x="3492500" y="3382963"/>
          <p14:tracePt t="20464" x="3467100" y="3390900"/>
          <p14:tracePt t="20467" x="3441700" y="3398838"/>
          <p14:tracePt t="20480" x="3363913" y="3441700"/>
          <p14:tracePt t="20503" x="3254375" y="3502025"/>
          <p14:tracePt t="20510" x="3178175" y="3535363"/>
          <p14:tracePt t="20515" x="3127375" y="3568700"/>
          <p14:tracePt t="20521" x="3092450" y="3586163"/>
          <p14:tracePt t="20523" x="3067050" y="3594100"/>
          <p14:tracePt t="20529" x="3041650" y="3619500"/>
          <p14:tracePt t="20532" x="3016250" y="3636963"/>
          <p14:tracePt t="20535" x="2998788" y="3654425"/>
          <p14:tracePt t="20539" x="2973388" y="3671888"/>
          <p14:tracePt t="20546" x="2922588" y="3697288"/>
          <p14:tracePt t="20562" x="2820988" y="3763963"/>
          <p14:tracePt t="20579" x="2701925" y="3832225"/>
          <p14:tracePt t="20596" x="2608263" y="3900488"/>
          <p14:tracePt t="20612" x="2506663" y="3960813"/>
          <p14:tracePt t="20629" x="2438400" y="3986213"/>
          <p14:tracePt t="20646" x="2379663" y="3994150"/>
          <p14:tracePt t="20650" x="2352675" y="4002088"/>
          <p14:tracePt t="20653" x="2327275" y="4002088"/>
          <p14:tracePt t="20662" x="2293938" y="4019550"/>
          <p14:tracePt t="20666" x="2268538" y="4027488"/>
          <p14:tracePt t="20680" x="2208213" y="4044950"/>
          <p14:tracePt t="20696" x="2174875" y="4052888"/>
          <p14:tracePt t="20713" x="2141538" y="4052888"/>
          <p14:tracePt t="20716" x="2132013" y="4062413"/>
          <p14:tracePt t="20730" x="2106613" y="4070350"/>
          <p14:tracePt t="20747" x="2073275" y="4079875"/>
          <p14:tracePt t="20762" x="2012950" y="4087813"/>
          <p14:tracePt t="20779" x="1946275" y="4113213"/>
          <p14:tracePt t="20796" x="1868488" y="4130675"/>
          <p14:tracePt t="20799" x="1843088" y="4130675"/>
          <p14:tracePt t="20813" x="1758950" y="4156075"/>
          <p14:tracePt t="20829" x="1690688" y="4171950"/>
          <p14:tracePt t="20847" x="1631950" y="4181475"/>
          <p14:tracePt t="20850" x="1606550" y="4181475"/>
          <p14:tracePt t="20854" x="1589088" y="4181475"/>
          <p14:tracePt t="20862" x="1554163" y="4181475"/>
          <p14:tracePt t="20865" x="1538288" y="4181475"/>
          <p14:tracePt t="20881" x="1495425" y="4181475"/>
          <p14:tracePt t="20896" x="1477963" y="4181475"/>
          <p14:tracePt t="20912" x="1452563" y="4181475"/>
          <p14:tracePt t="20929" x="1409700" y="4171950"/>
          <p14:tracePt t="20946" x="1368425" y="4164013"/>
          <p14:tracePt t="20962" x="1325563" y="4156075"/>
          <p14:tracePt t="20979" x="1300163" y="4138613"/>
          <p14:tracePt t="20996" x="1274763" y="4130675"/>
          <p14:tracePt t="21012" x="1265238" y="4130675"/>
          <p14:tracePt t="21016" x="1257300" y="4130675"/>
          <p14:tracePt t="21018" x="1249363" y="4130675"/>
          <p14:tracePt t="21029" x="1231900" y="4113213"/>
          <p14:tracePt t="21046" x="1214438" y="4113213"/>
          <p14:tracePt t="21062" x="1198563" y="4113213"/>
          <p14:tracePt t="21065" x="1189038" y="4113213"/>
          <p14:tracePt t="21079" x="1181100" y="4113213"/>
          <p14:tracePt t="21362" x="1181100" y="4105275"/>
          <p14:tracePt t="21372" x="1198563" y="4105275"/>
          <p14:tracePt t="21383" x="1214438" y="4095750"/>
          <p14:tracePt t="21397" x="1239838" y="4095750"/>
          <p14:tracePt t="21400" x="1257300" y="4087813"/>
          <p14:tracePt t="21415" x="1343025" y="4070350"/>
          <p14:tracePt t="21419" x="1384300" y="4062413"/>
          <p14:tracePt t="21429" x="1503363" y="4037013"/>
          <p14:tracePt t="21433" x="1657350" y="4037013"/>
          <p14:tracePt t="21445" x="1928813" y="4037013"/>
          <p14:tracePt t="21462" x="2336800" y="4037013"/>
          <p14:tracePt t="21465" x="2455863" y="4037013"/>
          <p14:tracePt t="21478" x="2778125" y="4037013"/>
          <p14:tracePt t="21481" x="2871788" y="4037013"/>
          <p14:tracePt t="21496" x="3228975" y="4037013"/>
          <p14:tracePt t="21512" x="3406775" y="4037013"/>
          <p14:tracePt t="21529" x="3432175" y="4037013"/>
          <p14:tracePt t="22184" x="3441700" y="4037013"/>
          <p14:tracePt t="22199" x="3449638" y="4027488"/>
          <p14:tracePt t="22210" x="3457575" y="4019550"/>
          <p14:tracePt t="28800" x="3467100" y="4019550"/>
          <p14:tracePt t="28808" x="3475038" y="4027488"/>
          <p14:tracePt t="28811" x="3475038" y="4044950"/>
          <p14:tracePt t="28814" x="3475038" y="4052888"/>
          <p14:tracePt t="28821" x="3475038" y="4062413"/>
          <p14:tracePt t="28826" x="3482975" y="4079875"/>
          <p14:tracePt t="28841" x="3482975" y="4121150"/>
          <p14:tracePt t="28858" x="3492500" y="4146550"/>
          <p14:tracePt t="28861" x="3492500" y="4164013"/>
          <p14:tracePt t="28864" x="3500438" y="4171950"/>
          <p14:tracePt t="28874" x="3508375" y="4181475"/>
          <p14:tracePt t="28877" x="3508375" y="4197350"/>
          <p14:tracePt t="28891" x="3508375" y="4240213"/>
          <p14:tracePt t="28908" x="3508375" y="4300538"/>
          <p14:tracePt t="28924" x="3508375" y="4376738"/>
          <p14:tracePt t="28941" x="3508375" y="4452938"/>
          <p14:tracePt t="28958" x="3508375" y="4538663"/>
          <p14:tracePt t="28973" x="3508375" y="4597400"/>
          <p14:tracePt t="28990" x="3508375" y="4640263"/>
          <p14:tracePt t="28992" x="3508375" y="4657725"/>
          <p14:tracePt t="29008" x="3508375" y="4691063"/>
          <p14:tracePt t="29024" x="3500438" y="4759325"/>
          <p14:tracePt t="29046" x="3482975" y="4810125"/>
          <p14:tracePt t="29049" x="3482975" y="4827588"/>
          <p14:tracePt t="29052" x="3482975" y="4835525"/>
          <p14:tracePt t="29057" x="3482975" y="4843463"/>
          <p14:tracePt t="29074" x="3482975" y="4894263"/>
          <p14:tracePt t="29091" x="3482975" y="4919663"/>
          <p14:tracePt t="29107" x="3482975" y="4937125"/>
          <p14:tracePt t="29124" x="3500438" y="4962525"/>
          <p14:tracePt t="29141" x="3508375" y="4979988"/>
          <p14:tracePt t="29144" x="3517900" y="4987925"/>
          <p14:tracePt t="29159" x="3543300" y="5005388"/>
          <p14:tracePt t="29163" x="3543300" y="5013325"/>
          <p14:tracePt t="29174" x="3559175" y="5022850"/>
          <p14:tracePt t="29177" x="3568700" y="5022850"/>
          <p14:tracePt t="29205" x="3576638" y="5030788"/>
          <p14:tracePt t="29213" x="3594100" y="5030788"/>
          <p14:tracePt t="29225" x="3611563" y="5030788"/>
          <p14:tracePt t="29229" x="3619500" y="5030788"/>
          <p14:tracePt t="29242" x="3644900" y="5030788"/>
          <p14:tracePt t="29246" x="3662363" y="5030788"/>
          <p14:tracePt t="29249" x="3670300" y="5030788"/>
          <p14:tracePt t="29256" x="3703638" y="5030788"/>
          <p14:tracePt t="29274" x="3814763" y="5030788"/>
          <p14:tracePt t="29291" x="3900488" y="5022850"/>
          <p14:tracePt t="29307" x="3959225" y="5005388"/>
          <p14:tracePt t="29324" x="4010025" y="4987925"/>
          <p14:tracePt t="29327" x="4027488" y="4987925"/>
          <p14:tracePt t="29340" x="4060825" y="4972050"/>
          <p14:tracePt t="29343" x="4078288" y="4962525"/>
          <p14:tracePt t="29357" x="4121150" y="4954588"/>
          <p14:tracePt t="29359" x="4146550" y="4954588"/>
          <p14:tracePt t="29373" x="4205288" y="4929188"/>
          <p14:tracePt t="29390" x="4240213" y="4911725"/>
          <p14:tracePt t="29394" x="4248150" y="4903788"/>
          <p14:tracePt t="29395" x="4265613" y="4886325"/>
          <p14:tracePt t="29408" x="4291013" y="4878388"/>
          <p14:tracePt t="29424" x="4332288" y="4852988"/>
          <p14:tracePt t="29440" x="4341813" y="4827588"/>
          <p14:tracePt t="29457" x="4375150" y="4802188"/>
          <p14:tracePt t="29475" x="4418013" y="4733925"/>
          <p14:tracePt t="29490" x="4435475" y="4708525"/>
          <p14:tracePt t="29493" x="4435475" y="4691063"/>
          <p14:tracePt t="29507" x="4451350" y="4648200"/>
          <p14:tracePt t="29524" x="4451350" y="4597400"/>
          <p14:tracePt t="29527" x="4451350" y="4589463"/>
          <p14:tracePt t="29541" x="4451350" y="4546600"/>
          <p14:tracePt t="29544" x="4451350" y="4529138"/>
          <p14:tracePt t="29559" x="4451350" y="4486275"/>
          <p14:tracePt t="29562" x="4451350" y="4470400"/>
          <p14:tracePt t="29575" x="4443413" y="4445000"/>
          <p14:tracePt t="29592" x="4435475" y="4419600"/>
          <p14:tracePt t="29595" x="4418013" y="4410075"/>
          <p14:tracePt t="29612" x="4392613" y="4376738"/>
          <p14:tracePt t="29615" x="4392613" y="4368800"/>
          <p14:tracePt t="29617" x="4392613" y="4359275"/>
          <p14:tracePt t="29625" x="4375150" y="4341813"/>
          <p14:tracePt t="29640" x="4332288" y="4316413"/>
          <p14:tracePt t="29657" x="4306888" y="4283075"/>
          <p14:tracePt t="29675" x="4240213" y="4249738"/>
          <p14:tracePt t="29690" x="4214813" y="4232275"/>
          <p14:tracePt t="29693" x="4205288" y="4224338"/>
          <p14:tracePt t="29695" x="4179888" y="4224338"/>
          <p14:tracePt t="29707" x="4129088" y="4214813"/>
          <p14:tracePt t="29723" x="4052888" y="4197350"/>
          <p14:tracePt t="29740" x="4010025" y="4189413"/>
          <p14:tracePt t="29743" x="4002088" y="4189413"/>
          <p14:tracePt t="29758" x="3925888" y="4189413"/>
          <p14:tracePt t="29775" x="3840163" y="4189413"/>
          <p14:tracePt t="29793" x="3756025" y="4189413"/>
          <p14:tracePt t="29796" x="3746500" y="4189413"/>
          <p14:tracePt t="29807" x="3695700" y="4189413"/>
          <p14:tracePt t="29809" x="3678238" y="4189413"/>
          <p14:tracePt t="29825" x="3611563" y="4189413"/>
          <p14:tracePt t="29840" x="3568700" y="4189413"/>
          <p14:tracePt t="29857" x="3525838" y="4197350"/>
          <p14:tracePt t="29874" x="3492500" y="4214813"/>
          <p14:tracePt t="29877" x="3482975" y="4214813"/>
          <p14:tracePt t="29893" x="3441700" y="4214813"/>
          <p14:tracePt t="29897" x="3432175" y="4224338"/>
          <p14:tracePt t="29899" x="3414713" y="4232275"/>
          <p14:tracePt t="29904" x="3414713" y="4240213"/>
          <p14:tracePt t="29908" x="3406775" y="4240213"/>
          <p14:tracePt t="29924" x="3355975" y="4275138"/>
          <p14:tracePt t="29927" x="3348038" y="4275138"/>
          <p14:tracePt t="29940" x="3297238" y="4308475"/>
          <p14:tracePt t="29943" x="3270250" y="4325938"/>
          <p14:tracePt t="29957" x="3219450" y="4359275"/>
          <p14:tracePt t="29960" x="3211513" y="4376738"/>
          <p14:tracePt t="29974" x="3152775" y="4419600"/>
          <p14:tracePt t="29990" x="3117850" y="4452938"/>
          <p14:tracePt t="29993" x="3109913" y="4470400"/>
          <p14:tracePt t="30007" x="3084513" y="4513263"/>
          <p14:tracePt t="30023" x="3067050" y="4546600"/>
          <p14:tracePt t="30024" x="3067050" y="4554538"/>
          <p14:tracePt t="30040" x="3049588" y="4589463"/>
          <p14:tracePt t="30056" x="3049588" y="4614863"/>
          <p14:tracePt t="30073" x="3049588" y="4657725"/>
          <p14:tracePt t="30090" x="3067050" y="4733925"/>
          <p14:tracePt t="30093" x="3084513" y="4749800"/>
          <p14:tracePt t="30108" x="3143250" y="4827588"/>
          <p14:tracePt t="30124" x="3203575" y="4903788"/>
          <p14:tracePt t="30128" x="3219450" y="4929188"/>
          <p14:tracePt t="30131" x="3236913" y="4937125"/>
          <p14:tracePt t="30140" x="3279775" y="4972050"/>
          <p14:tracePt t="30157" x="3348038" y="5022850"/>
          <p14:tracePt t="30160" x="3355975" y="5030788"/>
          <p14:tracePt t="30162" x="3373438" y="5038725"/>
          <p14:tracePt t="30174" x="3414713" y="5056188"/>
          <p14:tracePt t="30194" x="3508375" y="5073650"/>
          <p14:tracePt t="30198" x="3533775" y="5073650"/>
          <p14:tracePt t="30203" x="3568700" y="5073650"/>
          <p14:tracePt t="30214" x="3644900" y="5073650"/>
          <p14:tracePt t="30223" x="3687763" y="5073650"/>
          <p14:tracePt t="30240" x="3781425" y="5073650"/>
          <p14:tracePt t="30242" x="3806825" y="5073650"/>
          <p14:tracePt t="30256" x="3857625" y="5056188"/>
          <p14:tracePt t="30273" x="3908425" y="5048250"/>
          <p14:tracePt t="30290" x="3967163" y="5030788"/>
          <p14:tracePt t="30294" x="3984625" y="5022850"/>
          <p14:tracePt t="30296" x="4010025" y="5013325"/>
          <p14:tracePt t="30306" x="4052888" y="4987925"/>
          <p14:tracePt t="30309" x="4060825" y="4979988"/>
          <p14:tracePt t="30324" x="4137025" y="4929188"/>
          <p14:tracePt t="30340" x="4214813" y="4903788"/>
          <p14:tracePt t="30343" x="4230688" y="4894263"/>
          <p14:tracePt t="30356" x="4265613" y="4860925"/>
          <p14:tracePt t="30374" x="4324350" y="4810125"/>
          <p14:tracePt t="30390" x="4392613" y="4724400"/>
          <p14:tracePt t="30407" x="4435475" y="4673600"/>
          <p14:tracePt t="30410" x="4443413" y="4657725"/>
          <p14:tracePt t="30412" x="4451350" y="4648200"/>
          <p14:tracePt t="30423" x="4486275" y="4605338"/>
          <p14:tracePt t="30440" x="4503738" y="4554538"/>
          <p14:tracePt t="30443" x="4503738" y="4546600"/>
          <p14:tracePt t="30446" x="4511675" y="4529138"/>
          <p14:tracePt t="30456" x="4511675" y="4503738"/>
          <p14:tracePt t="30473" x="4511675" y="4460875"/>
          <p14:tracePt t="30490" x="4511675" y="4419600"/>
          <p14:tracePt t="30493" x="4503738" y="4402138"/>
          <p14:tracePt t="30506" x="4486275" y="4376738"/>
          <p14:tracePt t="30510" x="4486275" y="4351338"/>
          <p14:tracePt t="30525" x="4443413" y="4308475"/>
          <p14:tracePt t="30540" x="4410075" y="4265613"/>
          <p14:tracePt t="30556" x="4359275" y="4224338"/>
          <p14:tracePt t="30560" x="4349750" y="4224338"/>
          <p14:tracePt t="30562" x="4332288" y="4214813"/>
          <p14:tracePt t="30573" x="4316413" y="4197350"/>
          <p14:tracePt t="30575" x="4291013" y="4189413"/>
          <p14:tracePt t="30590" x="4230688" y="4156075"/>
          <p14:tracePt t="30606" x="4187825" y="4138613"/>
          <p14:tracePt t="30608" x="4179888" y="4130675"/>
          <p14:tracePt t="30623" x="4103688" y="4113213"/>
          <p14:tracePt t="30640" x="4044950" y="4105275"/>
          <p14:tracePt t="30643" x="4035425" y="4105275"/>
          <p14:tracePt t="30656" x="3992563" y="4105275"/>
          <p14:tracePt t="30659" x="3976688" y="4105275"/>
          <p14:tracePt t="30673" x="3951288" y="4105275"/>
          <p14:tracePt t="30690" x="3916363" y="4105275"/>
          <p14:tracePt t="30706" x="3900488" y="4105275"/>
          <p14:tracePt t="30709" x="3883025" y="4105275"/>
          <p14:tracePt t="30723" x="3865563" y="4105275"/>
          <p14:tracePt t="30726" x="3848100" y="4113213"/>
          <p14:tracePt t="30741" x="3781425" y="4130675"/>
          <p14:tracePt t="30756" x="3721100" y="4146550"/>
          <p14:tracePt t="30773" x="3644900" y="4189413"/>
          <p14:tracePt t="30790" x="3568700" y="4232275"/>
          <p14:tracePt t="30807" x="3517900" y="4265613"/>
          <p14:tracePt t="30823" x="3467100" y="4308475"/>
          <p14:tracePt t="30840" x="3424238" y="4368800"/>
          <p14:tracePt t="30844" x="3414713" y="4394200"/>
          <p14:tracePt t="30847" x="3398838" y="4419600"/>
          <p14:tracePt t="30856" x="3381375" y="4452938"/>
          <p14:tracePt t="30859" x="3363913" y="4470400"/>
          <p14:tracePt t="30873" x="3322638" y="4529138"/>
          <p14:tracePt t="30876" x="3322638" y="4546600"/>
          <p14:tracePt t="30890" x="3297238" y="4640263"/>
          <p14:tracePt t="30906" x="3270250" y="4716463"/>
          <p14:tracePt t="30909" x="3270250" y="4733925"/>
          <p14:tracePt t="30912" x="3270250" y="4749800"/>
          <p14:tracePt t="30922" x="3270250" y="4784725"/>
          <p14:tracePt t="30926" x="3270250" y="4802188"/>
          <p14:tracePt t="30940" x="3270250" y="4852988"/>
          <p14:tracePt t="30956" x="3279775" y="4878388"/>
          <p14:tracePt t="30957" x="3279775" y="4894263"/>
          <p14:tracePt t="30973" x="3305175" y="4919663"/>
          <p14:tracePt t="30989" x="3330575" y="4946650"/>
          <p14:tracePt t="31006" x="3398838" y="4987925"/>
          <p14:tracePt t="31023" x="3457575" y="5005388"/>
          <p14:tracePt t="31040" x="3517900" y="5022850"/>
          <p14:tracePt t="31043" x="3525838" y="5030788"/>
          <p14:tracePt t="31056" x="3568700" y="5056188"/>
          <p14:tracePt t="31059" x="3586163" y="5064125"/>
          <p14:tracePt t="31073" x="3652838" y="5081588"/>
          <p14:tracePt t="31076" x="3678238" y="5091113"/>
          <p14:tracePt t="31078" x="3703638" y="5099050"/>
          <p14:tracePt t="31089" x="3763963" y="5116513"/>
          <p14:tracePt t="31092" x="3797300" y="5124450"/>
          <p14:tracePt t="31106" x="3984625" y="5157788"/>
          <p14:tracePt t="31122" x="4137025" y="5157788"/>
          <p14:tracePt t="31140" x="4306888" y="5157788"/>
          <p14:tracePt t="31156" x="4435475" y="5157788"/>
          <p14:tracePt t="31173" x="4519613" y="5157788"/>
          <p14:tracePt t="31190" x="4587875" y="5149850"/>
          <p14:tracePt t="31207" x="4621213" y="5132388"/>
          <p14:tracePt t="31210" x="4638675" y="5132388"/>
          <p14:tracePt t="31213" x="4638675" y="5124450"/>
          <p14:tracePt t="31222" x="4656138" y="5116513"/>
          <p14:tracePt t="31225" x="4664075" y="5116513"/>
          <p14:tracePt t="31239" x="4689475" y="5091113"/>
          <p14:tracePt t="31256" x="4706938" y="5081588"/>
          <p14:tracePt t="31273" x="4714875" y="5064125"/>
          <p14:tracePt t="31276" x="4724400" y="5064125"/>
          <p14:tracePt t="31290" x="4732338" y="5056188"/>
          <p14:tracePt t="31348" x="4740275" y="5048250"/>
          <p14:tracePt t="85303" x="4740275" y="5038725"/>
          <p14:tracePt t="85325" x="4732338" y="5038725"/>
          <p14:tracePt t="85384" x="4740275" y="5038725"/>
          <p14:tracePt t="85391" x="4765675" y="5038725"/>
          <p14:tracePt t="85396" x="4800600" y="5038725"/>
          <p14:tracePt t="85404" x="4818063" y="5038725"/>
          <p14:tracePt t="85412" x="4826000" y="5038725"/>
          <p14:tracePt t="85422" x="4851400" y="5038725"/>
          <p14:tracePt t="85440" x="4919663" y="5038725"/>
          <p14:tracePt t="85456" x="4970463" y="5038725"/>
          <p14:tracePt t="85459" x="4987925" y="5048250"/>
          <p14:tracePt t="85462" x="5003800" y="5056188"/>
          <p14:tracePt t="85472" x="5038725" y="5081588"/>
          <p14:tracePt t="85475" x="5054600" y="5099050"/>
          <p14:tracePt t="85490" x="5157788" y="5116513"/>
          <p14:tracePt t="85506" x="5292725" y="5124450"/>
          <p14:tracePt t="85522" x="5497513" y="5124450"/>
          <p14:tracePt t="85539" x="5794375" y="5124450"/>
          <p14:tracePt t="85556" x="6303963" y="5116513"/>
          <p14:tracePt t="85573" x="6719888" y="5116513"/>
          <p14:tracePt t="85577" x="6805613" y="5116513"/>
          <p14:tracePt t="85589" x="7059613" y="5116513"/>
          <p14:tracePt t="85606" x="7272338" y="5116513"/>
          <p14:tracePt t="85609" x="7315200" y="5116513"/>
          <p14:tracePt t="85622" x="7416800" y="5116513"/>
          <p14:tracePt t="85625" x="7442200" y="5116513"/>
          <p14:tracePt t="85640" x="7477125" y="5106988"/>
          <p14:tracePt t="85656" x="7485063" y="5099050"/>
          <p14:tracePt t="85672" x="7493000" y="5073650"/>
          <p14:tracePt t="85676" x="7493000" y="5064125"/>
          <p14:tracePt t="85678" x="7502525" y="5048250"/>
          <p14:tracePt t="85690" x="7527925" y="4987925"/>
          <p14:tracePt t="85706" x="7570788" y="4894263"/>
          <p14:tracePt t="85722" x="7654925" y="4784725"/>
          <p14:tracePt t="85724" x="7688263" y="4749800"/>
          <p14:tracePt t="85739" x="7824788" y="4630738"/>
          <p14:tracePt t="85757" x="7969250" y="4513263"/>
          <p14:tracePt t="85760" x="7994650" y="4495800"/>
          <p14:tracePt t="85772" x="8020050" y="4478338"/>
          <p14:tracePt t="85774" x="8037513" y="4460875"/>
          <p14:tracePt t="85789" x="8088313" y="4435475"/>
          <p14:tracePt t="85806" x="8121650" y="4402138"/>
          <p14:tracePt t="85822" x="8181975" y="4368800"/>
          <p14:tracePt t="85825" x="8207375" y="4351338"/>
          <p14:tracePt t="85839" x="8301038" y="4300538"/>
          <p14:tracePt t="85841" x="8334375" y="4275138"/>
          <p14:tracePt t="85856" x="8580438" y="4130675"/>
          <p14:tracePt t="85859" x="8658225" y="4095750"/>
          <p14:tracePt t="85872" x="8853488" y="4002088"/>
          <p14:tracePt t="85875" x="8904288" y="3968750"/>
          <p14:tracePt t="85889" x="9013825" y="3917950"/>
          <p14:tracePt t="85906" x="9056688" y="3908425"/>
          <p14:tracePt t="85922" x="9117013" y="3900488"/>
          <p14:tracePt t="85939" x="9218613" y="3883025"/>
          <p14:tracePt t="85956" x="9353550" y="3883025"/>
          <p14:tracePt t="85960" x="9431338" y="3883025"/>
          <p14:tracePt t="85972" x="9601200" y="3883025"/>
          <p14:tracePt t="85988" x="9821863" y="3892550"/>
          <p14:tracePt t="86005" x="10118725" y="3943350"/>
          <p14:tracePt t="86022" x="10433050" y="3968750"/>
          <p14:tracePt t="86025" x="10518775" y="3976688"/>
          <p14:tracePt t="86039" x="10756900" y="4044950"/>
          <p14:tracePt t="86042" x="10833100" y="4062413"/>
          <p14:tracePt t="86056" x="11198225" y="4130675"/>
          <p14:tracePt t="86072" x="11631613" y="4224338"/>
          <p14:tracePt t="86075" x="11741150" y="4257675"/>
          <p14:tracePt t="86078" x="11860213" y="4275138"/>
          <p14:tracePt t="86089" x="12115800" y="4325938"/>
          <p14:tracePt t="86448" x="11988800" y="4852988"/>
          <p14:tracePt t="86455" x="11895138" y="4868863"/>
          <p14:tracePt t="86456" x="11776075" y="4886325"/>
          <p14:tracePt t="86476" x="11350625" y="4979988"/>
          <p14:tracePt t="86483" x="11206163" y="5005388"/>
          <p14:tracePt t="86486" x="11147425" y="5030788"/>
          <p14:tracePt t="86492" x="11096625" y="5038725"/>
          <p14:tracePt t="86506" x="10891838" y="5048250"/>
          <p14:tracePt t="86522" x="10729913" y="5048250"/>
          <p14:tracePt t="86538" x="10594975" y="5048250"/>
          <p14:tracePt t="86555" x="10450513" y="5048250"/>
          <p14:tracePt t="86572" x="10220325" y="5048250"/>
          <p14:tracePt t="86588" x="10017125" y="5048250"/>
          <p14:tracePt t="86589" x="9956800" y="5022850"/>
          <p14:tracePt t="86608" x="9736138" y="4972050"/>
          <p14:tracePt t="86615" x="9515475" y="4919663"/>
          <p14:tracePt t="86618" x="9439275" y="4911725"/>
          <p14:tracePt t="86626" x="9294813" y="4878388"/>
          <p14:tracePt t="86638" x="9099550" y="4835525"/>
          <p14:tracePt t="86641" x="9039225" y="4827588"/>
          <p14:tracePt t="86643" x="8988425" y="4818063"/>
          <p14:tracePt t="86656" x="8878888" y="4792663"/>
          <p14:tracePt t="86671" x="8802688" y="4749800"/>
          <p14:tracePt t="86688" x="8742363" y="4724400"/>
          <p14:tracePt t="86692" x="8724900" y="4716463"/>
          <p14:tracePt t="86693" x="8716963" y="4716463"/>
          <p14:tracePt t="86705" x="8699500" y="4699000"/>
          <p14:tracePt t="86707" x="8683625" y="4683125"/>
          <p14:tracePt t="86723" x="8648700" y="4657725"/>
          <p14:tracePt t="86739" x="8632825" y="4640263"/>
          <p14:tracePt t="86755" x="8632825" y="4605338"/>
          <p14:tracePt t="86772" x="8666163" y="4513263"/>
          <p14:tracePt t="86776" x="8683625" y="4478338"/>
          <p14:tracePt t="86778" x="8709025" y="4445000"/>
          <p14:tracePt t="86789" x="8734425" y="4359275"/>
          <p14:tracePt t="86793" x="8742363" y="4325938"/>
          <p14:tracePt t="86796" x="8750300" y="4300538"/>
          <p14:tracePt t="86804" x="8759825" y="4240213"/>
          <p14:tracePt t="86821" x="8759825" y="4181475"/>
          <p14:tracePt t="86838" x="8716963" y="4138613"/>
          <p14:tracePt t="86841" x="8709025" y="4113213"/>
          <p14:tracePt t="86844" x="8691563" y="4095750"/>
          <p14:tracePt t="86855" x="8666163" y="4062413"/>
          <p14:tracePt t="86858" x="8640763" y="4044950"/>
          <p14:tracePt t="86872" x="8453438" y="3968750"/>
          <p14:tracePt t="86888" x="8199438" y="3908425"/>
          <p14:tracePt t="86891" x="8121650" y="3883025"/>
          <p14:tracePt t="86906" x="7807325" y="3867150"/>
          <p14:tracePt t="86921" x="7467600" y="3867150"/>
          <p14:tracePt t="86938" x="7178675" y="3867150"/>
          <p14:tracePt t="86940" x="7077075" y="3883025"/>
          <p14:tracePt t="86955" x="6704013" y="3943350"/>
          <p14:tracePt t="86971" x="6354763" y="4037013"/>
          <p14:tracePt t="86988" x="6024563" y="4105275"/>
          <p14:tracePt t="87005" x="5845175" y="4164013"/>
          <p14:tracePt t="87022" x="5743575" y="4189413"/>
          <p14:tracePt t="87025" x="5726113" y="4189413"/>
          <p14:tracePt t="87028" x="5708650" y="4189413"/>
          <p14:tracePt t="87038" x="5683250" y="4206875"/>
          <p14:tracePt t="87055" x="5657850" y="4214813"/>
          <p14:tracePt t="88163" x="5556250" y="4138613"/>
          <p14:tracePt t="88167" x="5480050" y="4095750"/>
          <p14:tracePt t="88172" x="5259388" y="3976688"/>
          <p14:tracePt t="88176" x="5072063" y="3908425"/>
          <p14:tracePt t="88178" x="4970463" y="3875088"/>
          <p14:tracePt t="88188" x="4927600" y="3875088"/>
          <p14:tracePt t="88623" x="4919663" y="3875088"/>
          <p14:tracePt t="89164" x="4910138" y="3883025"/>
          <p14:tracePt t="89168" x="4868863" y="3935413"/>
          <p14:tracePt t="89172" x="4851400" y="3960813"/>
          <p14:tracePt t="89188" x="4783138" y="4044950"/>
          <p14:tracePt t="89204" x="4724400" y="4121150"/>
          <p14:tracePt t="89220" x="4656138" y="4224338"/>
          <p14:tracePt t="89236" x="4545013" y="4368800"/>
          <p14:tracePt t="89253" x="4435475" y="4513263"/>
          <p14:tracePt t="89270" x="4281488" y="4699000"/>
          <p14:tracePt t="89287" x="4230688" y="4775200"/>
          <p14:tracePt t="89303" x="4214813" y="4802188"/>
          <p14:tracePt t="89474" x="4222750" y="4802188"/>
          <p14:tracePt t="89481" x="4256088" y="4775200"/>
          <p14:tracePt t="89488" x="4281488" y="4759325"/>
          <p14:tracePt t="89492" x="4332288" y="4716463"/>
          <p14:tracePt t="89496" x="4349750" y="4691063"/>
          <p14:tracePt t="89503" x="4410075" y="4614863"/>
          <p14:tracePt t="89520" x="4613275" y="4410075"/>
          <p14:tracePt t="89523" x="4664075" y="4341813"/>
          <p14:tracePt t="89536" x="4843463" y="4130675"/>
          <p14:tracePt t="89539" x="4894263" y="4079875"/>
          <p14:tracePt t="89554" x="4995863" y="3841750"/>
          <p14:tracePt t="89570" x="5003800" y="3705225"/>
          <p14:tracePt t="89573" x="5003800" y="3671888"/>
          <p14:tracePt t="89586" x="5003800" y="3586163"/>
          <p14:tracePt t="89589" x="5003800" y="3560763"/>
          <p14:tracePt t="89604" x="5003800" y="3509963"/>
          <p14:tracePt t="89620" x="4962525" y="3441700"/>
          <p14:tracePt t="89636" x="4927600" y="3416300"/>
          <p14:tracePt t="89653" x="4919663" y="3408363"/>
          <p14:tracePt t="89670" x="4902200" y="3408363"/>
          <p14:tracePt t="89672" x="4884738" y="3390900"/>
          <p14:tracePt t="89686" x="4868863" y="3390900"/>
          <p14:tracePt t="89703" x="4843463" y="3390900"/>
          <p14:tracePt t="89720" x="4808538" y="3390900"/>
          <p14:tracePt t="89737" x="4783138" y="3390900"/>
          <p14:tracePt t="89740" x="4775200" y="3390900"/>
          <p14:tracePt t="89755" x="4757738" y="3390900"/>
          <p14:tracePt t="89771" x="4740275" y="3390900"/>
          <p14:tracePt t="89938" x="4740275" y="3398838"/>
          <p14:tracePt t="91194" x="4740275" y="3416300"/>
          <p14:tracePt t="91203" x="4740275" y="3433763"/>
          <p14:tracePt t="91205" x="4749800" y="3441700"/>
          <p14:tracePt t="91216" x="4757738" y="3449638"/>
          <p14:tracePt t="91237" x="4800600" y="3484563"/>
          <p14:tracePt t="91252" x="4826000" y="3492500"/>
          <p14:tracePt t="91255" x="4833938" y="3502025"/>
          <p14:tracePt t="91269" x="4868863" y="3527425"/>
          <p14:tracePt t="91286" x="4894263" y="3543300"/>
          <p14:tracePt t="91289" x="4902200" y="3552825"/>
          <p14:tracePt t="91302" x="4962525" y="3568700"/>
          <p14:tracePt t="91319" x="5064125" y="3594100"/>
          <p14:tracePt t="91336" x="5224463" y="3619500"/>
          <p14:tracePt t="91339" x="5284788" y="3619500"/>
          <p14:tracePt t="91341" x="5343525" y="3619500"/>
          <p14:tracePt t="91352" x="5446713" y="3619500"/>
          <p14:tracePt t="91354" x="5505450" y="3619500"/>
          <p14:tracePt t="91369" x="5675313" y="3619500"/>
          <p14:tracePt t="91371" x="5735638" y="3619500"/>
          <p14:tracePt t="91387" x="5921375" y="3619500"/>
          <p14:tracePt t="91402" x="6134100" y="3619500"/>
          <p14:tracePt t="91405" x="6194425" y="3619500"/>
          <p14:tracePt t="91420" x="6354763" y="3619500"/>
          <p14:tracePt t="91422" x="6415088" y="3619500"/>
          <p14:tracePt t="91436" x="6770688" y="3619500"/>
          <p14:tracePt t="91453" x="7315200" y="3619500"/>
          <p14:tracePt t="91469" x="7951788" y="3619500"/>
          <p14:tracePt t="91472" x="8156575" y="3619500"/>
          <p14:tracePt t="91485" x="8648700" y="3629025"/>
          <p14:tracePt t="91502" x="9251950" y="3646488"/>
          <p14:tracePt t="91505" x="9380538" y="3646488"/>
          <p14:tracePt t="91507" x="9490075" y="3646488"/>
          <p14:tracePt t="91519" x="9786938" y="3654425"/>
          <p14:tracePt t="91536" x="9999663" y="3654425"/>
          <p14:tracePt t="91552" x="10110788" y="3654425"/>
          <p14:tracePt t="91556" x="10136188" y="3654425"/>
          <p14:tracePt t="91558" x="10153650" y="3654425"/>
          <p14:tracePt t="91568" x="10169525" y="3654425"/>
          <p14:tracePt t="91571" x="10186988" y="3646488"/>
          <p14:tracePt t="91587" x="10220325" y="3636963"/>
          <p14:tracePt t="91602" x="10237788" y="3636963"/>
          <p14:tracePt t="91619" x="10245725" y="3636963"/>
          <p14:tracePt t="91832" x="10255250" y="3629025"/>
          <p14:tracePt t="110891" x="10255250" y="3619500"/>
          <p14:tracePt t="110900" x="10255250" y="3611563"/>
          <p14:tracePt t="110904" x="10245725" y="3603625"/>
          <p14:tracePt t="110908" x="10237788" y="3603625"/>
          <p14:tracePt t="110912" x="10229850" y="3603625"/>
          <p14:tracePt t="110913" x="10212388" y="3603625"/>
          <p14:tracePt t="110917" x="10194925" y="3603625"/>
          <p14:tracePt t="110923" x="10161588" y="3603625"/>
          <p14:tracePt t="110940" x="10009188" y="3603625"/>
          <p14:tracePt t="110943" x="9948863" y="3611563"/>
          <p14:tracePt t="110945" x="9906000" y="3629025"/>
          <p14:tracePt t="110956" x="9779000" y="3662363"/>
          <p14:tracePt t="110959" x="9720263" y="3679825"/>
          <p14:tracePt t="110975" x="9421813" y="3763963"/>
          <p14:tracePt t="110990" x="9167813" y="3849688"/>
          <p14:tracePt t="110992" x="9056688" y="3900488"/>
          <p14:tracePt t="111008" x="8410575" y="4171950"/>
          <p14:tracePt t="111024" x="7859713" y="4351338"/>
          <p14:tracePt t="111040" x="7340600" y="4529138"/>
          <p14:tracePt t="111056" x="6848475" y="4699000"/>
          <p14:tracePt t="111073" x="6338888" y="4827588"/>
          <p14:tracePt t="111090" x="5930900" y="4903788"/>
          <p14:tracePt t="111093" x="5845175" y="4911725"/>
          <p14:tracePt t="111106" x="5641975" y="4946650"/>
          <p14:tracePt t="111123" x="5548313" y="4972050"/>
          <p14:tracePt t="111140" x="5472113" y="4987925"/>
          <p14:tracePt t="111143" x="5446713" y="4997450"/>
          <p14:tracePt t="111146" x="5429250" y="5005388"/>
          <p14:tracePt t="111158" x="5368925" y="5022850"/>
          <p14:tracePt t="111174" x="5276850" y="5038725"/>
          <p14:tracePt t="111190" x="5249863" y="5048250"/>
          <p14:tracePt t="111208" x="5241925" y="5038725"/>
          <p14:tracePt t="111224" x="5208588" y="5013325"/>
          <p14:tracePt t="111240" x="5148263" y="4972050"/>
          <p14:tracePt t="111242" x="5132388" y="4962525"/>
          <p14:tracePt t="111256" x="4962525" y="4843463"/>
          <p14:tracePt t="111273" x="4714875" y="4665663"/>
          <p14:tracePt t="111290" x="4418013" y="4445000"/>
          <p14:tracePt t="111293" x="4349750" y="4376738"/>
          <p14:tracePt t="111307" x="4103688" y="4197350"/>
          <p14:tracePt t="111310" x="3933825" y="4095750"/>
          <p14:tracePt t="111323" x="3678238" y="4019550"/>
          <p14:tracePt t="111340" x="3381375" y="3935413"/>
          <p14:tracePt t="111342" x="3313113" y="3925888"/>
          <p14:tracePt t="111356" x="3143250" y="3883025"/>
          <p14:tracePt t="111359" x="3084513" y="3875088"/>
          <p14:tracePt t="111361" x="3024188" y="3875088"/>
          <p14:tracePt t="111373" x="2838450" y="3875088"/>
          <p14:tracePt t="111390" x="2608263" y="3875088"/>
          <p14:tracePt t="111406" x="2497138" y="3875088"/>
          <p14:tracePt t="111408" x="2471738" y="3875088"/>
          <p14:tracePt t="111424" x="2352675" y="3875088"/>
          <p14:tracePt t="111440" x="2286000" y="3875088"/>
          <p14:tracePt t="111456" x="2200275" y="3892550"/>
          <p14:tracePt t="111473" x="2116138" y="3908425"/>
          <p14:tracePt t="111490" x="2030413" y="3925888"/>
          <p14:tracePt t="111493" x="2005013" y="3935413"/>
          <p14:tracePt t="111506" x="1954213" y="3951288"/>
          <p14:tracePt t="111510" x="1946275" y="3960813"/>
          <p14:tracePt t="111512" x="1920875" y="3968750"/>
          <p14:tracePt t="111523" x="1885950" y="3976688"/>
          <p14:tracePt t="111566" x="1885950" y="3986213"/>
          <p14:tracePt t="111570" x="1885950" y="3994150"/>
          <p14:tracePt t="111578" x="1893888" y="3994150"/>
          <p14:tracePt t="111590" x="1946275" y="3994150"/>
          <p14:tracePt t="111607" x="2005013" y="4011613"/>
          <p14:tracePt t="111611" x="2022475" y="4011613"/>
          <p14:tracePt t="111622" x="2073275" y="4011613"/>
          <p14:tracePt t="111640" x="2141538" y="4011613"/>
          <p14:tracePt t="111657" x="2217738" y="4011613"/>
          <p14:tracePt t="111674" x="2243138" y="4011613"/>
          <p14:tracePt t="111768" x="2217738" y="4002088"/>
          <p14:tracePt t="111773" x="2208213" y="4002088"/>
          <p14:tracePt t="111784" x="2141538" y="4002088"/>
          <p14:tracePt t="111788" x="2098675" y="4002088"/>
          <p14:tracePt t="111792" x="2047875" y="4002088"/>
          <p14:tracePt t="111796" x="1997075" y="4002088"/>
          <p14:tracePt t="111797" x="1936750" y="4002088"/>
          <p14:tracePt t="111801" x="1878013" y="4002088"/>
          <p14:tracePt t="111806" x="1809750" y="4002088"/>
          <p14:tracePt t="111823" x="1495425" y="4002088"/>
          <p14:tracePt t="111840" x="1181100" y="4002088"/>
          <p14:tracePt t="111843" x="1104900" y="4002088"/>
          <p14:tracePt t="111856" x="935038" y="4002088"/>
          <p14:tracePt t="111858" x="900113" y="4002088"/>
          <p14:tracePt t="111873" x="866775" y="4002088"/>
          <p14:tracePt t="111893" x="858838" y="4002088"/>
          <p14:tracePt t="111906" x="892175" y="3994150"/>
          <p14:tracePt t="111909" x="909638" y="3986213"/>
          <p14:tracePt t="111912" x="942975" y="3986213"/>
          <p14:tracePt t="111922" x="1003300" y="3968750"/>
          <p14:tracePt t="111940" x="1189038" y="3943350"/>
          <p14:tracePt t="111956" x="1368425" y="3943350"/>
          <p14:tracePt t="111972" x="1639888" y="3943350"/>
          <p14:tracePt t="111990" x="1997075" y="3943350"/>
          <p14:tracePt t="112007" x="2208213" y="3943350"/>
          <p14:tracePt t="112023" x="2311400" y="3943350"/>
          <p14:tracePt t="112040" x="2319338" y="3943350"/>
          <p14:tracePt t="112072" x="2301875" y="3935413"/>
          <p14:tracePt t="112081" x="2286000" y="3935413"/>
          <p14:tracePt t="112090" x="2208213" y="3935413"/>
          <p14:tracePt t="112094" x="2174875" y="3935413"/>
          <p14:tracePt t="112096" x="2141538" y="3935413"/>
          <p14:tracePt t="112106" x="2081213" y="3935413"/>
          <p14:tracePt t="112123" x="1903413" y="3935413"/>
          <p14:tracePt t="112125" x="1860550" y="3935413"/>
          <p14:tracePt t="112140" x="1622425" y="3960813"/>
          <p14:tracePt t="112156" x="1333500" y="4002088"/>
          <p14:tracePt t="112172" x="1044575" y="4070350"/>
          <p14:tracePt t="112190" x="925513" y="4095750"/>
          <p14:tracePt t="112206" x="909638" y="4105275"/>
          <p14:tracePt t="112223" x="942975" y="4113213"/>
          <p14:tracePt t="112240" x="1189038" y="4113213"/>
          <p14:tracePt t="112243" x="1282700" y="4113213"/>
          <p14:tracePt t="112246" x="1384300" y="4113213"/>
          <p14:tracePt t="112255" x="1579563" y="4113213"/>
          <p14:tracePt t="112272" x="2090738" y="4113213"/>
          <p14:tracePt t="112275" x="2200275" y="4095750"/>
          <p14:tracePt t="112290" x="2616200" y="4037013"/>
          <p14:tracePt t="112293" x="2684463" y="4011613"/>
          <p14:tracePt t="112306" x="2863850" y="3968750"/>
          <p14:tracePt t="112308" x="2905125" y="3960813"/>
          <p14:tracePt t="112322" x="2965450" y="3943350"/>
          <p14:tracePt t="112339" x="2973388" y="3935413"/>
          <p14:tracePt t="112356" x="2955925" y="3925888"/>
          <p14:tracePt t="112372" x="2795588" y="3892550"/>
          <p14:tracePt t="112389" x="2514600" y="3892550"/>
          <p14:tracePt t="112406" x="2098675" y="3908425"/>
          <p14:tracePt t="112423" x="1809750" y="3994150"/>
          <p14:tracePt t="112427" x="1749425" y="4011613"/>
          <p14:tracePt t="112439" x="1631950" y="4052888"/>
          <p14:tracePt t="112456" x="1606550" y="4052888"/>
          <p14:tracePt t="112482" x="1631950" y="4052888"/>
          <p14:tracePt t="112490" x="1682750" y="4052888"/>
          <p14:tracePt t="112506" x="1885950" y="4079875"/>
          <p14:tracePt t="112509" x="1946275" y="4079875"/>
          <p14:tracePt t="112512" x="2012950" y="4079875"/>
          <p14:tracePt t="112522" x="2217738" y="4070350"/>
          <p14:tracePt t="112524" x="2327275" y="4070350"/>
          <p14:tracePt t="112540" x="2795588" y="4037013"/>
          <p14:tracePt t="112556" x="3254375" y="4002088"/>
          <p14:tracePt t="112572" x="3568700" y="3968750"/>
          <p14:tracePt t="112574" x="3652838" y="3960813"/>
          <p14:tracePt t="112589" x="4002088" y="3900488"/>
          <p14:tracePt t="112606" x="4359275" y="3841750"/>
          <p14:tracePt t="112622" x="4519613" y="3798888"/>
          <p14:tracePt t="112639" x="4621213" y="3781425"/>
          <p14:tracePt t="112656" x="4689475" y="3756025"/>
          <p14:tracePt t="112660" x="4706938" y="3756025"/>
          <p14:tracePt t="112663" x="4732338" y="3748088"/>
          <p14:tracePt t="112671" x="4775200" y="3748088"/>
          <p14:tracePt t="112690" x="4894263" y="3738563"/>
          <p14:tracePt t="112706" x="5064125" y="3730625"/>
          <p14:tracePt t="112708" x="5122863" y="3713163"/>
          <p14:tracePt t="112722" x="5327650" y="3697288"/>
          <p14:tracePt t="112740" x="5700713" y="3687763"/>
          <p14:tracePt t="112757" x="6194425" y="3578225"/>
          <p14:tracePt t="112772" x="6704013" y="3502025"/>
          <p14:tracePt t="112789" x="7256463" y="3424238"/>
          <p14:tracePt t="112806" x="7850188" y="3382963"/>
          <p14:tracePt t="112809" x="7994650" y="3373438"/>
          <p14:tracePt t="112811" x="8131175" y="3355975"/>
          <p14:tracePt t="112822" x="8504238" y="3322638"/>
          <p14:tracePt t="112839" x="8894763" y="3322638"/>
          <p14:tracePt t="112856" x="9226550" y="3314700"/>
          <p14:tracePt t="112859" x="9302750" y="3305175"/>
          <p14:tracePt t="112872" x="9472613" y="3289300"/>
          <p14:tracePt t="112875" x="9532938" y="3289300"/>
          <p14:tracePt t="112877" x="9591675" y="3289300"/>
          <p14:tracePt t="112889" x="9702800" y="3289300"/>
          <p14:tracePt t="112890" x="9753600" y="3289300"/>
          <p14:tracePt t="112894" x="9796463" y="3289300"/>
          <p14:tracePt t="112906" x="9898063" y="3289300"/>
          <p14:tracePt t="112923" x="10034588" y="3314700"/>
          <p14:tracePt t="112925" x="10067925" y="3330575"/>
          <p14:tracePt t="112940" x="10186988" y="3365500"/>
          <p14:tracePt t="112957" x="10323513" y="3398838"/>
          <p14:tracePt t="112972" x="10475913" y="3433763"/>
          <p14:tracePt t="112975" x="10509250" y="3441700"/>
          <p14:tracePt t="112989" x="10747375" y="3492500"/>
          <p14:tracePt t="112993" x="10798175" y="3502025"/>
          <p14:tracePt t="113005" x="10960100" y="3543300"/>
          <p14:tracePt t="113022" x="11071225" y="3560763"/>
          <p14:tracePt t="113039" x="11104563" y="3560763"/>
          <p14:tracePt t="113056" x="11122025" y="3560763"/>
          <p14:tracePt t="113059" x="11129963" y="3568700"/>
          <p14:tracePt t="113072" x="11155363" y="3568700"/>
          <p14:tracePt t="113075" x="11172825" y="3568700"/>
          <p14:tracePt t="113078" x="11198225" y="3578225"/>
          <p14:tracePt t="113088" x="11241088" y="3594100"/>
          <p14:tracePt t="113090" x="11274425" y="3603625"/>
          <p14:tracePt t="113106" x="11401425" y="3636963"/>
          <p14:tracePt t="113122" x="11530013" y="3662363"/>
          <p14:tracePt t="113139" x="11664950" y="3697288"/>
          <p14:tracePt t="113141" x="11707813" y="3705225"/>
          <p14:tracePt t="113156" x="11885613" y="3705225"/>
          <p14:tracePt t="113172" x="12133263" y="37052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E4D2A3A6-0603-C1A2-4178-C89B2DD6A9B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2DBB1B5A-444F-4DC0-9D66-0454DE590FED}"/>
              </a:ext>
            </a:extLst>
          </p:cNvPr>
          <p:cNvSpPr txBox="1">
            <a:spLocks noChangeArrowheads="1"/>
          </p:cNvSpPr>
          <p:nvPr/>
        </p:nvSpPr>
        <p:spPr>
          <a:xfrm>
            <a:off x="558799" y="1214224"/>
            <a:ext cx="11350829" cy="5385931"/>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342900">
              <a:lnSpc>
                <a:spcPct val="160000"/>
              </a:lnSpc>
              <a:buSzPct val="55000"/>
              <a:buFont typeface="Wingdings" panose="05000000000000000000" pitchFamily="2" charset="2"/>
              <a:buChar char="§"/>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Dissonance-reducing buying behavior </a:t>
            </a:r>
          </a:p>
          <a:p>
            <a:pPr marL="114300" indent="-342900">
              <a:lnSpc>
                <a:spcPct val="160000"/>
              </a:lnSpc>
              <a:buSzPct val="55000"/>
              <a:buFont typeface="Wingdings" panose="05000000000000000000" pitchFamily="2" charset="2"/>
              <a:buChar char="ü"/>
            </a:pPr>
            <a:r>
              <a:rPr lang="en-US" altLang="ar-SA" sz="2000" b="1" dirty="0">
                <a:latin typeface="Times New Roman" panose="02020603050405020304" pitchFamily="18" charset="0"/>
                <a:cs typeface="Times New Roman" panose="02020603050405020304" pitchFamily="18" charset="0"/>
              </a:rPr>
              <a:t>Occurs when consumers are highly involved with an expensive, infrequent, or risky purchase, but see little difference among brands</a:t>
            </a:r>
          </a:p>
          <a:p>
            <a:pPr>
              <a:lnSpc>
                <a:spcPct val="160000"/>
              </a:lnSpc>
              <a:buSzPct val="55000"/>
              <a:buFont typeface="Wingdings" panose="05000000000000000000" pitchFamily="2" charset="2"/>
              <a:buChar char="§"/>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Post-purchase dissonance </a:t>
            </a:r>
          </a:p>
          <a:p>
            <a:pPr>
              <a:lnSpc>
                <a:spcPct val="160000"/>
              </a:lnSpc>
              <a:buSzPct val="55000"/>
              <a:buFont typeface="Wingdings" panose="05000000000000000000" pitchFamily="2" charset="2"/>
              <a:buChar char="ü"/>
            </a:pPr>
            <a:r>
              <a:rPr lang="en-US" altLang="ar-SA" sz="2000" b="1" dirty="0">
                <a:latin typeface="Times New Roman" panose="02020603050405020304" pitchFamily="18" charset="0"/>
                <a:cs typeface="Times New Roman" panose="02020603050405020304" pitchFamily="18" charset="0"/>
              </a:rPr>
              <a:t>Occurs when the consumer notices certain disadvantages of the product purchased or hears favorable things about a product not purchased</a:t>
            </a:r>
          </a:p>
          <a:p>
            <a:pPr marL="114300" indent="-342900">
              <a:lnSpc>
                <a:spcPct val="160000"/>
              </a:lnSpc>
              <a:buSzPct val="55000"/>
              <a:buFont typeface="Wingdings" panose="05000000000000000000" pitchFamily="2" charset="2"/>
              <a:buChar char="§"/>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Habitual buying behavior </a:t>
            </a:r>
          </a:p>
          <a:p>
            <a:pPr marL="114300" indent="-342900">
              <a:lnSpc>
                <a:spcPct val="160000"/>
              </a:lnSpc>
              <a:buSzPct val="55000"/>
              <a:buFont typeface="Wingdings" panose="05000000000000000000" pitchFamily="2" charset="2"/>
              <a:buChar char="ü"/>
            </a:pPr>
            <a:r>
              <a:rPr lang="en-US" altLang="ar-SA" sz="2000" b="1" dirty="0">
                <a:latin typeface="Times New Roman" panose="02020603050405020304" pitchFamily="18" charset="0"/>
                <a:cs typeface="Times New Roman" panose="02020603050405020304" pitchFamily="18" charset="0"/>
              </a:rPr>
              <a:t>Occurs when consumers have low involvement and there is little significant brand difference</a:t>
            </a:r>
          </a:p>
          <a:p>
            <a:pPr>
              <a:lnSpc>
                <a:spcPct val="160000"/>
              </a:lnSpc>
              <a:buSzPct val="55000"/>
              <a:buFont typeface="Wingdings" panose="05000000000000000000" pitchFamily="2" charset="2"/>
              <a:buChar char="§"/>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Variety-seeking buying behavior </a:t>
            </a:r>
          </a:p>
          <a:p>
            <a:pPr>
              <a:lnSpc>
                <a:spcPct val="160000"/>
              </a:lnSpc>
              <a:buSzPct val="55000"/>
              <a:buFont typeface="Wingdings" panose="05000000000000000000" pitchFamily="2" charset="2"/>
              <a:buChar char="ü"/>
            </a:pPr>
            <a:r>
              <a:rPr lang="en-US" altLang="ar-SA" sz="2000" b="1" dirty="0">
                <a:latin typeface="Times New Roman" panose="02020603050405020304" pitchFamily="18" charset="0"/>
                <a:cs typeface="Times New Roman" panose="02020603050405020304" pitchFamily="18" charset="0"/>
              </a:rPr>
              <a:t>Occurs when consumers have low involvement and there are significant brand differences</a:t>
            </a:r>
          </a:p>
          <a:p>
            <a:pPr>
              <a:lnSpc>
                <a:spcPct val="200000"/>
              </a:lnSpc>
              <a:buSzPct val="55000"/>
              <a:buFontTx/>
              <a:buNone/>
            </a:pPr>
            <a:endParaRPr lang="en-US" altLang="ar-SA" sz="2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524AEF6-A11D-78E5-8BE7-6F15D346FC0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A2DB2F2C-BA0F-F89A-326D-46144FBB3E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359D643D-8559-EEF0-ACDD-03121273E0DB}"/>
              </a:ext>
            </a:extLst>
          </p:cNvPr>
          <p:cNvSpPr txBox="1"/>
          <p:nvPr/>
        </p:nvSpPr>
        <p:spPr>
          <a:xfrm>
            <a:off x="3251312" y="257844"/>
            <a:ext cx="5683434"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Types of Buying Decision Behavior</a:t>
            </a:r>
          </a:p>
        </p:txBody>
      </p:sp>
    </p:spTree>
    <p:extLst>
      <p:ext uri="{BB962C8B-B14F-4D97-AF65-F5344CB8AC3E}">
        <p14:creationId xmlns:p14="http://schemas.microsoft.com/office/powerpoint/2010/main" val="3925211906"/>
      </p:ext>
    </p:extLst>
  </p:cSld>
  <p:clrMapOvr>
    <a:masterClrMapping/>
  </p:clrMapOvr>
  <mc:AlternateContent xmlns:mc="http://schemas.openxmlformats.org/markup-compatibility/2006" xmlns:p14="http://schemas.microsoft.com/office/powerpoint/2010/main">
    <mc:Choice Requires="p14">
      <p:transition p14:dur="10" advTm="187994"/>
    </mc:Choice>
    <mc:Fallback xmlns="">
      <p:transition advTm="187994"/>
    </mc:Fallback>
  </mc:AlternateContent>
  <p:extLst>
    <p:ext uri="{3A86A75C-4F4B-4683-9AE1-C65F6400EC91}">
      <p14:laserTraceLst xmlns:p14="http://schemas.microsoft.com/office/powerpoint/2010/main">
        <p14:tracePtLst>
          <p14:tracePt t="662" x="11657013" y="3994150"/>
          <p14:tracePt t="665" x="11376025" y="4044950"/>
          <p14:tracePt t="679" x="10968038" y="4138613"/>
          <p14:tracePt t="682" x="10841038" y="4164013"/>
          <p14:tracePt t="695" x="10534650" y="4171950"/>
          <p14:tracePt t="698" x="10433050" y="4181475"/>
          <p14:tracePt t="713" x="10085388" y="4232275"/>
          <p14:tracePt t="729" x="9839325" y="4257675"/>
          <p14:tracePt t="745" x="9720263" y="4257675"/>
          <p14:tracePt t="748" x="9694863" y="4257675"/>
          <p14:tracePt t="767" x="9667875" y="4257675"/>
          <p14:tracePt t="772" x="9652000" y="4265613"/>
          <p14:tracePt t="13939" x="9634538" y="4265613"/>
          <p14:tracePt t="15681" x="9626600" y="4265613"/>
          <p14:tracePt t="15684" x="9609138" y="4265613"/>
          <p14:tracePt t="15881" x="9591675" y="4265613"/>
          <p14:tracePt t="15892" x="9575800" y="4265613"/>
          <p14:tracePt t="15906" x="9566275" y="4265613"/>
          <p14:tracePt t="15921" x="9558338" y="4265613"/>
          <p14:tracePt t="15924" x="9550400" y="4265613"/>
          <p14:tracePt t="15936" x="9532938" y="4265613"/>
          <p14:tracePt t="15953" x="9515475" y="4265613"/>
          <p14:tracePt t="15969" x="9482138" y="4265613"/>
          <p14:tracePt t="15987" x="9464675" y="4265613"/>
          <p14:tracePt t="15990" x="9447213" y="4265613"/>
          <p14:tracePt t="15993" x="9439275" y="4265613"/>
          <p14:tracePt t="16002" x="9421813" y="4265613"/>
          <p14:tracePt t="16019" x="9388475" y="4265613"/>
          <p14:tracePt t="16037" x="9345613" y="4265613"/>
          <p14:tracePt t="16053" x="9328150" y="4265613"/>
          <p14:tracePt t="16069" x="9312275" y="4265613"/>
          <p14:tracePt t="16087" x="9286875" y="4265613"/>
          <p14:tracePt t="16103" x="9261475" y="4265613"/>
          <p14:tracePt t="16120" x="9226550" y="4265613"/>
          <p14:tracePt t="16137" x="9201150" y="4265613"/>
          <p14:tracePt t="16140" x="9193213" y="4265613"/>
          <p14:tracePt t="16154" x="9167813" y="4265613"/>
          <p14:tracePt t="16159" x="9158288" y="4265613"/>
          <p14:tracePt t="16169" x="9142413" y="4265613"/>
          <p14:tracePt t="16186" x="9117013" y="4265613"/>
          <p14:tracePt t="16188" x="9107488" y="4265613"/>
          <p14:tracePt t="16202" x="9082088" y="4265613"/>
          <p14:tracePt t="16219" x="9048750" y="4283075"/>
          <p14:tracePt t="16223" x="9039225" y="4283075"/>
          <p14:tracePt t="16237" x="9013825" y="4283075"/>
          <p14:tracePt t="16239" x="9005888" y="4283075"/>
          <p14:tracePt t="16253" x="8904288" y="4300538"/>
          <p14:tracePt t="16275" x="8750300" y="4300538"/>
          <p14:tracePt t="16283" x="8709025" y="4300538"/>
          <p14:tracePt t="16289" x="8666163" y="4300538"/>
          <p14:tracePt t="16294" x="8640763" y="4300538"/>
          <p14:tracePt t="16297" x="8615363" y="4300538"/>
          <p14:tracePt t="16302" x="8597900" y="4300538"/>
          <p14:tracePt t="16304" x="8580438" y="4300538"/>
          <p14:tracePt t="16307" x="8564563" y="4300538"/>
          <p14:tracePt t="16311" x="8555038" y="4300538"/>
          <p14:tracePt t="16323" x="8529638" y="4300538"/>
          <p14:tracePt t="16327" x="8521700" y="4300538"/>
          <p14:tracePt t="16329" x="8504238" y="4300538"/>
          <p14:tracePt t="16337" x="8496300" y="4300538"/>
          <p14:tracePt t="16340" x="8488363" y="4300538"/>
          <p14:tracePt t="16352" x="8470900" y="4300538"/>
          <p14:tracePt t="16369" x="8402638" y="4300538"/>
          <p14:tracePt t="16386" x="8369300" y="4300538"/>
          <p14:tracePt t="16403" x="8359775" y="4300538"/>
          <p14:tracePt t="16503" x="8369300" y="4300538"/>
          <p14:tracePt t="16510" x="8435975" y="4283075"/>
          <p14:tracePt t="16519" x="8555038" y="4265613"/>
          <p14:tracePt t="16524" x="8632825" y="4249738"/>
          <p14:tracePt t="16529" x="8810625" y="4189413"/>
          <p14:tracePt t="16530" x="8921750" y="4156075"/>
          <p14:tracePt t="16534" x="9039225" y="4130675"/>
          <p14:tracePt t="16540" x="9150350" y="4113213"/>
          <p14:tracePt t="16552" x="9472613" y="4027488"/>
          <p14:tracePt t="16569" x="9956800" y="3908425"/>
          <p14:tracePt t="16586" x="10194925" y="3832225"/>
          <p14:tracePt t="16602" x="10298113" y="3798888"/>
          <p14:tracePt t="16949" x="10288588" y="3798888"/>
          <p14:tracePt t="16960" x="10237788" y="3798888"/>
          <p14:tracePt t="16970" x="10179050" y="3798888"/>
          <p14:tracePt t="16973" x="10153650" y="3798888"/>
          <p14:tracePt t="16976" x="10136188" y="3798888"/>
          <p14:tracePt t="16985" x="10110788" y="3798888"/>
          <p14:tracePt t="16988" x="10101263" y="3798888"/>
          <p14:tracePt t="17003" x="10017125" y="3806825"/>
          <p14:tracePt t="17019" x="9864725" y="3849688"/>
          <p14:tracePt t="17035" x="9626600" y="3892550"/>
          <p14:tracePt t="17052" x="9277350" y="3994150"/>
          <p14:tracePt t="17069" x="8750300" y="4130675"/>
          <p14:tracePt t="17086" x="8462963" y="4214813"/>
          <p14:tracePt t="17088" x="8369300" y="4232275"/>
          <p14:tracePt t="17090" x="8301038" y="4257675"/>
          <p14:tracePt t="17102" x="8199438" y="4275138"/>
          <p14:tracePt t="17119" x="8181975" y="4275138"/>
          <p14:tracePt t="17135" x="8164513" y="4291013"/>
          <p14:tracePt t="17161" x="8164513" y="4300538"/>
          <p14:tracePt t="17169" x="8156575" y="4300538"/>
          <p14:tracePt t="17187" x="8147050" y="4308475"/>
          <p14:tracePt t="17192" x="8147050" y="4325938"/>
          <p14:tracePt t="17205" x="8147050" y="4341813"/>
          <p14:tracePt t="17220" x="8147050" y="4368800"/>
          <p14:tracePt t="17236" x="8156575" y="4376738"/>
          <p14:tracePt t="17253" x="8207375" y="4376738"/>
          <p14:tracePt t="17271" x="8224838" y="4376738"/>
          <p14:tracePt t="17275" x="8232775" y="4376738"/>
          <p14:tracePt t="17286" x="8240713" y="4376738"/>
          <p14:tracePt t="17303" x="8266113" y="4376738"/>
          <p14:tracePt t="17318" x="8308975" y="4341813"/>
          <p14:tracePt t="17335" x="8435975" y="4214813"/>
          <p14:tracePt t="17338" x="8470900" y="4164013"/>
          <p14:tracePt t="17352" x="8555038" y="4011613"/>
          <p14:tracePt t="17354" x="8580438" y="3976688"/>
          <p14:tracePt t="17371" x="8658225" y="3849688"/>
          <p14:tracePt t="17386" x="8658225" y="3748088"/>
          <p14:tracePt t="17403" x="8504238" y="3578225"/>
          <p14:tracePt t="17421" x="8258175" y="3382963"/>
          <p14:tracePt t="17425" x="8181975" y="3348038"/>
          <p14:tracePt t="17430" x="8105775" y="3305175"/>
          <p14:tracePt t="17434" x="8029575" y="3271838"/>
          <p14:tracePt t="17436" x="7926388" y="3254375"/>
          <p14:tracePt t="17441" x="7824788" y="3221038"/>
          <p14:tracePt t="17451" x="7510463" y="3127375"/>
          <p14:tracePt t="17468" x="7059613" y="3008313"/>
          <p14:tracePt t="17485" x="6584950" y="2922588"/>
          <p14:tracePt t="17488" x="6440488" y="2906713"/>
          <p14:tracePt t="17502" x="6015038" y="2871788"/>
          <p14:tracePt t="17504" x="5862638" y="2863850"/>
          <p14:tracePt t="17520" x="5259388" y="2820988"/>
          <p14:tracePt t="17522" x="5106988" y="2820988"/>
          <p14:tracePt t="17535" x="4681538" y="2820988"/>
          <p14:tracePt t="17538" x="4529138" y="2820988"/>
          <p14:tracePt t="17553" x="3967163" y="2820988"/>
          <p14:tracePt t="17569" x="3500438" y="2838450"/>
          <p14:tracePt t="17585" x="3117850" y="2932113"/>
          <p14:tracePt t="17602" x="2905125" y="3000375"/>
          <p14:tracePt t="17619" x="2803525" y="3033713"/>
          <p14:tracePt t="17622" x="2795588" y="3041650"/>
          <p14:tracePt t="17635" x="2770188" y="3067050"/>
          <p14:tracePt t="17652" x="2770188" y="3127375"/>
          <p14:tracePt t="17668" x="2795588" y="3195638"/>
          <p14:tracePt t="17685" x="2863850" y="3279775"/>
          <p14:tracePt t="17688" x="2905125" y="3305175"/>
          <p14:tracePt t="17702" x="2947988" y="3340100"/>
          <p14:tracePt t="17704" x="2982913" y="3355975"/>
          <p14:tracePt t="17719" x="3186113" y="3416300"/>
          <p14:tracePt t="17735" x="3355975" y="3449638"/>
          <p14:tracePt t="17738" x="3424238" y="3449638"/>
          <p14:tracePt t="17752" x="3644900" y="3449638"/>
          <p14:tracePt t="17755" x="3695700" y="3449638"/>
          <p14:tracePt t="17772" x="3959225" y="3433763"/>
          <p14:tracePt t="17786" x="4154488" y="3373438"/>
          <p14:tracePt t="17802" x="4332288" y="3271838"/>
          <p14:tracePt t="17819" x="4519613" y="3127375"/>
          <p14:tracePt t="17823" x="4554538" y="3094038"/>
          <p14:tracePt t="17825" x="4579938" y="3059113"/>
          <p14:tracePt t="17834" x="4621213" y="2982913"/>
          <p14:tracePt t="17852" x="4732338" y="2795588"/>
          <p14:tracePt t="17868" x="4740275" y="2701925"/>
          <p14:tracePt t="17885" x="4699000" y="2625725"/>
          <p14:tracePt t="17888" x="4689475" y="2608263"/>
          <p14:tracePt t="17901" x="4646613" y="2566988"/>
          <p14:tracePt t="17904" x="4638675" y="2549525"/>
          <p14:tracePt t="17907" x="4613275" y="2532063"/>
          <p14:tracePt t="17919" x="4511675" y="2463800"/>
          <p14:tracePt t="17935" x="4298950" y="2344738"/>
          <p14:tracePt t="17952" x="4060825" y="2235200"/>
          <p14:tracePt t="17953" x="3992563" y="2217738"/>
          <p14:tracePt t="17969" x="3721100" y="2166938"/>
          <p14:tracePt t="17985" x="3355975" y="2108200"/>
          <p14:tracePt t="18001" x="3074988" y="2108200"/>
          <p14:tracePt t="18003" x="2965450" y="2108200"/>
          <p14:tracePt t="18018" x="2565400" y="2108200"/>
          <p14:tracePt t="18035" x="2243138" y="2108200"/>
          <p14:tracePt t="18038" x="2166938" y="2108200"/>
          <p14:tracePt t="18058" x="1962150" y="2141538"/>
          <p14:tracePt t="18063" x="1936750" y="2149475"/>
          <p14:tracePt t="18066" x="1920875" y="2159000"/>
          <p14:tracePt t="18072" x="1903413" y="2166938"/>
          <p14:tracePt t="18085" x="1893888" y="2184400"/>
          <p14:tracePt t="18101" x="1893888" y="2209800"/>
          <p14:tracePt t="18104" x="1893888" y="2235200"/>
          <p14:tracePt t="18118" x="1893888" y="2311400"/>
          <p14:tracePt t="18121" x="1903413" y="2344738"/>
          <p14:tracePt t="18135" x="1946275" y="2447925"/>
          <p14:tracePt t="18151" x="2055813" y="2608263"/>
          <p14:tracePt t="18155" x="2098675" y="2660650"/>
          <p14:tracePt t="18157" x="2141538" y="2711450"/>
          <p14:tracePt t="18168" x="2260600" y="2820988"/>
          <p14:tracePt t="18169" x="2336800" y="2871788"/>
          <p14:tracePt t="18185" x="2676525" y="3101975"/>
          <p14:tracePt t="18201" x="3152775" y="3228975"/>
          <p14:tracePt t="18218" x="3652838" y="3322638"/>
          <p14:tracePt t="18235" x="4095750" y="3330575"/>
          <p14:tracePt t="18251" x="4562475" y="3305175"/>
          <p14:tracePt t="18268" x="4775200" y="3238500"/>
          <p14:tracePt t="18270" x="4843463" y="3203575"/>
          <p14:tracePt t="18285" x="4987925" y="3101975"/>
          <p14:tracePt t="18288" x="5013325" y="3076575"/>
          <p14:tracePt t="18301" x="5064125" y="3000375"/>
          <p14:tracePt t="18304" x="5072063" y="2965450"/>
          <p14:tracePt t="18317" x="5097463" y="2863850"/>
          <p14:tracePt t="18320" x="5097463" y="2820988"/>
          <p14:tracePt t="18335" x="5097463" y="2668588"/>
          <p14:tracePt t="18351" x="5080000" y="2463800"/>
          <p14:tracePt t="18354" x="5072063" y="2422525"/>
          <p14:tracePt t="18356" x="5064125" y="2371725"/>
          <p14:tracePt t="18369" x="5021263" y="2217738"/>
          <p14:tracePt t="18385" x="4902200" y="2022475"/>
          <p14:tracePt t="18401" x="4843463" y="1971675"/>
          <p14:tracePt t="18403" x="4791075" y="1954213"/>
          <p14:tracePt t="18418" x="4562475" y="1860550"/>
          <p14:tracePt t="18435" x="4197350" y="1809750"/>
          <p14:tracePt t="18438" x="4111625" y="1801813"/>
          <p14:tracePt t="18441" x="4010025" y="1801813"/>
          <p14:tracePt t="18451" x="3797300" y="1801813"/>
          <p14:tracePt t="18454" x="3703638" y="1801813"/>
          <p14:tracePt t="18455" x="3602038" y="1801813"/>
          <p14:tracePt t="18468" x="3330575" y="1801813"/>
          <p14:tracePt t="18485" x="3059113" y="1835150"/>
          <p14:tracePt t="18501" x="2863850" y="1885950"/>
          <p14:tracePt t="18504" x="2820988" y="1903413"/>
          <p14:tracePt t="18518" x="2760663" y="1938338"/>
          <p14:tracePt t="18535" x="2727325" y="1971675"/>
          <p14:tracePt t="18551" x="2701925" y="2005013"/>
          <p14:tracePt t="18568" x="2676525" y="2047875"/>
          <p14:tracePt t="18571" x="2676525" y="2065338"/>
          <p14:tracePt t="18585" x="2659063" y="2133600"/>
          <p14:tracePt t="18601" x="2659063" y="2200275"/>
          <p14:tracePt t="18603" x="2659063" y="2227263"/>
          <p14:tracePt t="18618" x="2676525" y="2319338"/>
          <p14:tracePt t="18634" x="2709863" y="2422525"/>
          <p14:tracePt t="18651" x="2820988" y="2557463"/>
          <p14:tracePt t="18654" x="2863850" y="2600325"/>
          <p14:tracePt t="18668" x="3049588" y="2727325"/>
          <p14:tracePt t="18670" x="3127375" y="2770188"/>
          <p14:tracePt t="18684" x="3500438" y="2889250"/>
          <p14:tracePt t="18701" x="3857625" y="2965450"/>
          <p14:tracePt t="18704" x="3933825" y="2990850"/>
          <p14:tracePt t="18718" x="4129088" y="3033713"/>
          <p14:tracePt t="18721" x="4187825" y="3033713"/>
          <p14:tracePt t="18735" x="4392613" y="3033713"/>
          <p14:tracePt t="18751" x="4519613" y="3008313"/>
          <p14:tracePt t="18768" x="4570413" y="2974975"/>
          <p14:tracePt t="18772" x="4587875" y="2957513"/>
          <p14:tracePt t="18775" x="4595813" y="2932113"/>
          <p14:tracePt t="18784" x="4638675" y="2871788"/>
          <p14:tracePt t="18801" x="4749800" y="2660650"/>
          <p14:tracePt t="18818" x="4808538" y="2430463"/>
          <p14:tracePt t="18834" x="4851400" y="2243138"/>
          <p14:tracePt t="18851" x="4851400" y="2159000"/>
          <p14:tracePt t="18867" x="4818063" y="2108200"/>
          <p14:tracePt t="18870" x="4808538" y="2098675"/>
          <p14:tracePt t="18886" x="4757738" y="2065338"/>
          <p14:tracePt t="18901" x="4706938" y="2055813"/>
          <p14:tracePt t="18917" x="4605338" y="2055813"/>
          <p14:tracePt t="18920" x="4579938" y="2055813"/>
          <p14:tracePt t="18935" x="4451350" y="2055813"/>
          <p14:tracePt t="18951" x="4367213" y="2082800"/>
          <p14:tracePt t="18953" x="4341813" y="2090738"/>
          <p14:tracePt t="18968" x="4240213" y="2124075"/>
          <p14:tracePt t="18984" x="4137025" y="2149475"/>
          <p14:tracePt t="19001" x="4078288" y="2159000"/>
          <p14:tracePt t="19004" x="4060825" y="2166938"/>
          <p14:tracePt t="19018" x="4035425" y="2166938"/>
          <p14:tracePt t="19035" x="4017963" y="2184400"/>
          <p14:tracePt t="19052" x="4010025" y="2184400"/>
          <p14:tracePt t="19069" x="4010025" y="2192338"/>
          <p14:tracePt t="19089" x="4010025" y="2209800"/>
          <p14:tracePt t="19129" x="4010025" y="2217738"/>
          <p14:tracePt t="71203" x="4010025" y="2235200"/>
          <p14:tracePt t="71215" x="4010025" y="2260600"/>
          <p14:tracePt t="71220" x="4010025" y="2268538"/>
          <p14:tracePt t="71224" x="4010025" y="2278063"/>
          <p14:tracePt t="71236" x="4010025" y="2293938"/>
          <p14:tracePt t="71252" x="4002088" y="2328863"/>
          <p14:tracePt t="71269" x="4002088" y="2354263"/>
          <p14:tracePt t="71285" x="3984625" y="2371725"/>
          <p14:tracePt t="71288" x="3984625" y="2379663"/>
          <p14:tracePt t="71302" x="3984625" y="2397125"/>
          <p14:tracePt t="71319" x="3976688" y="2405063"/>
          <p14:tracePt t="71323" x="3967163" y="2405063"/>
          <p14:tracePt t="71326" x="3967163" y="2413000"/>
          <p14:tracePt t="71335" x="3959225" y="2422525"/>
          <p14:tracePt t="71353" x="3959225" y="2438400"/>
          <p14:tracePt t="71369" x="3959225" y="2473325"/>
          <p14:tracePt t="71386" x="3959225" y="2516188"/>
          <p14:tracePt t="71403" x="3951288" y="2541588"/>
          <p14:tracePt t="71407" x="3951288" y="2549525"/>
          <p14:tracePt t="71409" x="3951288" y="2566988"/>
          <p14:tracePt t="71419" x="3951288" y="2574925"/>
          <p14:tracePt t="71437" x="3951288" y="2600325"/>
          <p14:tracePt t="71600" x="3951288" y="2608263"/>
          <p14:tracePt t="71630" x="3959225" y="2617788"/>
          <p14:tracePt t="71643" x="3976688" y="2617788"/>
          <p14:tracePt t="71660" x="3992563" y="2617788"/>
          <p14:tracePt t="71683" x="4010025" y="2617788"/>
          <p14:tracePt t="71687" x="4017963" y="2625725"/>
          <p14:tracePt t="71705" x="4027488" y="2625725"/>
          <p14:tracePt t="71720" x="4035425" y="2625725"/>
          <p14:tracePt t="71835" x="4044950" y="2625725"/>
          <p14:tracePt t="72592" x="4060825" y="2625725"/>
          <p14:tracePt t="72599" x="4070350" y="2625725"/>
          <p14:tracePt t="72610" x="4078288" y="2625725"/>
          <p14:tracePt t="72623" x="4086225" y="2625725"/>
          <p14:tracePt t="72636" x="4095750" y="2625725"/>
          <p14:tracePt t="72640" x="4103688" y="2625725"/>
          <p14:tracePt t="72653" x="4121150" y="2625725"/>
          <p14:tracePt t="72674" x="4137025" y="2625725"/>
          <p14:tracePt t="72686" x="4154488" y="2625725"/>
          <p14:tracePt t="72702" x="4171950" y="2625725"/>
          <p14:tracePt t="72720" x="4187825" y="2625725"/>
          <p14:tracePt t="72736" x="4230688" y="2608263"/>
          <p14:tracePt t="72752" x="4248150" y="2608263"/>
          <p14:tracePt t="72768" x="4291013" y="2608263"/>
          <p14:tracePt t="72784" x="4332288" y="2608263"/>
          <p14:tracePt t="72801" x="4418013" y="2608263"/>
          <p14:tracePt t="72818" x="4511675" y="2608263"/>
          <p14:tracePt t="72835" x="4595813" y="2608263"/>
          <p14:tracePt t="72838" x="4605338" y="2608263"/>
          <p14:tracePt t="72851" x="4656138" y="2608263"/>
          <p14:tracePt t="72854" x="4673600" y="2608263"/>
          <p14:tracePt t="72868" x="4699000" y="2608263"/>
          <p14:tracePt t="72870" x="4706938" y="2608263"/>
          <p14:tracePt t="72884" x="4724400" y="2608263"/>
          <p14:tracePt t="72900" x="4740275" y="2608263"/>
          <p14:tracePt t="72917" x="4757738" y="2608263"/>
          <p14:tracePt t="72920" x="4775200" y="2608263"/>
          <p14:tracePt t="72935" x="4808538" y="2608263"/>
          <p14:tracePt t="72951" x="4851400" y="2608263"/>
          <p14:tracePt t="72967" x="4868863" y="2608263"/>
          <p14:tracePt t="72984" x="4902200" y="2608263"/>
          <p14:tracePt t="73001" x="4945063" y="2608263"/>
          <p14:tracePt t="73018" x="4962525" y="2608263"/>
          <p14:tracePt t="73035" x="4978400" y="2608263"/>
          <p14:tracePt t="73054" x="4987925" y="2608263"/>
          <p14:tracePt t="73071" x="4995863" y="2608263"/>
          <p14:tracePt t="73085" x="5003800" y="2608263"/>
          <p14:tracePt t="73105" x="5013325" y="2608263"/>
          <p14:tracePt t="73117" x="5021263" y="2617788"/>
          <p14:tracePt t="73135" x="5038725" y="2617788"/>
          <p14:tracePt t="73199" x="5046663" y="2617788"/>
          <p14:tracePt t="73346" x="5054600" y="2617788"/>
          <p14:tracePt t="75159" x="5046663" y="2617788"/>
          <p14:tracePt t="75166" x="5038725" y="2617788"/>
          <p14:tracePt t="75183" x="5029200" y="2617788"/>
          <p14:tracePt t="75200" x="4987925" y="2617788"/>
          <p14:tracePt t="75216" x="4953000" y="2625725"/>
          <p14:tracePt t="75233" x="4876800" y="2643188"/>
          <p14:tracePt t="75236" x="4851400" y="2651125"/>
          <p14:tracePt t="75250" x="4800600" y="2668588"/>
          <p14:tracePt t="75253" x="4791075" y="2676525"/>
          <p14:tracePt t="75266" x="4724400" y="2693988"/>
          <p14:tracePt t="75283" x="4673600" y="2701925"/>
          <p14:tracePt t="75286" x="4664075" y="2701925"/>
          <p14:tracePt t="75299" x="4646613" y="2701925"/>
          <p14:tracePt t="75302" x="4638675" y="2701925"/>
          <p14:tracePt t="75317" x="4613275" y="2701925"/>
          <p14:tracePt t="75333" x="4595813" y="2711450"/>
          <p14:tracePt t="75350" x="4570413" y="2711450"/>
          <p14:tracePt t="75367" x="4529138" y="2727325"/>
          <p14:tracePt t="75384" x="4486275" y="2736850"/>
          <p14:tracePt t="75401" x="4460875" y="2736850"/>
          <p14:tracePt t="75417" x="4451350" y="2736850"/>
          <p14:tracePt t="75435" x="4435475" y="2736850"/>
          <p14:tracePt t="75541" x="4435475" y="2744788"/>
          <p14:tracePt t="75569" x="4425950" y="2744788"/>
          <p14:tracePt t="77673" x="4435475" y="2744788"/>
          <p14:tracePt t="77682" x="4451350" y="2744788"/>
          <p14:tracePt t="77702" x="4468813" y="2744788"/>
          <p14:tracePt t="77720" x="4486275" y="2744788"/>
          <p14:tracePt t="77745" x="4494213" y="2744788"/>
          <p14:tracePt t="77766" x="4503738" y="2744788"/>
          <p14:tracePt t="77782" x="4511675" y="2744788"/>
          <p14:tracePt t="77790" x="4519613" y="2736850"/>
          <p14:tracePt t="77793" x="4529138" y="2736850"/>
          <p14:tracePt t="77799" x="4545013" y="2736850"/>
          <p14:tracePt t="77815" x="4579938" y="2727325"/>
          <p14:tracePt t="77818" x="4587875" y="2727325"/>
          <p14:tracePt t="77831" x="4605338" y="2727325"/>
          <p14:tracePt t="77834" x="4621213" y="2727325"/>
          <p14:tracePt t="77849" x="4638675" y="2727325"/>
          <p14:tracePt t="77918" x="4656138" y="2727325"/>
          <p14:tracePt t="77931" x="4664075" y="2727325"/>
          <p14:tracePt t="77940" x="4673600" y="2727325"/>
          <p14:tracePt t="77949" x="4681538" y="2727325"/>
          <p14:tracePt t="77953" x="4689475" y="2719388"/>
          <p14:tracePt t="77965" x="4706938" y="2711450"/>
          <p14:tracePt t="77968" x="4714875" y="2711450"/>
          <p14:tracePt t="77981" x="4749800" y="2711450"/>
          <p14:tracePt t="77998" x="4800600" y="2693988"/>
          <p14:tracePt t="78000" x="4826000" y="2693988"/>
          <p14:tracePt t="78014" x="4919663" y="2693988"/>
          <p14:tracePt t="78018" x="4935538" y="2693988"/>
          <p14:tracePt t="78031" x="4987925" y="2693988"/>
          <p14:tracePt t="78034" x="5003800" y="2693988"/>
          <p14:tracePt t="78048" x="5029200" y="2693988"/>
          <p14:tracePt t="78065" x="5046663" y="2693988"/>
          <p14:tracePt t="78116" x="5054600" y="2686050"/>
          <p14:tracePt t="78272" x="5054600" y="2676525"/>
          <p14:tracePt t="78306" x="5046663" y="2676525"/>
          <p14:tracePt t="78313" x="5029200" y="2676525"/>
          <p14:tracePt t="78319" x="4995863" y="2676525"/>
          <p14:tracePt t="78331" x="4945063" y="2676525"/>
          <p14:tracePt t="78347" x="4826000" y="2676525"/>
          <p14:tracePt t="78364" x="4681538" y="2676525"/>
          <p14:tracePt t="78381" x="4486275" y="2676525"/>
          <p14:tracePt t="78384" x="4435475" y="2676525"/>
          <p14:tracePt t="78387" x="4384675" y="2676525"/>
          <p14:tracePt t="78397" x="4291013" y="2676525"/>
          <p14:tracePt t="78400" x="4240213" y="2676525"/>
          <p14:tracePt t="78414" x="4060825" y="2676525"/>
          <p14:tracePt t="78431" x="3900488" y="2676525"/>
          <p14:tracePt t="78434" x="3857625" y="2676525"/>
          <p14:tracePt t="78447" x="3721100" y="2693988"/>
          <p14:tracePt t="78450" x="3662363" y="2701925"/>
          <p14:tracePt t="78452" x="3611563" y="2711450"/>
          <p14:tracePt t="78465" x="3475038" y="2762250"/>
          <p14:tracePt t="78481" x="3287713" y="2795588"/>
          <p14:tracePt t="78498" x="3143250" y="2838450"/>
          <p14:tracePt t="78515" x="2998788" y="2906713"/>
          <p14:tracePt t="78531" x="2947988" y="2932113"/>
          <p14:tracePt t="78548" x="2889250" y="2974975"/>
          <p14:tracePt t="78565" x="2863850" y="3033713"/>
          <p14:tracePt t="78569" x="2854325" y="3059113"/>
          <p14:tracePt t="78572" x="2854325" y="3076575"/>
          <p14:tracePt t="78574" x="2854325" y="3094038"/>
          <p14:tracePt t="78580" x="2854325" y="3119438"/>
          <p14:tracePt t="78607" x="2854325" y="3254375"/>
          <p14:tracePt t="78610" x="2871788" y="3271838"/>
          <p14:tracePt t="78613" x="2889250" y="3297238"/>
          <p14:tracePt t="78619" x="2922588" y="3348038"/>
          <p14:tracePt t="78631" x="2982913" y="3433763"/>
          <p14:tracePt t="78634" x="3008313" y="3475038"/>
          <p14:tracePt t="78647" x="3109913" y="3578225"/>
          <p14:tracePt t="78650" x="3160713" y="3611563"/>
          <p14:tracePt t="78652" x="3194050" y="3636963"/>
          <p14:tracePt t="78665" x="3330575" y="3722688"/>
          <p14:tracePt t="78681" x="3492500" y="3841750"/>
          <p14:tracePt t="78697" x="3611563" y="3917950"/>
          <p14:tracePt t="78714" x="3756025" y="3968750"/>
          <p14:tracePt t="78731" x="3908425" y="3986213"/>
          <p14:tracePt t="78747" x="4027488" y="3986213"/>
          <p14:tracePt t="78764" x="4162425" y="3951288"/>
          <p14:tracePt t="78781" x="4332288" y="3867150"/>
          <p14:tracePt t="78784" x="4349750" y="3841750"/>
          <p14:tracePt t="78796" x="4476750" y="3730625"/>
          <p14:tracePt t="78815" x="4646613" y="3578225"/>
          <p14:tracePt t="78831" x="4724400" y="3484563"/>
          <p14:tracePt t="78834" x="4740275" y="3459163"/>
          <p14:tracePt t="78847" x="4791075" y="3390900"/>
          <p14:tracePt t="78850" x="4800600" y="3365500"/>
          <p14:tracePt t="78866" x="4833938" y="3221038"/>
          <p14:tracePt t="78882" x="4843463" y="3025775"/>
          <p14:tracePt t="78897" x="4843463" y="2906713"/>
          <p14:tracePt t="78900" x="4843463" y="2881313"/>
          <p14:tracePt t="78904" x="4826000" y="2838450"/>
          <p14:tracePt t="78905" x="4800600" y="2795588"/>
          <p14:tracePt t="78913" x="4791075" y="2770188"/>
          <p14:tracePt t="78932" x="4689475" y="2693988"/>
          <p14:tracePt t="78947" x="4630738" y="2660650"/>
          <p14:tracePt t="78949" x="4587875" y="2651125"/>
          <p14:tracePt t="78964" x="4375150" y="2608263"/>
          <p14:tracePt t="78981" x="4162425" y="2582863"/>
          <p14:tracePt t="78984" x="4121150" y="2582863"/>
          <p14:tracePt t="78987" x="4078288" y="2582863"/>
          <p14:tracePt t="78997" x="4002088" y="2582863"/>
          <p14:tracePt t="79014" x="3857625" y="2592388"/>
          <p14:tracePt t="79016" x="3840163" y="2600325"/>
          <p14:tracePt t="79030" x="3763963" y="2617788"/>
          <p14:tracePt t="79047" x="3738563" y="2651125"/>
          <p14:tracePt t="79051" x="3729038" y="2660650"/>
          <p14:tracePt t="79053" x="3721100" y="2676525"/>
          <p14:tracePt t="79064" x="3703638" y="2693988"/>
          <p14:tracePt t="79066" x="3687763" y="2711450"/>
          <p14:tracePt t="79080" x="3662363" y="2787650"/>
          <p14:tracePt t="79081" x="3652838" y="2813050"/>
          <p14:tracePt t="79097" x="3636963" y="2914650"/>
          <p14:tracePt t="79113" x="3636963" y="3025775"/>
          <p14:tracePt t="79131" x="3746500" y="3186113"/>
          <p14:tracePt t="79148" x="3890963" y="3289300"/>
          <p14:tracePt t="79164" x="4095750" y="3373438"/>
          <p14:tracePt t="79181" x="4332288" y="3433763"/>
          <p14:tracePt t="79184" x="4392613" y="3449638"/>
          <p14:tracePt t="79197" x="4587875" y="3492500"/>
          <p14:tracePt t="79200" x="4664075" y="3492500"/>
          <p14:tracePt t="79214" x="4833938" y="3492500"/>
          <p14:tracePt t="79216" x="4902200" y="3492500"/>
          <p14:tracePt t="79230" x="5157788" y="3467100"/>
          <p14:tracePt t="79247" x="5360988" y="3373438"/>
          <p14:tracePt t="79250" x="5411788" y="3340100"/>
          <p14:tracePt t="79264" x="5538788" y="3238500"/>
          <p14:tracePt t="79267" x="5573713" y="3203575"/>
          <p14:tracePt t="79281" x="5751513" y="3051175"/>
          <p14:tracePt t="79297" x="5862638" y="2914650"/>
          <p14:tracePt t="79313" x="5921375" y="2770188"/>
          <p14:tracePt t="79331" x="5946775" y="2617788"/>
          <p14:tracePt t="79347" x="5930900" y="2566988"/>
          <p14:tracePt t="79364" x="5880100" y="2532063"/>
          <p14:tracePt t="79368" x="5870575" y="2532063"/>
          <p14:tracePt t="79371" x="5845175" y="2516188"/>
          <p14:tracePt t="79380" x="5819775" y="2498725"/>
          <p14:tracePt t="79397" x="5675313" y="2463800"/>
          <p14:tracePt t="79400" x="5624513" y="2447925"/>
          <p14:tracePt t="79413" x="5480050" y="2413000"/>
          <p14:tracePt t="79415" x="5429250" y="2413000"/>
          <p14:tracePt t="79431" x="5241925" y="2413000"/>
          <p14:tracePt t="79434" x="5199063" y="2413000"/>
          <p14:tracePt t="79447" x="5106988" y="2413000"/>
          <p14:tracePt t="79450" x="5072063" y="2413000"/>
          <p14:tracePt t="79463" x="5029200" y="2405063"/>
          <p14:tracePt t="79466" x="5021263" y="2405063"/>
          <p14:tracePt t="79481" x="4987925" y="2413000"/>
          <p14:tracePt t="79497" x="4970463" y="2438400"/>
          <p14:tracePt t="79514" x="4935538" y="2463800"/>
          <p14:tracePt t="79530" x="4919663" y="2506663"/>
          <p14:tracePt t="79548" x="4868863" y="2617788"/>
          <p14:tracePt t="79564" x="4851400" y="2676525"/>
          <p14:tracePt t="79568" x="4851400" y="2701925"/>
          <p14:tracePt t="79571" x="4851400" y="2727325"/>
          <p14:tracePt t="79580" x="4868863" y="2762250"/>
          <p14:tracePt t="79597" x="4953000" y="2863850"/>
          <p14:tracePt t="79600" x="4978400" y="2881313"/>
          <p14:tracePt t="79613" x="5046663" y="2922588"/>
          <p14:tracePt t="79616" x="5080000" y="2940050"/>
          <p14:tracePt t="79631" x="5199063" y="2982913"/>
          <p14:tracePt t="79652" x="5335588" y="3008313"/>
          <p14:tracePt t="79657" x="5360988" y="3008313"/>
          <p14:tracePt t="79666" x="5437188" y="3008313"/>
          <p14:tracePt t="79670" x="5454650" y="3008313"/>
          <p14:tracePt t="79680" x="5487988" y="3008313"/>
          <p14:tracePt t="79682" x="5505450" y="3008313"/>
          <p14:tracePt t="79696" x="5538788" y="3000375"/>
          <p14:tracePt t="79698" x="5548313" y="2990850"/>
          <p14:tracePt t="79713" x="5599113" y="2965450"/>
          <p14:tracePt t="79730" x="5632450" y="2940050"/>
          <p14:tracePt t="79747" x="5692775" y="2881313"/>
          <p14:tracePt t="79763" x="5751513" y="2830513"/>
          <p14:tracePt t="79780" x="5802313" y="2770188"/>
          <p14:tracePt t="79797" x="5827713" y="2727325"/>
          <p14:tracePt t="79800" x="5837238" y="2719388"/>
          <p14:tracePt t="79814" x="5845175" y="2701925"/>
          <p14:tracePt t="79831" x="5853113" y="2693988"/>
          <p14:tracePt t="81472" x="5827713" y="2643188"/>
          <p14:tracePt t="81476" x="5794375" y="2617788"/>
          <p14:tracePt t="81483" x="5683250" y="2566988"/>
          <p14:tracePt t="81498" x="5446713" y="2463800"/>
          <p14:tracePt t="81502" x="5378450" y="2438400"/>
          <p14:tracePt t="81513" x="5148263" y="2379663"/>
          <p14:tracePt t="81517" x="5080000" y="2371725"/>
          <p14:tracePt t="81519" x="5003800" y="2344738"/>
          <p14:tracePt t="81529" x="4843463" y="2328863"/>
          <p14:tracePt t="81545" x="4562475" y="2268538"/>
          <p14:tracePt t="81548" x="4503738" y="2268538"/>
          <p14:tracePt t="81551" x="4451350" y="2268538"/>
          <p14:tracePt t="81563" x="4367213" y="2227263"/>
          <p14:tracePt t="81579" x="4240213" y="2227263"/>
          <p14:tracePt t="81595" x="3992563" y="2293938"/>
          <p14:tracePt t="81613" x="3586163" y="2438400"/>
          <p14:tracePt t="81629" x="3211513" y="2549525"/>
          <p14:tracePt t="81646" x="2922588" y="2727325"/>
          <p14:tracePt t="81663" x="2684463" y="2871788"/>
          <p14:tracePt t="81666" x="2651125" y="2897188"/>
          <p14:tracePt t="81670" x="2608263" y="2922588"/>
          <p14:tracePt t="81679" x="2549525" y="2965450"/>
          <p14:tracePt t="81695" x="2497138" y="3033713"/>
          <p14:tracePt t="81698" x="2489200" y="3041650"/>
          <p14:tracePt t="81701" x="2489200" y="3059113"/>
          <p14:tracePt t="81712" x="2489200" y="3094038"/>
          <p14:tracePt t="81729" x="2497138" y="3178175"/>
          <p14:tracePt t="81745" x="2557463" y="3271838"/>
          <p14:tracePt t="81763" x="2719388" y="3433763"/>
          <p14:tracePt t="81779" x="2828925" y="3552825"/>
          <p14:tracePt t="81782" x="2879725" y="3586163"/>
          <p14:tracePt t="81796" x="3084513" y="3722688"/>
          <p14:tracePt t="81814" x="3270250" y="3806825"/>
          <p14:tracePt t="81830" x="3441700" y="3857625"/>
          <p14:tracePt t="81834" x="3475038" y="3867150"/>
          <p14:tracePt t="81837" x="3508375" y="3867150"/>
          <p14:tracePt t="81845" x="3559175" y="3883025"/>
          <p14:tracePt t="81862" x="3678238" y="3883025"/>
          <p14:tracePt t="81879" x="3814763" y="3883025"/>
          <p14:tracePt t="81882" x="3848100" y="3883025"/>
          <p14:tracePt t="81885" x="3890963" y="3883025"/>
          <p14:tracePt t="81898" x="3976688" y="3883025"/>
          <p14:tracePt t="81899" x="4035425" y="3883025"/>
          <p14:tracePt t="81917" x="4256088" y="3857625"/>
          <p14:tracePt t="81924" x="4349750" y="3841750"/>
          <p14:tracePt t="81930" x="4392613" y="3832225"/>
          <p14:tracePt t="81934" x="4476750" y="3816350"/>
          <p14:tracePt t="81938" x="4503738" y="3806825"/>
          <p14:tracePt t="81939" x="4554538" y="3798888"/>
          <p14:tracePt t="81942" x="4587875" y="3790950"/>
          <p14:tracePt t="81948" x="4613275" y="3781425"/>
          <p14:tracePt t="81963" x="4689475" y="3730625"/>
          <p14:tracePt t="81979" x="4740275" y="3679825"/>
          <p14:tracePt t="81995" x="4775200" y="3636963"/>
          <p14:tracePt t="81998" x="4783138" y="3619500"/>
          <p14:tracePt t="82012" x="4826000" y="3535363"/>
          <p14:tracePt t="82029" x="4859338" y="3398838"/>
          <p14:tracePt t="82032" x="4868863" y="3373438"/>
          <p14:tracePt t="82045" x="4894263" y="3254375"/>
          <p14:tracePt t="82046" x="4902200" y="3238500"/>
          <p14:tracePt t="82061" x="4902200" y="3144838"/>
          <p14:tracePt t="82079" x="4894263" y="3101975"/>
          <p14:tracePt t="82082" x="4868863" y="3076575"/>
          <p14:tracePt t="82095" x="4843463" y="3051175"/>
          <p14:tracePt t="82098" x="4843463" y="3041650"/>
          <p14:tracePt t="82112" x="4791075" y="3016250"/>
          <p14:tracePt t="82114" x="4775200" y="3016250"/>
          <p14:tracePt t="82130" x="4706938" y="2982913"/>
          <p14:tracePt t="82145" x="4605338" y="2957513"/>
          <p14:tracePt t="82163" x="4443413" y="2922588"/>
          <p14:tracePt t="82180" x="4256088" y="2881313"/>
          <p14:tracePt t="82195" x="4086225" y="2855913"/>
          <p14:tracePt t="82212" x="4002088" y="2855913"/>
          <p14:tracePt t="82215" x="3976688" y="2855913"/>
          <p14:tracePt t="82217" x="3941763" y="2855913"/>
          <p14:tracePt t="82229" x="3865563" y="2855913"/>
          <p14:tracePt t="82232" x="3840163" y="2855913"/>
          <p14:tracePt t="82235" x="3789363" y="2863850"/>
          <p14:tracePt t="82245" x="3695700" y="2881313"/>
          <p14:tracePt t="82248" x="3652838" y="2906713"/>
          <p14:tracePt t="82261" x="3508375" y="2932113"/>
          <p14:tracePt t="82264" x="3475038" y="2940050"/>
          <p14:tracePt t="82278" x="3348038" y="2982913"/>
          <p14:tracePt t="82295" x="3262313" y="3016250"/>
          <p14:tracePt t="82298" x="3244850" y="3025775"/>
          <p14:tracePt t="82312" x="3211513" y="3051175"/>
          <p14:tracePt t="82329" x="3194050" y="3067050"/>
          <p14:tracePt t="82345" x="3186113" y="3094038"/>
          <p14:tracePt t="82363" x="3168650" y="3152775"/>
          <p14:tracePt t="82381" x="3168650" y="3211513"/>
          <p14:tracePt t="82384" x="3178175" y="3221038"/>
          <p14:tracePt t="82387" x="3194050" y="3238500"/>
          <p14:tracePt t="82395" x="3203575" y="3263900"/>
          <p14:tracePt t="82397" x="3219450" y="3279775"/>
          <p14:tracePt t="82399" x="3236913" y="3297238"/>
          <p14:tracePt t="82412" x="3297238" y="3355975"/>
          <p14:tracePt t="82415" x="3322638" y="3382963"/>
          <p14:tracePt t="82428" x="3398838" y="3433763"/>
          <p14:tracePt t="82445" x="3525838" y="3492500"/>
          <p14:tracePt t="82448" x="3551238" y="3502025"/>
          <p14:tracePt t="82462" x="3687763" y="3552825"/>
          <p14:tracePt t="82478" x="3865563" y="3603625"/>
          <p14:tracePt t="82495" x="4129088" y="3662363"/>
          <p14:tracePt t="82498" x="4205288" y="3687763"/>
          <p14:tracePt t="82500" x="4281488" y="3705225"/>
          <p14:tracePt t="82513" x="4519613" y="3756025"/>
          <p14:tracePt t="82529" x="4791075" y="3790950"/>
          <p14:tracePt t="82545" x="4995863" y="3790950"/>
          <p14:tracePt t="82562" x="5140325" y="3790950"/>
          <p14:tracePt t="82565" x="5157788" y="3790950"/>
          <p14:tracePt t="82579" x="5267325" y="3763963"/>
          <p14:tracePt t="82595" x="5368925" y="3730625"/>
          <p14:tracePt t="82611" x="5462588" y="3654425"/>
          <p14:tracePt t="82628" x="5548313" y="3594100"/>
          <p14:tracePt t="82645" x="5641975" y="3509963"/>
          <p14:tracePt t="82648" x="5667375" y="3484563"/>
          <p14:tracePt t="82661" x="5751513" y="3382963"/>
          <p14:tracePt t="82678" x="5819775" y="3279775"/>
          <p14:tracePt t="82695" x="5862638" y="3195638"/>
          <p14:tracePt t="82698" x="5870575" y="3178175"/>
          <p14:tracePt t="82711" x="5895975" y="3127375"/>
          <p14:tracePt t="82715" x="5905500" y="3109913"/>
          <p14:tracePt t="82717" x="5905500" y="3101975"/>
          <p14:tracePt t="82729" x="5913438" y="3067050"/>
          <p14:tracePt t="82745" x="5913438" y="3041650"/>
          <p14:tracePt t="82761" x="5913438" y="3025775"/>
          <p14:tracePt t="82779" x="5913438" y="2982913"/>
          <p14:tracePt t="82795" x="5888038" y="2957513"/>
          <p14:tracePt t="82812" x="5845175" y="2932113"/>
          <p14:tracePt t="82829" x="5786438" y="2906713"/>
          <p14:tracePt t="82832" x="5761038" y="2906713"/>
          <p14:tracePt t="82835" x="5751513" y="2906713"/>
          <p14:tracePt t="82845" x="5718175" y="2889250"/>
          <p14:tracePt t="82848" x="5700713" y="2889250"/>
          <p14:tracePt t="82861" x="5657850" y="2871788"/>
          <p14:tracePt t="82864" x="5632450" y="2871788"/>
          <p14:tracePt t="82865" x="5607050" y="2855913"/>
          <p14:tracePt t="82878" x="5581650" y="2855913"/>
          <p14:tracePt t="82894" x="5513388" y="2855913"/>
          <p14:tracePt t="82911" x="5446713" y="2863850"/>
          <p14:tracePt t="82914" x="5429250" y="2863850"/>
          <p14:tracePt t="82916" x="5421313" y="2871788"/>
          <p14:tracePt t="82932" x="5394325" y="2881313"/>
          <p14:tracePt t="82941" x="5378450" y="2881313"/>
          <p14:tracePt t="82945" x="5368925" y="2889250"/>
          <p14:tracePt t="82954" x="5353050" y="2897188"/>
          <p14:tracePt t="82961" x="5343525" y="2897188"/>
          <p14:tracePt t="82977" x="5327650" y="2922588"/>
          <p14:tracePt t="82995" x="5302250" y="2949575"/>
          <p14:tracePt t="83011" x="5292725" y="2965450"/>
          <p14:tracePt t="83028" x="5284788" y="2982913"/>
          <p14:tracePt t="83045" x="5276850" y="2990850"/>
          <p14:tracePt t="83049" x="5276850" y="3000375"/>
          <p14:tracePt t="83063" x="5276850" y="3016250"/>
          <p14:tracePt t="83242" x="5276850" y="3033713"/>
          <p14:tracePt t="83249" x="5276850" y="3041650"/>
          <p14:tracePt t="83254" x="5284788" y="3041650"/>
          <p14:tracePt t="83279" x="5292725" y="3059113"/>
          <p14:tracePt t="83297" x="5302250" y="3059113"/>
          <p14:tracePt t="83314" x="5310188" y="3076575"/>
          <p14:tracePt t="83333" x="5318125" y="3076575"/>
          <p14:tracePt t="83353" x="5335588" y="3076575"/>
          <p14:tracePt t="83361" x="5335588" y="3084513"/>
          <p14:tracePt t="83378" x="5343525" y="3084513"/>
          <p14:tracePt t="83395" x="5353050" y="3084513"/>
          <p14:tracePt t="83398" x="5360988" y="3094038"/>
          <p14:tracePt t="83401" x="5368925" y="3094038"/>
          <p14:tracePt t="83417" x="5378450" y="3094038"/>
          <p14:tracePt t="83432" x="5386388" y="3101975"/>
          <p14:tracePt t="83451" x="5403850" y="3101975"/>
          <p14:tracePt t="83464" x="5411788" y="3101975"/>
          <p14:tracePt t="83479" x="5421313" y="3101975"/>
          <p14:tracePt t="83501" x="5429250" y="3101975"/>
          <p14:tracePt t="83520" x="5437188" y="3101975"/>
          <p14:tracePt t="83557" x="5446713" y="3101975"/>
          <p14:tracePt t="83590" x="5462588" y="3101975"/>
          <p14:tracePt t="83627" x="5480050" y="3101975"/>
          <p14:tracePt t="83650" x="5487988" y="3101975"/>
          <p14:tracePt t="83676" x="5497513" y="3101975"/>
          <p14:tracePt t="83693" x="5505450" y="3101975"/>
          <p14:tracePt t="83717" x="5513388" y="3101975"/>
          <p14:tracePt t="83729" x="5522913" y="3101975"/>
          <p14:tracePt t="83796" x="5530850" y="3101975"/>
          <p14:tracePt t="83980" x="5530850" y="3109913"/>
          <p14:tracePt t="83991" x="5497513" y="3119438"/>
          <p14:tracePt t="84003" x="5462588" y="3135313"/>
          <p14:tracePt t="84011" x="5421313" y="3144838"/>
          <p14:tracePt t="84014" x="5403850" y="3144838"/>
          <p14:tracePt t="84016" x="5394325" y="3144838"/>
          <p14:tracePt t="84027" x="5335588" y="3152775"/>
          <p14:tracePt t="84029" x="5302250" y="3160713"/>
          <p14:tracePt t="84044" x="5191125" y="3186113"/>
          <p14:tracePt t="84061" x="5097463" y="3211513"/>
          <p14:tracePt t="84077" x="4995863" y="3238500"/>
          <p14:tracePt t="84080" x="4970463" y="3246438"/>
          <p14:tracePt t="84095" x="4843463" y="3263900"/>
          <p14:tracePt t="84111" x="4646613" y="3314700"/>
          <p14:tracePt t="84127" x="4400550" y="3373438"/>
          <p14:tracePt t="84144" x="4187825" y="3433763"/>
          <p14:tracePt t="84146" x="4146550" y="3441700"/>
          <p14:tracePt t="84161" x="3976688" y="3475038"/>
          <p14:tracePt t="84177" x="3883025" y="3502025"/>
          <p14:tracePt t="84194" x="3797300" y="3527425"/>
          <p14:tracePt t="84211" x="3746500" y="3543300"/>
          <p14:tracePt t="84214" x="3738563" y="3552825"/>
          <p14:tracePt t="84217" x="3721100" y="3560763"/>
          <p14:tracePt t="84227" x="3678238" y="3586163"/>
          <p14:tracePt t="84244" x="3619500" y="3646488"/>
          <p14:tracePt t="84261" x="3559175" y="3687763"/>
          <p14:tracePt t="84277" x="3508375" y="3730625"/>
          <p14:tracePt t="84280" x="3500438" y="3730625"/>
          <p14:tracePt t="84294" x="3475038" y="3763963"/>
          <p14:tracePt t="84296" x="3467100" y="3773488"/>
          <p14:tracePt t="84312" x="3414713" y="3824288"/>
          <p14:tracePt t="84327" x="3363913" y="3883025"/>
          <p14:tracePt t="84344" x="3338513" y="3925888"/>
          <p14:tracePt t="84347" x="3330575" y="3943350"/>
          <p14:tracePt t="84362" x="3297238" y="4037013"/>
          <p14:tracePt t="84366" x="3287713" y="4062413"/>
          <p14:tracePt t="84378" x="3262313" y="4146550"/>
          <p14:tracePt t="84383" x="3254375" y="4171950"/>
          <p14:tracePt t="84385" x="3244850" y="4197350"/>
          <p14:tracePt t="84393" x="3228975" y="4265613"/>
          <p14:tracePt t="84410" x="3228975" y="4402138"/>
          <p14:tracePt t="84427" x="3228975" y="4513263"/>
          <p14:tracePt t="84430" x="3228975" y="4546600"/>
          <p14:tracePt t="84443" x="3254375" y="4640263"/>
          <p14:tracePt t="84446" x="3262313" y="4673600"/>
          <p14:tracePt t="84448" x="3270250" y="4699000"/>
          <p14:tracePt t="84460" x="3297238" y="4784725"/>
          <p14:tracePt t="84477" x="3330575" y="4878388"/>
          <p14:tracePt t="84480" x="3338513" y="4894263"/>
          <p14:tracePt t="84482" x="3355975" y="4911725"/>
          <p14:tracePt t="84495" x="3389313" y="4954588"/>
          <p14:tracePt t="84511" x="3449638" y="4997450"/>
          <p14:tracePt t="84527" x="3517900" y="5038725"/>
          <p14:tracePt t="84544" x="3611563" y="5064125"/>
          <p14:tracePt t="84562" x="3729038" y="5116513"/>
          <p14:tracePt t="84578" x="3832225" y="5141913"/>
          <p14:tracePt t="84582" x="3848100" y="5141913"/>
          <p14:tracePt t="84585" x="3873500" y="5141913"/>
          <p14:tracePt t="84593" x="3916363" y="5149850"/>
          <p14:tracePt t="84616" x="4035425" y="5149850"/>
          <p14:tracePt t="84621" x="4052888" y="5149850"/>
          <p14:tracePt t="84629" x="4111625" y="5149850"/>
          <p14:tracePt t="84644" x="4197350" y="5149850"/>
          <p14:tracePt t="84647" x="4240213" y="5149850"/>
          <p14:tracePt t="84660" x="4384675" y="5149850"/>
          <p14:tracePt t="84677" x="4486275" y="5132388"/>
          <p14:tracePt t="84680" x="4494213" y="5124450"/>
          <p14:tracePt t="84683" x="4529138" y="5124450"/>
          <p14:tracePt t="84694" x="4579938" y="5106988"/>
          <p14:tracePt t="84696" x="4587875" y="5091113"/>
          <p14:tracePt t="84711" x="4656138" y="5064125"/>
          <p14:tracePt t="84727" x="4699000" y="5030788"/>
          <p14:tracePt t="84743" x="4732338" y="4979988"/>
          <p14:tracePt t="84761" x="4783138" y="4878388"/>
          <p14:tracePt t="84777" x="4833938" y="4784725"/>
          <p14:tracePt t="84793" x="4859338" y="4708525"/>
          <p14:tracePt t="84810" x="4876800" y="4630738"/>
          <p14:tracePt t="84827" x="4876800" y="4538663"/>
          <p14:tracePt t="84830" x="4876800" y="4521200"/>
          <p14:tracePt t="84844" x="4876800" y="4478338"/>
          <p14:tracePt t="84847" x="4868863" y="4460875"/>
          <p14:tracePt t="84860" x="4859338" y="4427538"/>
          <p14:tracePt t="84877" x="4833938" y="4384675"/>
          <p14:tracePt t="84880" x="4826000" y="4384675"/>
          <p14:tracePt t="84883" x="4818063" y="4376738"/>
          <p14:tracePt t="84893" x="4800600" y="4359275"/>
          <p14:tracePt t="84897" x="4783138" y="4359275"/>
          <p14:tracePt t="84898" x="4783138" y="4351338"/>
          <p14:tracePt t="84910" x="4732338" y="4325938"/>
          <p14:tracePt t="84927" x="4673600" y="4291013"/>
          <p14:tracePt t="84943" x="4613275" y="4275138"/>
          <p14:tracePt t="84945" x="4570413" y="4275138"/>
          <p14:tracePt t="84960" x="4451350" y="4257675"/>
          <p14:tracePt t="84977" x="4306888" y="4240213"/>
          <p14:tracePt t="84993" x="4146550" y="4240213"/>
          <p14:tracePt t="85010" x="4010025" y="4240213"/>
          <p14:tracePt t="85027" x="3908425" y="4240213"/>
          <p14:tracePt t="85030" x="3890963" y="4240213"/>
          <p14:tracePt t="85043" x="3873500" y="4240213"/>
          <p14:tracePt t="85046" x="3857625" y="4240213"/>
          <p14:tracePt t="85048" x="3848100" y="4240213"/>
          <p14:tracePt t="85060" x="3822700" y="4240213"/>
          <p14:tracePt t="85062" x="3806825" y="4240213"/>
          <p14:tracePt t="85077" x="3771900" y="4240213"/>
          <p14:tracePt t="85080" x="3763963" y="4240213"/>
          <p14:tracePt t="85093" x="3729038" y="4249738"/>
          <p14:tracePt t="85096" x="3721100" y="4249738"/>
          <p14:tracePt t="85111" x="3687763" y="4283075"/>
          <p14:tracePt t="85127" x="3652838" y="4300538"/>
          <p14:tracePt t="85143" x="3619500" y="4333875"/>
          <p14:tracePt t="85160" x="3594100" y="4359275"/>
          <p14:tracePt t="85177" x="3586163" y="4376738"/>
          <p14:tracePt t="85180" x="3586163" y="4394200"/>
          <p14:tracePt t="85183" x="3576638" y="4394200"/>
          <p14:tracePt t="85193" x="3576638" y="4410075"/>
          <p14:tracePt t="85195" x="3576638" y="4427538"/>
          <p14:tracePt t="85209" x="3576638" y="4486275"/>
          <p14:tracePt t="85227" x="3652838" y="4640263"/>
          <p14:tracePt t="85246" x="3721100" y="4759325"/>
          <p14:tracePt t="85261" x="3789363" y="4852988"/>
          <p14:tracePt t="85277" x="3848100" y="4954588"/>
          <p14:tracePt t="85293" x="3890963" y="4987925"/>
          <p14:tracePt t="85296" x="3916363" y="5005388"/>
          <p14:tracePt t="85311" x="4010025" y="5056188"/>
          <p14:tracePt t="85327" x="4086225" y="5106988"/>
          <p14:tracePt t="85343" x="4162425" y="5157788"/>
          <p14:tracePt t="85360" x="4248150" y="5175250"/>
          <p14:tracePt t="85377" x="4332288" y="5192713"/>
          <p14:tracePt t="85380" x="4349750" y="5192713"/>
          <p14:tracePt t="85383" x="4367213" y="5192713"/>
          <p14:tracePt t="85400" x="4435475" y="5192713"/>
          <p14:tracePt t="85404" x="4476750" y="5192713"/>
          <p14:tracePt t="85409" x="4494213" y="5192713"/>
          <p14:tracePt t="85410" x="4519613" y="5192713"/>
          <p14:tracePt t="85414" x="4537075" y="5192713"/>
          <p14:tracePt t="85426" x="4605338" y="5167313"/>
          <p14:tracePt t="85443" x="4673600" y="5141913"/>
          <p14:tracePt t="85446" x="4699000" y="5141913"/>
          <p14:tracePt t="85448" x="4724400" y="5132388"/>
          <p14:tracePt t="85460" x="4765675" y="5124450"/>
          <p14:tracePt t="85463" x="4800600" y="5116513"/>
          <p14:tracePt t="85478" x="4919663" y="5099050"/>
          <p14:tracePt t="85493" x="5046663" y="5056188"/>
          <p14:tracePt t="85510" x="5165725" y="5022850"/>
          <p14:tracePt t="85528" x="5292725" y="4987925"/>
          <p14:tracePt t="85550" x="5368925" y="4972050"/>
          <p14:tracePt t="85562" x="5411788" y="4962525"/>
          <p14:tracePt t="85565" x="5411788" y="4954588"/>
          <p14:tracePt t="85577" x="5446713" y="4937125"/>
          <p14:tracePt t="85580" x="5462588" y="4929188"/>
          <p14:tracePt t="85593" x="5530850" y="4878388"/>
          <p14:tracePt t="85596" x="5548313" y="4860925"/>
          <p14:tracePt t="85611" x="5641975" y="4802188"/>
          <p14:tracePt t="85626" x="5726113" y="4741863"/>
          <p14:tracePt t="85643" x="5819775" y="4683125"/>
          <p14:tracePt t="85646" x="5827713" y="4673600"/>
          <p14:tracePt t="85661" x="5880100" y="4630738"/>
          <p14:tracePt t="85677" x="5905500" y="4597400"/>
          <p14:tracePt t="85693" x="5921375" y="4579938"/>
          <p14:tracePt t="85711" x="5956300" y="4546600"/>
          <p14:tracePt t="85729" x="5981700" y="4529138"/>
          <p14:tracePt t="85744" x="5997575" y="4503738"/>
          <p14:tracePt t="85760" x="6015038" y="4486275"/>
          <p14:tracePt t="85778" x="6024563" y="4470400"/>
          <p14:tracePt t="85797" x="6049963" y="4452938"/>
          <p14:tracePt t="85812" x="6065838" y="4445000"/>
          <p14:tracePt t="85827" x="6065838" y="4427538"/>
          <p14:tracePt t="85831" x="6075363" y="4419600"/>
          <p14:tracePt t="85843" x="6083300" y="4410075"/>
          <p14:tracePt t="85846" x="6091238" y="4402138"/>
          <p14:tracePt t="85859" x="6091238" y="4394200"/>
          <p14:tracePt t="86691" x="6100763" y="4359275"/>
          <p14:tracePt t="86696" x="6108700" y="4351338"/>
          <p14:tracePt t="86700" x="6108700" y="4333875"/>
          <p14:tracePt t="86703" x="6116638" y="4325938"/>
          <p14:tracePt t="86710" x="6126163" y="4316413"/>
          <p14:tracePt t="86725" x="6142038" y="4291013"/>
          <p14:tracePt t="86742" x="6159500" y="4257675"/>
          <p14:tracePt t="86759" x="6184900" y="4240213"/>
          <p14:tracePt t="86763" x="6184900" y="4224338"/>
          <p14:tracePt t="86777" x="6194425" y="4206875"/>
          <p14:tracePt t="86793" x="6194425" y="4197350"/>
          <p14:tracePt t="86796" x="6194425" y="4189413"/>
          <p14:tracePt t="86810" x="6194425" y="4181475"/>
          <p14:tracePt t="86827" x="6194425" y="4164013"/>
          <p14:tracePt t="86844" x="6194425" y="4138613"/>
          <p14:tracePt t="86849" x="6194425" y="4130675"/>
          <p14:tracePt t="86853" x="6194425" y="4121150"/>
          <p14:tracePt t="86861" x="6194425" y="4113213"/>
          <p14:tracePt t="86876" x="6184900" y="4095750"/>
          <p14:tracePt t="86893" x="6167438" y="4079875"/>
          <p14:tracePt t="86909" x="6151563" y="4062413"/>
          <p14:tracePt t="86932" x="6108700" y="4027488"/>
          <p14:tracePt t="86936" x="6100763" y="4019550"/>
          <p14:tracePt t="86938" x="6091238" y="4019550"/>
          <p14:tracePt t="86942" x="6083300" y="4011613"/>
          <p14:tracePt t="86959" x="6024563" y="3986213"/>
          <p14:tracePt t="86962" x="6024563" y="3976688"/>
          <p14:tracePt t="86975" x="5989638" y="3960813"/>
          <p14:tracePt t="86993" x="5956300" y="3951288"/>
          <p14:tracePt t="86996" x="5930900" y="3935413"/>
          <p14:tracePt t="87008" x="5905500" y="3925888"/>
          <p14:tracePt t="87013" x="5895975" y="3925888"/>
          <p14:tracePt t="87031" x="5845175" y="3917950"/>
          <p14:tracePt t="87039" x="5811838" y="3908425"/>
          <p14:tracePt t="87042" x="5802313" y="3908425"/>
          <p14:tracePt t="87050" x="5751513" y="3908425"/>
          <p14:tracePt t="87059" x="5657850" y="3908425"/>
          <p14:tracePt t="87076" x="5522913" y="3908425"/>
          <p14:tracePt t="87093" x="5353050" y="3908425"/>
          <p14:tracePt t="87109" x="5292725" y="3900488"/>
          <p14:tracePt t="87126" x="5199063" y="3900488"/>
          <p14:tracePt t="87142" x="5114925" y="3900488"/>
          <p14:tracePt t="87159" x="5064125" y="3900488"/>
          <p14:tracePt t="87162" x="5046663" y="3900488"/>
          <p14:tracePt t="87175" x="4995863" y="3900488"/>
          <p14:tracePt t="87179" x="4978400" y="3900488"/>
          <p14:tracePt t="87180" x="4945063" y="3900488"/>
          <p14:tracePt t="87193" x="4851400" y="3900488"/>
          <p14:tracePt t="87196" x="4800600" y="3900488"/>
          <p14:tracePt t="87208" x="4706938" y="3917950"/>
          <p14:tracePt t="87225" x="4562475" y="3935413"/>
          <p14:tracePt t="87228" x="4545013" y="3943350"/>
          <p14:tracePt t="87243" x="4425950" y="3968750"/>
          <p14:tracePt t="87259" x="4367213" y="3976688"/>
          <p14:tracePt t="87275" x="4349750" y="3976688"/>
          <p14:tracePt t="87293" x="4332288" y="3976688"/>
          <p14:tracePt t="87298" x="4316413" y="3986213"/>
          <p14:tracePt t="87309" x="4298950" y="3994150"/>
          <p14:tracePt t="87325" x="4222750" y="4044950"/>
          <p14:tracePt t="87342" x="4121150" y="4121150"/>
          <p14:tracePt t="87359" x="4017963" y="4189413"/>
          <p14:tracePt t="87362" x="3992563" y="4206875"/>
          <p14:tracePt t="87365" x="3967163" y="4224338"/>
          <p14:tracePt t="87376" x="3933825" y="4265613"/>
          <p14:tracePt t="87378" x="3925888" y="4283075"/>
          <p14:tracePt t="87393" x="3873500" y="4333875"/>
          <p14:tracePt t="87409" x="3848100" y="4368800"/>
          <p14:tracePt t="87412" x="3840163" y="4376738"/>
          <p14:tracePt t="87425" x="3822700" y="4410075"/>
          <p14:tracePt t="87428" x="3822700" y="4427538"/>
          <p14:tracePt t="87430" x="3822700" y="4445000"/>
          <p14:tracePt t="87441" x="3822700" y="4486275"/>
          <p14:tracePt t="87444" x="3822700" y="4513263"/>
          <p14:tracePt t="87459" x="3822700" y="4589463"/>
          <p14:tracePt t="87475" x="3822700" y="4665663"/>
          <p14:tracePt t="87492" x="3848100" y="4716463"/>
          <p14:tracePt t="87495" x="3883025" y="4741863"/>
          <p14:tracePt t="87509" x="3933825" y="4810125"/>
          <p14:tracePt t="87525" x="3959225" y="4852988"/>
          <p14:tracePt t="87542" x="4010025" y="4894263"/>
          <p14:tracePt t="87558" x="4060825" y="4929188"/>
          <p14:tracePt t="87575" x="4129088" y="4979988"/>
          <p14:tracePt t="87578" x="4146550" y="4997450"/>
          <p14:tracePt t="87581" x="4154488" y="5005388"/>
          <p14:tracePt t="87593" x="4222750" y="5038725"/>
          <p14:tracePt t="87608" x="4316413" y="5099050"/>
          <p14:tracePt t="87625" x="4410075" y="5149850"/>
          <p14:tracePt t="87628" x="4435475" y="5157788"/>
          <p14:tracePt t="87643" x="4537075" y="5183188"/>
          <p14:tracePt t="87661" x="4621213" y="5226050"/>
          <p14:tracePt t="87676" x="4706938" y="5243513"/>
          <p14:tracePt t="87680" x="4724400" y="5243513"/>
          <p14:tracePt t="87693" x="4775200" y="5260975"/>
          <p14:tracePt t="87697" x="4800600" y="5268913"/>
          <p14:tracePt t="87701" x="4818063" y="5268913"/>
          <p14:tracePt t="87704" x="4826000" y="5268913"/>
          <p14:tracePt t="87705" x="4833938" y="5276850"/>
          <p14:tracePt t="87708" x="4851400" y="5286375"/>
          <p14:tracePt t="87725" x="4876800" y="5286375"/>
          <p14:tracePt t="87727" x="4884738" y="5286375"/>
          <p14:tracePt t="87741" x="4919663" y="5286375"/>
          <p14:tracePt t="87758" x="4978400" y="5286375"/>
          <p14:tracePt t="87775" x="5054600" y="5276850"/>
          <p14:tracePt t="87778" x="5080000" y="5276850"/>
          <p14:tracePt t="87781" x="5106988" y="5276850"/>
          <p14:tracePt t="87791" x="5132388" y="5268913"/>
          <p14:tracePt t="87794" x="5157788" y="5268913"/>
          <p14:tracePt t="87808" x="5216525" y="5251450"/>
          <p14:tracePt t="87825" x="5284788" y="5251450"/>
          <p14:tracePt t="87828" x="5292725" y="5251450"/>
          <p14:tracePt t="87842" x="5335588" y="5235575"/>
          <p14:tracePt t="87844" x="5353050" y="5235575"/>
          <p14:tracePt t="87859" x="5411788" y="5218113"/>
          <p14:tracePt t="87875" x="5497513" y="5192713"/>
          <p14:tracePt t="87891" x="5607050" y="5157788"/>
          <p14:tracePt t="87908" x="5743575" y="5124450"/>
          <p14:tracePt t="87925" x="5880100" y="5081588"/>
          <p14:tracePt t="87942" x="5972175" y="5030788"/>
          <p14:tracePt t="87946" x="5997575" y="5022850"/>
          <p14:tracePt t="87958" x="6057900" y="4997450"/>
          <p14:tracePt t="87975" x="6116638" y="4946650"/>
          <p14:tracePt t="87978" x="6134100" y="4937125"/>
          <p14:tracePt t="87981" x="6142038" y="4919663"/>
          <p14:tracePt t="87993" x="6202363" y="4878388"/>
          <p14:tracePt t="88009" x="6278563" y="4810125"/>
          <p14:tracePt t="88025" x="6329363" y="4724400"/>
          <p14:tracePt t="88028" x="6346825" y="4699000"/>
          <p14:tracePt t="88042" x="6397625" y="4630738"/>
          <p14:tracePt t="88045" x="6423025" y="4605338"/>
          <p14:tracePt t="88059" x="6473825" y="4529138"/>
          <p14:tracePt t="88076" x="6524625" y="4460875"/>
          <p14:tracePt t="88093" x="6584950" y="4394200"/>
          <p14:tracePt t="88097" x="6584950" y="4384675"/>
          <p14:tracePt t="88099" x="6584950" y="4376738"/>
          <p14:tracePt t="88107" x="6592888" y="4368800"/>
          <p14:tracePt t="88124" x="6626225" y="4316413"/>
          <p14:tracePt t="88141" x="6643688" y="4291013"/>
          <p14:tracePt t="88158" x="6669088" y="4232275"/>
          <p14:tracePt t="88175" x="6686550" y="4197350"/>
          <p14:tracePt t="88192" x="6694488" y="4181475"/>
          <p14:tracePt t="88209" x="6704013" y="4146550"/>
          <p14:tracePt t="88225" x="6711950" y="4121150"/>
          <p14:tracePt t="88242" x="6719888" y="4105275"/>
          <p14:tracePt t="88259" x="6729413" y="4062413"/>
          <p14:tracePt t="88276" x="6729413" y="4052888"/>
          <p14:tracePt t="88292" x="6729413" y="4037013"/>
          <p14:tracePt t="88309" x="6729413" y="4027488"/>
          <p14:tracePt t="92857" x="6704013" y="4011613"/>
          <p14:tracePt t="92863" x="6626225" y="3994150"/>
          <p14:tracePt t="92870" x="6592888" y="3976688"/>
          <p14:tracePt t="92874" x="6559550" y="3976688"/>
          <p14:tracePt t="92877" x="6534150" y="3968750"/>
          <p14:tracePt t="92880" x="6516688" y="3968750"/>
          <p14:tracePt t="92889" x="6465888" y="3968750"/>
          <p14:tracePt t="92905" x="6380163" y="3951288"/>
          <p14:tracePt t="92922" x="6338888" y="3943350"/>
          <p14:tracePt t="92939" x="6253163" y="3943350"/>
          <p14:tracePt t="92955" x="6134100" y="3951288"/>
          <p14:tracePt t="92971" x="6007100" y="3968750"/>
          <p14:tracePt t="92974" x="5964238" y="3986213"/>
          <p14:tracePt t="92989" x="5786438" y="4027488"/>
          <p14:tracePt t="92992" x="5743575" y="4044950"/>
          <p14:tracePt t="92995" x="5708650" y="4062413"/>
          <p14:tracePt t="93005" x="5641975" y="4079875"/>
          <p14:tracePt t="93008" x="5607050" y="4079875"/>
          <p14:tracePt t="93022" x="5548313" y="4087813"/>
          <p14:tracePt t="93024" x="5530850" y="4095750"/>
          <p14:tracePt t="93038" x="5487988" y="4113213"/>
          <p14:tracePt t="93055" x="5437188" y="4130675"/>
          <p14:tracePt t="93072" x="5386388" y="4171950"/>
          <p14:tracePt t="93089" x="5318125" y="4214813"/>
          <p14:tracePt t="93105" x="5249863" y="4275138"/>
          <p14:tracePt t="93122" x="5216525" y="4300538"/>
          <p14:tracePt t="93138" x="5183188" y="4333875"/>
          <p14:tracePt t="93155" x="5148263" y="4384675"/>
          <p14:tracePt t="93171" x="5132388" y="4427538"/>
          <p14:tracePt t="93173" x="5132388" y="4445000"/>
          <p14:tracePt t="93189" x="5106988" y="4538663"/>
          <p14:tracePt t="93192" x="5106988" y="4554538"/>
          <p14:tracePt t="93195" x="5106988" y="4589463"/>
          <p14:tracePt t="93205" x="5106988" y="4648200"/>
          <p14:tracePt t="93208" x="5106988" y="4673600"/>
          <p14:tracePt t="93221" x="5106988" y="4775200"/>
          <p14:tracePt t="93224" x="5106988" y="4810125"/>
          <p14:tracePt t="93226" x="5114925" y="4835525"/>
          <p14:tracePt t="93239" x="5132388" y="4929188"/>
          <p14:tracePt t="93261" x="5173663" y="5056188"/>
          <p14:tracePt t="93265" x="5199063" y="5073650"/>
          <p14:tracePt t="93273" x="5216525" y="5099050"/>
          <p14:tracePt t="93289" x="5241925" y="5116513"/>
          <p14:tracePt t="93306" x="5284788" y="5157788"/>
          <p14:tracePt t="93310" x="5292725" y="5175250"/>
          <p14:tracePt t="93321" x="5335588" y="5183188"/>
          <p14:tracePt t="93338" x="5378450" y="5200650"/>
          <p14:tracePt t="93355" x="5462588" y="5200650"/>
          <p14:tracePt t="93371" x="5556250" y="5192713"/>
          <p14:tracePt t="93388" x="5667375" y="5167313"/>
          <p14:tracePt t="93404" x="5776913" y="5132388"/>
          <p14:tracePt t="93421" x="5870575" y="5116513"/>
          <p14:tracePt t="93424" x="5895975" y="5106988"/>
          <p14:tracePt t="93426" x="5930900" y="5099050"/>
          <p14:tracePt t="93439" x="5997575" y="5081588"/>
          <p14:tracePt t="93455" x="6083300" y="5030788"/>
          <p14:tracePt t="93458" x="6100763" y="5022850"/>
          <p14:tracePt t="93471" x="6167438" y="4972050"/>
          <p14:tracePt t="93475" x="6194425" y="4954588"/>
          <p14:tracePt t="93489" x="6354763" y="4810125"/>
          <p14:tracePt t="93493" x="6372225" y="4792663"/>
          <p14:tracePt t="93505" x="6415088" y="4767263"/>
          <p14:tracePt t="93522" x="6448425" y="4733925"/>
          <p14:tracePt t="93538" x="6465888" y="4716463"/>
          <p14:tracePt t="93555" x="6499225" y="4683125"/>
          <p14:tracePt t="93572" x="6508750" y="4657725"/>
          <p14:tracePt t="93590" x="6524625" y="4640263"/>
          <p14:tracePt t="93593" x="6524625" y="4630738"/>
          <p14:tracePt t="93606" x="6534150" y="4622800"/>
          <p14:tracePt t="93609" x="6542088" y="4614863"/>
          <p14:tracePt t="104002" x="6465888" y="4605338"/>
          <p14:tracePt t="104006" x="6415088" y="4605338"/>
          <p14:tracePt t="104012" x="6227763" y="4605338"/>
          <p14:tracePt t="104017" x="6126163" y="4605338"/>
          <p14:tracePt t="104018" x="6015038" y="4605338"/>
          <p14:tracePt t="104022" x="5888038" y="4605338"/>
          <p14:tracePt t="104031" x="5657850" y="4630738"/>
          <p14:tracePt t="104048" x="5216525" y="4699000"/>
          <p14:tracePt t="104065" x="4800600" y="4784725"/>
          <p14:tracePt t="104081" x="4630738" y="4835525"/>
          <p14:tracePt t="104098" x="4519613" y="4843463"/>
          <p14:tracePt t="104115" x="4384675" y="4919663"/>
          <p14:tracePt t="104118" x="4341813" y="4954588"/>
          <p14:tracePt t="104131" x="4205288" y="5038725"/>
          <p14:tracePt t="104133" x="4154488" y="5073650"/>
          <p14:tracePt t="104151" x="3959225" y="5157788"/>
          <p14:tracePt t="104165" x="3789363" y="5260975"/>
          <p14:tracePt t="104168" x="3756025" y="5276850"/>
          <p14:tracePt t="104182" x="3670300" y="5337175"/>
          <p14:tracePt t="104184" x="3636963" y="5345113"/>
          <p14:tracePt t="104199" x="3551238" y="5395913"/>
          <p14:tracePt t="104215" x="3525838" y="5421313"/>
          <p14:tracePt t="104231" x="3441700" y="5481638"/>
          <p14:tracePt t="104248" x="3363913" y="5549900"/>
          <p14:tracePt t="104265" x="3322638" y="5575300"/>
          <p14:tracePt t="104282" x="3297238" y="5583238"/>
          <p14:tracePt t="104299" x="3262313" y="5600700"/>
          <p14:tracePt t="104302" x="3254375" y="5616575"/>
          <p14:tracePt t="104315" x="3168650" y="5676900"/>
          <p14:tracePt t="104319" x="3117850" y="5702300"/>
          <p14:tracePt t="104322" x="3049588" y="5745163"/>
          <p14:tracePt t="104331" x="2879725" y="5838825"/>
          <p14:tracePt t="104334" x="2795588" y="5880100"/>
          <p14:tracePt t="104349" x="2446338" y="6034088"/>
          <p14:tracePt t="104365" x="2149475" y="6153150"/>
          <p14:tracePt t="104368" x="2073275" y="6178550"/>
          <p14:tracePt t="104381" x="1920875" y="6194425"/>
          <p14:tracePt t="104385" x="1878013" y="6194425"/>
          <p14:tracePt t="104386" x="1843088" y="6194425"/>
          <p14:tracePt t="104398" x="1817688" y="6194425"/>
          <p14:tracePt t="104400" x="1809750" y="6194425"/>
          <p14:tracePt t="104451" x="1801813" y="6194425"/>
          <p14:tracePt t="104459" x="1792288" y="6194425"/>
          <p14:tracePt t="104474" x="1784350" y="6194425"/>
          <p14:tracePt t="104483" x="1776413" y="6194425"/>
          <p14:tracePt t="104487" x="1766888" y="6194425"/>
          <p14:tracePt t="104500" x="1758950" y="6194425"/>
          <p14:tracePt t="104518" x="1749425" y="6194425"/>
          <p14:tracePt t="104533" x="1741488" y="6194425"/>
          <p14:tracePt t="104553" x="1716088" y="6194425"/>
          <p14:tracePt t="104565" x="1682750" y="6178550"/>
          <p14:tracePt t="104582" x="1657350" y="6169025"/>
          <p14:tracePt t="104600" x="1614488" y="6161088"/>
          <p14:tracePt t="104604" x="1614488" y="6153150"/>
          <p14:tracePt t="104615" x="1597025" y="6135688"/>
          <p14:tracePt t="104631" x="1563688" y="6135688"/>
          <p14:tracePt t="104648" x="1538288" y="6110288"/>
          <p14:tracePt t="104665" x="1487488" y="6092825"/>
          <p14:tracePt t="104668" x="1470025" y="6092825"/>
          <p14:tracePt t="104681" x="1384300" y="6092825"/>
          <p14:tracePt t="104698" x="1231900" y="6092825"/>
          <p14:tracePt t="104702" x="1206500" y="6092825"/>
          <p14:tracePt t="104705" x="1181100" y="6092825"/>
          <p14:tracePt t="104715" x="1120775" y="6092825"/>
          <p14:tracePt t="104718" x="1112838" y="6084888"/>
          <p14:tracePt t="104731" x="1069975" y="6067425"/>
          <p14:tracePt t="104748" x="1054100" y="6067425"/>
          <p14:tracePt t="104764" x="1054100" y="6059488"/>
          <p14:tracePt t="105100" x="1062038" y="6059488"/>
          <p14:tracePt t="105107" x="1069975" y="6059488"/>
          <p14:tracePt t="105116" x="1079500" y="6059488"/>
          <p14:tracePt t="105119" x="1087438" y="6059488"/>
          <p14:tracePt t="105131" x="1104900" y="6059488"/>
          <p14:tracePt t="105134" x="1120775" y="6059488"/>
          <p14:tracePt t="105136" x="1130300" y="6059488"/>
          <p14:tracePt t="105148" x="1138238" y="6059488"/>
          <p14:tracePt t="105150" x="1147763" y="6049963"/>
          <p14:tracePt t="105164" x="1181100" y="6042025"/>
          <p14:tracePt t="105181" x="1214438" y="6042025"/>
          <p14:tracePt t="105198" x="1249363" y="6042025"/>
          <p14:tracePt t="105200" x="1257300" y="6042025"/>
          <p14:tracePt t="105214" x="1282700" y="6024563"/>
          <p14:tracePt t="105232" x="1333500" y="6016625"/>
          <p14:tracePt t="105248" x="1376363" y="6016625"/>
          <p14:tracePt t="105265" x="1409700" y="6016625"/>
          <p14:tracePt t="105269" x="1419225" y="6016625"/>
          <p14:tracePt t="105272" x="1427163" y="6016625"/>
          <p14:tracePt t="105275" x="1444625" y="6016625"/>
          <p14:tracePt t="105284" x="1462088" y="6016625"/>
          <p14:tracePt t="105297" x="1495425" y="6016625"/>
          <p14:tracePt t="105314" x="1528763" y="6016625"/>
          <p14:tracePt t="105331" x="1571625" y="6016625"/>
          <p14:tracePt t="105348" x="1622425" y="5999163"/>
          <p14:tracePt t="105351" x="1622425" y="5991225"/>
          <p14:tracePt t="105364" x="1657350" y="5991225"/>
          <p14:tracePt t="105383" x="1698625" y="5991225"/>
          <p14:tracePt t="105387" x="1708150" y="5991225"/>
          <p14:tracePt t="105391" x="1724025" y="5991225"/>
          <p14:tracePt t="105397" x="1741488" y="5991225"/>
          <p14:tracePt t="105399" x="1749425" y="5991225"/>
          <p14:tracePt t="105414" x="1843088" y="5973763"/>
          <p14:tracePt t="105415" x="1868488" y="5973763"/>
          <p14:tracePt t="105431" x="1997075" y="5973763"/>
          <p14:tracePt t="105447" x="2124075" y="5973763"/>
          <p14:tracePt t="105464" x="2251075" y="5973763"/>
          <p14:tracePt t="105480" x="2344738" y="5973763"/>
          <p14:tracePt t="105484" x="2370138" y="5973763"/>
          <p14:tracePt t="105497" x="2430463" y="5973763"/>
          <p14:tracePt t="105514" x="2489200" y="5973763"/>
          <p14:tracePt t="105531" x="2524125" y="5973763"/>
          <p14:tracePt t="105547" x="2557463" y="5973763"/>
          <p14:tracePt t="105550" x="2565400" y="5973763"/>
          <p14:tracePt t="105553" x="2582863" y="5973763"/>
          <p14:tracePt t="105564" x="2600325" y="5973763"/>
          <p14:tracePt t="105565" x="2616200" y="5973763"/>
          <p14:tracePt t="105581" x="2668588" y="5973763"/>
          <p14:tracePt t="105597" x="2735263" y="5957888"/>
          <p14:tracePt t="105601" x="2760663" y="5957888"/>
          <p14:tracePt t="105603" x="2770188" y="5957888"/>
          <p14:tracePt t="105614" x="2820988" y="5957888"/>
          <p14:tracePt t="105615" x="2838450" y="5957888"/>
          <p14:tracePt t="105631" x="2914650" y="5957888"/>
          <p14:tracePt t="105652" x="2922588" y="5957888"/>
          <p14:tracePt t="105664" x="2955925" y="5957888"/>
          <p14:tracePt t="105668" x="2965450" y="5957888"/>
          <p14:tracePt t="105681" x="3008313" y="5957888"/>
          <p14:tracePt t="105684" x="3024188" y="5957888"/>
          <p14:tracePt t="105697" x="3067050" y="5957888"/>
          <p14:tracePt t="105714" x="3100388" y="5957888"/>
          <p14:tracePt t="105731" x="3127375" y="5957888"/>
          <p14:tracePt t="105747" x="3160713" y="5957888"/>
          <p14:tracePt t="105750" x="3168650" y="5957888"/>
          <p14:tracePt t="105753" x="3178175" y="5957888"/>
          <p14:tracePt t="105764" x="3203575" y="5957888"/>
          <p14:tracePt t="105766" x="3228975" y="5957888"/>
          <p14:tracePt t="105781" x="3287713" y="5957888"/>
          <p14:tracePt t="105797" x="3348038" y="5957888"/>
          <p14:tracePt t="105800" x="3355975" y="5957888"/>
          <p14:tracePt t="105814" x="3389313" y="5957888"/>
          <p14:tracePt t="105831" x="3424238" y="5957888"/>
          <p14:tracePt t="105848" x="3457575" y="5957888"/>
          <p14:tracePt t="105864" x="3492500" y="5965825"/>
          <p14:tracePt t="105881" x="3517900" y="5973763"/>
          <p14:tracePt t="105885" x="3533775" y="5973763"/>
          <p14:tracePt t="105897" x="3551238" y="5983288"/>
          <p14:tracePt t="105914" x="3586163" y="5983288"/>
          <p14:tracePt t="105931" x="3627438" y="5983288"/>
          <p14:tracePt t="105933" x="3636963" y="5983288"/>
          <p14:tracePt t="105947" x="3678238" y="5983288"/>
          <p14:tracePt t="105965" x="3746500" y="5991225"/>
          <p14:tracePt t="105981" x="3797300" y="5999163"/>
          <p14:tracePt t="105998" x="3848100" y="5999163"/>
          <p14:tracePt t="106015" x="3908425" y="5999163"/>
          <p14:tracePt t="106032" x="3941763" y="5999163"/>
          <p14:tracePt t="106048" x="3976688" y="5999163"/>
          <p14:tracePt t="106052" x="3992563" y="5999163"/>
          <p14:tracePt t="106054" x="4002088" y="5999163"/>
          <p14:tracePt t="106063" x="4035425" y="5999163"/>
          <p14:tracePt t="106080" x="4121150" y="6008688"/>
          <p14:tracePt t="106097" x="4187825" y="6016625"/>
          <p14:tracePt t="106100" x="4214813" y="6024563"/>
          <p14:tracePt t="106113" x="4291013" y="6034088"/>
          <p14:tracePt t="106130" x="4341813" y="6034088"/>
          <p14:tracePt t="106147" x="4400550" y="6049963"/>
          <p14:tracePt t="106150" x="4410075" y="6049963"/>
          <p14:tracePt t="106153" x="4425950" y="6049963"/>
          <p14:tracePt t="106164" x="4443413" y="6049963"/>
          <p14:tracePt t="106166" x="4451350" y="6049963"/>
          <p14:tracePt t="106181" x="4486275" y="6049963"/>
          <p14:tracePt t="106197" x="4545013" y="6049963"/>
          <p14:tracePt t="106214" x="4579938" y="6049963"/>
          <p14:tracePt t="106216" x="4595813" y="6049963"/>
          <p14:tracePt t="106231" x="4638675" y="6049963"/>
          <p14:tracePt t="106247" x="4706938" y="6049963"/>
          <p14:tracePt t="106263" x="4757738" y="6049963"/>
          <p14:tracePt t="106281" x="4851400" y="6049963"/>
          <p14:tracePt t="106297" x="4970463" y="6049963"/>
          <p14:tracePt t="106301" x="4995863" y="6049963"/>
          <p14:tracePt t="106303" x="5029200" y="6049963"/>
          <p14:tracePt t="106313" x="5089525" y="6049963"/>
          <p14:tracePt t="106330" x="5173663" y="6049963"/>
          <p14:tracePt t="106347" x="5267325" y="6049963"/>
          <p14:tracePt t="106350" x="5292725" y="6049963"/>
          <p14:tracePt t="106364" x="5360988" y="6049963"/>
          <p14:tracePt t="106366" x="5378450" y="6049963"/>
          <p14:tracePt t="106380" x="5403850" y="6049963"/>
          <p14:tracePt t="106381" x="5421313" y="6049963"/>
          <p14:tracePt t="106397" x="5472113" y="6049963"/>
          <p14:tracePt t="106414" x="5522913" y="6049963"/>
          <p14:tracePt t="106416" x="5530850" y="6049963"/>
          <p14:tracePt t="106431" x="5565775" y="6034088"/>
          <p14:tracePt t="106447" x="5599113" y="6034088"/>
          <p14:tracePt t="106463" x="5616575" y="6034088"/>
          <p14:tracePt t="106480" x="5624513" y="6034088"/>
          <p14:tracePt t="106497" x="5632450" y="6024563"/>
          <p14:tracePt t="106501" x="5641975" y="6024563"/>
          <p14:tracePt t="106514" x="5657850" y="6024563"/>
          <p14:tracePt t="106546" x="5667375" y="6016625"/>
          <p14:tracePt t="106558" x="5675313" y="6008688"/>
          <p14:tracePt t="106613" x="5692775" y="6008688"/>
          <p14:tracePt t="106666" x="5700713" y="6008688"/>
          <p14:tracePt t="121047" x="5683250" y="6008688"/>
          <p14:tracePt t="121054" x="5641975" y="6008688"/>
          <p14:tracePt t="121061" x="5573713" y="6008688"/>
          <p14:tracePt t="121068" x="5505450" y="5991225"/>
          <p14:tracePt t="121073" x="5472113" y="5991225"/>
          <p14:tracePt t="121088" x="5353050" y="5991225"/>
          <p14:tracePt t="121090" x="5327650" y="5991225"/>
          <p14:tracePt t="121106" x="5183188" y="5991225"/>
          <p14:tracePt t="121121" x="5054600" y="5991225"/>
          <p14:tracePt t="121138" x="4910138" y="5991225"/>
          <p14:tracePt t="121155" x="4749800" y="5991225"/>
          <p14:tracePt t="121158" x="4714875" y="5991225"/>
          <p14:tracePt t="121171" x="4630738" y="5991225"/>
          <p14:tracePt t="121175" x="4595813" y="5991225"/>
          <p14:tracePt t="121176" x="4570413" y="5999163"/>
          <p14:tracePt t="121187" x="4486275" y="6034088"/>
          <p14:tracePt t="121204" x="4306888" y="6076950"/>
          <p14:tracePt t="121221" x="4111625" y="6135688"/>
          <p14:tracePt t="121224" x="4044950" y="6161088"/>
          <p14:tracePt t="121227" x="4002088" y="6178550"/>
          <p14:tracePt t="121237" x="3916363" y="6211888"/>
          <p14:tracePt t="121240" x="3883025" y="6237288"/>
          <p14:tracePt t="121255" x="3771900" y="6313488"/>
          <p14:tracePt t="121271" x="3703638" y="6348413"/>
          <p14:tracePt t="121288" x="3687763" y="6373813"/>
          <p14:tracePt t="121305" x="3687763" y="6416675"/>
          <p14:tracePt t="121321" x="3713163" y="6467475"/>
          <p14:tracePt t="121323" x="3721100" y="6483350"/>
          <p14:tracePt t="121337" x="3806825" y="6526213"/>
          <p14:tracePt t="121355" x="3967163" y="6594475"/>
          <p14:tracePt t="121358" x="4044950" y="6619875"/>
          <p14:tracePt t="121371" x="4248150" y="6680200"/>
          <p14:tracePt t="121375" x="4341813" y="6696075"/>
          <p14:tracePt t="121377" x="4410075" y="6705600"/>
          <p14:tracePt t="121387" x="4656138" y="6738938"/>
          <p14:tracePt t="121404" x="4945063" y="6746875"/>
          <p14:tracePt t="121421" x="5165725" y="6746875"/>
          <p14:tracePt t="121424" x="5183188" y="6746875"/>
          <p14:tracePt t="121426" x="5216525" y="6746875"/>
          <p14:tracePt t="121438" x="5292725" y="6738938"/>
          <p14:tracePt t="121440" x="5310188" y="6738938"/>
          <p14:tracePt t="121457" x="5360988" y="6721475"/>
          <p14:tracePt t="121464" x="5378450" y="6713538"/>
          <p14:tracePt t="121494" x="5378450" y="6705600"/>
          <p14:tracePt t="121501" x="5378450" y="6688138"/>
          <p14:tracePt t="121506" x="5368925" y="6688138"/>
          <p14:tracePt t="121522" x="5343525" y="6662738"/>
          <p14:tracePt t="121527" x="5335588" y="6654800"/>
          <p14:tracePt t="121530" x="5318125" y="6654800"/>
          <p14:tracePt t="121537" x="5292725" y="6645275"/>
          <p14:tracePt t="121554" x="5173663" y="6569075"/>
          <p14:tracePt t="121571" x="4978400" y="6467475"/>
          <p14:tracePt t="121573" x="4902200" y="6450013"/>
          <p14:tracePt t="121587" x="4605338" y="6365875"/>
          <p14:tracePt t="121604" x="4332288" y="6297613"/>
          <p14:tracePt t="121621" x="4078288" y="6229350"/>
          <p14:tracePt t="121624" x="4027488" y="6211888"/>
          <p14:tracePt t="121637" x="3925888" y="6194425"/>
          <p14:tracePt t="121640" x="3908425" y="6194425"/>
          <p14:tracePt t="121642" x="3883025" y="6194425"/>
          <p14:tracePt t="121655" x="3848100" y="6194425"/>
          <p14:tracePt t="121671" x="3832225" y="6194425"/>
          <p14:tracePt t="121741" x="3832225" y="6221413"/>
          <p14:tracePt t="121748" x="3865563" y="6254750"/>
          <p14:tracePt t="121753" x="3908425" y="6262688"/>
          <p14:tracePt t="121755" x="3959225" y="6272213"/>
          <p14:tracePt t="121758" x="4017963" y="6297613"/>
          <p14:tracePt t="121761" x="4095750" y="6313488"/>
          <p14:tracePt t="121764" x="4179888" y="6338888"/>
          <p14:tracePt t="121770" x="4265613" y="6365875"/>
          <p14:tracePt t="121773" x="4359275" y="6373813"/>
          <p14:tracePt t="121787" x="4656138" y="6381750"/>
          <p14:tracePt t="121790" x="4749800" y="6381750"/>
          <p14:tracePt t="121791" x="4851400" y="6381750"/>
          <p14:tracePt t="121804" x="5148263" y="6381750"/>
          <p14:tracePt t="121821" x="5573713" y="6381750"/>
          <p14:tracePt t="121824" x="5675313" y="6381750"/>
          <p14:tracePt t="121837" x="5905500" y="6381750"/>
          <p14:tracePt t="121840" x="5972175" y="6373813"/>
          <p14:tracePt t="121843" x="6032500" y="6356350"/>
          <p14:tracePt t="121855" x="6151563" y="6348413"/>
          <p14:tracePt t="121856" x="6210300" y="6338888"/>
          <p14:tracePt t="121871" x="6397625" y="6305550"/>
          <p14:tracePt t="121887" x="6499225" y="6272213"/>
          <p14:tracePt t="121903" x="6516688" y="6262688"/>
          <p14:tracePt t="121946" x="6499225" y="6262688"/>
          <p14:tracePt t="121949" x="6473825" y="6262688"/>
          <p14:tracePt t="121954" x="6448425" y="6262688"/>
          <p14:tracePt t="121972" x="6270625" y="6262688"/>
          <p14:tracePt t="121975" x="6202363" y="6262688"/>
          <p14:tracePt t="121991" x="5913438" y="6262688"/>
          <p14:tracePt t="121996" x="5768975" y="6262688"/>
          <p14:tracePt t="122003" x="5624513" y="6262688"/>
          <p14:tracePt t="122021" x="5353050" y="6262688"/>
          <p14:tracePt t="122024" x="5267325" y="6262688"/>
          <p14:tracePt t="122037" x="5038725" y="6262688"/>
          <p14:tracePt t="122040" x="4978400" y="6262688"/>
          <p14:tracePt t="122055" x="4783138" y="6262688"/>
          <p14:tracePt t="122071" x="4673600" y="6288088"/>
          <p14:tracePt t="122087" x="4638675" y="6297613"/>
          <p14:tracePt t="122133" x="4638675" y="6305550"/>
          <p14:tracePt t="122149" x="4646613" y="6305550"/>
          <p14:tracePt t="122153" x="4656138" y="6305550"/>
          <p14:tracePt t="122158" x="4681538" y="6305550"/>
          <p14:tracePt t="122171" x="4783138" y="6305550"/>
          <p14:tracePt t="122175" x="4843463" y="6305550"/>
          <p14:tracePt t="122176" x="4902200" y="6305550"/>
          <p14:tracePt t="122187" x="5054600" y="6305550"/>
          <p14:tracePt t="122190" x="5173663" y="6305550"/>
          <p14:tracePt t="122203" x="5675313" y="6305550"/>
          <p14:tracePt t="122220" x="6245225" y="6305550"/>
          <p14:tracePt t="122237" x="6762750" y="6288088"/>
          <p14:tracePt t="122240" x="6889750" y="6288088"/>
          <p14:tracePt t="122253" x="7272338" y="6288088"/>
          <p14:tracePt t="122256" x="7383463" y="6288088"/>
          <p14:tracePt t="122272" x="7791450" y="6288088"/>
          <p14:tracePt t="122287" x="7994650" y="6288088"/>
          <p14:tracePt t="122304" x="8020050" y="6288088"/>
          <p14:tracePt t="122329" x="8029575" y="6288088"/>
          <p14:tracePt t="122337" x="8029575" y="6280150"/>
          <p14:tracePt t="122354" x="8004175" y="6272213"/>
          <p14:tracePt t="122371" x="7885113" y="6246813"/>
          <p14:tracePt t="122374" x="7832725" y="6237288"/>
          <p14:tracePt t="122387" x="7646988" y="6229350"/>
          <p14:tracePt t="122390" x="7561263" y="6229350"/>
          <p14:tracePt t="122403" x="7162800" y="6229350"/>
          <p14:tracePt t="122420" x="6661150" y="6229350"/>
          <p14:tracePt t="122437" x="6151563" y="6229350"/>
          <p14:tracePt t="122440" x="6024563" y="6229350"/>
          <p14:tracePt t="122443" x="5913438" y="6229350"/>
          <p14:tracePt t="122453" x="5700713" y="6229350"/>
          <p14:tracePt t="122456" x="5599113" y="6229350"/>
          <p14:tracePt t="122458" x="5513388" y="6229350"/>
          <p14:tracePt t="122471" x="5343525" y="6229350"/>
          <p14:tracePt t="122487" x="5284788" y="6211888"/>
          <p14:tracePt t="122551" x="5302250" y="6211888"/>
          <p14:tracePt t="122558" x="5327650" y="6211888"/>
          <p14:tracePt t="122561" x="5343525" y="6211888"/>
          <p14:tracePt t="122564" x="5368925" y="6221413"/>
          <p14:tracePt t="122587" x="5667375" y="6262688"/>
          <p14:tracePt t="122604" x="6253163" y="6280150"/>
          <p14:tracePt t="122606" x="6524625" y="6297613"/>
          <p14:tracePt t="122620" x="7654925" y="6297613"/>
          <p14:tracePt t="122637" x="8724900" y="6297613"/>
          <p14:tracePt t="122640" x="8955088" y="6297613"/>
          <p14:tracePt t="122654" x="9472613" y="6297613"/>
          <p14:tracePt t="122655" x="9617075" y="6297613"/>
          <p14:tracePt t="122671" x="9940925" y="6297613"/>
          <p14:tracePt t="122687" x="9983788" y="6297613"/>
          <p14:tracePt t="122721" x="9966325" y="6297613"/>
          <p14:tracePt t="122726" x="9956800" y="6297613"/>
          <p14:tracePt t="122737" x="9931400" y="6297613"/>
          <p14:tracePt t="122754" x="9880600" y="6297613"/>
          <p14:tracePt t="122757" x="9872663" y="6297613"/>
          <p14:tracePt t="122770" x="9821863" y="6297613"/>
          <p14:tracePt t="122787" x="9702800" y="6297613"/>
          <p14:tracePt t="122789" x="9659938" y="6305550"/>
          <p14:tracePt t="122804" x="9482138" y="6305550"/>
          <p14:tracePt t="122806" x="9413875" y="6305550"/>
          <p14:tracePt t="122821" x="9099550" y="6305550"/>
          <p14:tracePt t="122824" x="9031288" y="6305550"/>
          <p14:tracePt t="122827" x="8955088" y="6305550"/>
          <p14:tracePt t="122836" x="8810625" y="6305550"/>
          <p14:tracePt t="122853" x="8555038" y="6313488"/>
          <p14:tracePt t="122856" x="8496300" y="6313488"/>
          <p14:tracePt t="122858" x="8435975" y="6313488"/>
          <p14:tracePt t="122870" x="8318500" y="6313488"/>
          <p14:tracePt t="122887" x="8215313" y="6330950"/>
          <p14:tracePt t="122906" x="8156575" y="6338888"/>
          <p14:tracePt t="122921" x="8105775" y="6338888"/>
          <p14:tracePt t="122937" x="8080375" y="6338888"/>
          <p14:tracePt t="122953" x="8045450" y="6338888"/>
          <p14:tracePt t="122955" x="8037513" y="6348413"/>
          <p14:tracePt t="122970" x="8029575" y="6348413"/>
          <p14:tracePt t="122993" x="8012113" y="6348413"/>
          <p14:tracePt t="123125" x="8004175" y="6348413"/>
          <p14:tracePt t="123135" x="7994650" y="6348413"/>
          <p14:tracePt t="123147" x="7986713" y="6348413"/>
          <p14:tracePt t="123154" x="7977188" y="6348413"/>
          <p14:tracePt t="123172" x="7961313" y="6348413"/>
          <p14:tracePt t="123175" x="7951788" y="6348413"/>
          <p14:tracePt t="123178" x="7943850" y="6348413"/>
          <p14:tracePt t="123186" x="7935913" y="6348413"/>
          <p14:tracePt t="123189" x="7918450" y="6348413"/>
          <p14:tracePt t="123203" x="7885113" y="6348413"/>
          <p14:tracePt t="123205" x="7875588" y="6348413"/>
          <p14:tracePt t="123220" x="7799388" y="6356350"/>
          <p14:tracePt t="123236" x="7756525" y="6356350"/>
          <p14:tracePt t="123253" x="7731125" y="6356350"/>
          <p14:tracePt t="123256" x="7723188" y="6356350"/>
          <p14:tracePt t="123375" x="7731125" y="6356350"/>
          <p14:tracePt t="123385" x="7756525" y="6356350"/>
          <p14:tracePt t="123390" x="7781925" y="6356350"/>
          <p14:tracePt t="123395" x="7816850" y="6356350"/>
          <p14:tracePt t="123398" x="7842250" y="6356350"/>
          <p14:tracePt t="123401" x="7867650" y="6356350"/>
          <p14:tracePt t="123406" x="7893050" y="6356350"/>
          <p14:tracePt t="123419" x="8012113" y="6356350"/>
          <p14:tracePt t="123436" x="8147050" y="6356350"/>
          <p14:tracePt t="123453" x="8291513" y="6348413"/>
          <p14:tracePt t="123455" x="8334375" y="6348413"/>
          <p14:tracePt t="123471" x="8529638" y="6330950"/>
          <p14:tracePt t="123488" x="8777288" y="6323013"/>
          <p14:tracePt t="123503" x="9031288" y="6323013"/>
          <p14:tracePt t="123521" x="9218613" y="6323013"/>
          <p14:tracePt t="123538" x="9277350" y="6323013"/>
          <p14:tracePt t="123555" x="9286875" y="6313488"/>
          <p14:tracePt t="149396" x="9269413" y="6313488"/>
          <p14:tracePt t="149410" x="9142413" y="6313488"/>
          <p14:tracePt t="149413" x="9082088" y="6313488"/>
          <p14:tracePt t="149421" x="8963025" y="6313488"/>
          <p14:tracePt t="149425" x="8904288" y="6323013"/>
          <p14:tracePt t="149428" x="8836025" y="6323013"/>
          <p14:tracePt t="149436" x="8683625" y="6323013"/>
          <p14:tracePt t="149453" x="8359775" y="6348413"/>
          <p14:tracePt t="149456" x="8275638" y="6356350"/>
          <p14:tracePt t="149471" x="7969250" y="6391275"/>
          <p14:tracePt t="149487" x="7773988" y="6391275"/>
          <p14:tracePt t="149490" x="7723188" y="6391275"/>
          <p14:tracePt t="149503" x="7510463" y="6391275"/>
          <p14:tracePt t="149521" x="7348538" y="6391275"/>
          <p14:tracePt t="149538" x="7196138" y="6407150"/>
          <p14:tracePt t="149554" x="7059613" y="6416675"/>
          <p14:tracePt t="149558" x="7026275" y="6416675"/>
          <p14:tracePt t="149561" x="6992938" y="6416675"/>
          <p14:tracePt t="149570" x="6915150" y="6424613"/>
          <p14:tracePt t="149574" x="6881813" y="6432550"/>
          <p14:tracePt t="149587" x="6797675" y="6432550"/>
          <p14:tracePt t="149603" x="6661150" y="6432550"/>
          <p14:tracePt t="149606" x="6618288" y="6432550"/>
          <p14:tracePt t="149620" x="6456363" y="6432550"/>
          <p14:tracePt t="149636" x="6270625" y="6432550"/>
          <p14:tracePt t="149653" x="6040438" y="6432550"/>
          <p14:tracePt t="149656" x="5997575" y="6432550"/>
          <p14:tracePt t="149658" x="5938838" y="6432550"/>
          <p14:tracePt t="149670" x="5751513" y="6432550"/>
          <p14:tracePt t="149687" x="5446713" y="6457950"/>
          <p14:tracePt t="149703" x="5140325" y="6483350"/>
          <p14:tracePt t="149721" x="4740275" y="6483350"/>
          <p14:tracePt t="149737" x="4529138" y="6483350"/>
          <p14:tracePt t="149739" x="4460875" y="6483350"/>
          <p14:tracePt t="149754" x="4171950" y="6483350"/>
          <p14:tracePt t="149757" x="4103688" y="6483350"/>
          <p14:tracePt t="149770" x="3916363" y="6483350"/>
          <p14:tracePt t="149787" x="3695700" y="6483350"/>
          <p14:tracePt t="149790" x="3652838" y="6483350"/>
          <p14:tracePt t="149803" x="3525838" y="6483350"/>
          <p14:tracePt t="149805" x="3475038" y="6483350"/>
          <p14:tracePt t="149820" x="3338513" y="6492875"/>
          <p14:tracePt t="149837" x="3228975" y="6500813"/>
          <p14:tracePt t="149840" x="3203575" y="6500813"/>
          <p14:tracePt t="149853" x="3152775" y="6500813"/>
          <p14:tracePt t="149856" x="3127375" y="6500813"/>
          <p14:tracePt t="149859" x="3100388" y="6500813"/>
          <p14:tracePt t="149870" x="3059113" y="6500813"/>
          <p14:tracePt t="149871" x="3041650" y="6500813"/>
          <p14:tracePt t="149887" x="2990850" y="6500813"/>
          <p14:tracePt t="149903" x="2955925" y="6500813"/>
          <p14:tracePt t="149938" x="2955925" y="6492875"/>
          <p14:tracePt t="149944" x="2965450" y="6483350"/>
          <p14:tracePt t="149946" x="2998788" y="6457950"/>
          <p14:tracePt t="149953" x="3041650" y="6416675"/>
          <p14:tracePt t="149969" x="3143250" y="6348413"/>
          <p14:tracePt t="149987" x="3219450" y="6305550"/>
          <p14:tracePt t="150003" x="3244850" y="6288088"/>
          <p14:tracePt t="150020" x="3254375" y="6280150"/>
          <p14:tracePt t="150037" x="3262313" y="6280150"/>
          <p14:tracePt t="150152" x="3254375" y="6262688"/>
          <p14:tracePt t="150164" x="3236913" y="6262688"/>
          <p14:tracePt t="150171" x="3236913" y="6254750"/>
          <p14:tracePt t="150177" x="3211513" y="6254750"/>
          <p14:tracePt t="150180" x="3194050" y="6254750"/>
          <p14:tracePt t="150183" x="3168650" y="6254750"/>
          <p14:tracePt t="150188" x="3117850" y="6254750"/>
          <p14:tracePt t="150203" x="3008313" y="6254750"/>
          <p14:tracePt t="150205" x="2973388" y="6254750"/>
          <p14:tracePt t="150221" x="2786063" y="6254750"/>
          <p14:tracePt t="150223" x="2744788" y="6254750"/>
          <p14:tracePt t="150236" x="2625725" y="6254750"/>
          <p14:tracePt t="150253" x="2471738" y="6254750"/>
          <p14:tracePt t="150255" x="2430463" y="6254750"/>
          <p14:tracePt t="150271" x="2251075" y="6229350"/>
          <p14:tracePt t="150287" x="2030413" y="6186488"/>
          <p14:tracePt t="150303" x="1809750" y="6186488"/>
          <p14:tracePt t="150319" x="1682750" y="6186488"/>
          <p14:tracePt t="150322" x="1657350" y="6186488"/>
          <p14:tracePt t="150337" x="1597025" y="6186488"/>
          <p14:tracePt t="150399" x="1606550" y="6186488"/>
          <p14:tracePt t="150412" x="1639888" y="6186488"/>
          <p14:tracePt t="150419" x="1690688" y="6186488"/>
          <p14:tracePt t="150426" x="1733550" y="6186488"/>
          <p14:tracePt t="150429" x="1766888" y="6186488"/>
          <p14:tracePt t="150431" x="1792288" y="6186488"/>
          <p14:tracePt t="150435" x="1817688" y="6186488"/>
          <p14:tracePt t="150439" x="1843088" y="6186488"/>
          <p14:tracePt t="150453" x="1911350" y="6186488"/>
          <p14:tracePt t="150456" x="1920875" y="6186488"/>
          <p14:tracePt t="150470" x="1946275" y="6186488"/>
          <p14:tracePt t="150471" x="1954213" y="6186488"/>
          <p14:tracePt t="150487" x="1987550" y="6178550"/>
          <p14:tracePt t="150503" x="2012950" y="6169025"/>
          <p14:tracePt t="150520" x="2038350" y="6161088"/>
          <p14:tracePt t="150537" x="2090738" y="6143625"/>
          <p14:tracePt t="150554" x="2141538" y="6118225"/>
          <p14:tracePt t="150558" x="2157413" y="6118225"/>
          <p14:tracePt t="150561" x="2166938" y="6110288"/>
          <p14:tracePt t="150570" x="2192338" y="6102350"/>
          <p14:tracePt t="150586" x="2217738" y="6084888"/>
          <p14:tracePt t="150603" x="2235200" y="6084888"/>
          <p14:tracePt t="150620" x="2243138" y="6076950"/>
          <p14:tracePt t="150636" x="2260600" y="6049963"/>
          <p14:tracePt t="150653" x="2260600" y="6034088"/>
          <p14:tracePt t="150656" x="2260600" y="6024563"/>
          <p14:tracePt t="150669" x="2243138" y="5999163"/>
          <p14:tracePt t="150687" x="2217738" y="5965825"/>
          <p14:tracePt t="150703" x="2166938" y="5932488"/>
          <p14:tracePt t="150720" x="2098675" y="5880100"/>
          <p14:tracePt t="150737" x="1962150" y="5846763"/>
          <p14:tracePt t="150754" x="1776413" y="5795963"/>
          <p14:tracePt t="150758" x="1733550" y="5788025"/>
          <p14:tracePt t="150770" x="1579563" y="5753100"/>
          <p14:tracePt t="150774" x="1512888" y="5745163"/>
          <p14:tracePt t="150786" x="1317625" y="5745163"/>
          <p14:tracePt t="150803" x="1028700" y="5745163"/>
          <p14:tracePt t="150806" x="976313" y="5745163"/>
          <p14:tracePt t="150819" x="798513" y="5745163"/>
          <p14:tracePt t="150822" x="739775" y="5745163"/>
          <p14:tracePt t="150836" x="595313" y="5753100"/>
          <p14:tracePt t="150853" x="509588" y="5803900"/>
          <p14:tracePt t="150855" x="501650" y="5813425"/>
          <p14:tracePt t="150869" x="484188" y="5829300"/>
          <p14:tracePt t="150871" x="476250" y="5838825"/>
          <p14:tracePt t="150887" x="466725" y="5889625"/>
          <p14:tracePt t="150903" x="466725" y="5983288"/>
          <p14:tracePt t="150920" x="509588" y="6092825"/>
          <p14:tracePt t="150937" x="696913" y="6323013"/>
          <p14:tracePt t="150953" x="1095375" y="6543675"/>
          <p14:tracePt t="150969" x="1690688" y="6713538"/>
          <p14:tracePt t="150986" x="2286000" y="6781800"/>
          <p14:tracePt t="151003" x="2693988" y="6781800"/>
          <p14:tracePt t="151020" x="2947988" y="6738938"/>
          <p14:tracePt t="151022" x="2998788" y="6721475"/>
          <p14:tracePt t="151036" x="3100388" y="6645275"/>
          <p14:tracePt t="151040" x="3109913" y="6637338"/>
          <p14:tracePt t="151052" x="3152775" y="6561138"/>
          <p14:tracePt t="151055" x="3160713" y="6543675"/>
          <p14:tracePt t="151069" x="3178175" y="6467475"/>
          <p14:tracePt t="151072" x="3186113" y="6442075"/>
          <p14:tracePt t="151087" x="3194050" y="6338888"/>
          <p14:tracePt t="151103" x="3186113" y="6262688"/>
          <p14:tracePt t="151120" x="3160713" y="6194425"/>
          <p14:tracePt t="151136" x="3117850" y="6143625"/>
          <p14:tracePt t="151154" x="3024188" y="6059488"/>
          <p14:tracePt t="151169" x="2930525" y="5999163"/>
          <p14:tracePt t="151186" x="2803525" y="5983288"/>
          <p14:tracePt t="151202" x="2641600" y="5948363"/>
          <p14:tracePt t="151219" x="2557463" y="5932488"/>
          <p14:tracePt t="151223" x="2524125" y="5932488"/>
          <p14:tracePt t="151225" x="2481263" y="5932488"/>
          <p14:tracePt t="151240" x="2362200" y="5932488"/>
          <p14:tracePt t="151246" x="2260600" y="5932488"/>
          <p14:tracePt t="151250" x="2141538" y="5948363"/>
          <p14:tracePt t="151255" x="2090738" y="5965825"/>
          <p14:tracePt t="151269" x="1936750" y="6016625"/>
          <p14:tracePt t="151272" x="1893888" y="6024563"/>
          <p14:tracePt t="151286" x="1766888" y="6049963"/>
          <p14:tracePt t="151288" x="1733550" y="6067425"/>
          <p14:tracePt t="151303" x="1639888" y="6110288"/>
          <p14:tracePt t="151319" x="1589088" y="6127750"/>
          <p14:tracePt t="151336" x="1571625" y="6153150"/>
          <p14:tracePt t="151355" x="1554163" y="6229350"/>
          <p14:tracePt t="151370" x="1563688" y="6313488"/>
          <p14:tracePt t="151387" x="1631950" y="6416675"/>
          <p14:tracePt t="151390" x="1657350" y="6432550"/>
          <p14:tracePt t="151394" x="1682750" y="6457950"/>
          <p14:tracePt t="151402" x="1741488" y="6500813"/>
          <p14:tracePt t="151419" x="1903413" y="6561138"/>
          <p14:tracePt t="151421" x="1936750" y="6569075"/>
          <p14:tracePt t="151437" x="2141538" y="6577013"/>
          <p14:tracePt t="151452" x="2395538" y="6535738"/>
          <p14:tracePt t="151469" x="2608263" y="6450013"/>
          <p14:tracePt t="151472" x="2659063" y="6424613"/>
          <p14:tracePt t="151487" x="2820988" y="6305550"/>
          <p14:tracePt t="151503" x="2955925" y="6211888"/>
          <p14:tracePt t="151519" x="3033713" y="6127750"/>
          <p14:tracePt t="151536" x="3074988" y="6049963"/>
          <p14:tracePt t="151553" x="3100388" y="5973763"/>
          <p14:tracePt t="151570" x="3100388" y="5957888"/>
          <p14:tracePt t="151587" x="3100388" y="5940425"/>
          <p14:tracePt t="151618" x="3092450" y="5940425"/>
          <p14:tracePt t="151626" x="3084513" y="5940425"/>
          <p14:tracePt t="151639" x="3067050" y="5940425"/>
          <p14:tracePt t="151644" x="3049588" y="5940425"/>
          <p14:tracePt t="151648" x="3041650" y="5940425"/>
          <p14:tracePt t="151656" x="3016250" y="5940425"/>
          <p14:tracePt t="151658" x="2998788" y="5940425"/>
          <p14:tracePt t="151668" x="2982913" y="5940425"/>
          <p14:tracePt t="151685" x="2940050" y="5948363"/>
          <p14:tracePt t="151688" x="2930525" y="5948363"/>
          <p14:tracePt t="151702" x="2922588" y="5957888"/>
          <p14:tracePt t="151788" x="2914650" y="5965825"/>
          <p14:tracePt t="170416" x="2922588" y="5965825"/>
          <p14:tracePt t="170428" x="2965450" y="5940425"/>
          <p14:tracePt t="170431" x="2990850" y="5932488"/>
          <p14:tracePt t="170439" x="3033713" y="5897563"/>
          <p14:tracePt t="170460" x="3186113" y="5846763"/>
          <p14:tracePt t="170464" x="3219450" y="5838825"/>
          <p14:tracePt t="170474" x="3305175" y="5821363"/>
          <p14:tracePt t="170475" x="3348038" y="5813425"/>
          <p14:tracePt t="170491" x="3586163" y="5753100"/>
          <p14:tracePt t="170507" x="3951288" y="5659438"/>
          <p14:tracePt t="170524" x="4291013" y="5600700"/>
          <p14:tracePt t="170541" x="4545013" y="5524500"/>
          <p14:tracePt t="170544" x="4605338" y="5514975"/>
          <p14:tracePt t="170546" x="4664075" y="5497513"/>
          <p14:tracePt t="170557" x="4791075" y="5464175"/>
          <p14:tracePt t="170560" x="4859338" y="5456238"/>
          <p14:tracePt t="170562" x="4919663" y="5446713"/>
          <p14:tracePt t="170573" x="5054600" y="5370513"/>
          <p14:tracePt t="170590" x="5335588" y="5268913"/>
          <p14:tracePt t="170594" x="5437188" y="5235575"/>
          <p14:tracePt t="170607" x="5718175" y="5167313"/>
          <p14:tracePt t="170610" x="5802313" y="5141913"/>
          <p14:tracePt t="170612" x="5880100" y="5124450"/>
          <p14:tracePt t="170624" x="6091238" y="5073650"/>
          <p14:tracePt t="170640" x="6286500" y="5022850"/>
          <p14:tracePt t="170657" x="6448425" y="4979988"/>
          <p14:tracePt t="170659" x="6473825" y="4972050"/>
          <p14:tracePt t="170675" x="6575425" y="4946650"/>
          <p14:tracePt t="170691" x="6745288" y="4903788"/>
          <p14:tracePt t="170707" x="7043738" y="4818063"/>
          <p14:tracePt t="170724" x="7358063" y="4699000"/>
          <p14:tracePt t="170741" x="7604125" y="4622800"/>
          <p14:tracePt t="170745" x="7662863" y="4614863"/>
          <p14:tracePt t="170748" x="7705725" y="4605338"/>
          <p14:tracePt t="170756" x="7816850" y="4579938"/>
          <p14:tracePt t="170757" x="7867650" y="4554538"/>
          <p14:tracePt t="170780" x="8147050" y="4460875"/>
          <p14:tracePt t="170787" x="8258175" y="4419600"/>
          <p14:tracePt t="170796" x="8359775" y="4384675"/>
          <p14:tracePt t="170798" x="8410575" y="4368800"/>
          <p14:tracePt t="170807" x="8521700" y="4333875"/>
          <p14:tracePt t="170810" x="8564563" y="4316413"/>
          <p14:tracePt t="170825" x="8869363" y="4214813"/>
          <p14:tracePt t="170841" x="9286875" y="4113213"/>
          <p14:tracePt t="170857" x="9609138" y="4037013"/>
          <p14:tracePt t="170860" x="9667875" y="4019550"/>
          <p14:tracePt t="170875" x="9898063" y="3951288"/>
          <p14:tracePt t="170891" x="10085388" y="3908425"/>
          <p14:tracePt t="170907" x="10263188" y="3867150"/>
          <p14:tracePt t="170923" x="10364788" y="3832225"/>
          <p14:tracePt t="170941" x="10425113" y="3816350"/>
          <p14:tracePt t="170944" x="10450513" y="3806825"/>
          <p14:tracePt t="170947" x="10467975" y="3798888"/>
          <p14:tracePt t="170957" x="10509250" y="3790950"/>
          <p14:tracePt t="170960" x="10526713" y="3790950"/>
          <p14:tracePt t="170961" x="10544175" y="3790950"/>
          <p14:tracePt t="170974" x="10585450" y="3773488"/>
          <p14:tracePt t="170991" x="10645775" y="3756025"/>
          <p14:tracePt t="170993" x="10663238" y="3748088"/>
          <p14:tracePt t="171007" x="10739438" y="3722688"/>
          <p14:tracePt t="171010" x="10772775" y="3722688"/>
          <p14:tracePt t="171013" x="10807700" y="3722688"/>
          <p14:tracePt t="171023" x="10901363" y="3697288"/>
          <p14:tracePt t="171026" x="10942638" y="3687763"/>
          <p14:tracePt t="171041" x="11122025" y="3687763"/>
          <p14:tracePt t="171057" x="11291888" y="3687763"/>
          <p14:tracePt t="171074" x="11350625" y="3687763"/>
          <p14:tracePt t="171076" x="11368088" y="3687763"/>
          <p14:tracePt t="171090" x="11436350" y="3679825"/>
          <p14:tracePt t="171107" x="11530013" y="3629025"/>
          <p14:tracePt t="171123" x="11657013" y="3560763"/>
          <p14:tracePt t="171140" x="11809413" y="3492500"/>
          <p14:tracePt t="171143" x="11885613" y="3459163"/>
          <p14:tracePt t="171157" x="12022138" y="3416300"/>
          <p14:tracePt t="171160" x="12055475" y="3408363"/>
          <p14:tracePt t="171173" x="12158663" y="33829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F5E713C4-CA02-C56D-09D3-B23ADE95117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50BE579-CF1A-41CB-8203-A83AD36E0AD0}"/>
              </a:ext>
            </a:extLst>
          </p:cNvPr>
          <p:cNvSpPr txBox="1"/>
          <p:nvPr/>
        </p:nvSpPr>
        <p:spPr>
          <a:xfrm>
            <a:off x="3582760" y="296426"/>
            <a:ext cx="442448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Buyer Decision Process</a:t>
            </a:r>
          </a:p>
        </p:txBody>
      </p:sp>
      <p:pic>
        <p:nvPicPr>
          <p:cNvPr id="12" name="Picture 11">
            <a:extLst>
              <a:ext uri="{FF2B5EF4-FFF2-40B4-BE49-F238E27FC236}">
                <a16:creationId xmlns:a16="http://schemas.microsoft.com/office/drawing/2014/main" id="{9537259B-ED7F-43FF-9B6E-5BE808218DE1}"/>
              </a:ext>
            </a:extLst>
          </p:cNvPr>
          <p:cNvPicPr>
            <a:picLocks noChangeAspect="1"/>
          </p:cNvPicPr>
          <p:nvPr/>
        </p:nvPicPr>
        <p:blipFill>
          <a:blip r:embed="rId2"/>
          <a:stretch>
            <a:fillRect/>
          </a:stretch>
        </p:blipFill>
        <p:spPr>
          <a:xfrm>
            <a:off x="288124" y="1615425"/>
            <a:ext cx="11609809" cy="1585876"/>
          </a:xfrm>
          <a:prstGeom prst="rect">
            <a:avLst/>
          </a:prstGeom>
        </p:spPr>
      </p:pic>
      <p:pic>
        <p:nvPicPr>
          <p:cNvPr id="14" name="Picture 13">
            <a:extLst>
              <a:ext uri="{FF2B5EF4-FFF2-40B4-BE49-F238E27FC236}">
                <a16:creationId xmlns:a16="http://schemas.microsoft.com/office/drawing/2014/main" id="{E4FD9212-5A3A-41D2-8A50-1798CB00EB2E}"/>
              </a:ext>
            </a:extLst>
          </p:cNvPr>
          <p:cNvPicPr>
            <a:picLocks noChangeAspect="1"/>
          </p:cNvPicPr>
          <p:nvPr/>
        </p:nvPicPr>
        <p:blipFill>
          <a:blip r:embed="rId3"/>
          <a:stretch>
            <a:fillRect/>
          </a:stretch>
        </p:blipFill>
        <p:spPr>
          <a:xfrm>
            <a:off x="1864360" y="4023375"/>
            <a:ext cx="8686800" cy="2438400"/>
          </a:xfrm>
          <a:prstGeom prst="rect">
            <a:avLst/>
          </a:prstGeom>
        </p:spPr>
      </p:pic>
      <p:sp>
        <p:nvSpPr>
          <p:cNvPr id="3" name="Rectangle 2">
            <a:extLst>
              <a:ext uri="{FF2B5EF4-FFF2-40B4-BE49-F238E27FC236}">
                <a16:creationId xmlns:a16="http://schemas.microsoft.com/office/drawing/2014/main" id="{173906B6-A90C-A746-E72A-136BA23A3BD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2964585A-3EA3-407B-89E2-B528438103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Tree>
    <p:extLst>
      <p:ext uri="{BB962C8B-B14F-4D97-AF65-F5344CB8AC3E}">
        <p14:creationId xmlns:p14="http://schemas.microsoft.com/office/powerpoint/2010/main" val="791148862"/>
      </p:ext>
    </p:extLst>
  </p:cSld>
  <p:clrMapOvr>
    <a:masterClrMapping/>
  </p:clrMapOvr>
  <mc:AlternateContent xmlns:mc="http://schemas.openxmlformats.org/markup-compatibility/2006" xmlns:p14="http://schemas.microsoft.com/office/powerpoint/2010/main">
    <mc:Choice Requires="p14">
      <p:transition p14:dur="10" advTm="532077"/>
    </mc:Choice>
    <mc:Fallback xmlns="">
      <p:transition advTm="532077"/>
    </mc:Fallback>
  </mc:AlternateContent>
  <p:extLst>
    <p:ext uri="{3A86A75C-4F4B-4683-9AE1-C65F6400EC91}">
      <p14:laserTraceLst xmlns:p14="http://schemas.microsoft.com/office/powerpoint/2010/main">
        <p14:tracePtLst>
          <p14:tracePt t="203394" x="11436350" y="977900"/>
          <p14:tracePt t="203397" x="11028363" y="960438"/>
          <p14:tracePt t="203414" x="9294813" y="968375"/>
          <p14:tracePt t="203416" x="8861425" y="968375"/>
          <p14:tracePt t="203432" x="7178675" y="1011238"/>
          <p14:tracePt t="203448" x="5837238" y="1130300"/>
          <p14:tracePt t="203451" x="5556250" y="1198563"/>
          <p14:tracePt t="203464" x="4953000" y="1292225"/>
          <p14:tracePt t="203467" x="4818063" y="1317625"/>
          <p14:tracePt t="203482" x="4425950" y="1401763"/>
          <p14:tracePt t="203498" x="4230688" y="1452563"/>
          <p14:tracePt t="203514" x="4171950" y="1477963"/>
          <p14:tracePt t="203531" x="4171950" y="1487488"/>
          <p14:tracePt t="203548" x="4162425" y="1504950"/>
          <p14:tracePt t="203565" x="4162425" y="1520825"/>
          <p14:tracePt t="203582" x="4162425" y="1538288"/>
          <p14:tracePt t="203599" x="4162425" y="1555750"/>
          <p14:tracePt t="203602" x="4154488" y="1563688"/>
          <p14:tracePt t="203615" x="4121150" y="1597025"/>
          <p14:tracePt t="203618" x="4103688" y="1606550"/>
          <p14:tracePt t="203633" x="4010025" y="1674813"/>
          <p14:tracePt t="203637" x="3959225" y="1690688"/>
          <p14:tracePt t="203647" x="3781425" y="1793875"/>
          <p14:tracePt t="203664" x="3467100" y="1963738"/>
          <p14:tracePt t="203667" x="3373438" y="2005013"/>
          <p14:tracePt t="203669" x="3287713" y="2047875"/>
          <p14:tracePt t="203681" x="2990850" y="2149475"/>
          <p14:tracePt t="203698" x="2651125" y="2260600"/>
          <p14:tracePt t="203714" x="2446338" y="2319338"/>
          <p14:tracePt t="203731" x="2395538" y="2336800"/>
          <p14:tracePt t="203747" x="2387600" y="2336800"/>
          <p14:tracePt t="203807" x="2379663" y="2336800"/>
          <p14:tracePt t="203890" x="2370138" y="2336800"/>
          <p14:tracePt t="203909" x="2362200" y="2336800"/>
          <p14:tracePt t="203924" x="2319338" y="2319338"/>
          <p14:tracePt t="203929" x="2301875" y="2311400"/>
          <p14:tracePt t="203932" x="2286000" y="2311400"/>
          <p14:tracePt t="203934" x="2260600" y="2311400"/>
          <p14:tracePt t="203939" x="2225675" y="2293938"/>
          <p14:tracePt t="203951" x="2081213" y="2235200"/>
          <p14:tracePt t="203957" x="1987550" y="2209800"/>
          <p14:tracePt t="203959" x="1962150" y="2184400"/>
          <p14:tracePt t="203964" x="1954213" y="2174875"/>
          <p14:tracePt t="203981" x="1878013" y="2141538"/>
          <p14:tracePt t="203997" x="1827213" y="2116138"/>
          <p14:tracePt t="204014" x="1776413" y="2090738"/>
          <p14:tracePt t="204016" x="1766888" y="2090738"/>
          <p14:tracePt t="204031" x="1749425" y="2090738"/>
          <p14:tracePt t="204033" x="1741488" y="2090738"/>
          <p14:tracePt t="204049" x="1690688" y="2090738"/>
          <p14:tracePt t="204051" x="1673225" y="2098675"/>
          <p14:tracePt t="204064" x="1647825" y="2116138"/>
          <p14:tracePt t="204067" x="1639888" y="2133600"/>
          <p14:tracePt t="204080" x="1622425" y="2200275"/>
          <p14:tracePt t="204082" x="1614488" y="2227263"/>
          <p14:tracePt t="204098" x="1606550" y="2371725"/>
          <p14:tracePt t="204114" x="1690688" y="2506663"/>
          <p14:tracePt t="204130" x="1784350" y="2582863"/>
          <p14:tracePt t="204147" x="1878013" y="2600325"/>
          <p14:tracePt t="204165" x="1946275" y="2592388"/>
          <p14:tracePt t="204181" x="2030413" y="2481263"/>
          <p14:tracePt t="204186" x="2055813" y="2430463"/>
          <p14:tracePt t="204188" x="2090738" y="2379663"/>
          <p14:tracePt t="204197" x="2149475" y="2243138"/>
          <p14:tracePt t="204214" x="2311400" y="1878013"/>
          <p14:tracePt t="204217" x="2336800" y="1793875"/>
          <p14:tracePt t="204219" x="2352675" y="1690688"/>
          <p14:tracePt t="204230" x="2395538" y="1504950"/>
          <p14:tracePt t="204233" x="2413000" y="1411288"/>
          <p14:tracePt t="204248" x="2420938" y="1155700"/>
          <p14:tracePt t="204264" x="2327275" y="993775"/>
          <p14:tracePt t="204266" x="2293938" y="968375"/>
          <p14:tracePt t="204280" x="2124075" y="909638"/>
          <p14:tracePt t="204283" x="2065338" y="900113"/>
          <p14:tracePt t="204298" x="1801813" y="900113"/>
          <p14:tracePt t="204314" x="1512888" y="993775"/>
          <p14:tracePt t="204331" x="1290638" y="1223963"/>
          <p14:tracePt t="204347" x="1112838" y="1530350"/>
          <p14:tracePt t="204365" x="1028700" y="1903413"/>
          <p14:tracePt t="204369" x="1036638" y="1971675"/>
          <p14:tracePt t="204381" x="1095375" y="2184400"/>
          <p14:tracePt t="204385" x="1138238" y="2243138"/>
          <p14:tracePt t="204388" x="1181100" y="2293938"/>
          <p14:tracePt t="204397" x="1274763" y="2405063"/>
          <p14:tracePt t="204414" x="1427163" y="2516188"/>
          <p14:tracePt t="204417" x="1495425" y="2532063"/>
          <p14:tracePt t="204430" x="1690688" y="2566988"/>
          <p14:tracePt t="204433" x="1749425" y="2566988"/>
          <p14:tracePt t="204435" x="1809750" y="2566988"/>
          <p14:tracePt t="204447" x="1903413" y="2557463"/>
          <p14:tracePt t="204463" x="1979613" y="2516188"/>
          <p14:tracePt t="204480" x="2005013" y="2379663"/>
          <p14:tracePt t="204483" x="2005013" y="2319338"/>
          <p14:tracePt t="204486" x="2005013" y="2252663"/>
          <p14:tracePt t="204498" x="2030413" y="2014538"/>
          <p14:tracePt t="204514" x="2030413" y="1649413"/>
          <p14:tracePt t="204530" x="1946275" y="1317625"/>
          <p14:tracePt t="204547" x="1716088" y="1104900"/>
          <p14:tracePt t="204564" x="1265238" y="1028700"/>
          <p14:tracePt t="204580" x="884238" y="1062038"/>
          <p14:tracePt t="204582" x="755650" y="1096963"/>
          <p14:tracePt t="204597" x="296863" y="1317625"/>
          <p14:tracePt t="204614" x="111125" y="1538288"/>
          <p14:tracePt t="204616" x="76200" y="1622425"/>
          <p14:tracePt t="204630" x="42863" y="1793875"/>
          <p14:tracePt t="204633" x="50800" y="1870075"/>
          <p14:tracePt t="204635" x="93663" y="1954213"/>
          <p14:tracePt t="204647" x="339725" y="2235200"/>
          <p14:tracePt t="204663" x="722313" y="2498725"/>
          <p14:tracePt t="204680" x="1214438" y="2651125"/>
          <p14:tracePt t="204683" x="1343025" y="2668588"/>
          <p14:tracePt t="204686" x="1477963" y="2676525"/>
          <p14:tracePt t="204697" x="1749425" y="2676525"/>
          <p14:tracePt t="204699" x="1878013" y="2676525"/>
          <p14:tracePt t="204714" x="2276475" y="2608263"/>
          <p14:tracePt t="204730" x="2446338" y="2447925"/>
          <p14:tracePt t="204747" x="2463800" y="2268538"/>
          <p14:tracePt t="204764" x="2301875" y="1809750"/>
          <p14:tracePt t="204781" x="1893888" y="1376363"/>
          <p14:tracePt t="204784" x="1766888" y="1274763"/>
          <p14:tracePt t="204796" x="1325563" y="1028700"/>
          <p14:tracePt t="204814" x="714375" y="849313"/>
          <p14:tracePt t="204817" x="569913" y="833438"/>
          <p14:tracePt t="204830" x="161925" y="815975"/>
          <p14:tracePt t="204832" x="50800" y="815975"/>
          <p14:tracePt t="204945" x="288925" y="1700213"/>
          <p14:tracePt t="204950" x="390525" y="1708150"/>
          <p14:tracePt t="204968" x="747713" y="1725613"/>
          <p14:tracePt t="204973" x="823913" y="1716088"/>
          <p14:tracePt t="204977" x="942975" y="1682750"/>
          <p14:tracePt t="204987" x="1011238" y="1665288"/>
          <p14:tracePt t="204996" x="1087438" y="1614488"/>
          <p14:tracePt t="205013" x="1173163" y="1477963"/>
          <p14:tracePt t="205017" x="1181100" y="1436688"/>
          <p14:tracePt t="205030" x="1239838" y="1241425"/>
          <p14:tracePt t="205033" x="1265238" y="1163638"/>
          <p14:tracePt t="205036" x="1274763" y="1079500"/>
          <p14:tracePt t="205046" x="1308100" y="925513"/>
          <p14:tracePt t="205049" x="1308100" y="858838"/>
          <p14:tracePt t="205064" x="1308100" y="569913"/>
          <p14:tracePt t="205067" x="1290638" y="527050"/>
          <p14:tracePt t="205080" x="1257300" y="484188"/>
          <p14:tracePt t="205097" x="1181100" y="484188"/>
          <p14:tracePt t="205099" x="1138238" y="484188"/>
          <p14:tracePt t="205114" x="900113" y="509588"/>
          <p14:tracePt t="205131" x="611188" y="679450"/>
          <p14:tracePt t="205147" x="373063" y="917575"/>
          <p14:tracePt t="205164" x="195263" y="1266825"/>
          <p14:tracePt t="205167" x="161925" y="1368425"/>
          <p14:tracePt t="205170" x="136525" y="1470025"/>
          <p14:tracePt t="205180" x="111125" y="1766888"/>
          <p14:tracePt t="205196" x="238125" y="2073275"/>
          <p14:tracePt t="205214" x="484188" y="2268538"/>
          <p14:tracePt t="205230" x="781050" y="2379663"/>
          <p14:tracePt t="205233" x="874713" y="2387600"/>
          <p14:tracePt t="205236" x="968375" y="2405063"/>
          <p14:tracePt t="205247" x="1173163" y="2413000"/>
          <p14:tracePt t="205250" x="1274763" y="2413000"/>
          <p14:tracePt t="205264" x="1657350" y="2354263"/>
          <p14:tracePt t="205279" x="1946275" y="2192338"/>
          <p14:tracePt t="205296" x="2235200" y="1920875"/>
          <p14:tracePt t="205299" x="2276475" y="1860550"/>
          <p14:tracePt t="205314" x="2405063" y="1555750"/>
          <p14:tracePt t="205330" x="2446338" y="1206500"/>
          <p14:tracePt t="205346" x="2405063" y="874713"/>
          <p14:tracePt t="205363" x="2217738" y="595313"/>
          <p14:tracePt t="205367" x="2166938" y="552450"/>
          <p14:tracePt t="205380" x="1936750" y="466725"/>
          <p14:tracePt t="205397" x="1749425" y="466725"/>
          <p14:tracePt t="205400" x="1716088" y="466725"/>
          <p14:tracePt t="205414" x="1657350" y="492125"/>
          <p14:tracePt t="205417" x="1639888" y="501650"/>
          <p14:tracePt t="205429" x="1563688" y="585788"/>
          <p14:tracePt t="205446" x="1435100" y="849313"/>
          <p14:tracePt t="205449" x="1419225" y="900113"/>
          <p14:tracePt t="205464" x="1384300" y="1147763"/>
          <p14:tracePt t="205480" x="1384300" y="1393825"/>
          <p14:tracePt t="205483" x="1384300" y="1436688"/>
          <p14:tracePt t="205486" x="1401763" y="1487488"/>
          <p14:tracePt t="205496" x="1427163" y="1546225"/>
          <p14:tracePt t="205499" x="1435100" y="1563688"/>
          <p14:tracePt t="205514" x="1512888" y="1614488"/>
          <p14:tracePt t="205530" x="1647825" y="1631950"/>
          <p14:tracePt t="205546" x="1893888" y="1597025"/>
          <p14:tracePt t="205563" x="2208213" y="1495425"/>
          <p14:tracePt t="205580" x="2582863" y="1282700"/>
          <p14:tracePt t="205596" x="2760663" y="1112838"/>
          <p14:tracePt t="205613" x="2820988" y="993775"/>
          <p14:tracePt t="205617" x="2820988" y="968375"/>
          <p14:tracePt t="205620" x="2820988" y="952500"/>
          <p14:tracePt t="205630" x="2820988" y="909638"/>
          <p14:tracePt t="205632" x="2795588" y="900113"/>
          <p14:tracePt t="205646" x="2760663" y="858838"/>
          <p14:tracePt t="205648" x="2735263" y="841375"/>
          <p14:tracePt t="205664" x="2524125" y="773113"/>
          <p14:tracePt t="205680" x="2208213" y="773113"/>
          <p14:tracePt t="205683" x="2106613" y="773113"/>
          <p14:tracePt t="205685" x="2022475" y="790575"/>
          <p14:tracePt t="205696" x="1817688" y="833438"/>
          <p14:tracePt t="205699" x="1733550" y="858838"/>
          <p14:tracePt t="205714" x="1358900" y="1011238"/>
          <p14:tracePt t="205730" x="1095375" y="1231900"/>
          <p14:tracePt t="205746" x="960438" y="1470025"/>
          <p14:tracePt t="205763" x="942975" y="1784350"/>
          <p14:tracePt t="205780" x="1054100" y="2159000"/>
          <p14:tracePt t="205797" x="1274763" y="2447925"/>
          <p14:tracePt t="205814" x="1528763" y="2633663"/>
          <p14:tracePt t="205817" x="1597025" y="2676525"/>
          <p14:tracePt t="205821" x="1647825" y="2711450"/>
          <p14:tracePt t="205829" x="1749425" y="2736850"/>
          <p14:tracePt t="205846" x="1920875" y="2770188"/>
          <p14:tracePt t="205848" x="1962150" y="2770188"/>
          <p14:tracePt t="205863" x="2124075" y="2736850"/>
          <p14:tracePt t="205880" x="2251075" y="2651125"/>
          <p14:tracePt t="205884" x="2276475" y="2617788"/>
          <p14:tracePt t="205896" x="2370138" y="2481263"/>
          <p14:tracePt t="205914" x="2481263" y="2159000"/>
          <p14:tracePt t="205930" x="2532063" y="1878013"/>
          <p14:tracePt t="205946" x="2532063" y="1631950"/>
          <p14:tracePt t="205963" x="2497138" y="1436688"/>
          <p14:tracePt t="205981" x="2387600" y="1325563"/>
          <p14:tracePt t="205984" x="2352675" y="1317625"/>
          <p14:tracePt t="205996" x="2217738" y="1292225"/>
          <p14:tracePt t="206012" x="1946275" y="1292225"/>
          <p14:tracePt t="206029" x="1597025" y="1376363"/>
          <p14:tracePt t="206046" x="1104900" y="1512888"/>
          <p14:tracePt t="206049" x="985838" y="1546225"/>
          <p14:tracePt t="206052" x="858838" y="1589088"/>
          <p14:tracePt t="206063" x="636588" y="1708150"/>
          <p14:tracePt t="206065" x="544513" y="1766888"/>
          <p14:tracePt t="206080" x="246063" y="1971675"/>
          <p14:tracePt t="206082" x="203200" y="2022475"/>
          <p14:tracePt t="206096" x="127000" y="2149475"/>
          <p14:tracePt t="206099" x="111125" y="2184400"/>
          <p14:tracePt t="206114" x="136525" y="2303463"/>
          <p14:tracePt t="206130" x="238125" y="2413000"/>
          <p14:tracePt t="206145" x="347663" y="2498725"/>
          <p14:tracePt t="206147" x="400050" y="2524125"/>
          <p14:tracePt t="206162" x="577850" y="2592388"/>
          <p14:tracePt t="206179" x="806450" y="2625725"/>
          <p14:tracePt t="206196" x="1147763" y="2608263"/>
          <p14:tracePt t="206213" x="1554163" y="2506663"/>
          <p14:tracePt t="206217" x="1657350" y="2473325"/>
          <p14:tracePt t="206229" x="1893888" y="2328863"/>
          <p14:tracePt t="206246" x="2166938" y="2090738"/>
          <p14:tracePt t="206249" x="2200275" y="2039938"/>
          <p14:tracePt t="206263" x="2293938" y="1860550"/>
          <p14:tracePt t="206265" x="2301875" y="1819275"/>
          <p14:tracePt t="206280" x="2352675" y="1614488"/>
          <p14:tracePt t="206297" x="2344738" y="1436688"/>
          <p14:tracePt t="206299" x="2336800" y="1401763"/>
          <p14:tracePt t="206314" x="2217738" y="1282700"/>
          <p14:tracePt t="206332" x="2124075" y="1231900"/>
          <p14:tracePt t="206347" x="1987550" y="1198563"/>
          <p14:tracePt t="206351" x="1962150" y="1198563"/>
          <p14:tracePt t="206355" x="1928813" y="1198563"/>
          <p14:tracePt t="206358" x="1885950" y="1198563"/>
          <p14:tracePt t="206362" x="1827213" y="1198563"/>
          <p14:tracePt t="206379" x="1571625" y="1257300"/>
          <p14:tracePt t="206395" x="1368425" y="1368425"/>
          <p14:tracePt t="206397" x="1317625" y="1411288"/>
          <p14:tracePt t="206413" x="1214438" y="1571625"/>
          <p14:tracePt t="206429" x="1104900" y="1878013"/>
          <p14:tracePt t="206446" x="1054100" y="2116138"/>
          <p14:tracePt t="206464" x="1054100" y="2235200"/>
          <p14:tracePt t="206481" x="1120775" y="2362200"/>
          <p14:tracePt t="206499" x="1282700" y="2463800"/>
          <p14:tracePt t="206503" x="1325563" y="2473325"/>
          <p14:tracePt t="206506" x="1384300" y="2481263"/>
          <p14:tracePt t="206512" x="1427163" y="2481263"/>
          <p14:tracePt t="206530" x="1749425" y="2455863"/>
          <p14:tracePt t="206546" x="2022475" y="2344738"/>
          <p14:tracePt t="206562" x="2293938" y="2149475"/>
          <p14:tracePt t="206579" x="2497138" y="1928813"/>
          <p14:tracePt t="206596" x="2659063" y="1657350"/>
          <p14:tracePt t="206613" x="2693988" y="1487488"/>
          <p14:tracePt t="206616" x="2693988" y="1444625"/>
          <p14:tracePt t="206629" x="2676525" y="1308100"/>
          <p14:tracePt t="206646" x="2590800" y="1223963"/>
          <p14:tracePt t="206649" x="2540000" y="1206500"/>
          <p14:tracePt t="206662" x="2379663" y="1138238"/>
          <p14:tracePt t="206666" x="2311400" y="1130300"/>
          <p14:tracePt t="206667" x="2235200" y="1112838"/>
          <p14:tracePt t="206680" x="2047875" y="1112838"/>
          <p14:tracePt t="206695" x="1690688" y="1155700"/>
          <p14:tracePt t="206712" x="1435100" y="1282700"/>
          <p14:tracePt t="206716" x="1384300" y="1325563"/>
          <p14:tracePt t="206717" x="1343025" y="1368425"/>
          <p14:tracePt t="206730" x="1206500" y="1555750"/>
          <p14:tracePt t="206746" x="1120775" y="1860550"/>
          <p14:tracePt t="206762" x="1112838" y="2090738"/>
          <p14:tracePt t="206779" x="1198563" y="2286000"/>
          <p14:tracePt t="206796" x="1343025" y="2422525"/>
          <p14:tracePt t="206798" x="1376363" y="2447925"/>
          <p14:tracePt t="206813" x="1597025" y="2498725"/>
          <p14:tracePt t="206829" x="1843088" y="2516188"/>
          <p14:tracePt t="206846" x="2106613" y="2455863"/>
          <p14:tracePt t="206849" x="2174875" y="2422525"/>
          <p14:tracePt t="206862" x="2379663" y="2268538"/>
          <p14:tracePt t="206865" x="2446338" y="2209800"/>
          <p14:tracePt t="206878" x="2641600" y="2005013"/>
          <p14:tracePt t="206881" x="2701925" y="1928813"/>
          <p14:tracePt t="206895" x="2871788" y="1649413"/>
          <p14:tracePt t="206900" x="2905125" y="1589088"/>
          <p14:tracePt t="206912" x="2955925" y="1393825"/>
          <p14:tracePt t="206929" x="2965450" y="1138238"/>
          <p14:tracePt t="206946" x="2854325" y="993775"/>
          <p14:tracePt t="206962" x="2616200" y="900113"/>
          <p14:tracePt t="206978" x="2301875" y="874713"/>
          <p14:tracePt t="206995" x="1946275" y="909638"/>
          <p14:tracePt t="207012" x="1579563" y="1130300"/>
          <p14:tracePt t="207029" x="1376363" y="1419225"/>
          <p14:tracePt t="207045" x="1274763" y="1741488"/>
          <p14:tracePt t="207049" x="1257300" y="1844675"/>
          <p14:tracePt t="207062" x="1231900" y="2090738"/>
          <p14:tracePt t="207065" x="1231900" y="2159000"/>
          <p14:tracePt t="207068" x="1231900" y="2217738"/>
          <p14:tracePt t="207079" x="1282700" y="2379663"/>
          <p14:tracePt t="207096" x="1409700" y="2481263"/>
          <p14:tracePt t="207112" x="1554163" y="2524125"/>
          <p14:tracePt t="207115" x="1597025" y="2532063"/>
          <p14:tracePt t="207117" x="1639888" y="2532063"/>
          <p14:tracePt t="207128" x="1749425" y="2532063"/>
          <p14:tracePt t="207130" x="1809750" y="2524125"/>
          <p14:tracePt t="207146" x="2030413" y="2422525"/>
          <p14:tracePt t="207162" x="2225675" y="2227263"/>
          <p14:tracePt t="207178" x="2413000" y="1979613"/>
          <p14:tracePt t="207196" x="2540000" y="1716088"/>
          <p14:tracePt t="207199" x="2565400" y="1639888"/>
          <p14:tracePt t="207212" x="2582863" y="1444625"/>
          <p14:tracePt t="207228" x="2549525" y="1350963"/>
          <p14:tracePt t="207245" x="2497138" y="1300163"/>
          <p14:tracePt t="207262" x="2395538" y="1274763"/>
          <p14:tracePt t="207266" x="2362200" y="1274763"/>
          <p14:tracePt t="207268" x="2336800" y="1274763"/>
          <p14:tracePt t="207278" x="2251075" y="1300163"/>
          <p14:tracePt t="207281" x="2208213" y="1308100"/>
          <p14:tracePt t="207296" x="2106613" y="1376363"/>
          <p14:tracePt t="207312" x="1946275" y="1504950"/>
          <p14:tracePt t="207315" x="1893888" y="1555750"/>
          <p14:tracePt t="207318" x="1852613" y="1606550"/>
          <p14:tracePt t="207329" x="1716088" y="1844675"/>
          <p14:tracePt t="207346" x="1614488" y="2159000"/>
          <p14:tracePt t="207362" x="1571625" y="2422525"/>
          <p14:tracePt t="207379" x="1622425" y="2608263"/>
          <p14:tracePt t="207396" x="1792288" y="2744788"/>
          <p14:tracePt t="207399" x="1835150" y="2762250"/>
          <p14:tracePt t="207401" x="1893888" y="2778125"/>
          <p14:tracePt t="207412" x="2047875" y="2795588"/>
          <p14:tracePt t="207428" x="2286000" y="2770188"/>
          <p14:tracePt t="207445" x="2506663" y="2686050"/>
          <p14:tracePt t="207462" x="2659063" y="2541588"/>
          <p14:tracePt t="207466" x="2684463" y="2498725"/>
          <p14:tracePt t="207468" x="2709863" y="2463800"/>
          <p14:tracePt t="207478" x="2760663" y="2371725"/>
          <p14:tracePt t="207481" x="2770188" y="2319338"/>
          <p14:tracePt t="207496" x="2786063" y="2124075"/>
          <p14:tracePt t="207511" x="2752725" y="1885950"/>
          <p14:tracePt t="207528" x="2574925" y="1674813"/>
          <p14:tracePt t="207531" x="2514600" y="1631950"/>
          <p14:tracePt t="207533" x="2446338" y="1589088"/>
          <p14:tracePt t="207546" x="2225675" y="1495425"/>
          <p14:tracePt t="207562" x="2030413" y="1487488"/>
          <p14:tracePt t="207579" x="1741488" y="1538288"/>
          <p14:tracePt t="207582" x="1665288" y="1555750"/>
          <p14:tracePt t="207596" x="1470025" y="1614488"/>
          <p14:tracePt t="207599" x="1419225" y="1649413"/>
          <p14:tracePt t="207612" x="1198563" y="1860550"/>
          <p14:tracePt t="207629" x="1019175" y="2166938"/>
          <p14:tracePt t="207633" x="993775" y="2260600"/>
          <p14:tracePt t="207645" x="976313" y="2481263"/>
          <p14:tracePt t="207662" x="1069975" y="2711450"/>
          <p14:tracePt t="207665" x="1095375" y="2762250"/>
          <p14:tracePt t="207667" x="1130300" y="2795588"/>
          <p14:tracePt t="207679" x="1189038" y="2838450"/>
          <p14:tracePt t="207682" x="1223963" y="2863850"/>
          <p14:tracePt t="207696" x="1376363" y="2932113"/>
          <p14:tracePt t="207712" x="1528763" y="2922588"/>
          <p14:tracePt t="207715" x="1563688" y="2914650"/>
          <p14:tracePt t="207728" x="1665288" y="2871788"/>
          <p14:tracePt t="207731" x="1690688" y="2846388"/>
          <p14:tracePt t="207746" x="1792288" y="2719388"/>
          <p14:tracePt t="207762" x="1911350" y="2532063"/>
          <p14:tracePt t="207779" x="1997075" y="2252663"/>
          <p14:tracePt t="207795" x="2065338" y="1938338"/>
          <p14:tracePt t="207799" x="2065338" y="1870075"/>
          <p14:tracePt t="207812" x="2065338" y="1690688"/>
          <p14:tracePt t="207830" x="2065338" y="1622425"/>
          <p14:tracePt t="207834" x="2055813" y="1622425"/>
          <p14:tracePt t="207837" x="2047875" y="1614488"/>
          <p14:tracePt t="207844" x="2030413" y="1614488"/>
          <p14:tracePt t="207861" x="1971675" y="1614488"/>
          <p14:tracePt t="207878" x="1835150" y="1639888"/>
          <p14:tracePt t="207882" x="1784350" y="1674813"/>
          <p14:tracePt t="207884" x="1733550" y="1700213"/>
          <p14:tracePt t="207894" x="1597025" y="1776413"/>
          <p14:tracePt t="207897" x="1528763" y="1835150"/>
          <p14:tracePt t="207912" x="1325563" y="2082800"/>
          <p14:tracePt t="207914" x="1214438" y="2252663"/>
          <p14:tracePt t="207928" x="1104900" y="2574925"/>
          <p14:tracePt t="207931" x="1087438" y="2686050"/>
          <p14:tracePt t="207946" x="1095375" y="3059113"/>
          <p14:tracePt t="207962" x="1282700" y="3330575"/>
          <p14:tracePt t="207978" x="1597025" y="3475038"/>
          <p14:tracePt t="207995" x="1893888" y="3517900"/>
          <p14:tracePt t="208011" x="2116138" y="3492500"/>
          <p14:tracePt t="208028" x="2293938" y="3348038"/>
          <p14:tracePt t="208045" x="2379663" y="3178175"/>
          <p14:tracePt t="208062" x="2430463" y="2914650"/>
          <p14:tracePt t="208065" x="2438400" y="2830513"/>
          <p14:tracePt t="208068" x="2455863" y="2736850"/>
          <p14:tracePt t="208078" x="2481263" y="2566988"/>
          <p14:tracePt t="208082" x="2481263" y="2463800"/>
          <p14:tracePt t="208084" x="2481263" y="2379663"/>
          <p14:tracePt t="208095" x="2455863" y="2149475"/>
          <p14:tracePt t="208112" x="2420938" y="2055813"/>
          <p14:tracePt t="208128" x="2379663" y="2030413"/>
          <p14:tracePt t="208146" x="2352675" y="2030413"/>
          <p14:tracePt t="208163" x="2311400" y="2039938"/>
          <p14:tracePt t="208178" x="2276475" y="2082800"/>
          <p14:tracePt t="208180" x="2251075" y="2116138"/>
          <p14:tracePt t="208194" x="2182813" y="2252663"/>
          <p14:tracePt t="208211" x="2149475" y="2397125"/>
          <p14:tracePt t="208228" x="2149475" y="2532063"/>
          <p14:tracePt t="208245" x="2149475" y="2574925"/>
          <p14:tracePt t="208262" x="2149475" y="2600325"/>
          <p14:tracePt t="208345" x="2157413" y="2600325"/>
          <p14:tracePt t="208409" x="2166938" y="2600325"/>
          <p14:tracePt t="208420" x="2182813" y="2617788"/>
          <p14:tracePt t="208430" x="2217738" y="2633663"/>
          <p14:tracePt t="208446" x="2243138" y="2643188"/>
          <p14:tracePt t="208449" x="2251075" y="2643188"/>
          <p14:tracePt t="208452" x="2260600" y="2651125"/>
          <p14:tracePt t="208461" x="2268538" y="2651125"/>
          <p14:tracePt t="208465" x="2286000" y="2651125"/>
          <p14:tracePt t="208484" x="2301875" y="2651125"/>
          <p14:tracePt t="208625" x="2311400" y="2651125"/>
          <p14:tracePt t="208671" x="2319338" y="2651125"/>
          <p14:tracePt t="211789" x="2327275" y="2660650"/>
          <p14:tracePt t="211798" x="2336800" y="2668588"/>
          <p14:tracePt t="211812" x="2344738" y="2668588"/>
          <p14:tracePt t="211826" x="2395538" y="2686050"/>
          <p14:tracePt t="211844" x="2430463" y="2711450"/>
          <p14:tracePt t="211847" x="2446338" y="2711450"/>
          <p14:tracePt t="211859" x="2463800" y="2711450"/>
          <p14:tracePt t="211888" x="2481263" y="2711450"/>
          <p14:tracePt t="211900" x="2489200" y="2711450"/>
          <p14:tracePt t="211909" x="2497138" y="2711450"/>
          <p14:tracePt t="211913" x="2506663" y="2711450"/>
          <p14:tracePt t="211926" x="2532063" y="2701925"/>
          <p14:tracePt t="211929" x="2557463" y="2693988"/>
          <p14:tracePt t="211942" x="2600325" y="2686050"/>
          <p14:tracePt t="211944" x="2616200" y="2676525"/>
          <p14:tracePt t="211959" x="2676525" y="2643188"/>
          <p14:tracePt t="211976" x="2709863" y="2617788"/>
          <p14:tracePt t="211979" x="2727325" y="2608263"/>
          <p14:tracePt t="211992" x="2744788" y="2600325"/>
          <p14:tracePt t="211995" x="2752725" y="2592388"/>
          <p14:tracePt t="212010" x="2770188" y="2582863"/>
          <p14:tracePt t="212026" x="2770188" y="2566988"/>
          <p14:tracePt t="212043" x="2778125" y="2566988"/>
          <p14:tracePt t="212060" x="2795588" y="2557463"/>
          <p14:tracePt t="212077" x="2811463" y="2549525"/>
          <p14:tracePt t="212095" x="2828925" y="2541588"/>
          <p14:tracePt t="212111" x="2846388" y="2532063"/>
          <p14:tracePt t="212126" x="2854325" y="2524125"/>
          <p14:tracePt t="212144" x="2863850" y="2524125"/>
          <p14:tracePt t="212209" x="2871788" y="2524125"/>
          <p14:tracePt t="212222" x="2897188" y="2524125"/>
          <p14:tracePt t="212228" x="2905125" y="2524125"/>
          <p14:tracePt t="212234" x="2930525" y="2532063"/>
          <p14:tracePt t="212237" x="2947988" y="2541588"/>
          <p14:tracePt t="212239" x="2955925" y="2549525"/>
          <p14:tracePt t="212243" x="2965450" y="2557463"/>
          <p14:tracePt t="212259" x="3008313" y="2582863"/>
          <p14:tracePt t="212261" x="3033713" y="2592388"/>
          <p14:tracePt t="212277" x="3092450" y="2633663"/>
          <p14:tracePt t="212292" x="3211513" y="2711450"/>
          <p14:tracePt t="212309" x="3330575" y="2795588"/>
          <p14:tracePt t="212326" x="3457575" y="2863850"/>
          <p14:tracePt t="212329" x="3482975" y="2871788"/>
          <p14:tracePt t="212332" x="3500438" y="2881313"/>
          <p14:tracePt t="212342" x="3543300" y="2897188"/>
          <p14:tracePt t="212345" x="3551238" y="2897188"/>
          <p14:tracePt t="212358" x="3602038" y="2914650"/>
          <p14:tracePt t="212375" x="3662363" y="2940050"/>
          <p14:tracePt t="212392" x="3703638" y="2957513"/>
          <p14:tracePt t="212395" x="3721100" y="2957513"/>
          <p14:tracePt t="212410" x="3756025" y="2965450"/>
          <p14:tracePt t="212425" x="3814763" y="2982913"/>
          <p14:tracePt t="212446" x="3916363" y="2990850"/>
          <p14:tracePt t="212452" x="3959225" y="3000375"/>
          <p14:tracePt t="212458" x="3984625" y="3000375"/>
          <p14:tracePt t="212461" x="4027488" y="3000375"/>
          <p14:tracePt t="212467" x="4035425" y="3000375"/>
          <p14:tracePt t="212476" x="4070350" y="3000375"/>
          <p14:tracePt t="212492" x="4095750" y="3000375"/>
          <p14:tracePt t="212508" x="4111625" y="3000375"/>
          <p14:tracePt t="212511" x="4121150" y="3000375"/>
          <p14:tracePt t="212525" x="4146550" y="2990850"/>
          <p14:tracePt t="212542" x="4162425" y="2982913"/>
          <p14:tracePt t="212560" x="4214813" y="2965450"/>
          <p14:tracePt t="212563" x="4222750" y="2965450"/>
          <p14:tracePt t="212565" x="4230688" y="2957513"/>
          <p14:tracePt t="212575" x="4256088" y="2957513"/>
          <p14:tracePt t="212592" x="4298950" y="2949575"/>
          <p14:tracePt t="212595" x="4316413" y="2949575"/>
          <p14:tracePt t="212609" x="4332288" y="2940050"/>
          <p14:tracePt t="212625" x="4349750" y="2932113"/>
          <p14:tracePt t="212643" x="4384675" y="2914650"/>
          <p14:tracePt t="212659" x="4410075" y="2889250"/>
          <p14:tracePt t="212677" x="4435475" y="2863850"/>
          <p14:tracePt t="212693" x="4451350" y="2846388"/>
          <p14:tracePt t="212709" x="4468813" y="2820988"/>
          <p14:tracePt t="212727" x="4486275" y="2795588"/>
          <p14:tracePt t="212730" x="4494213" y="2787650"/>
          <p14:tracePt t="212746" x="4511675" y="2752725"/>
          <p14:tracePt t="212751" x="4529138" y="2736850"/>
          <p14:tracePt t="212753" x="4545013" y="2727325"/>
          <p14:tracePt t="212758" x="4545013" y="2719388"/>
          <p14:tracePt t="212762" x="4562475" y="2701925"/>
          <p14:tracePt t="212763" x="4570413" y="2701925"/>
          <p14:tracePt t="212775" x="4605338" y="2668588"/>
          <p14:tracePt t="212792" x="4621213" y="2651125"/>
          <p14:tracePt t="212795" x="4630738" y="2633663"/>
          <p14:tracePt t="212808" x="4638675" y="2608263"/>
          <p14:tracePt t="212811" x="4646613" y="2600325"/>
          <p14:tracePt t="212814" x="4656138" y="2592388"/>
          <p14:tracePt t="212826" x="4673600" y="2566988"/>
          <p14:tracePt t="212842" x="4706938" y="2532063"/>
          <p14:tracePt t="212858" x="4775200" y="2455863"/>
          <p14:tracePt t="212876" x="4818063" y="2387600"/>
          <p14:tracePt t="212892" x="4859338" y="2328863"/>
          <p14:tracePt t="212910" x="4894263" y="2286000"/>
          <p14:tracePt t="212927" x="4902200" y="2243138"/>
          <p14:tracePt t="212931" x="4910138" y="2243138"/>
          <p14:tracePt t="212945" x="4927600" y="2200275"/>
          <p14:tracePt t="212949" x="4927600" y="2192338"/>
          <p14:tracePt t="212953" x="4935538" y="2184400"/>
          <p14:tracePt t="212958" x="4945063" y="2166938"/>
          <p14:tracePt t="212975" x="4970463" y="2133600"/>
          <p14:tracePt t="212992" x="4978400" y="2090738"/>
          <p14:tracePt t="212995" x="4978400" y="2082800"/>
          <p14:tracePt t="213009" x="4978400" y="2055813"/>
          <p14:tracePt t="213026" x="4978400" y="2030413"/>
          <p14:tracePt t="213042" x="4978400" y="1997075"/>
          <p14:tracePt t="213058" x="4970463" y="1979613"/>
          <p14:tracePt t="213076" x="4962525" y="1954213"/>
          <p14:tracePt t="213092" x="4945063" y="1920875"/>
          <p14:tracePt t="213109" x="4935538" y="1885950"/>
          <p14:tracePt t="213126" x="4910138" y="1844675"/>
          <p14:tracePt t="213129" x="4902200" y="1827213"/>
          <p14:tracePt t="213132" x="4894263" y="1827213"/>
          <p14:tracePt t="213141" x="4876800" y="1793875"/>
          <p14:tracePt t="213158" x="4843463" y="1766888"/>
          <p14:tracePt t="213161" x="4843463" y="1758950"/>
          <p14:tracePt t="213175" x="4808538" y="1725613"/>
          <p14:tracePt t="213191" x="4765675" y="1700213"/>
          <p14:tracePt t="213195" x="4757738" y="1700213"/>
          <p14:tracePt t="213208" x="4740275" y="1682750"/>
          <p14:tracePt t="213211" x="4732338" y="1674813"/>
          <p14:tracePt t="213213" x="4714875" y="1674813"/>
          <p14:tracePt t="213226" x="4689475" y="1639888"/>
          <p14:tracePt t="213242" x="4630738" y="1614488"/>
          <p14:tracePt t="213258" x="4554538" y="1597025"/>
          <p14:tracePt t="213275" x="4425950" y="1571625"/>
          <p14:tracePt t="213278" x="4392613" y="1563688"/>
          <p14:tracePt t="213292" x="4230688" y="1530350"/>
          <p14:tracePt t="213308" x="4070350" y="1512888"/>
          <p14:tracePt t="213325" x="3925888" y="1504950"/>
          <p14:tracePt t="213329" x="3900488" y="1504950"/>
          <p14:tracePt t="213342" x="3822700" y="1504950"/>
          <p14:tracePt t="213346" x="3789363" y="1504950"/>
          <p14:tracePt t="213348" x="3763963" y="1504950"/>
          <p14:tracePt t="213358" x="3721100" y="1504950"/>
          <p14:tracePt t="213361" x="3695700" y="1504950"/>
          <p14:tracePt t="213376" x="3644900" y="1504950"/>
          <p14:tracePt t="213379" x="3627438" y="1512888"/>
          <p14:tracePt t="213391" x="3594100" y="1538288"/>
          <p14:tracePt t="213415" x="3517900" y="1622425"/>
          <p14:tracePt t="213420" x="3475038" y="1665288"/>
          <p14:tracePt t="213425" x="3449638" y="1682750"/>
          <p14:tracePt t="213428" x="3424238" y="1708150"/>
          <p14:tracePt t="213436" x="3381375" y="1784350"/>
          <p14:tracePt t="213441" x="3338513" y="1844675"/>
          <p14:tracePt t="213458" x="3244850" y="2014538"/>
          <p14:tracePt t="213475" x="3186113" y="2184400"/>
          <p14:tracePt t="213492" x="3152775" y="2387600"/>
          <p14:tracePt t="213494" x="3143250" y="2447925"/>
          <p14:tracePt t="213509" x="3127375" y="2719388"/>
          <p14:tracePt t="213525" x="3152775" y="2974975"/>
          <p14:tracePt t="213529" x="3178175" y="3033713"/>
          <p14:tracePt t="213542" x="3236913" y="3228975"/>
          <p14:tracePt t="213545" x="3244850" y="3289300"/>
          <p14:tracePt t="213548" x="3279775" y="3348038"/>
          <p14:tracePt t="213558" x="3355975" y="3475038"/>
          <p14:tracePt t="213561" x="3406775" y="3543300"/>
          <p14:tracePt t="213576" x="3611563" y="3781425"/>
          <p14:tracePt t="213591" x="3848100" y="3900488"/>
          <p14:tracePt t="213608" x="4095750" y="3951288"/>
          <p14:tracePt t="213611" x="4171950" y="3951288"/>
          <p14:tracePt t="213626" x="4476750" y="3908425"/>
          <p14:tracePt t="213643" x="4757738" y="3748088"/>
          <p14:tracePt t="213658" x="4970463" y="3552825"/>
          <p14:tracePt t="213675" x="5114925" y="3382963"/>
          <p14:tracePt t="213692" x="5199063" y="3186113"/>
          <p14:tracePt t="213709" x="5284788" y="3000375"/>
          <p14:tracePt t="213714" x="5302250" y="2957513"/>
          <p14:tracePt t="213717" x="5318125" y="2897188"/>
          <p14:tracePt t="213724" x="5353050" y="2778125"/>
          <p14:tracePt t="213741" x="5411788" y="2524125"/>
          <p14:tracePt t="213757" x="5421313" y="2235200"/>
          <p14:tracePt t="213775" x="5411788" y="1954213"/>
          <p14:tracePt t="213791" x="5335588" y="1793875"/>
          <p14:tracePt t="213808" x="5183188" y="1639888"/>
          <p14:tracePt t="213812" x="5148263" y="1606550"/>
          <p14:tracePt t="213814" x="5122863" y="1589088"/>
          <p14:tracePt t="213824" x="5080000" y="1571625"/>
          <p14:tracePt t="213827" x="5054600" y="1563688"/>
          <p14:tracePt t="213829" x="5029200" y="1563688"/>
          <p14:tracePt t="213842" x="4927600" y="1546225"/>
          <p14:tracePt t="213865" x="4681538" y="1546225"/>
          <p14:tracePt t="213871" x="4587875" y="1546225"/>
          <p14:tracePt t="213877" x="4519613" y="1546225"/>
          <p14:tracePt t="213879" x="4460875" y="1546225"/>
          <p14:tracePt t="213891" x="4265613" y="1581150"/>
          <p14:tracePt t="213908" x="4010025" y="1631950"/>
          <p14:tracePt t="213924" x="3857625" y="1665288"/>
          <p14:tracePt t="213927" x="3806825" y="1674813"/>
          <p14:tracePt t="213941" x="3611563" y="1733550"/>
          <p14:tracePt t="213957" x="3482975" y="1784350"/>
          <p14:tracePt t="213975" x="3355975" y="1870075"/>
          <p14:tracePt t="213977" x="3313113" y="1895475"/>
          <p14:tracePt t="213992" x="3168650" y="2039938"/>
          <p14:tracePt t="213996" x="3127375" y="2082800"/>
          <p14:tracePt t="214007" x="3016250" y="2243138"/>
          <p14:tracePt t="214032" x="2828925" y="2582863"/>
          <p14:tracePt t="214035" x="2795588" y="2643188"/>
          <p14:tracePt t="214042" x="2770188" y="2762250"/>
          <p14:tracePt t="214057" x="2735263" y="2922588"/>
          <p14:tracePt t="214074" x="2735263" y="3008313"/>
          <p14:tracePt t="214076" x="2735263" y="3025775"/>
          <p14:tracePt t="214091" x="2744788" y="3094038"/>
          <p14:tracePt t="214107" x="2803525" y="3135313"/>
          <p14:tracePt t="214111" x="2828925" y="3144838"/>
          <p14:tracePt t="214124" x="2922588" y="3195638"/>
          <p14:tracePt t="214141" x="3109913" y="3238500"/>
          <p14:tracePt t="214158" x="3338513" y="3297238"/>
          <p14:tracePt t="214162" x="3398838" y="3305175"/>
          <p14:tracePt t="214165" x="3457575" y="3305175"/>
          <p14:tracePt t="214174" x="3586163" y="3305175"/>
          <p14:tracePt t="214177" x="3627438" y="3305175"/>
          <p14:tracePt t="214191" x="3848100" y="3305175"/>
          <p14:tracePt t="214208" x="3992563" y="3279775"/>
          <p14:tracePt t="214224" x="4078288" y="3211513"/>
          <p14:tracePt t="214227" x="4095750" y="3203575"/>
          <p14:tracePt t="214242" x="4154488" y="3135313"/>
          <p14:tracePt t="214258" x="4197350" y="3059113"/>
          <p14:tracePt t="214275" x="4265613" y="2957513"/>
          <p14:tracePt t="214279" x="4265613" y="2932113"/>
          <p14:tracePt t="214282" x="4281488" y="2897188"/>
          <p14:tracePt t="214290" x="4306888" y="2846388"/>
          <p14:tracePt t="214307" x="4341813" y="2727325"/>
          <p14:tracePt t="214324" x="4367213" y="2574925"/>
          <p14:tracePt t="214340" x="4367213" y="2473325"/>
          <p14:tracePt t="214358" x="4367213" y="2362200"/>
          <p14:tracePt t="214361" x="4367213" y="2336800"/>
          <p14:tracePt t="214374" x="4367213" y="2278063"/>
          <p14:tracePt t="214377" x="4367213" y="2252663"/>
          <p14:tracePt t="214391" x="4367213" y="2192338"/>
          <p14:tracePt t="214408" x="4341813" y="2159000"/>
          <p14:tracePt t="214425" x="4324350" y="2124075"/>
          <p14:tracePt t="214427" x="4316413" y="2108200"/>
          <p14:tracePt t="214442" x="4298950" y="2082800"/>
          <p14:tracePt t="214458" x="4273550" y="2065338"/>
          <p14:tracePt t="214474" x="4248150" y="2047875"/>
          <p14:tracePt t="214477" x="4240213" y="2039938"/>
          <p14:tracePt t="214490" x="4171950" y="2014538"/>
          <p14:tracePt t="214507" x="4060825" y="1989138"/>
          <p14:tracePt t="214524" x="3967163" y="1979613"/>
          <p14:tracePt t="214528" x="3900488" y="1979613"/>
          <p14:tracePt t="214541" x="3806825" y="1979613"/>
          <p14:tracePt t="214557" x="3695700" y="1979613"/>
          <p14:tracePt t="214574" x="3586163" y="1997075"/>
          <p14:tracePt t="214576" x="3551238" y="2005013"/>
          <p14:tracePt t="214591" x="3457575" y="2039938"/>
          <p14:tracePt t="214609" x="3389313" y="2082800"/>
          <p14:tracePt t="214624" x="3330575" y="2116138"/>
          <p14:tracePt t="214627" x="3313113" y="2133600"/>
          <p14:tracePt t="214641" x="3254375" y="2184400"/>
          <p14:tracePt t="214643" x="3228975" y="2200275"/>
          <p14:tracePt t="214659" x="3160713" y="2278063"/>
          <p14:tracePt t="214674" x="3127375" y="2344738"/>
          <p14:tracePt t="214675" x="3109913" y="2379663"/>
          <p14:tracePt t="214690" x="3084513" y="2489200"/>
          <p14:tracePt t="214693" x="3074988" y="2541588"/>
          <p14:tracePt t="214707" x="3074988" y="2711450"/>
          <p14:tracePt t="214724" x="3074988" y="2863850"/>
          <p14:tracePt t="214727" x="3074988" y="2889250"/>
          <p14:tracePt t="214729" x="3074988" y="2914650"/>
          <p14:tracePt t="214740" x="3092450" y="2982913"/>
          <p14:tracePt t="214743" x="3100388" y="3008313"/>
          <p14:tracePt t="214757" x="3152775" y="3109913"/>
          <p14:tracePt t="214774" x="3228975" y="3195638"/>
          <p14:tracePt t="214777" x="3254375" y="3211513"/>
          <p14:tracePt t="214791" x="3338513" y="3263900"/>
          <p14:tracePt t="214793" x="3373438" y="3289300"/>
          <p14:tracePt t="214808" x="3543300" y="3355975"/>
          <p14:tracePt t="214824" x="3678238" y="3373438"/>
          <p14:tracePt t="214841" x="3756025" y="3373438"/>
          <p14:tracePt t="214843" x="3763963" y="3373438"/>
          <p14:tracePt t="214857" x="3789363" y="3373438"/>
          <p14:tracePt t="214874" x="3806825" y="3365500"/>
          <p14:tracePt t="214893" x="3840163" y="3348038"/>
          <p14:tracePt t="214908" x="3900488" y="3305175"/>
          <p14:tracePt t="214913" x="3916363" y="3289300"/>
          <p14:tracePt t="214915" x="3933825" y="3271838"/>
          <p14:tracePt t="214926" x="4010025" y="3211513"/>
          <p14:tracePt t="214941" x="4129088" y="3109913"/>
          <p14:tracePt t="214958" x="4214813" y="3033713"/>
          <p14:tracePt t="214961" x="4240213" y="3008313"/>
          <p14:tracePt t="214964" x="4256088" y="2990850"/>
          <p14:tracePt t="214975" x="4281488" y="2965450"/>
          <p14:tracePt t="214991" x="4316413" y="2932113"/>
          <p14:tracePt t="214994" x="4324350" y="2914650"/>
          <p14:tracePt t="215008" x="4341813" y="2889250"/>
          <p14:tracePt t="215024" x="4359275" y="2863850"/>
          <p14:tracePt t="215043" x="4384675" y="2820988"/>
          <p14:tracePt t="215046" x="4392613" y="2805113"/>
          <p14:tracePt t="215058" x="4410075" y="2762250"/>
          <p14:tracePt t="215074" x="4425950" y="2693988"/>
          <p14:tracePt t="215090" x="4435475" y="2651125"/>
          <p14:tracePt t="215107" x="4435475" y="2617788"/>
          <p14:tracePt t="215124" x="4435475" y="2592388"/>
          <p14:tracePt t="215140" x="4435475" y="2557463"/>
          <p14:tracePt t="215157" x="4435475" y="2532063"/>
          <p14:tracePt t="215177" x="4435475" y="2506663"/>
          <p14:tracePt t="215194" x="4435475" y="2498725"/>
          <p14:tracePt t="215200" x="4435475" y="2481263"/>
          <p14:tracePt t="215348" x="4435475" y="2473325"/>
          <p14:tracePt t="215425" x="4425950" y="2473325"/>
          <p14:tracePt t="219729" x="4418013" y="2473325"/>
          <p14:tracePt t="219871" x="4418013" y="2463800"/>
          <p14:tracePt t="219886" x="4451350" y="2405063"/>
          <p14:tracePt t="219894" x="4476750" y="2354263"/>
          <p14:tracePt t="219896" x="4494213" y="2328863"/>
          <p14:tracePt t="219900" x="4511675" y="2311400"/>
          <p14:tracePt t="219904" x="4519613" y="2286000"/>
          <p14:tracePt t="219907" x="4537075" y="2268538"/>
          <p14:tracePt t="219922" x="4554538" y="2200275"/>
          <p14:tracePt t="219938" x="4562475" y="2166938"/>
          <p14:tracePt t="219954" x="4570413" y="2141538"/>
          <p14:tracePt t="219956" x="4570413" y="2124075"/>
          <p14:tracePt t="219970" x="4579938" y="2098675"/>
          <p14:tracePt t="219987" x="4587875" y="2082800"/>
          <p14:tracePt t="220004" x="4587875" y="2073275"/>
          <p14:tracePt t="220007" x="4595813" y="2055813"/>
          <p14:tracePt t="220021" x="4595813" y="2030413"/>
          <p14:tracePt t="220038" x="4605338" y="1997075"/>
          <p14:tracePt t="220041" x="4605338" y="1979613"/>
          <p14:tracePt t="220044" x="4605338" y="1971675"/>
          <p14:tracePt t="220054" x="4605338" y="1963738"/>
          <p14:tracePt t="220057" x="4605338" y="1946275"/>
          <p14:tracePt t="220071" x="4595813" y="1928813"/>
          <p14:tracePt t="220074" x="4595813" y="1920875"/>
          <p14:tracePt t="220088" x="4570413" y="1885950"/>
          <p14:tracePt t="220104" x="4545013" y="1860550"/>
          <p14:tracePt t="220120" x="4529138" y="1835150"/>
          <p14:tracePt t="220138" x="4494213" y="1793875"/>
          <p14:tracePt t="220154" x="4443413" y="1766888"/>
          <p14:tracePt t="220171" x="4392613" y="1741488"/>
          <p14:tracePt t="220188" x="4324350" y="1725613"/>
          <p14:tracePt t="220191" x="4306888" y="1725613"/>
          <p14:tracePt t="220204" x="4248150" y="1708150"/>
          <p14:tracePt t="220207" x="4230688" y="1708150"/>
          <p14:tracePt t="220208" x="4205288" y="1690688"/>
          <p14:tracePt t="220220" x="4187825" y="1682750"/>
          <p14:tracePt t="220237" x="4146550" y="1674813"/>
          <p14:tracePt t="220254" x="4121150" y="1674813"/>
          <p14:tracePt t="220271" x="4111625" y="1674813"/>
          <p14:tracePt t="220287" x="4103688" y="1674813"/>
          <p14:tracePt t="220304" x="4086225" y="1674813"/>
          <p14:tracePt t="220322" x="4078288" y="1674813"/>
          <p14:tracePt t="220339" x="4070350" y="1674813"/>
          <p14:tracePt t="220356" x="4052888" y="1674813"/>
          <p14:tracePt t="220372" x="4044950" y="1674813"/>
          <p14:tracePt t="220388" x="4010025" y="1682750"/>
          <p14:tracePt t="220405" x="3976688" y="1708150"/>
          <p14:tracePt t="220408" x="3959225" y="1716088"/>
          <p14:tracePt t="220422" x="3890963" y="1758950"/>
          <p14:tracePt t="220427" x="3873500" y="1766888"/>
          <p14:tracePt t="220430" x="3848100" y="1784350"/>
          <p14:tracePt t="220438" x="3797300" y="1827213"/>
          <p14:tracePt t="220441" x="3771900" y="1844675"/>
          <p14:tracePt t="220454" x="3703638" y="1895475"/>
          <p14:tracePt t="220470" x="3611563" y="1946275"/>
          <p14:tracePt t="220474" x="3594100" y="1963738"/>
          <p14:tracePt t="220476" x="3568700" y="1979613"/>
          <p14:tracePt t="220488" x="3533775" y="1997075"/>
          <p14:tracePt t="220504" x="3475038" y="2055813"/>
          <p14:tracePt t="220520" x="3432175" y="2108200"/>
          <p14:tracePt t="220523" x="3424238" y="2116138"/>
          <p14:tracePt t="220525" x="3414713" y="2124075"/>
          <p14:tracePt t="220541" x="3381375" y="2174875"/>
          <p14:tracePt t="220545" x="3373438" y="2192338"/>
          <p14:tracePt t="220554" x="3355975" y="2235200"/>
          <p14:tracePt t="220557" x="3348038" y="2260600"/>
          <p14:tracePt t="220570" x="3338513" y="2354263"/>
          <p14:tracePt t="220587" x="3305175" y="2481263"/>
          <p14:tracePt t="220604" x="3287713" y="2625725"/>
          <p14:tracePt t="220607" x="3287713" y="2651125"/>
          <p14:tracePt t="220620" x="3305175" y="2770188"/>
          <p14:tracePt t="220637" x="3338513" y="2830513"/>
          <p14:tracePt t="220653" x="3348038" y="2855913"/>
          <p14:tracePt t="222425" x="3348038" y="2863850"/>
          <p14:tracePt t="222440" x="3348038" y="2871788"/>
          <p14:tracePt t="222454" x="3338513" y="2871788"/>
          <p14:tracePt t="222514" x="3322638" y="2871788"/>
          <p14:tracePt t="222522" x="3313113" y="2871788"/>
          <p14:tracePt t="222633" x="3305175" y="2871788"/>
          <p14:tracePt t="222685" x="3297238" y="2871788"/>
          <p14:tracePt t="222725" x="3287713" y="2871788"/>
          <p14:tracePt t="222750" x="3279775" y="2881313"/>
          <p14:tracePt t="222757" x="3270250" y="2889250"/>
          <p14:tracePt t="227023" x="3270250" y="2897188"/>
          <p14:tracePt t="227036" x="3270250" y="2906713"/>
          <p14:tracePt t="227043" x="3270250" y="2932113"/>
          <p14:tracePt t="227046" x="3279775" y="2940050"/>
          <p14:tracePt t="227051" x="3287713" y="2949575"/>
          <p14:tracePt t="227066" x="3305175" y="2974975"/>
          <p14:tracePt t="227069" x="3305175" y="2982913"/>
          <p14:tracePt t="227084" x="3330575" y="3025775"/>
          <p14:tracePt t="227100" x="3373438" y="3094038"/>
          <p14:tracePt t="227103" x="3389313" y="3119438"/>
          <p14:tracePt t="227116" x="3406775" y="3160713"/>
          <p14:tracePt t="227119" x="3414713" y="3186113"/>
          <p14:tracePt t="227122" x="3424238" y="3203575"/>
          <p14:tracePt t="227134" x="3432175" y="3271838"/>
          <p14:tracePt t="227150" x="3457575" y="3365500"/>
          <p14:tracePt t="227166" x="3482975" y="3492500"/>
          <p14:tracePt t="227183" x="3594100" y="3687763"/>
          <p14:tracePt t="227200" x="3756025" y="3968750"/>
          <p14:tracePt t="227217" x="3883025" y="4164013"/>
          <p14:tracePt t="227234" x="4010025" y="4351338"/>
          <p14:tracePt t="227237" x="4027488" y="4384675"/>
          <p14:tracePt t="227240" x="4070350" y="4402138"/>
          <p14:tracePt t="227249" x="4111625" y="4452938"/>
          <p14:tracePt t="227266" x="4187825" y="4546600"/>
          <p14:tracePt t="227269" x="4205288" y="4572000"/>
          <p14:tracePt t="227271" x="4222750" y="4605338"/>
          <p14:tracePt t="227283" x="4248150" y="4657725"/>
          <p14:tracePt t="227285" x="4265613" y="4683125"/>
          <p14:tracePt t="227300" x="4306888" y="4784725"/>
          <p14:tracePt t="227303" x="4316413" y="4810125"/>
          <p14:tracePt t="227316" x="4341813" y="4919663"/>
          <p14:tracePt t="227319" x="4349750" y="4954588"/>
          <p14:tracePt t="227332" x="4367213" y="5091113"/>
          <p14:tracePt t="227334" x="4375150" y="5132388"/>
          <p14:tracePt t="227349" x="4375150" y="5311775"/>
          <p14:tracePt t="227366" x="4375150" y="5549900"/>
          <p14:tracePt t="227382" x="4375150" y="5821363"/>
          <p14:tracePt t="227399" x="4375150" y="6135688"/>
          <p14:tracePt t="227416" x="4375150" y="6475413"/>
          <p14:tracePt t="227420" x="4375150" y="6551613"/>
          <p14:tracePt t="227422" x="4375150" y="6611938"/>
          <p14:tracePt t="227435" x="4384675" y="6738938"/>
          <p14:tracePt t="227436" x="4384675" y="6772275"/>
          <p14:tracePt t="227450" x="4392613" y="6807200"/>
          <p14:tracePt t="227480" x="4400550" y="6807200"/>
          <p14:tracePt t="227487" x="4400550" y="6799263"/>
          <p14:tracePt t="227500" x="4392613" y="6654800"/>
          <p14:tracePt t="227516" x="4332288" y="6338888"/>
          <p14:tracePt t="227533" x="4222750" y="5932488"/>
          <p14:tracePt t="227550" x="4103688" y="5549900"/>
          <p14:tracePt t="227567" x="4035425" y="5456238"/>
          <p14:tracePt t="227585" x="4002088" y="5430838"/>
          <p14:tracePt t="227601" x="4002088" y="5413375"/>
          <p14:tracePt t="227652" x="4002088" y="5421313"/>
          <p14:tracePt t="227662" x="4002088" y="5464175"/>
          <p14:tracePt t="227666" x="4002088" y="5481638"/>
          <p14:tracePt t="227670" x="4002088" y="5507038"/>
          <p14:tracePt t="227672" x="4002088" y="5540375"/>
          <p14:tracePt t="227676" x="4002088" y="5565775"/>
          <p14:tracePt t="227682" x="4002088" y="5608638"/>
          <p14:tracePt t="227684" x="4002088" y="5641975"/>
          <p14:tracePt t="227700" x="4027488" y="5846763"/>
          <p14:tracePt t="227716" x="4027488" y="6067425"/>
          <p14:tracePt t="227733" x="4035425" y="6262688"/>
          <p14:tracePt t="227750" x="4060825" y="6391275"/>
          <p14:tracePt t="227767" x="4060825" y="6407150"/>
          <p14:tracePt t="227772" x="4070350" y="6416675"/>
          <p14:tracePt t="227788" x="4078288" y="6416675"/>
          <p14:tracePt t="227801" x="4103688" y="6391275"/>
          <p14:tracePt t="227804" x="4121150" y="6373813"/>
          <p14:tracePt t="227816" x="4154488" y="6330950"/>
          <p14:tracePt t="227820" x="4162425" y="6313488"/>
          <p14:tracePt t="227822" x="4171950" y="6305550"/>
          <p14:tracePt t="227832" x="4197350" y="6262688"/>
          <p14:tracePt t="227835" x="4197350" y="6254750"/>
          <p14:tracePt t="227849" x="4230688" y="6203950"/>
          <p14:tracePt t="227866" x="4256088" y="6143625"/>
          <p14:tracePt t="227869" x="4281488" y="6118225"/>
          <p14:tracePt t="227884" x="4306888" y="6034088"/>
          <p14:tracePt t="227899" x="4306888" y="5983288"/>
          <p14:tracePt t="227916" x="4306888" y="5965825"/>
          <p14:tracePt t="227937" x="4306888" y="5957888"/>
          <p14:tracePt t="227955" x="4298950" y="5973763"/>
          <p14:tracePt t="227967" x="4273550" y="6034088"/>
          <p14:tracePt t="227972" x="4273550" y="6059488"/>
          <p14:tracePt t="227976" x="4265613" y="6076950"/>
          <p14:tracePt t="227978" x="4256088" y="6102350"/>
          <p14:tracePt t="227984" x="4248150" y="6127750"/>
          <p14:tracePt t="227999" x="4240213" y="6221413"/>
          <p14:tracePt t="228016" x="4240213" y="6254750"/>
          <p14:tracePt t="228033" x="4240213" y="6272213"/>
          <p14:tracePt t="228056" x="4248150" y="6272213"/>
          <p14:tracePt t="228066" x="4265613" y="6262688"/>
          <p14:tracePt t="228069" x="4273550" y="6254750"/>
          <p14:tracePt t="228071" x="4291013" y="6237288"/>
          <p14:tracePt t="228082" x="4332288" y="6221413"/>
          <p14:tracePt t="228099" x="4384675" y="6186488"/>
          <p14:tracePt t="228116" x="4410075" y="6186488"/>
          <p14:tracePt t="228132" x="4486275" y="6186488"/>
          <p14:tracePt t="228149" x="4554538" y="6186488"/>
          <p14:tracePt t="228166" x="4646613" y="6178550"/>
          <p14:tracePt t="228183" x="4673600" y="6161088"/>
          <p14:tracePt t="228200" x="4681538" y="6153150"/>
          <p14:tracePt t="228235" x="4681538" y="6135688"/>
          <p14:tracePt t="228241" x="4681538" y="6127750"/>
          <p14:tracePt t="228253" x="4664075" y="6127750"/>
          <p14:tracePt t="228257" x="4656138" y="6118225"/>
          <p14:tracePt t="228266" x="4621213" y="6110288"/>
          <p14:tracePt t="228285" x="4460875" y="6076950"/>
          <p14:tracePt t="228300" x="4265613" y="6049963"/>
          <p14:tracePt t="228316" x="4103688" y="6049963"/>
          <p14:tracePt t="228332" x="4027488" y="6049963"/>
          <p14:tracePt t="228334" x="4010025" y="6049963"/>
          <p14:tracePt t="228349" x="3992563" y="6049963"/>
          <p14:tracePt t="228372" x="3984625" y="6049963"/>
          <p14:tracePt t="228414" x="3992563" y="6049963"/>
          <p14:tracePt t="228418" x="4002088" y="6049963"/>
          <p14:tracePt t="228435" x="4078288" y="6049963"/>
          <p14:tracePt t="228438" x="4103688" y="6049963"/>
          <p14:tracePt t="228449" x="4205288" y="6049963"/>
          <p14:tracePt t="228465" x="4341813" y="6034088"/>
          <p14:tracePt t="228468" x="4392613" y="6024563"/>
          <p14:tracePt t="228482" x="4587875" y="5973763"/>
          <p14:tracePt t="228499" x="4724400" y="5948363"/>
          <p14:tracePt t="228515" x="4765675" y="5940425"/>
          <p14:tracePt t="228561" x="4757738" y="5932488"/>
          <p14:tracePt t="228568" x="4749800" y="5922963"/>
          <p14:tracePt t="228585" x="4699000" y="5922963"/>
          <p14:tracePt t="228589" x="4681538" y="5922963"/>
          <p14:tracePt t="228592" x="4656138" y="5922963"/>
          <p14:tracePt t="228598" x="4630738" y="5922963"/>
          <p14:tracePt t="228601" x="4595813" y="5922963"/>
          <p14:tracePt t="228616" x="4435475" y="5922963"/>
          <p14:tracePt t="228632" x="4265613" y="5922963"/>
          <p14:tracePt t="228635" x="4214813" y="5922963"/>
          <p14:tracePt t="228649" x="4044950" y="5922963"/>
          <p14:tracePt t="228666" x="3951288" y="5922963"/>
          <p14:tracePt t="228682" x="3933825" y="5922963"/>
          <p14:tracePt t="228699" x="3925888" y="5922963"/>
          <p14:tracePt t="228724" x="3933825" y="5922963"/>
          <p14:tracePt t="228732" x="3967163" y="5922963"/>
          <p14:tracePt t="228749" x="4052888" y="5915025"/>
          <p14:tracePt t="228752" x="4078288" y="5915025"/>
          <p14:tracePt t="228754" x="4111625" y="5915025"/>
          <p14:tracePt t="228766" x="4197350" y="5915025"/>
          <p14:tracePt t="228770" x="4273550" y="5915025"/>
          <p14:tracePt t="228772" x="4298950" y="5905500"/>
          <p14:tracePt t="228781" x="4367213" y="5889625"/>
          <p14:tracePt t="228785" x="4392613" y="5880100"/>
          <p14:tracePt t="228799" x="4451350" y="5880100"/>
          <p14:tracePt t="228801" x="4476750" y="5880100"/>
          <p14:tracePt t="228816" x="4529138" y="5880100"/>
          <p14:tracePt t="228832" x="4570413" y="5872163"/>
          <p14:tracePt t="228835" x="4579938" y="5872163"/>
          <p14:tracePt t="228849" x="4570413" y="5854700"/>
          <p14:tracePt t="228889" x="4562475" y="5854700"/>
          <p14:tracePt t="228896" x="4554538" y="5854700"/>
          <p14:tracePt t="228900" x="4545013" y="5854700"/>
          <p14:tracePt t="228917" x="4519613" y="5854700"/>
          <p14:tracePt t="228934" x="4494213" y="5854700"/>
          <p14:tracePt t="228937" x="4486275" y="5854700"/>
          <p14:tracePt t="228939" x="4460875" y="5854700"/>
          <p14:tracePt t="228948" x="4435475" y="5854700"/>
          <p14:tracePt t="228966" x="4384675" y="5872163"/>
          <p14:tracePt t="228982" x="4367213" y="5880100"/>
          <p14:tracePt t="228999" x="4349750" y="5889625"/>
          <p14:tracePt t="229016" x="4349750" y="5897563"/>
          <p14:tracePt t="229032" x="4392613" y="5915025"/>
          <p14:tracePt t="229036" x="4410075" y="5922963"/>
          <p14:tracePt t="229037" x="4451350" y="5932488"/>
          <p14:tracePt t="229053" x="4579938" y="5965825"/>
          <p14:tracePt t="229060" x="4689475" y="5999163"/>
          <p14:tracePt t="229063" x="4732338" y="6008688"/>
          <p14:tracePt t="229066" x="4783138" y="6016625"/>
          <p14:tracePt t="229069" x="4818063" y="6024563"/>
          <p14:tracePt t="229071" x="4876800" y="6042025"/>
          <p14:tracePt t="229075" x="4910138" y="6049963"/>
          <p14:tracePt t="229081" x="4945063" y="6059488"/>
          <p14:tracePt t="229098" x="4953000" y="6067425"/>
          <p14:tracePt t="229124" x="4962525" y="6067425"/>
          <p14:tracePt t="229132" x="4962525" y="6076950"/>
          <p14:tracePt t="229150" x="4876800" y="6092825"/>
          <p14:tracePt t="229166" x="4808538" y="6127750"/>
          <p14:tracePt t="229182" x="4724400" y="6178550"/>
          <p14:tracePt t="229199" x="4638675" y="6237288"/>
          <p14:tracePt t="229216" x="4545013" y="6288088"/>
          <p14:tracePt t="229233" x="4460875" y="6356350"/>
          <p14:tracePt t="229236" x="4451350" y="6356350"/>
          <p14:tracePt t="229248" x="4435475" y="6373813"/>
          <p14:tracePt t="229265" x="4425950" y="6381750"/>
          <p14:tracePt t="229281" x="4435475" y="6407150"/>
          <p14:tracePt t="229298" x="4494213" y="6424613"/>
          <p14:tracePt t="229301" x="4511675" y="6424613"/>
          <p14:tracePt t="229303" x="4529138" y="6432550"/>
          <p14:tracePt t="229315" x="4562475" y="6432550"/>
          <p14:tracePt t="229331" x="4613275" y="6432550"/>
          <p14:tracePt t="229348" x="4646613" y="6432550"/>
          <p14:tracePt t="229406" x="4638675" y="6432550"/>
          <p14:tracePt t="229411" x="4630738" y="6432550"/>
          <p14:tracePt t="229416" x="4621213" y="6432550"/>
          <p14:tracePt t="229419" x="4613275" y="6424613"/>
          <p14:tracePt t="229432" x="4595813" y="6424613"/>
          <p14:tracePt t="229448" x="4579938" y="6424613"/>
          <p14:tracePt t="229451" x="4562475" y="6424613"/>
          <p14:tracePt t="229466" x="4519613" y="6424613"/>
          <p14:tracePt t="229482" x="4519613" y="6432550"/>
          <p14:tracePt t="229501" x="4519613" y="6442075"/>
          <p14:tracePt t="229517" x="4570413" y="6457950"/>
          <p14:tracePt t="229521" x="4595813" y="6467475"/>
          <p14:tracePt t="229524" x="4630738" y="6467475"/>
          <p14:tracePt t="229532" x="4673600" y="6467475"/>
          <p14:tracePt t="229548" x="4800600" y="6475413"/>
          <p14:tracePt t="229565" x="4868863" y="6475413"/>
          <p14:tracePt t="229593" x="4876800" y="6475413"/>
          <p14:tracePt t="229603" x="4859338" y="6457950"/>
          <p14:tracePt t="229616" x="4833938" y="6450013"/>
          <p14:tracePt t="229620" x="4818063" y="6442075"/>
          <p14:tracePt t="229622" x="4808538" y="6442075"/>
          <p14:tracePt t="229631" x="4783138" y="6432550"/>
          <p14:tracePt t="229648" x="4749800" y="6416675"/>
          <p14:tracePt t="229651" x="4740275" y="6416675"/>
          <p14:tracePt t="229665" x="4714875" y="6416675"/>
          <p14:tracePt t="232116" x="4706938" y="6416675"/>
          <p14:tracePt t="232125" x="4699000" y="6416675"/>
          <p14:tracePt t="232129" x="4689475" y="6416675"/>
          <p14:tracePt t="232136" x="4681538" y="6416675"/>
          <p14:tracePt t="232139" x="4673600" y="6416675"/>
          <p14:tracePt t="232142" x="4664075" y="6416675"/>
          <p14:tracePt t="232146" x="4656138" y="6407150"/>
          <p14:tracePt t="232163" x="4638675" y="6407150"/>
          <p14:tracePt t="232180" x="4621213" y="6407150"/>
          <p14:tracePt t="232183" x="4613275" y="6407150"/>
          <p14:tracePt t="232197" x="4605338" y="6407150"/>
          <p14:tracePt t="232198" x="4587875" y="6407150"/>
          <p14:tracePt t="232218" x="4570413" y="6407150"/>
          <p14:tracePt t="232483" x="4579938" y="6399213"/>
          <p14:tracePt t="232505" x="4579938" y="6391275"/>
          <p14:tracePt t="232510" x="4579938" y="6373813"/>
          <p14:tracePt t="232514" x="4570413" y="6373813"/>
          <p14:tracePt t="232531" x="4503738" y="6356350"/>
          <p14:tracePt t="232534" x="4476750" y="6348413"/>
          <p14:tracePt t="232547" x="4410075" y="6338888"/>
          <p14:tracePt t="232563" x="4324350" y="6305550"/>
          <p14:tracePt t="232580" x="4281488" y="6288088"/>
          <p14:tracePt t="232583" x="4265613" y="6288088"/>
          <p14:tracePt t="232596" x="4256088" y="6288088"/>
          <p14:tracePt t="232655" x="4248150" y="6280150"/>
          <p14:tracePt t="232669" x="4256088" y="6272213"/>
          <p14:tracePt t="232673" x="4265613" y="6262688"/>
          <p14:tracePt t="232681" x="4298950" y="6254750"/>
          <p14:tracePt t="232686" x="4332288" y="6246813"/>
          <p14:tracePt t="232690" x="4367213" y="6237288"/>
          <p14:tracePt t="232696" x="4443413" y="6221413"/>
          <p14:tracePt t="232713" x="4621213" y="6161088"/>
          <p14:tracePt t="232729" x="4732338" y="6102350"/>
          <p14:tracePt t="232732" x="4749800" y="6092825"/>
          <p14:tracePt t="232746" x="4783138" y="6059488"/>
          <p14:tracePt t="232749" x="4800600" y="6049963"/>
          <p14:tracePt t="232751" x="4808538" y="6049963"/>
          <p14:tracePt t="232763" x="4818063" y="6042025"/>
          <p14:tracePt t="232858" x="4800600" y="6042025"/>
          <p14:tracePt t="232865" x="4775200" y="6034088"/>
          <p14:tracePt t="232869" x="4757738" y="6034088"/>
          <p14:tracePt t="232872" x="4732338" y="6024563"/>
          <p14:tracePt t="232878" x="4724400" y="6024563"/>
          <p14:tracePt t="232885" x="4681538" y="6024563"/>
          <p14:tracePt t="232896" x="4646613" y="6008688"/>
          <p14:tracePt t="232913" x="4613275" y="6008688"/>
          <p14:tracePt t="233001" x="4621213" y="6008688"/>
          <p14:tracePt t="233012" x="4656138" y="6008688"/>
          <p14:tracePt t="233023" x="4673600" y="6008688"/>
          <p14:tracePt t="233031" x="4681538" y="5999163"/>
          <p14:tracePt t="233046" x="4689475" y="5991225"/>
          <p14:tracePt t="233063" x="4699000" y="5991225"/>
          <p14:tracePt t="234026" x="4706938" y="5991225"/>
          <p14:tracePt t="234057" x="4714875" y="5991225"/>
          <p14:tracePt t="234062" x="4732338" y="5991225"/>
          <p14:tracePt t="234175" x="4732338" y="5983288"/>
          <p14:tracePt t="234184" x="4714875" y="5983288"/>
          <p14:tracePt t="234187" x="4706938" y="5983288"/>
          <p14:tracePt t="234195" x="4689475" y="5983288"/>
          <p14:tracePt t="234212" x="4638675" y="5973763"/>
          <p14:tracePt t="234215" x="4630738" y="5973763"/>
          <p14:tracePt t="234218" x="4621213" y="5973763"/>
          <p14:tracePt t="234236" x="4595813" y="5973763"/>
          <p14:tracePt t="234243" x="4587875" y="5973763"/>
          <p14:tracePt t="234258" x="4579938" y="5973763"/>
          <p14:tracePt t="234391" x="4587875" y="5973763"/>
          <p14:tracePt t="234400" x="4595813" y="5973763"/>
          <p14:tracePt t="235516" x="4595813" y="5965825"/>
          <p14:tracePt t="235536" x="4595813" y="5957888"/>
          <p14:tracePt t="235558" x="4605338" y="5957888"/>
          <p14:tracePt t="235575" x="4613275" y="5948363"/>
          <p14:tracePt t="235618" x="4613275" y="5940425"/>
          <p14:tracePt t="235628" x="4621213" y="5940425"/>
          <p14:tracePt t="235635" x="4638675" y="5915025"/>
          <p14:tracePt t="235645" x="4664075" y="5905500"/>
          <p14:tracePt t="235649" x="4673600" y="5905500"/>
          <p14:tracePt t="235661" x="4689475" y="5880100"/>
          <p14:tracePt t="235678" x="4699000" y="5854700"/>
          <p14:tracePt t="235681" x="4706938" y="5854700"/>
          <p14:tracePt t="235694" x="4724400" y="5829300"/>
          <p14:tracePt t="235712" x="4740275" y="5813425"/>
          <p14:tracePt t="235864" x="4740275" y="5803900"/>
          <p14:tracePt t="237549" x="4740275" y="5795963"/>
          <p14:tracePt t="237628" x="4732338" y="5795963"/>
          <p14:tracePt t="237649" x="4724400" y="5795963"/>
          <p14:tracePt t="237696" x="4714875" y="5795963"/>
          <p14:tracePt t="237701" x="4706938" y="5795963"/>
          <p14:tracePt t="237765" x="4699000" y="5795963"/>
          <p14:tracePt t="237778" x="4689475" y="5795963"/>
          <p14:tracePt t="237786" x="4681538" y="5795963"/>
          <p14:tracePt t="238494" x="4681538" y="5803900"/>
          <p14:tracePt t="238503" x="4681538" y="5821363"/>
          <p14:tracePt t="238514" x="4681538" y="5829300"/>
          <p14:tracePt t="238527" x="4681538" y="5838825"/>
          <p14:tracePt t="238550" x="4681538" y="5846763"/>
          <p14:tracePt t="238581" x="4681538" y="5854700"/>
          <p14:tracePt t="238606" x="4673600" y="5864225"/>
          <p14:tracePt t="238674" x="4664075" y="5864225"/>
          <p14:tracePt t="238683" x="4664075" y="5872163"/>
          <p14:tracePt t="238712" x="4656138" y="5872163"/>
          <p14:tracePt t="238732" x="4646613" y="5880100"/>
          <p14:tracePt t="239988" x="4646613" y="5889625"/>
          <p14:tracePt t="239997" x="4646613" y="5905500"/>
          <p14:tracePt t="240002" x="4646613" y="5915025"/>
          <p14:tracePt t="240029" x="4689475" y="5948363"/>
          <p14:tracePt t="240042" x="4699000" y="5957888"/>
          <p14:tracePt t="240058" x="4706938" y="5957888"/>
          <p14:tracePt t="240075" x="4714875" y="5965825"/>
          <p14:tracePt t="240092" x="4724400" y="5973763"/>
          <p14:tracePt t="240129" x="4732338" y="5973763"/>
          <p14:tracePt t="240157" x="4740275" y="5973763"/>
          <p14:tracePt t="240183" x="4757738" y="5991225"/>
          <p14:tracePt t="240200" x="4765675" y="5991225"/>
          <p14:tracePt t="240218" x="4775200" y="5991225"/>
          <p14:tracePt t="240245" x="4783138" y="5991225"/>
          <p14:tracePt t="241469" x="4791075" y="5991225"/>
          <p14:tracePt t="241499" x="4800600" y="5991225"/>
          <p14:tracePt t="241509" x="4808538" y="5983288"/>
          <p14:tracePt t="241516" x="4808538" y="5973763"/>
          <p14:tracePt t="241525" x="4818063" y="5973763"/>
          <p14:tracePt t="241541" x="4826000" y="5957888"/>
          <p14:tracePt t="241577" x="4826000" y="5948363"/>
          <p14:tracePt t="241628" x="4833938" y="5940425"/>
          <p14:tracePt t="241673" x="4843463" y="5940425"/>
          <p14:tracePt t="241685" x="4843463" y="5932488"/>
          <p14:tracePt t="241692" x="4851400" y="5922963"/>
          <p14:tracePt t="241697" x="4859338" y="5915025"/>
          <p14:tracePt t="241722" x="4868863" y="5897563"/>
          <p14:tracePt t="241745" x="4868863" y="5889625"/>
          <p14:tracePt t="243599" x="4868863" y="5897563"/>
          <p14:tracePt t="243610" x="4859338" y="5905500"/>
          <p14:tracePt t="243616" x="4851400" y="5932488"/>
          <p14:tracePt t="243624" x="4843463" y="5940425"/>
          <p14:tracePt t="243629" x="4833938" y="5983288"/>
          <p14:tracePt t="243632" x="4826000" y="5999163"/>
          <p14:tracePt t="243633" x="4818063" y="6008688"/>
          <p14:tracePt t="243637" x="4818063" y="6024563"/>
          <p14:tracePt t="243642" x="4818063" y="6034088"/>
          <p14:tracePt t="243656" x="4800600" y="6092825"/>
          <p14:tracePt t="243659" x="4800600" y="6110288"/>
          <p14:tracePt t="243661" x="4800600" y="6127750"/>
          <p14:tracePt t="243674" x="4783138" y="6169025"/>
          <p14:tracePt t="243690" x="4775200" y="6221413"/>
          <p14:tracePt t="243693" x="4765675" y="6229350"/>
          <p14:tracePt t="243709" x="4765675" y="6246813"/>
          <p14:tracePt t="243716" x="4765675" y="6262688"/>
          <p14:tracePt t="243727" x="4765675" y="6272213"/>
          <p14:tracePt t="244084" x="4757738" y="6272213"/>
          <p14:tracePt t="244091" x="4749800" y="6262688"/>
          <p14:tracePt t="244095" x="4740275" y="6254750"/>
          <p14:tracePt t="244102" x="4732338" y="6254750"/>
          <p14:tracePt t="244110" x="4714875" y="6246813"/>
          <p14:tracePt t="244112" x="4699000" y="6246813"/>
          <p14:tracePt t="244122" x="4673600" y="6229350"/>
          <p14:tracePt t="244125" x="4664075" y="6229350"/>
          <p14:tracePt t="244140" x="4605338" y="6211888"/>
          <p14:tracePt t="244155" x="4529138" y="6203950"/>
          <p14:tracePt t="244173" x="4451350" y="6186488"/>
          <p14:tracePt t="244175" x="4425950" y="6178550"/>
          <p14:tracePt t="244190" x="4359275" y="6161088"/>
          <p14:tracePt t="244206" x="4316413" y="6161088"/>
          <p14:tracePt t="244223" x="4273550" y="6161088"/>
          <p14:tracePt t="244239" x="4256088" y="6161088"/>
          <p14:tracePt t="244255" x="4248150" y="6161088"/>
          <p14:tracePt t="244350" x="4265613" y="6161088"/>
          <p14:tracePt t="244361" x="4298950" y="6161088"/>
          <p14:tracePt t="244364" x="4316413" y="6161088"/>
          <p14:tracePt t="244369" x="4332288" y="6161088"/>
          <p14:tracePt t="244372" x="4341813" y="6161088"/>
          <p14:tracePt t="244374" x="4367213" y="6161088"/>
          <p14:tracePt t="244378" x="4392613" y="6161088"/>
          <p14:tracePt t="244390" x="4468813" y="6161088"/>
          <p14:tracePt t="244406" x="4605338" y="6161088"/>
          <p14:tracePt t="244423" x="4826000" y="6135688"/>
          <p14:tracePt t="244439" x="5038725" y="6076950"/>
          <p14:tracePt t="244443" x="5072063" y="6059488"/>
          <p14:tracePt t="244455" x="5148263" y="6042025"/>
          <p14:tracePt t="244472" x="5157788" y="6042025"/>
          <p14:tracePt t="244534" x="5148263" y="6042025"/>
          <p14:tracePt t="244539" x="5140325" y="6042025"/>
          <p14:tracePt t="244542" x="5122863" y="6042025"/>
          <p14:tracePt t="244545" x="5106988" y="6042025"/>
          <p14:tracePt t="244549" x="5097463" y="6042025"/>
          <p14:tracePt t="244552" x="5080000" y="6042025"/>
          <p14:tracePt t="244572" x="5003800" y="6042025"/>
          <p14:tracePt t="244588" x="4935538" y="6042025"/>
          <p14:tracePt t="244590" x="4919663" y="6042025"/>
          <p14:tracePt t="244606" x="4833938" y="6042025"/>
          <p14:tracePt t="244623" x="4749800" y="6042025"/>
          <p14:tracePt t="244639" x="4656138" y="6042025"/>
          <p14:tracePt t="244655" x="4562475" y="6042025"/>
          <p14:tracePt t="244659" x="4537075" y="6049963"/>
          <p14:tracePt t="244661" x="4529138" y="6049963"/>
          <p14:tracePt t="244672" x="4468813" y="6049963"/>
          <p14:tracePt t="244689" x="4392613" y="6059488"/>
          <p14:tracePt t="244706" x="4359275" y="6059488"/>
          <p14:tracePt t="244723" x="4341813" y="6059488"/>
          <p14:tracePt t="244740" x="4332288" y="6067425"/>
          <p14:tracePt t="244757" x="4324350" y="6067425"/>
          <p14:tracePt t="244937" x="4316413" y="6076950"/>
          <p14:tracePt t="244962" x="4316413" y="6092825"/>
          <p14:tracePt t="244975" x="4316413" y="6110288"/>
          <p14:tracePt t="244981" x="4316413" y="6118225"/>
          <p14:tracePt t="244993" x="4316413" y="6127750"/>
          <p14:tracePt t="245005" x="4316413" y="6135688"/>
          <p14:tracePt t="245006" x="4316413" y="6143625"/>
          <p14:tracePt t="245021" x="4316413" y="6153150"/>
          <p14:tracePt t="245022" x="4316413" y="6169025"/>
          <p14:tracePt t="245038" x="4316413" y="6194425"/>
          <p14:tracePt t="245055" x="4316413" y="6221413"/>
          <p14:tracePt t="245072" x="4316413" y="6262688"/>
          <p14:tracePt t="245088" x="4316413" y="6297613"/>
          <p14:tracePt t="245106" x="4316413" y="6330950"/>
          <p14:tracePt t="245110" x="4316413" y="6338888"/>
          <p14:tracePt t="245112" x="4316413" y="6348413"/>
          <p14:tracePt t="245121" x="4316413" y="6356350"/>
          <p14:tracePt t="245138" x="4316413" y="6391275"/>
          <p14:tracePt t="245141" x="4316413" y="6399213"/>
          <p14:tracePt t="245155" x="4316413" y="6416675"/>
          <p14:tracePt t="245172" x="4332288" y="6424613"/>
          <p14:tracePt t="245188" x="4341813" y="6432550"/>
          <p14:tracePt t="245191" x="4349750" y="6432550"/>
          <p14:tracePt t="245205" x="4359275" y="6432550"/>
          <p14:tracePt t="245222" x="4367213" y="6432550"/>
          <p14:tracePt t="245239" x="4384675" y="6432550"/>
          <p14:tracePt t="245255" x="4410075" y="6432550"/>
          <p14:tracePt t="245272" x="4460875" y="6424613"/>
          <p14:tracePt t="245288" x="4503738" y="6416675"/>
          <p14:tracePt t="245305" x="4529138" y="6407150"/>
          <p14:tracePt t="245323" x="4545013" y="6391275"/>
          <p14:tracePt t="245341" x="4570413" y="6365875"/>
          <p14:tracePt t="245345" x="4587875" y="6348413"/>
          <p14:tracePt t="245356" x="4613275" y="6305550"/>
          <p14:tracePt t="245377" x="4681538" y="6194425"/>
          <p14:tracePt t="245386" x="4732338" y="6127750"/>
          <p14:tracePt t="245391" x="4740275" y="6102350"/>
          <p14:tracePt t="245405" x="4775200" y="6059488"/>
          <p14:tracePt t="245422" x="4791075" y="6042025"/>
          <p14:tracePt t="245438" x="4791075" y="6034088"/>
          <p14:tracePt t="245455" x="4783138" y="6024563"/>
          <p14:tracePt t="245472" x="4775200" y="6008688"/>
          <p14:tracePt t="245489" x="4757738" y="5991225"/>
          <p14:tracePt t="245506" x="4749800" y="5983288"/>
          <p14:tracePt t="245525" x="4732338" y="5973763"/>
          <p14:tracePt t="245542" x="4724400" y="5965825"/>
          <p14:tracePt t="245547" x="4714875" y="5965825"/>
          <p14:tracePt t="245557" x="4699000" y="5948363"/>
          <p14:tracePt t="245572" x="4681538" y="5932488"/>
          <p14:tracePt t="245575" x="4673600" y="5932488"/>
          <p14:tracePt t="245588" x="4656138" y="5932488"/>
          <p14:tracePt t="245606" x="4621213" y="5897563"/>
          <p14:tracePt t="245622" x="4605338" y="5897563"/>
          <p14:tracePt t="245639" x="4570413" y="5880100"/>
          <p14:tracePt t="245656" x="4537075" y="5880100"/>
          <p14:tracePt t="245659" x="4511675" y="5872163"/>
          <p14:tracePt t="245672" x="4503738" y="5872163"/>
          <p14:tracePt t="245676" x="4486275" y="5872163"/>
          <p14:tracePt t="245688" x="4468813" y="5872163"/>
          <p14:tracePt t="245705" x="4451350" y="5872163"/>
          <p14:tracePt t="245722" x="4435475" y="5872163"/>
          <p14:tracePt t="245725" x="4425950" y="5872163"/>
          <p14:tracePt t="245728" x="4418013" y="5872163"/>
          <p14:tracePt t="245740" x="4410075" y="5872163"/>
          <p14:tracePt t="245755" x="4400550" y="5872163"/>
          <p14:tracePt t="245772" x="4392613" y="5872163"/>
          <p14:tracePt t="245789" x="4375150" y="5872163"/>
          <p14:tracePt t="245806" x="4359275" y="5872163"/>
          <p14:tracePt t="245822" x="4332288" y="5872163"/>
          <p14:tracePt t="245839" x="4316413" y="5889625"/>
          <p14:tracePt t="245844" x="4306888" y="5897563"/>
          <p14:tracePt t="245856" x="4298950" y="5897563"/>
          <p14:tracePt t="245873" x="4291013" y="5905500"/>
          <p14:tracePt t="245876" x="4281488" y="5915025"/>
          <p14:tracePt t="245888" x="4273550" y="5915025"/>
          <p14:tracePt t="245906" x="4265613" y="5932488"/>
          <p14:tracePt t="245922" x="4256088" y="5957888"/>
          <p14:tracePt t="245939" x="4248150" y="5973763"/>
          <p14:tracePt t="245941" x="4248150" y="5983288"/>
          <p14:tracePt t="245956" x="4230688" y="5999163"/>
          <p14:tracePt t="245971" x="4214813" y="6024563"/>
          <p14:tracePt t="245988" x="4214813" y="6049963"/>
          <p14:tracePt t="246005" x="4214813" y="6059488"/>
          <p14:tracePt t="246022" x="4214813" y="6092825"/>
          <p14:tracePt t="246038" x="4214813" y="6110288"/>
          <p14:tracePt t="246054" x="4197350" y="6127750"/>
          <p14:tracePt t="246071" x="4197350" y="6161088"/>
          <p14:tracePt t="246088" x="4197350" y="6203950"/>
          <p14:tracePt t="246104" x="4197350" y="6254750"/>
          <p14:tracePt t="246108" x="4197350" y="6272213"/>
          <p14:tracePt t="246109" x="4197350" y="6280150"/>
          <p14:tracePt t="246121" x="4205288" y="6305550"/>
          <p14:tracePt t="246138" x="4214813" y="6330950"/>
          <p14:tracePt t="246156" x="4230688" y="6356350"/>
          <p14:tracePt t="246181" x="4240213" y="6365875"/>
          <p14:tracePt t="246189" x="4248150" y="6373813"/>
          <p14:tracePt t="246206" x="4256088" y="6373813"/>
          <p14:tracePt t="246222" x="4265613" y="6381750"/>
          <p14:tracePt t="246239" x="4298950" y="6399213"/>
          <p14:tracePt t="246256" x="4306888" y="6416675"/>
          <p14:tracePt t="246260" x="4316413" y="6424613"/>
          <p14:tracePt t="246272" x="4324350" y="6424613"/>
          <p14:tracePt t="246275" x="4332288" y="6424613"/>
          <p14:tracePt t="246278" x="4349750" y="6424613"/>
          <p14:tracePt t="246288" x="4359275" y="6424613"/>
          <p14:tracePt t="246304" x="4384675" y="6424613"/>
          <p14:tracePt t="246321" x="4410075" y="6424613"/>
          <p14:tracePt t="246325" x="4418013" y="6432550"/>
          <p14:tracePt t="246338" x="4425950" y="6442075"/>
          <p14:tracePt t="246354" x="4443413" y="6442075"/>
          <p14:tracePt t="246357" x="4460875" y="6442075"/>
          <p14:tracePt t="246373" x="4476750" y="6442075"/>
          <p14:tracePt t="246376" x="4494213" y="6442075"/>
          <p14:tracePt t="246388" x="4503738" y="6442075"/>
          <p14:tracePt t="246391" x="4511675" y="6442075"/>
          <p14:tracePt t="246410" x="4529138" y="6442075"/>
          <p14:tracePt t="246415" x="4537075" y="6442075"/>
          <p14:tracePt t="246424" x="4554538" y="6432550"/>
          <p14:tracePt t="246438" x="4579938" y="6416675"/>
          <p14:tracePt t="246455" x="4587875" y="6407150"/>
          <p14:tracePt t="246471" x="4587875" y="6399213"/>
          <p14:tracePt t="246488" x="4595813" y="6391275"/>
          <p14:tracePt t="246490" x="4595813" y="6381750"/>
          <p14:tracePt t="246505" x="4595813" y="6373813"/>
          <p14:tracePt t="246522" x="4595813" y="6356350"/>
          <p14:tracePt t="246539" x="4595813" y="6338888"/>
          <p14:tracePt t="246555" x="4595813" y="6323013"/>
          <p14:tracePt t="246573" x="4605338" y="6288088"/>
          <p14:tracePt t="246588" x="4605338" y="6262688"/>
          <p14:tracePt t="246592" x="4613275" y="6262688"/>
          <p14:tracePt t="246594" x="4613275" y="6246813"/>
          <p14:tracePt t="246604" x="4613275" y="6237288"/>
          <p14:tracePt t="246621" x="4630738" y="6211888"/>
          <p14:tracePt t="246638" x="4630738" y="6203950"/>
          <p14:tracePt t="246655" x="4630738" y="6194425"/>
          <p14:tracePt t="246672" x="4630738" y="6186488"/>
          <p14:tracePt t="246689" x="4630738" y="6169025"/>
          <p14:tracePt t="246710" x="4621213" y="6161088"/>
          <p14:tracePt t="246729" x="4621213" y="6153150"/>
          <p14:tracePt t="246738" x="4613275" y="6153150"/>
          <p14:tracePt t="246755" x="4613275" y="6143625"/>
          <p14:tracePt t="246772" x="4605338" y="6127750"/>
          <p14:tracePt t="246788" x="4587875" y="6127750"/>
          <p14:tracePt t="246805" x="4579938" y="6110288"/>
          <p14:tracePt t="246823" x="4562475" y="6102350"/>
          <p14:tracePt t="246827" x="4562475" y="6092825"/>
          <p14:tracePt t="246838" x="4537075" y="6076950"/>
          <p14:tracePt t="246855" x="4511675" y="6067425"/>
          <p14:tracePt t="246858" x="4503738" y="6067425"/>
          <p14:tracePt t="246872" x="4494213" y="6049963"/>
          <p14:tracePt t="246876" x="4486275" y="6049963"/>
          <p14:tracePt t="246888" x="4476750" y="6042025"/>
          <p14:tracePt t="246891" x="4468813" y="6042025"/>
          <p14:tracePt t="246904" x="4460875" y="6034088"/>
          <p14:tracePt t="246925" x="4451350" y="6034088"/>
          <p14:tracePt t="246937" x="4443413" y="6034088"/>
          <p14:tracePt t="246954" x="4435475" y="6034088"/>
          <p14:tracePt t="246971" x="4418013" y="6024563"/>
          <p14:tracePt t="246988" x="4400550" y="6024563"/>
          <p14:tracePt t="247007" x="4367213" y="6024563"/>
          <p14:tracePt t="247023" x="4349750" y="6024563"/>
          <p14:tracePt t="247039" x="4324350" y="6024563"/>
          <p14:tracePt t="247043" x="4316413" y="6024563"/>
          <p14:tracePt t="247055" x="4298950" y="6024563"/>
          <p14:tracePt t="247072" x="4265613" y="6024563"/>
          <p14:tracePt t="247076" x="4256088" y="6024563"/>
          <p14:tracePt t="247079" x="4240213" y="6024563"/>
          <p14:tracePt t="247087" x="4222750" y="6024563"/>
          <p14:tracePt t="247104" x="4171950" y="6034088"/>
          <p14:tracePt t="247120" x="4121150" y="6049963"/>
          <p14:tracePt t="247137" x="4078288" y="6067425"/>
          <p14:tracePt t="247141" x="4070350" y="6076950"/>
          <p14:tracePt t="247154" x="4044950" y="6076950"/>
          <p14:tracePt t="247157" x="4027488" y="6076950"/>
          <p14:tracePt t="247171" x="3992563" y="6084888"/>
          <p14:tracePt t="247188" x="3951288" y="6092825"/>
          <p14:tracePt t="247204" x="3925888" y="6118225"/>
          <p14:tracePt t="247221" x="3900488" y="6135688"/>
          <p14:tracePt t="247223" x="3900488" y="6143625"/>
          <p14:tracePt t="247239" x="3883025" y="6161088"/>
          <p14:tracePt t="247254" x="3857625" y="6169025"/>
          <p14:tracePt t="247271" x="3840163" y="6186488"/>
          <p14:tracePt t="247288" x="3832225" y="6203950"/>
          <p14:tracePt t="247305" x="3822700" y="6211888"/>
          <p14:tracePt t="247322" x="3814763" y="6237288"/>
          <p14:tracePt t="247338" x="3806825" y="6272213"/>
          <p14:tracePt t="247341" x="3806825" y="6280150"/>
          <p14:tracePt t="247344" x="3806825" y="6288088"/>
          <p14:tracePt t="247353" x="3806825" y="6313488"/>
          <p14:tracePt t="247372" x="3806825" y="6348413"/>
          <p14:tracePt t="247388" x="3806825" y="6391275"/>
          <p14:tracePt t="247392" x="3806825" y="6399213"/>
          <p14:tracePt t="247404" x="3806825" y="6424613"/>
          <p14:tracePt t="247406" x="3806825" y="6442075"/>
          <p14:tracePt t="247420" x="3806825" y="6457950"/>
          <p14:tracePt t="247423" x="3806825" y="6467475"/>
          <p14:tracePt t="247438" x="3806825" y="6510338"/>
          <p14:tracePt t="247454" x="3806825" y="6543675"/>
          <p14:tracePt t="247470" x="3822700" y="6569075"/>
          <p14:tracePt t="247487" x="3840163" y="6577013"/>
          <p14:tracePt t="247504" x="3857625" y="6594475"/>
          <p14:tracePt t="247507" x="3865563" y="6602413"/>
          <p14:tracePt t="247520" x="3890963" y="6619875"/>
          <p14:tracePt t="247537" x="3916363" y="6637338"/>
          <p14:tracePt t="247554" x="3951288" y="6654800"/>
          <p14:tracePt t="247558" x="3967163" y="6654800"/>
          <p14:tracePt t="247560" x="3967163" y="6662738"/>
          <p14:tracePt t="247578" x="3992563" y="6670675"/>
          <p14:tracePt t="247591" x="4010025" y="6670675"/>
          <p14:tracePt t="247605" x="4027488" y="6670675"/>
          <p14:tracePt t="247624" x="4060825" y="6670675"/>
          <p14:tracePt t="247641" x="4078288" y="6670675"/>
          <p14:tracePt t="247656" x="4095750" y="6670675"/>
          <p14:tracePt t="247659" x="4103688" y="6670675"/>
          <p14:tracePt t="247671" x="4111625" y="6670675"/>
          <p14:tracePt t="247687" x="4137025" y="6670675"/>
          <p14:tracePt t="247704" x="4179888" y="6654800"/>
          <p14:tracePt t="247707" x="4187825" y="6654800"/>
          <p14:tracePt t="247721" x="4240213" y="6645275"/>
          <p14:tracePt t="247737" x="4291013" y="6627813"/>
          <p14:tracePt t="247754" x="4332288" y="6611938"/>
          <p14:tracePt t="247757" x="4349750" y="6611938"/>
          <p14:tracePt t="247759" x="4349750" y="6602413"/>
          <p14:tracePt t="247770" x="4367213" y="6586538"/>
          <p14:tracePt t="247773" x="4375150" y="6586538"/>
          <p14:tracePt t="247775" x="4384675" y="6577013"/>
          <p14:tracePt t="247787" x="4392613" y="6569075"/>
          <p14:tracePt t="247789" x="4400550" y="6569075"/>
          <p14:tracePt t="247808" x="4418013" y="6551613"/>
          <p14:tracePt t="247817" x="4435475" y="6543675"/>
          <p14:tracePt t="247823" x="4443413" y="6526213"/>
          <p14:tracePt t="247829" x="4451350" y="6518275"/>
          <p14:tracePt t="247832" x="4460875" y="6510338"/>
          <p14:tracePt t="247839" x="4476750" y="6500813"/>
          <p14:tracePt t="247854" x="4494213" y="6483350"/>
          <p14:tracePt t="247870" x="4511675" y="6467475"/>
          <p14:tracePt t="247887" x="4537075" y="6424613"/>
          <p14:tracePt t="247904" x="4554538" y="6399213"/>
          <p14:tracePt t="247907" x="4554538" y="6391275"/>
          <p14:tracePt t="247921" x="4570413" y="6365875"/>
          <p14:tracePt t="247924" x="4570413" y="6356350"/>
          <p14:tracePt t="247926" x="4579938" y="6348413"/>
          <p14:tracePt t="247936" x="4579938" y="6313488"/>
          <p14:tracePt t="247954" x="4605338" y="6262688"/>
          <p14:tracePt t="247957" x="4613275" y="6246813"/>
          <p14:tracePt t="247960" x="4613275" y="6237288"/>
          <p14:tracePt t="247970" x="4613275" y="6221413"/>
          <p14:tracePt t="247973" x="4621213" y="6203950"/>
          <p14:tracePt t="247987" x="4621213" y="6178550"/>
          <p14:tracePt t="248004" x="4621213" y="6143625"/>
          <p14:tracePt t="248020" x="4621213" y="6135688"/>
          <p14:tracePt t="248023" x="4605338" y="6118225"/>
          <p14:tracePt t="248038" x="4587875" y="6102350"/>
          <p14:tracePt t="248054" x="4579938" y="6092825"/>
          <p14:tracePt t="248071" x="4562475" y="6084888"/>
          <p14:tracePt t="248087" x="4554538" y="6067425"/>
          <p14:tracePt t="248091" x="4545013" y="6067425"/>
          <p14:tracePt t="248094" x="4545013" y="6059488"/>
          <p14:tracePt t="248103" x="4537075" y="6059488"/>
          <p14:tracePt t="248120" x="4503738" y="6042025"/>
          <p14:tracePt t="248136" x="4476750" y="6024563"/>
          <p14:tracePt t="248153" x="4451350" y="6016625"/>
          <p14:tracePt t="248170" x="4418013" y="6008688"/>
          <p14:tracePt t="248173" x="4410075" y="5999163"/>
          <p14:tracePt t="248175" x="4400550" y="5999163"/>
          <p14:tracePt t="248186" x="4392613" y="5999163"/>
          <p14:tracePt t="248189" x="4384675" y="5999163"/>
          <p14:tracePt t="248204" x="4349750" y="5999163"/>
          <p14:tracePt t="248220" x="4298950" y="5999163"/>
          <p14:tracePt t="248238" x="4273550" y="6016625"/>
          <p14:tracePt t="248254" x="4248150" y="6024563"/>
          <p14:tracePt t="248271" x="4240213" y="6024563"/>
          <p14:tracePt t="248287" x="4222750" y="6024563"/>
          <p14:tracePt t="248305" x="4214813" y="6034088"/>
          <p14:tracePt t="248322" x="4205288" y="6034088"/>
          <p14:tracePt t="248343" x="4205288" y="6042025"/>
          <p14:tracePt t="248362" x="4205288" y="6049963"/>
          <p14:tracePt t="248373" x="4205288" y="6067425"/>
          <p14:tracePt t="248388" x="4197350" y="6092825"/>
          <p14:tracePt t="248392" x="4187825" y="6092825"/>
          <p14:tracePt t="248405" x="4179888" y="6110288"/>
          <p14:tracePt t="248421" x="4171950" y="6135688"/>
          <p14:tracePt t="248424" x="4171950" y="6143625"/>
          <p14:tracePt t="248437" x="4162425" y="6161088"/>
          <p14:tracePt t="248454" x="4162425" y="6178550"/>
          <p14:tracePt t="248479" x="4162425" y="6186488"/>
          <p14:tracePt t="248588" x="4162425" y="6194425"/>
          <p14:tracePt t="248612" x="4162425" y="6203950"/>
          <p14:tracePt t="248621" x="4171950" y="6211888"/>
          <p14:tracePt t="248647" x="4171950" y="6221413"/>
          <p14:tracePt t="248659" x="4171950" y="6229350"/>
          <p14:tracePt t="248663" x="4179888" y="6229350"/>
          <p14:tracePt t="248682" x="4179888" y="6237288"/>
          <p14:tracePt t="248691" x="4187825" y="6246813"/>
          <p14:tracePt t="253129" x="4197350" y="6246813"/>
          <p14:tracePt t="253143" x="4197350" y="6237288"/>
          <p14:tracePt t="253181" x="4197350" y="6229350"/>
          <p14:tracePt t="253188" x="4197350" y="6211888"/>
          <p14:tracePt t="253202" x="4197350" y="6194425"/>
          <p14:tracePt t="253221" x="4256088" y="6118225"/>
          <p14:tracePt t="253225" x="4291013" y="6067425"/>
          <p14:tracePt t="253229" x="4298950" y="6049963"/>
          <p14:tracePt t="253233" x="4324350" y="6024563"/>
          <p14:tracePt t="253250" x="4375150" y="5965825"/>
          <p14:tracePt t="253253" x="4375150" y="5948363"/>
          <p14:tracePt t="253255" x="4384675" y="5940425"/>
          <p14:tracePt t="253267" x="4400550" y="5915025"/>
          <p14:tracePt t="253284" x="4418013" y="5889625"/>
          <p14:tracePt t="253300" x="4451350" y="5864225"/>
          <p14:tracePt t="253317" x="4511675" y="5788025"/>
          <p14:tracePt t="253334" x="4630738" y="5684838"/>
          <p14:tracePt t="253350" x="4699000" y="5616575"/>
          <p14:tracePt t="253367" x="4740275" y="5557838"/>
          <p14:tracePt t="253371" x="4749800" y="5540375"/>
          <p14:tracePt t="253373" x="4749800" y="5524500"/>
          <p14:tracePt t="253383" x="4757738" y="5507038"/>
          <p14:tracePt t="253406" x="4783138" y="5413375"/>
          <p14:tracePt t="253409" x="4791075" y="5387975"/>
          <p14:tracePt t="253412" x="4800600" y="5362575"/>
          <p14:tracePt t="253419" x="4826000" y="5294313"/>
          <p14:tracePt t="253434" x="4876800" y="5149850"/>
          <p14:tracePt t="253437" x="4894263" y="5116513"/>
          <p14:tracePt t="253439" x="4910138" y="5064125"/>
          <p14:tracePt t="253450" x="4953000" y="4972050"/>
          <p14:tracePt t="253454" x="4970463" y="4919663"/>
          <p14:tracePt t="253456" x="4995863" y="4868863"/>
          <p14:tracePt t="253468" x="5097463" y="4716463"/>
          <p14:tracePt t="253484" x="5173663" y="4554538"/>
          <p14:tracePt t="253500" x="5199063" y="4445000"/>
          <p14:tracePt t="253517" x="5208588" y="4325938"/>
          <p14:tracePt t="253534" x="5233988" y="4138613"/>
          <p14:tracePt t="253552" x="5233988" y="3976688"/>
          <p14:tracePt t="253556" x="5233988" y="3943350"/>
          <p14:tracePt t="253559" x="5216525" y="3900488"/>
          <p14:tracePt t="253566" x="5208588" y="3824288"/>
          <p14:tracePt t="253583" x="5157788" y="3619500"/>
          <p14:tracePt t="253600" x="5097463" y="3433763"/>
          <p14:tracePt t="253603" x="5080000" y="3382963"/>
          <p14:tracePt t="253616" x="5038725" y="3203575"/>
          <p14:tracePt t="253619" x="5021263" y="3152775"/>
          <p14:tracePt t="253633" x="4978400" y="2957513"/>
          <p14:tracePt t="253650" x="4927600" y="2830513"/>
          <p14:tracePt t="253653" x="4919663" y="2820988"/>
          <p14:tracePt t="253667" x="4902200" y="2778125"/>
          <p14:tracePt t="253685" x="4894263" y="2736850"/>
          <p14:tracePt t="253700" x="4868863" y="2686050"/>
          <p14:tracePt t="253716" x="4851400" y="2633663"/>
          <p14:tracePt t="253734" x="4800600" y="2574925"/>
          <p14:tracePt t="253750" x="4783138" y="2549525"/>
          <p14:tracePt t="253767" x="4749800" y="2524125"/>
          <p14:tracePt t="253783" x="4740275" y="2524125"/>
          <p14:tracePt t="253843" x="4732338" y="2524125"/>
          <p14:tracePt t="253923" x="4732338" y="2532063"/>
          <p14:tracePt t="253926" x="4732338" y="2541588"/>
          <p14:tracePt t="253936" x="4732338" y="2557463"/>
          <p14:tracePt t="253940" x="4732338" y="2566988"/>
          <p14:tracePt t="253943" x="4732338" y="2574925"/>
          <p14:tracePt t="253946" x="4732338" y="2582863"/>
          <p14:tracePt t="253949" x="4732338" y="2592388"/>
          <p14:tracePt t="253966" x="4724400" y="2660650"/>
          <p14:tracePt t="253983" x="4706938" y="2744788"/>
          <p14:tracePt t="253999" x="4689475" y="2846388"/>
          <p14:tracePt t="254002" x="4689475" y="2863850"/>
          <p14:tracePt t="254016" x="4689475" y="2940050"/>
          <p14:tracePt t="254019" x="4681538" y="2965450"/>
          <p14:tracePt t="254021" x="4673600" y="3000375"/>
          <p14:tracePt t="254033" x="4638675" y="3094038"/>
          <p14:tracePt t="254050" x="4630738" y="3195638"/>
          <p14:tracePt t="254053" x="4621213" y="3221038"/>
          <p14:tracePt t="254066" x="4621213" y="3305175"/>
          <p14:tracePt t="254069" x="4613275" y="3322638"/>
          <p14:tracePt t="254071" x="4613275" y="3348038"/>
          <p14:tracePt t="254083" x="4605338" y="3390900"/>
          <p14:tracePt t="254084" x="4605338" y="3416300"/>
          <p14:tracePt t="254100" x="4605338" y="3517900"/>
          <p14:tracePt t="254116" x="4605338" y="3636963"/>
          <p14:tracePt t="254133" x="4605338" y="3798888"/>
          <p14:tracePt t="254150" x="4595813" y="3968750"/>
          <p14:tracePt t="254166" x="4587875" y="4095750"/>
          <p14:tracePt t="254183" x="4579938" y="4206875"/>
          <p14:tracePt t="254200" x="4579938" y="4300538"/>
          <p14:tracePt t="254203" x="4579938" y="4333875"/>
          <p14:tracePt t="254206" x="4579938" y="4359275"/>
          <p14:tracePt t="254216" x="4579938" y="4402138"/>
          <p14:tracePt t="254219" x="4579938" y="4427538"/>
          <p14:tracePt t="254234" x="4570413" y="4495800"/>
          <p14:tracePt t="254237" x="4570413" y="4521200"/>
          <p14:tracePt t="254249" x="4570413" y="4579938"/>
          <p14:tracePt t="254266" x="4570413" y="4673600"/>
          <p14:tracePt t="254269" x="4570413" y="4691063"/>
          <p14:tracePt t="254271" x="4570413" y="4716463"/>
          <p14:tracePt t="254284" x="4570413" y="4792663"/>
          <p14:tracePt t="254300" x="4570413" y="4894263"/>
          <p14:tracePt t="254316" x="4570413" y="4962525"/>
          <p14:tracePt t="254317" x="4570413" y="4997450"/>
          <p14:tracePt t="254333" x="4554538" y="5116513"/>
          <p14:tracePt t="254350" x="4545013" y="5243513"/>
          <p14:tracePt t="254366" x="4545013" y="5362575"/>
          <p14:tracePt t="254383" x="4529138" y="5472113"/>
          <p14:tracePt t="254400" x="4503738" y="5565775"/>
          <p14:tracePt t="254404" x="4503738" y="5591175"/>
          <p14:tracePt t="254407" x="4494213" y="5626100"/>
          <p14:tracePt t="254416" x="4486275" y="5659438"/>
          <p14:tracePt t="254417" x="4486275" y="5676900"/>
          <p14:tracePt t="254433" x="4486275" y="5719763"/>
          <p14:tracePt t="254449" x="4486275" y="5761038"/>
          <p14:tracePt t="254453" x="4486275" y="5778500"/>
          <p14:tracePt t="254466" x="4486275" y="5813425"/>
          <p14:tracePt t="254469" x="4486275" y="5821363"/>
          <p14:tracePt t="254472" x="4486275" y="5838825"/>
          <p14:tracePt t="254482" x="4486275" y="5864225"/>
          <p14:tracePt t="254483" x="4486275" y="5880100"/>
          <p14:tracePt t="254503" x="4486275" y="5940425"/>
          <p14:tracePt t="254509" x="4486275" y="5957888"/>
          <p14:tracePt t="254513" x="4486275" y="5991225"/>
          <p14:tracePt t="254517" x="4486275" y="6008688"/>
          <p14:tracePt t="254522" x="4486275" y="6024563"/>
          <p14:tracePt t="254532" x="4486275" y="6110288"/>
          <p14:tracePt t="254550" x="4486275" y="6211888"/>
          <p14:tracePt t="254567" x="4486275" y="6272213"/>
          <p14:tracePt t="254582" x="4486275" y="6323013"/>
          <p14:tracePt t="254599" x="4486275" y="6381750"/>
          <p14:tracePt t="254616" x="4486275" y="6432550"/>
          <p14:tracePt t="254620" x="4486275" y="6442075"/>
          <p14:tracePt t="254622" x="4486275" y="6457950"/>
          <p14:tracePt t="254632" x="4486275" y="6475413"/>
          <p14:tracePt t="254633" x="4486275" y="6492875"/>
          <p14:tracePt t="254649" x="4486275" y="6526213"/>
          <p14:tracePt t="254665" x="4486275" y="6569075"/>
          <p14:tracePt t="254682" x="4486275" y="6594475"/>
          <p14:tracePt t="254699" x="4486275" y="6619875"/>
          <p14:tracePt t="254716" x="4486275" y="6637338"/>
          <p14:tracePt t="255968" x="4486275" y="6619875"/>
          <p14:tracePt t="255981" x="4486275" y="6569075"/>
          <p14:tracePt t="255988" x="4494213" y="6526213"/>
          <p14:tracePt t="255993" x="4503738" y="6500813"/>
          <p14:tracePt t="255994" x="4511675" y="6467475"/>
          <p14:tracePt t="255997" x="4519613" y="6450013"/>
          <p14:tracePt t="256002" x="4529138" y="6416675"/>
          <p14:tracePt t="256015" x="4529138" y="6338888"/>
          <p14:tracePt t="256032" x="4529138" y="6237288"/>
          <p14:tracePt t="256035" x="4537075" y="6211888"/>
          <p14:tracePt t="256037" x="4537075" y="6178550"/>
          <p14:tracePt t="256048" x="4537075" y="6127750"/>
          <p14:tracePt t="256050" x="4537075" y="6084888"/>
          <p14:tracePt t="256066" x="4537075" y="5922963"/>
          <p14:tracePt t="256082" x="4537075" y="5694363"/>
          <p14:tracePt t="256099" x="4537075" y="5464175"/>
          <p14:tracePt t="256101" x="4537075" y="5405438"/>
          <p14:tracePt t="256116" x="4579938" y="5149850"/>
          <p14:tracePt t="256132" x="4638675" y="4937125"/>
          <p14:tracePt t="256148" x="4664075" y="4716463"/>
          <p14:tracePt t="256165" x="4714875" y="4513263"/>
          <p14:tracePt t="256182" x="4740275" y="4291013"/>
          <p14:tracePt t="256186" x="4749800" y="4232275"/>
          <p14:tracePt t="256200" x="4833938" y="4002088"/>
          <p14:tracePt t="256215" x="4910138" y="3738563"/>
          <p14:tracePt t="256219" x="4919663" y="3687763"/>
          <p14:tracePt t="256222" x="4927600" y="3646488"/>
          <p14:tracePt t="256232" x="4953000" y="3552825"/>
          <p14:tracePt t="256235" x="4970463" y="3502025"/>
          <p14:tracePt t="256250" x="5013325" y="3365500"/>
          <p14:tracePt t="256265" x="5038725" y="3314700"/>
          <p14:tracePt t="256282" x="5046663" y="3297238"/>
          <p14:tracePt t="256298" x="5072063" y="3221038"/>
          <p14:tracePt t="256301" x="5080000" y="3186113"/>
          <p14:tracePt t="256316" x="5106988" y="3135313"/>
          <p14:tracePt t="256332" x="5114925" y="3094038"/>
          <p14:tracePt t="256349" x="5140325" y="3059113"/>
          <p14:tracePt t="256366" x="5148263" y="3041650"/>
          <p14:tracePt t="256471" x="5157788" y="3033713"/>
          <p14:tracePt t="256478" x="5165725" y="3025775"/>
          <p14:tracePt t="256485" x="5173663" y="3016250"/>
          <p14:tracePt t="256500" x="5183188" y="2990850"/>
          <p14:tracePt t="256517" x="5208588" y="2965450"/>
          <p14:tracePt t="256520" x="5208588" y="2949575"/>
          <p14:tracePt t="256531" x="5233988" y="2906713"/>
          <p14:tracePt t="256548" x="5259388" y="2863850"/>
          <p14:tracePt t="256566" x="5292725" y="2795588"/>
          <p14:tracePt t="256582" x="5327650" y="2744788"/>
          <p14:tracePt t="256598" x="5368925" y="2701925"/>
          <p14:tracePt t="256615" x="5394325" y="2660650"/>
          <p14:tracePt t="256631" x="5437188" y="2600325"/>
          <p14:tracePt t="256648" x="5480050" y="2524125"/>
          <p14:tracePt t="256651" x="5497513" y="2498725"/>
          <p14:tracePt t="256665" x="5538788" y="2447925"/>
          <p14:tracePt t="256681" x="5581650" y="2387600"/>
          <p14:tracePt t="256698" x="5616575" y="2344738"/>
          <p14:tracePt t="256701" x="5624513" y="2336800"/>
          <p14:tracePt t="256703" x="5632450" y="2319338"/>
          <p14:tracePt t="256715" x="5667375" y="2278063"/>
          <p14:tracePt t="256731" x="5692775" y="2227263"/>
          <p14:tracePt t="256734" x="5700713" y="2217738"/>
          <p14:tracePt t="256748" x="5726113" y="2174875"/>
          <p14:tracePt t="256765" x="5751513" y="2133600"/>
          <p14:tracePt t="256782" x="5776913" y="2108200"/>
          <p14:tracePt t="256799" x="5811838" y="2073275"/>
          <p14:tracePt t="256802" x="5811838" y="2065338"/>
          <p14:tracePt t="256816" x="5827713" y="2047875"/>
          <p14:tracePt t="256820" x="5837238" y="2030413"/>
          <p14:tracePt t="256822" x="5845175" y="2022475"/>
          <p14:tracePt t="256831" x="5862638" y="2005013"/>
          <p14:tracePt t="256848" x="5921375" y="1954213"/>
          <p14:tracePt t="256851" x="5938838" y="1946275"/>
          <p14:tracePt t="256864" x="5989638" y="1911350"/>
          <p14:tracePt t="256881" x="6032500" y="1860550"/>
          <p14:tracePt t="256898" x="6057900" y="1835150"/>
          <p14:tracePt t="256901" x="6065838" y="1827213"/>
          <p14:tracePt t="256916" x="6091238" y="1809750"/>
          <p14:tracePt t="256932" x="6126163" y="1766888"/>
          <p14:tracePt t="256948" x="6159500" y="1725613"/>
          <p14:tracePt t="256964" x="6227763" y="1674813"/>
          <p14:tracePt t="256967" x="6245225" y="1665288"/>
          <p14:tracePt t="256981" x="6270625" y="1649413"/>
          <p14:tracePt t="256998" x="6278563" y="1639888"/>
          <p14:tracePt t="257015" x="6296025" y="1631950"/>
          <p14:tracePt t="257035" x="6303963" y="1622425"/>
          <p14:tracePt t="257048" x="6311900" y="1622425"/>
          <p14:tracePt t="257052" x="6321425" y="1622425"/>
          <p14:tracePt t="257066" x="6338888" y="1622425"/>
          <p14:tracePt t="257109" x="6346825" y="1622425"/>
          <p14:tracePt t="257135" x="6354763" y="1622425"/>
          <p14:tracePt t="257140" x="6364288" y="1622425"/>
          <p14:tracePt t="257158" x="6364288" y="1631950"/>
          <p14:tracePt t="257162" x="6372225" y="1631950"/>
          <p14:tracePt t="257166" x="6380163" y="1639888"/>
          <p14:tracePt t="257182" x="6389688" y="1657350"/>
          <p14:tracePt t="257198" x="6405563" y="1682750"/>
          <p14:tracePt t="257215" x="6405563" y="1725613"/>
          <p14:tracePt t="257231" x="6415088" y="1784350"/>
          <p14:tracePt t="257235" x="6415088" y="1793875"/>
          <p14:tracePt t="257247" x="6415088" y="1852613"/>
          <p14:tracePt t="257264" x="6415088" y="1938338"/>
          <p14:tracePt t="257281" x="6415088" y="2005013"/>
          <p14:tracePt t="257298" x="6415088" y="2055813"/>
          <p14:tracePt t="257301" x="6415088" y="2073275"/>
          <p14:tracePt t="257314" x="6415088" y="2108200"/>
          <p14:tracePt t="257317" x="6415088" y="2116138"/>
          <p14:tracePt t="257332" x="6415088" y="2184400"/>
          <p14:tracePt t="257348" x="6415088" y="2235200"/>
          <p14:tracePt t="257365" x="6415088" y="2319338"/>
          <p14:tracePt t="257368" x="6415088" y="2328863"/>
          <p14:tracePt t="257383" x="6415088" y="2405063"/>
          <p14:tracePt t="257386" x="6415088" y="2413000"/>
          <p14:tracePt t="257397" x="6415088" y="2447925"/>
          <p14:tracePt t="257399" x="6415088" y="2463800"/>
          <p14:tracePt t="257415" x="6430963" y="2532063"/>
          <p14:tracePt t="257431" x="6448425" y="2592388"/>
          <p14:tracePt t="257448" x="6448425" y="2633663"/>
          <p14:tracePt t="257452" x="6456363" y="2660650"/>
          <p14:tracePt t="257454" x="6465888" y="2668588"/>
          <p14:tracePt t="257475" x="6465888" y="2736850"/>
          <p14:tracePt t="257478" x="6473825" y="2752725"/>
          <p14:tracePt t="257488" x="6483350" y="2820988"/>
          <p14:tracePt t="257497" x="6499225" y="2871788"/>
          <p14:tracePt t="257522" x="6524625" y="3008313"/>
          <p14:tracePt t="257525" x="6524625" y="3033713"/>
          <p14:tracePt t="257528" x="6534150" y="3051175"/>
          <p14:tracePt t="257532" x="6542088" y="3076575"/>
          <p14:tracePt t="257547" x="6542088" y="3152775"/>
          <p14:tracePt t="257564" x="6542088" y="3211513"/>
          <p14:tracePt t="257580" x="6542088" y="3297238"/>
          <p14:tracePt t="257581" x="6542088" y="3314700"/>
          <p14:tracePt t="257597" x="6542088" y="3408363"/>
          <p14:tracePt t="257614" x="6542088" y="3509963"/>
          <p14:tracePt t="257631" x="6542088" y="3611563"/>
          <p14:tracePt t="257648" x="6542088" y="3730625"/>
          <p14:tracePt t="257651" x="6542088" y="3756025"/>
          <p14:tracePt t="257655" x="6542088" y="3790950"/>
          <p14:tracePt t="257664" x="6542088" y="3841750"/>
          <p14:tracePt t="257667" x="6542088" y="3875088"/>
          <p14:tracePt t="257680" x="6542088" y="3986213"/>
          <p14:tracePt t="257697" x="6559550" y="4095750"/>
          <p14:tracePt t="257701" x="6559550" y="4130675"/>
          <p14:tracePt t="257714" x="6584950" y="4206875"/>
          <p14:tracePt t="257717" x="6584950" y="4224338"/>
          <p14:tracePt t="257732" x="6584950" y="4308475"/>
          <p14:tracePt t="257748" x="6584950" y="4410075"/>
          <p14:tracePt t="257764" x="6584950" y="4478338"/>
          <p14:tracePt t="257766" x="6584950" y="4513263"/>
          <p14:tracePt t="257781" x="6584950" y="4665663"/>
          <p14:tracePt t="257800" x="6584950" y="4810125"/>
          <p14:tracePt t="257802" x="6584950" y="4852988"/>
          <p14:tracePt t="257814" x="6584950" y="4954588"/>
          <p14:tracePt t="257815" x="6592888" y="4987925"/>
          <p14:tracePt t="257830" x="6610350" y="5132388"/>
          <p14:tracePt t="257847" x="6643688" y="5260975"/>
          <p14:tracePt t="257864" x="6643688" y="5353050"/>
          <p14:tracePt t="257867" x="6643688" y="5387975"/>
          <p14:tracePt t="257880" x="6661150" y="5456238"/>
          <p14:tracePt t="257897" x="6661150" y="5524500"/>
          <p14:tracePt t="257901" x="6661150" y="5549900"/>
          <p14:tracePt t="257914" x="6661150" y="5583238"/>
          <p14:tracePt t="257915" x="6661150" y="5608638"/>
          <p14:tracePt t="257931" x="6661150" y="5676900"/>
          <p14:tracePt t="257932" x="6661150" y="5694363"/>
          <p14:tracePt t="257948" x="6661150" y="5761038"/>
          <p14:tracePt t="257964" x="6661150" y="5838825"/>
          <p14:tracePt t="257982" x="6661150" y="5905500"/>
          <p14:tracePt t="257998" x="6661150" y="5932488"/>
          <p14:tracePt t="258015" x="6653213" y="5965825"/>
          <p14:tracePt t="258019" x="6653213" y="5983288"/>
          <p14:tracePt t="258031" x="6653213" y="5999163"/>
          <p14:tracePt t="258048" x="6653213" y="6016625"/>
          <p14:tracePt t="258052" x="6643688" y="6024563"/>
          <p14:tracePt t="258064" x="6643688" y="6034088"/>
          <p14:tracePt t="258068" x="6643688" y="6042025"/>
          <p14:tracePt t="258080" x="6643688" y="6059488"/>
          <p14:tracePt t="258097" x="6635750" y="6084888"/>
          <p14:tracePt t="258101" x="6635750" y="6092825"/>
          <p14:tracePt t="258115" x="6635750" y="6102350"/>
          <p14:tracePt t="258118" x="6635750" y="6110288"/>
          <p14:tracePt t="258133" x="6626225" y="6135688"/>
          <p14:tracePt t="258136" x="6618288" y="6143625"/>
          <p14:tracePt t="258151" x="6618288" y="6153150"/>
          <p14:tracePt t="261428" x="6600825" y="6135688"/>
          <p14:tracePt t="261435" x="6575425" y="6092825"/>
          <p14:tracePt t="261447" x="6559550" y="6084888"/>
          <p14:tracePt t="261455" x="6550025" y="6059488"/>
          <p14:tracePt t="261458" x="6542088" y="6034088"/>
          <p14:tracePt t="261467" x="6524625" y="6024563"/>
          <p14:tracePt t="261478" x="6516688" y="6008688"/>
          <p14:tracePt t="261479" x="6508750" y="6008688"/>
          <p14:tracePt t="261496" x="6491288" y="5983288"/>
          <p14:tracePt t="261512" x="6483350" y="5973763"/>
          <p14:tracePt t="261528" x="6473825" y="5957888"/>
          <p14:tracePt t="261545" x="6456363" y="5948363"/>
          <p14:tracePt t="261562" x="6456363" y="5940425"/>
          <p14:tracePt t="261579" x="6456363" y="5932488"/>
          <p14:tracePt t="261603" x="6440488" y="5922963"/>
          <p14:tracePt t="261615" x="6440488" y="5915025"/>
          <p14:tracePt t="261633" x="6440488" y="5905500"/>
          <p14:tracePt t="261637" x="6430963" y="5897563"/>
          <p14:tracePt t="261652" x="6430963" y="5889625"/>
          <p14:tracePt t="261672" x="6423025" y="5889625"/>
          <p14:tracePt t="261729" x="6415088" y="5889625"/>
          <p14:tracePt t="261752" x="6415088" y="5880100"/>
          <p14:tracePt t="261760" x="6415088" y="5872163"/>
          <p14:tracePt t="261783" x="6415088" y="5854700"/>
          <p14:tracePt t="261879" x="6423025" y="5846763"/>
          <p14:tracePt t="261998" x="6430963" y="5846763"/>
          <p14:tracePt t="262002" x="6448425" y="5846763"/>
          <p14:tracePt t="262012" x="6465888" y="5838825"/>
          <p14:tracePt t="262021" x="6473825" y="5829300"/>
          <p14:tracePt t="262023" x="6483350" y="5829300"/>
          <p14:tracePt t="262029" x="6491288" y="5829300"/>
          <p14:tracePt t="262045" x="6508750" y="5821363"/>
          <p14:tracePt t="262062" x="6524625" y="5821363"/>
          <p14:tracePt t="262065" x="6542088" y="5821363"/>
          <p14:tracePt t="262068" x="6550025" y="5821363"/>
          <p14:tracePt t="262078" x="6567488" y="5813425"/>
          <p14:tracePt t="262094" x="6610350" y="5803900"/>
          <p14:tracePt t="262097" x="6618288" y="5803900"/>
          <p14:tracePt t="262112" x="6678613" y="5778500"/>
          <p14:tracePt t="262128" x="6711950" y="5778500"/>
          <p14:tracePt t="262144" x="6737350" y="5778500"/>
          <p14:tracePt t="262161" x="6762750" y="5770563"/>
          <p14:tracePt t="262178" x="6780213" y="5761038"/>
          <p14:tracePt t="262195" x="6823075" y="5745163"/>
          <p14:tracePt t="262211" x="6856413" y="5735638"/>
          <p14:tracePt t="262228" x="6864350" y="5735638"/>
          <p14:tracePt t="262232" x="6881813" y="5735638"/>
          <p14:tracePt t="262246" x="6899275" y="5735638"/>
          <p14:tracePt t="262249" x="6907213" y="5727700"/>
          <p14:tracePt t="262261" x="6907213" y="5719763"/>
          <p14:tracePt t="262278" x="6924675" y="5719763"/>
          <p14:tracePt t="262281" x="6932613" y="5719763"/>
          <p14:tracePt t="262296" x="6950075" y="5710238"/>
          <p14:tracePt t="262312" x="6958013" y="5702300"/>
          <p14:tracePt t="262329" x="6975475" y="5694363"/>
          <p14:tracePt t="262345" x="6992938" y="5684838"/>
          <p14:tracePt t="263684" x="6983413" y="5684838"/>
          <p14:tracePt t="263794" x="6975475" y="5684838"/>
          <p14:tracePt t="263804" x="6967538" y="5684838"/>
          <p14:tracePt t="264277" x="6958013" y="5694363"/>
          <p14:tracePt t="264291" x="6950075" y="5694363"/>
          <p14:tracePt t="264302" x="6942138" y="5694363"/>
          <p14:tracePt t="264471" x="6932613" y="5702300"/>
          <p14:tracePt t="264499" x="6924675" y="5702300"/>
          <p14:tracePt t="265181" x="6915150" y="5702300"/>
          <p14:tracePt t="265193" x="6907213" y="5702300"/>
          <p14:tracePt t="265203" x="6899275" y="5719763"/>
          <p14:tracePt t="265215" x="6881813" y="5735638"/>
          <p14:tracePt t="265228" x="6873875" y="5735638"/>
          <p14:tracePt t="265248" x="6864350" y="5745163"/>
          <p14:tracePt t="265262" x="6838950" y="5761038"/>
          <p14:tracePt t="265278" x="6831013" y="5770563"/>
          <p14:tracePt t="265294" x="6797675" y="5788025"/>
          <p14:tracePt t="265298" x="6788150" y="5795963"/>
          <p14:tracePt t="265301" x="6780213" y="5803900"/>
          <p14:tracePt t="265309" x="6762750" y="5813425"/>
          <p14:tracePt t="265326" x="6737350" y="5829300"/>
          <p14:tracePt t="265343" x="6704013" y="5846763"/>
          <p14:tracePt t="265359" x="6669088" y="5880100"/>
          <p14:tracePt t="265376" x="6635750" y="5915025"/>
          <p14:tracePt t="265392" x="6610350" y="5922963"/>
          <p14:tracePt t="265394" x="6600825" y="5932488"/>
          <p14:tracePt t="265409" x="6567488" y="5948363"/>
          <p14:tracePt t="265426" x="6491288" y="6016625"/>
          <p14:tracePt t="265442" x="6465888" y="6049963"/>
          <p14:tracePt t="265460" x="6448425" y="6067425"/>
          <p14:tracePt t="265463" x="6440488" y="6067425"/>
          <p14:tracePt t="265477" x="6430963" y="6076950"/>
          <p14:tracePt t="265481" x="6423025" y="6084888"/>
          <p14:tracePt t="265492" x="6405563" y="6084888"/>
          <p14:tracePt t="265509" x="6397625" y="6092825"/>
          <p14:tracePt t="265526" x="6389688" y="6102350"/>
          <p14:tracePt t="265543" x="6380163" y="6102350"/>
          <p14:tracePt t="265560" x="6380163" y="6110288"/>
          <p14:tracePt t="265577" x="6372225" y="6110288"/>
          <p14:tracePt t="265581" x="6364288" y="6118225"/>
          <p14:tracePt t="265594" x="6354763" y="6118225"/>
          <p14:tracePt t="265611" x="6338888" y="6135688"/>
          <p14:tracePt t="265628" x="6311900" y="6153150"/>
          <p14:tracePt t="265648" x="6296025" y="6161088"/>
          <p14:tracePt t="265653" x="6286500" y="6169025"/>
          <p14:tracePt t="265685" x="6270625" y="6186488"/>
          <p14:tracePt t="321740" x="6253163" y="6194425"/>
          <p14:tracePt t="321751" x="6253163" y="6203950"/>
          <p14:tracePt t="321765" x="6194425" y="6305550"/>
          <p14:tracePt t="321770" x="6167438" y="6450013"/>
          <p14:tracePt t="321774" x="6142038" y="6551613"/>
          <p14:tracePt t="321996" x="8139113" y="6500813"/>
          <p14:tracePt t="322008" x="8420100" y="5829300"/>
          <p14:tracePt t="322010" x="8496300" y="5616575"/>
          <p14:tracePt t="322024" x="8716963" y="4987925"/>
          <p14:tracePt t="322026" x="8777288" y="4810125"/>
          <p14:tracePt t="322041" x="8937625" y="4232275"/>
          <p14:tracePt t="322058" x="9039225" y="3781425"/>
          <p14:tracePt t="322075" x="9074150" y="3398838"/>
          <p14:tracePt t="322093" x="9056688" y="3211513"/>
          <p14:tracePt t="322096" x="9056688" y="3203575"/>
          <p14:tracePt t="322107" x="9056688" y="3186113"/>
          <p14:tracePt t="322109" x="9039225" y="3170238"/>
          <p14:tracePt t="322140" x="9031288" y="3170238"/>
          <p14:tracePt t="322148" x="9013825" y="3170238"/>
          <p14:tracePt t="322161" x="9005888" y="3170238"/>
          <p14:tracePt t="322175" x="8955088" y="3221038"/>
          <p14:tracePt t="322179" x="8947150" y="3246438"/>
          <p14:tracePt t="322192" x="8904288" y="3355975"/>
          <p14:tracePt t="322195" x="8894763" y="3408363"/>
          <p14:tracePt t="322198" x="8886825" y="3449638"/>
          <p14:tracePt t="322207" x="8886825" y="3552825"/>
          <p14:tracePt t="322224" x="8886825" y="3816350"/>
          <p14:tracePt t="322227" x="8894763" y="3883025"/>
          <p14:tracePt t="322229" x="8904288" y="3960813"/>
          <p14:tracePt t="322242" x="8947150" y="4138613"/>
          <p14:tracePt t="322257" x="9005888" y="4384675"/>
          <p14:tracePt t="322274" x="9023350" y="4589463"/>
          <p14:tracePt t="322277" x="9031288" y="4622800"/>
          <p14:tracePt t="322292" x="9048750" y="4733925"/>
          <p14:tracePt t="322308" x="9048750" y="4792663"/>
          <p14:tracePt t="322311" x="9056688" y="4802188"/>
          <p14:tracePt t="322326" x="9064625" y="4818063"/>
          <p14:tracePt t="322389" x="9074150" y="4818063"/>
          <p14:tracePt t="322400" x="9074150" y="4741863"/>
          <p14:tracePt t="322410" x="9074150" y="4614863"/>
          <p14:tracePt t="322414" x="9074150" y="4554538"/>
          <p14:tracePt t="322424" x="9074150" y="4452938"/>
          <p14:tracePt t="322427" x="9074150" y="4410075"/>
          <p14:tracePt t="322441" x="9039225" y="4189413"/>
          <p14:tracePt t="322461" x="8980488" y="3986213"/>
          <p14:tracePt t="322467" x="8972550" y="3951288"/>
          <p14:tracePt t="322472" x="8947150" y="3917950"/>
          <p14:tracePt t="322476" x="8937625" y="3900488"/>
          <p14:tracePt t="322479" x="8921750" y="3883025"/>
          <p14:tracePt t="322482" x="8912225" y="3875088"/>
          <p14:tracePt t="322490" x="8886825" y="3867150"/>
          <p14:tracePt t="322492" x="8869363" y="3849688"/>
          <p14:tracePt t="322507" x="8810625" y="3849688"/>
          <p14:tracePt t="322524" x="8750300" y="3849688"/>
          <p14:tracePt t="322541" x="8691563" y="3883025"/>
          <p14:tracePt t="322558" x="8623300" y="3976688"/>
          <p14:tracePt t="322561" x="8597900" y="4011613"/>
          <p14:tracePt t="322563" x="8572500" y="4062413"/>
          <p14:tracePt t="322574" x="8496300" y="4171950"/>
          <p14:tracePt t="322590" x="8326438" y="4513263"/>
          <p14:tracePt t="322592" x="8291513" y="4614863"/>
          <p14:tracePt t="322607" x="8121650" y="5013325"/>
          <p14:tracePt t="322610" x="8088313" y="5116513"/>
          <p14:tracePt t="322624" x="7986713" y="5438775"/>
          <p14:tracePt t="322627" x="7969250" y="5524500"/>
          <p14:tracePt t="322629" x="7943850" y="5608638"/>
          <p14:tracePt t="322640" x="7900988" y="5778500"/>
          <p14:tracePt t="322641" x="7875588" y="5838825"/>
          <p14:tracePt t="322657" x="7832725" y="5999163"/>
          <p14:tracePt t="322674" x="7832725" y="6024563"/>
          <p14:tracePt t="322712" x="7842250" y="6016625"/>
          <p14:tracePt t="322716" x="7850188" y="5983288"/>
          <p14:tracePt t="322725" x="7875588" y="5897563"/>
          <p14:tracePt t="322728" x="7885113" y="5854700"/>
          <p14:tracePt t="322740" x="7961313" y="5641975"/>
          <p14:tracePt t="322757" x="8070850" y="5235575"/>
          <p14:tracePt t="322774" x="8174038" y="4810125"/>
          <p14:tracePt t="322777" x="8207375" y="4708525"/>
          <p14:tracePt t="322779" x="8215313" y="4605338"/>
          <p14:tracePt t="322792" x="8283575" y="4316413"/>
          <p14:tracePt t="322807" x="8334375" y="4037013"/>
          <p14:tracePt t="322824" x="8334375" y="3892550"/>
          <p14:tracePt t="322826" x="8334375" y="3883025"/>
          <p14:tracePt t="322840" x="8334375" y="3875088"/>
          <p14:tracePt t="322858" x="8318500" y="3875088"/>
          <p14:tracePt t="322877" x="8301038" y="3875088"/>
          <p14:tracePt t="322880" x="8291513" y="3875088"/>
          <p14:tracePt t="322882" x="8283575" y="3883025"/>
          <p14:tracePt t="322890" x="8240713" y="3925888"/>
          <p14:tracePt t="322909" x="8105775" y="4156075"/>
          <p14:tracePt t="322924" x="8029575" y="4384675"/>
          <p14:tracePt t="322940" x="7977188" y="4579938"/>
          <p14:tracePt t="322942" x="7969250" y="4640263"/>
          <p14:tracePt t="322945" x="7943850" y="4708525"/>
          <p14:tracePt t="322947" x="7935913" y="4749800"/>
          <p14:tracePt t="322957" x="7910513" y="4843463"/>
          <p14:tracePt t="322974" x="7900988" y="4972050"/>
          <p14:tracePt t="322976" x="7900988" y="4987925"/>
          <p14:tracePt t="322991" x="7900988" y="5005388"/>
          <p14:tracePt t="322993" x="7900988" y="5013325"/>
          <p14:tracePt t="323585" x="7900988" y="5005388"/>
          <p14:tracePt t="323594" x="7900988" y="4997450"/>
          <p14:tracePt t="323603" x="7910513" y="4987925"/>
          <p14:tracePt t="323624" x="7926388" y="4946650"/>
          <p14:tracePt t="323627" x="7926388" y="4919663"/>
          <p14:tracePt t="323640" x="7943850" y="4852988"/>
          <p14:tracePt t="323644" x="7951788" y="4835525"/>
          <p14:tracePt t="323646" x="7951788" y="4827588"/>
          <p14:tracePt t="323657" x="7969250" y="4767263"/>
          <p14:tracePt t="323673" x="7969250" y="4683125"/>
          <p14:tracePt t="323690" x="7986713" y="4579938"/>
          <p14:tracePt t="323693" x="7994650" y="4546600"/>
          <p14:tracePt t="323696" x="8004175" y="4513263"/>
          <p14:tracePt t="323707" x="8029575" y="4402138"/>
          <p14:tracePt t="323723" x="8070850" y="4249738"/>
          <p14:tracePt t="323726" x="8080375" y="4189413"/>
          <p14:tracePt t="323740" x="8113713" y="4027488"/>
          <p14:tracePt t="323741" x="8121650" y="3968750"/>
          <p14:tracePt t="323757" x="8164513" y="3722688"/>
          <p14:tracePt t="323773" x="8199438" y="3517900"/>
          <p14:tracePt t="323777" x="8207375" y="3459163"/>
          <p14:tracePt t="323790" x="8250238" y="3289300"/>
          <p14:tracePt t="323793" x="8258175" y="3228975"/>
          <p14:tracePt t="323794" x="8275638" y="3170238"/>
          <p14:tracePt t="323806" x="8334375" y="2974975"/>
          <p14:tracePt t="323823" x="8394700" y="2727325"/>
          <p14:tracePt t="323826" x="8410575" y="2668588"/>
          <p14:tracePt t="323840" x="8462963" y="2473325"/>
          <p14:tracePt t="323842" x="8488363" y="2413000"/>
          <p14:tracePt t="323857" x="8580438" y="2098675"/>
          <p14:tracePt t="323874" x="8640763" y="1920875"/>
          <p14:tracePt t="323889" x="8674100" y="1784350"/>
          <p14:tracePt t="323908" x="8724900" y="1631950"/>
          <p14:tracePt t="323924" x="8742363" y="1571625"/>
          <p14:tracePt t="323940" x="8750300" y="1530350"/>
          <p14:tracePt t="323941" x="8750300" y="1512888"/>
          <p14:tracePt t="323957" x="8767763" y="1477963"/>
          <p14:tracePt t="323973" x="8785225" y="1462088"/>
          <p14:tracePt t="323990" x="8785225" y="1452563"/>
          <p14:tracePt t="324183" x="8785225" y="1462088"/>
          <p14:tracePt t="324191" x="8785225" y="1477963"/>
          <p14:tracePt t="324203" x="8767763" y="1512888"/>
          <p14:tracePt t="324210" x="8759825" y="1555750"/>
          <p14:tracePt t="324218" x="8750300" y="1581150"/>
          <p14:tracePt t="324219" x="8742363" y="1606550"/>
          <p14:tracePt t="324223" x="8742363" y="1622425"/>
          <p14:tracePt t="324240" x="8699500" y="1716088"/>
          <p14:tracePt t="324242" x="8691563" y="1741488"/>
          <p14:tracePt t="324257" x="8666163" y="1860550"/>
          <p14:tracePt t="324273" x="8632825" y="2005013"/>
          <p14:tracePt t="324290" x="8580438" y="2184400"/>
          <p14:tracePt t="324306" x="8555038" y="2379663"/>
          <p14:tracePt t="324323" x="8470900" y="2660650"/>
          <p14:tracePt t="324326" x="8445500" y="2719388"/>
          <p14:tracePt t="324339" x="8377238" y="3008313"/>
          <p14:tracePt t="324356" x="8308975" y="3271838"/>
          <p14:tracePt t="324373" x="8250238" y="3552825"/>
          <p14:tracePt t="324390" x="8189913" y="3798888"/>
          <p14:tracePt t="324393" x="8181975" y="3857625"/>
          <p14:tracePt t="324395" x="8164513" y="3900488"/>
          <p14:tracePt t="324407" x="8131175" y="4070350"/>
          <p14:tracePt t="324424" x="8080375" y="4325938"/>
          <p14:tracePt t="324440" x="8020050" y="4579938"/>
          <p14:tracePt t="324442" x="8004175" y="4648200"/>
          <p14:tracePt t="324456" x="7977188" y="4827588"/>
          <p14:tracePt t="324458" x="7969250" y="4886325"/>
          <p14:tracePt t="324473" x="7943850" y="5106988"/>
          <p14:tracePt t="324490" x="7918450" y="5251450"/>
          <p14:tracePt t="324506" x="7918450" y="5353050"/>
          <p14:tracePt t="324523" x="7918450" y="5413375"/>
          <p14:tracePt t="324540" x="7910513" y="5438775"/>
          <p14:tracePt t="324557" x="7900988" y="5456238"/>
          <p14:tracePt t="324573" x="7893050" y="5472113"/>
          <p14:tracePt t="324592" x="7893050" y="5481638"/>
          <p14:tracePt t="324615" x="7893050" y="5489575"/>
          <p14:tracePt t="324624" x="7893050" y="5497513"/>
          <p14:tracePt t="324640" x="7893050" y="5532438"/>
          <p14:tracePt t="324656" x="7893050" y="5583238"/>
          <p14:tracePt t="324659" x="7893050" y="5608638"/>
          <p14:tracePt t="324673" x="7893050" y="5719763"/>
          <p14:tracePt t="324690" x="7893050" y="5880100"/>
          <p14:tracePt t="324706" x="7926388" y="6059488"/>
          <p14:tracePt t="324723" x="7935913" y="6297613"/>
          <p14:tracePt t="324740" x="7935913" y="6569075"/>
          <p14:tracePt t="324758" x="7935913" y="6746875"/>
          <p14:tracePt t="324761" x="7935913" y="6789738"/>
          <p14:tracePt t="324765" x="7935913" y="6824663"/>
          <p14:tracePt t="324767" x="7935913" y="6840538"/>
          <p14:tracePt t="325465" x="8004175" y="6840538"/>
          <p14:tracePt t="325471" x="8012113" y="6832600"/>
          <p14:tracePt t="325477" x="8029575" y="6807200"/>
          <p14:tracePt t="325490" x="8037513" y="6789738"/>
          <p14:tracePt t="325493" x="8045450" y="6781800"/>
          <p14:tracePt t="325505" x="8062913" y="6756400"/>
          <p14:tracePt t="325508" x="8070850" y="6746875"/>
          <p14:tracePt t="325522" x="8070850" y="6731000"/>
          <p14:tracePt t="325539" x="8080375" y="6731000"/>
          <p14:tracePt t="325555" x="8088313" y="6721475"/>
          <p14:tracePt t="325572" x="8088313" y="6713538"/>
          <p14:tracePt t="325575" x="8088313" y="6705600"/>
          <p14:tracePt t="325589" x="8096250" y="6688138"/>
          <p14:tracePt t="325606" x="8105775" y="6680200"/>
          <p14:tracePt t="325623" x="8121650" y="6654800"/>
          <p14:tracePt t="325627" x="8131175" y="6645275"/>
          <p14:tracePt t="325630" x="8139113" y="6645275"/>
          <p14:tracePt t="325638" x="8139113" y="6637338"/>
          <p14:tracePt t="325656" x="8156575" y="6619875"/>
          <p14:tracePt t="325674" x="8156575" y="6594475"/>
          <p14:tracePt t="325689" x="8181975" y="6569075"/>
          <p14:tracePt t="325693" x="8181975" y="6561138"/>
          <p14:tracePt t="325696" x="8189913" y="6543675"/>
          <p14:tracePt t="325705" x="8207375" y="6526213"/>
          <p14:tracePt t="325722" x="8240713" y="6483350"/>
          <p14:tracePt t="325740" x="8266113" y="6450013"/>
          <p14:tracePt t="325755" x="8291513" y="6416675"/>
          <p14:tracePt t="325772" x="8318500" y="6373813"/>
          <p14:tracePt t="325790" x="8343900" y="6348413"/>
          <p14:tracePt t="325806" x="8343900" y="6330950"/>
          <p14:tracePt t="325918" x="8351838" y="6323013"/>
          <p14:tracePt t="327477" x="8359775" y="6272213"/>
          <p14:tracePt t="327484" x="8359775" y="6237288"/>
          <p14:tracePt t="327490" x="8377238" y="6178550"/>
          <p14:tracePt t="327497" x="8377238" y="6118225"/>
          <p14:tracePt t="327500" x="8377238" y="6084888"/>
          <p14:tracePt t="327504" x="8377238" y="6059488"/>
          <p14:tracePt t="327522" x="8359775" y="5932488"/>
          <p14:tracePt t="327546" x="8343900" y="5788025"/>
          <p14:tracePt t="327552" x="8343900" y="5694363"/>
          <p14:tracePt t="327555" x="8351838" y="5651500"/>
          <p14:tracePt t="327559" x="8359775" y="5608638"/>
          <p14:tracePt t="327562" x="8369300" y="5557838"/>
          <p14:tracePt t="327571" x="8394700" y="5464175"/>
          <p14:tracePt t="327588" x="8435975" y="5276850"/>
          <p14:tracePt t="327591" x="8445500" y="5235575"/>
          <p14:tracePt t="327605" x="8504238" y="5022850"/>
          <p14:tracePt t="327622" x="8564563" y="4775200"/>
          <p14:tracePt t="327625" x="8580438" y="4733925"/>
          <p14:tracePt t="327627" x="8597900" y="4673600"/>
          <p14:tracePt t="327637" x="8597900" y="4572000"/>
          <p14:tracePt t="327654" x="8623300" y="4359275"/>
          <p14:tracePt t="327657" x="8640763" y="4300538"/>
          <p14:tracePt t="327659" x="8666163" y="4240213"/>
          <p14:tracePt t="327672" x="8716963" y="4052888"/>
          <p14:tracePt t="327675" x="8734425" y="3994150"/>
          <p14:tracePt t="327687" x="8759825" y="3875088"/>
          <p14:tracePt t="327690" x="8767763" y="3832225"/>
          <p14:tracePt t="327704" x="8793163" y="3713163"/>
          <p14:tracePt t="327721" x="8793163" y="3646488"/>
          <p14:tracePt t="327738" x="8785225" y="3611563"/>
          <p14:tracePt t="327755" x="8767763" y="3568700"/>
          <p14:tracePt t="327772" x="8767763" y="3535363"/>
          <p14:tracePt t="327775" x="8759825" y="3527425"/>
          <p14:tracePt t="327789" x="8759825" y="3502025"/>
          <p14:tracePt t="327792" x="8759825" y="3492500"/>
          <p14:tracePt t="327806" x="8759825" y="3424238"/>
          <p14:tracePt t="327810" x="8759825" y="3408363"/>
          <p14:tracePt t="327823" x="8759825" y="3348038"/>
          <p14:tracePt t="327826" x="8759825" y="3322638"/>
          <p14:tracePt t="327828" x="8759825" y="3297238"/>
          <p14:tracePt t="327838" x="8759825" y="3279775"/>
          <p14:tracePt t="327864" x="8759825" y="3246438"/>
          <p14:tracePt t="327872" x="8785225" y="3178175"/>
          <p14:tracePt t="327888" x="8828088" y="2974975"/>
          <p14:tracePt t="327905" x="8828088" y="2805113"/>
          <p14:tracePt t="327909" x="8828088" y="2787650"/>
          <p14:tracePt t="327921" x="8828088" y="2762250"/>
          <p14:tracePt t="327924" x="8818563" y="2752725"/>
          <p14:tracePt t="327937" x="8802688" y="2736850"/>
          <p14:tracePt t="327939" x="8802688" y="2727325"/>
          <p14:tracePt t="327994" x="8793163" y="2727325"/>
          <p14:tracePt t="328003" x="8785225" y="2727325"/>
          <p14:tracePt t="328008" x="8777288" y="2727325"/>
          <p14:tracePt t="328027" x="8777288" y="2736850"/>
          <p14:tracePt t="328039" x="8759825" y="2736850"/>
          <p14:tracePt t="328058" x="8750300" y="2762250"/>
          <p14:tracePt t="328062" x="8742363" y="2770188"/>
          <p14:tracePt t="328073" x="8724900" y="2770188"/>
          <p14:tracePt t="328089" x="8724900" y="2795588"/>
          <p14:tracePt t="328093" x="8716963" y="2795588"/>
          <p14:tracePt t="328105" x="8709025" y="2805113"/>
          <p14:tracePt t="340293" x="8699500" y="2820988"/>
          <p14:tracePt t="340301" x="8674100" y="2871788"/>
          <p14:tracePt t="340305" x="8658225" y="2914650"/>
          <p14:tracePt t="340308" x="8658225" y="2932113"/>
          <p14:tracePt t="340311" x="8658225" y="2949575"/>
          <p14:tracePt t="340317" x="8648700" y="2957513"/>
          <p14:tracePt t="340336" x="8640763" y="2974975"/>
          <p14:tracePt t="340348" x="8640763" y="2990850"/>
          <p14:tracePt t="340364" x="8640763" y="3033713"/>
          <p14:tracePt t="340381" x="8674100" y="3084513"/>
          <p14:tracePt t="340407" x="8691563" y="3101975"/>
          <p14:tracePt t="340420" x="8699500" y="3109913"/>
          <p14:tracePt t="340432" x="8709025" y="3119438"/>
          <p14:tracePt t="340436" x="8709025" y="3135313"/>
          <p14:tracePt t="340439" x="8716963" y="3135313"/>
          <p14:tracePt t="340446" x="8724900" y="3160713"/>
          <p14:tracePt t="340463" x="8734425" y="3203575"/>
          <p14:tracePt t="340480" x="8750300" y="3238500"/>
          <p14:tracePt t="340482" x="8750300" y="3254375"/>
          <p14:tracePt t="340496" x="8777288" y="3279775"/>
          <p14:tracePt t="340499" x="8785225" y="3297238"/>
          <p14:tracePt t="340514" x="8785225" y="3330575"/>
          <p14:tracePt t="340530" x="8793163" y="3382963"/>
          <p14:tracePt t="340547" x="8810625" y="3449638"/>
          <p14:tracePt t="340564" x="8818563" y="3543300"/>
          <p14:tracePt t="340580" x="8836025" y="3619500"/>
          <p14:tracePt t="340583" x="8843963" y="3654425"/>
          <p14:tracePt t="340598" x="8853488" y="3763963"/>
          <p14:tracePt t="340615" x="8853488" y="3867150"/>
          <p14:tracePt t="340618" x="8843963" y="3900488"/>
          <p14:tracePt t="340629" x="8828088" y="3976688"/>
          <p14:tracePt t="340646" x="8810625" y="4070350"/>
          <p14:tracePt t="340649" x="8802688" y="4095750"/>
          <p14:tracePt t="340663" x="8767763" y="4240213"/>
          <p14:tracePt t="340679" x="8716963" y="4402138"/>
          <p14:tracePt t="340696" x="8674100" y="4614863"/>
          <p14:tracePt t="340713" x="8605838" y="4818063"/>
          <p14:tracePt t="340730" x="8564563" y="4997450"/>
          <p14:tracePt t="340733" x="8521700" y="5073650"/>
          <p14:tracePt t="340735" x="8496300" y="5124450"/>
          <p14:tracePt t="340745" x="8470900" y="5226050"/>
          <p14:tracePt t="340762" x="8435975" y="5327650"/>
          <p14:tracePt t="340780" x="8410575" y="5413375"/>
          <p14:tracePt t="340783" x="8402638" y="5456238"/>
          <p14:tracePt t="340785" x="8402638" y="5481638"/>
          <p14:tracePt t="340796" x="8402638" y="5524500"/>
          <p14:tracePt t="340798" x="8402638" y="5540375"/>
          <p14:tracePt t="340814" x="8369300" y="5608638"/>
          <p14:tracePt t="340829" x="8343900" y="5694363"/>
          <p14:tracePt t="340846" x="8308975" y="5838825"/>
          <p14:tracePt t="340849" x="8301038" y="5872163"/>
          <p14:tracePt t="340864" x="8258175" y="5999163"/>
          <p14:tracePt t="340868" x="8258175" y="6024563"/>
          <p14:tracePt t="340879" x="8250238" y="6076950"/>
          <p14:tracePt t="340896" x="8240713" y="6118225"/>
          <p14:tracePt t="340901" x="8240713" y="6135688"/>
          <p14:tracePt t="340913" x="8232775" y="6143625"/>
          <p14:tracePt t="340930" x="8224838" y="6153150"/>
          <p14:tracePt t="341055" x="8240713" y="6067425"/>
          <p14:tracePt t="341063" x="8258175" y="5940425"/>
          <p14:tracePt t="341071" x="8258175" y="5864225"/>
          <p14:tracePt t="341074" x="8258175" y="5829300"/>
          <p14:tracePt t="341085" x="8250238" y="5770563"/>
          <p14:tracePt t="341088" x="8240713" y="5745163"/>
          <p14:tracePt t="341096" x="8240713" y="5735638"/>
          <p14:tracePt t="341097" x="8224838" y="5710238"/>
          <p14:tracePt t="341112" x="8207375" y="5668963"/>
          <p14:tracePt t="341128" x="8189913" y="5626100"/>
          <p14:tracePt t="341146" x="8174038" y="5608638"/>
          <p14:tracePt t="341149" x="8164513" y="5608638"/>
          <p14:tracePt t="341162" x="8147050" y="5600700"/>
          <p14:tracePt t="341200" x="8139113" y="5600700"/>
          <p14:tracePt t="341208" x="8121650" y="5600700"/>
          <p14:tracePt t="341212" x="8113713" y="5600700"/>
          <p14:tracePt t="341229" x="8070850" y="5626100"/>
          <p14:tracePt t="341232" x="8045450" y="5651500"/>
          <p14:tracePt t="341246" x="8020050" y="5694363"/>
          <p14:tracePt t="341263" x="7807325" y="6016625"/>
          <p14:tracePt t="341266" x="7766050" y="6092825"/>
          <p14:tracePt t="341280" x="7705725" y="6246813"/>
          <p14:tracePt t="341284" x="7688263" y="6313488"/>
          <p14:tracePt t="341295" x="7688263" y="6381750"/>
          <p14:tracePt t="341312" x="7688263" y="6450013"/>
          <p14:tracePt t="341329" x="7697788" y="6475413"/>
          <p14:tracePt t="341346" x="7723188" y="6492875"/>
          <p14:tracePt t="341362" x="7740650" y="6492875"/>
          <p14:tracePt t="341365" x="7748588" y="6492875"/>
          <p14:tracePt t="341380" x="7766050" y="6492875"/>
          <p14:tracePt t="341383" x="7773988" y="6492875"/>
          <p14:tracePt t="341396" x="7799388" y="6492875"/>
          <p14:tracePt t="341414" x="7842250" y="6483350"/>
          <p14:tracePt t="341419" x="7850188" y="6467475"/>
          <p14:tracePt t="341430" x="7910513" y="6432550"/>
          <p14:tracePt t="341446" x="8004175" y="6365875"/>
          <p14:tracePt t="341462" x="8070850" y="6297613"/>
          <p14:tracePt t="341479" x="8113713" y="6229350"/>
          <p14:tracePt t="341496" x="8156575" y="6143625"/>
          <p14:tracePt t="341513" x="8164513" y="6076950"/>
          <p14:tracePt t="341529" x="8164513" y="6049963"/>
          <p14:tracePt t="341533" x="8164513" y="6034088"/>
          <p14:tracePt t="341546" x="8164513" y="6024563"/>
          <p14:tracePt t="341549" x="8164513" y="6016625"/>
          <p14:tracePt t="341564" x="8164513" y="6008688"/>
          <p14:tracePt t="341590" x="8164513" y="5999163"/>
          <p14:tracePt t="341630" x="8164513" y="5991225"/>
          <p14:tracePt t="341719" x="8156575" y="5991225"/>
          <p14:tracePt t="342083" x="8207375" y="6008688"/>
          <p14:tracePt t="342093" x="8232775" y="6024563"/>
          <p14:tracePt t="342106" x="8258175" y="6034088"/>
          <p14:tracePt t="342113" x="8266113" y="6034088"/>
          <p14:tracePt t="342128" x="8283575" y="6042025"/>
          <p14:tracePt t="342130" x="8291513" y="6049963"/>
          <p14:tracePt t="342145" x="8308975" y="6049963"/>
          <p14:tracePt t="342162" x="8318500" y="6049963"/>
          <p14:tracePt t="342179" x="8326438" y="6059488"/>
          <p14:tracePt t="342196" x="8343900" y="6059488"/>
          <p14:tracePt t="342218" x="8359775" y="6059488"/>
          <p14:tracePt t="342233" x="8369300" y="6059488"/>
          <p14:tracePt t="342247" x="8377238" y="6059488"/>
          <p14:tracePt t="342265" x="8385175" y="6059488"/>
          <p14:tracePt t="342280" x="8402638" y="6059488"/>
          <p14:tracePt t="342296" x="8410575" y="6049963"/>
          <p14:tracePt t="342317" x="8420100" y="6042025"/>
          <p14:tracePt t="342329" x="8428038" y="6042025"/>
          <p14:tracePt t="342346" x="8435975" y="6024563"/>
          <p14:tracePt t="342362" x="8435975" y="6016625"/>
          <p14:tracePt t="342380" x="8445500" y="6008688"/>
          <p14:tracePt t="342383" x="8453438" y="5999163"/>
          <p14:tracePt t="342399" x="8453438" y="5991225"/>
          <p14:tracePt t="342415" x="8462963" y="5973763"/>
          <p14:tracePt t="342515" x="8470900" y="5965825"/>
          <p14:tracePt t="342865" x="8478838" y="5973763"/>
          <p14:tracePt t="342870" x="8478838" y="5983288"/>
          <p14:tracePt t="342883" x="8488363" y="5983288"/>
          <p14:tracePt t="342895" x="8488363" y="5991225"/>
          <p14:tracePt t="342906" x="8488363" y="6008688"/>
          <p14:tracePt t="342927" x="8496300" y="6024563"/>
          <p14:tracePt t="342934" x="8496300" y="6034088"/>
          <p14:tracePt t="342945" x="8496300" y="6042025"/>
          <p14:tracePt t="342962" x="8496300" y="6059488"/>
          <p14:tracePt t="342979" x="8504238" y="6067425"/>
          <p14:tracePt t="342982" x="8504238" y="6084888"/>
          <p14:tracePt t="343005" x="8504238" y="6102350"/>
          <p14:tracePt t="343017" x="8504238" y="6110288"/>
          <p14:tracePt t="343034" x="8504238" y="6118225"/>
          <p14:tracePt t="343046" x="8513763" y="6127750"/>
          <p14:tracePt t="343067" x="8521700" y="6135688"/>
          <p14:tracePt t="343469" x="8521700" y="6118225"/>
          <p14:tracePt t="343476" x="8521700" y="6102350"/>
          <p14:tracePt t="343481" x="8521700" y="6084888"/>
          <p14:tracePt t="343495" x="8539163" y="6042025"/>
          <p14:tracePt t="343512" x="8539163" y="5999163"/>
          <p14:tracePt t="343516" x="8539163" y="5991225"/>
          <p14:tracePt t="343519" x="8539163" y="5983288"/>
          <p14:tracePt t="343528" x="8539163" y="5965825"/>
          <p14:tracePt t="343531" x="8539163" y="5948363"/>
          <p14:tracePt t="343544" x="8539163" y="5905500"/>
          <p14:tracePt t="343546" x="8539163" y="5897563"/>
          <p14:tracePt t="343562" x="8539163" y="5821363"/>
          <p14:tracePt t="343584" x="8539163" y="5719763"/>
          <p14:tracePt t="343587" x="8539163" y="5694363"/>
          <p14:tracePt t="343590" x="8529638" y="5684838"/>
          <p14:tracePt t="343596" x="8529638" y="5659438"/>
          <p14:tracePt t="343612" x="8529638" y="5600700"/>
          <p14:tracePt t="343616" x="8529638" y="5583238"/>
          <p14:tracePt t="343628" x="8529638" y="5549900"/>
          <p14:tracePt t="343645" x="8513763" y="5524500"/>
          <p14:tracePt t="343661" x="8504238" y="5497513"/>
          <p14:tracePt t="343665" x="8496300" y="5481638"/>
          <p14:tracePt t="343678" x="8496300" y="5472113"/>
          <p14:tracePt t="343694" x="8470900" y="5421313"/>
          <p14:tracePt t="343713" x="8435975" y="5370513"/>
          <p14:tracePt t="343728" x="8420100" y="5353050"/>
          <p14:tracePt t="343745" x="8402638" y="5327650"/>
          <p14:tracePt t="343749" x="8385175" y="5319713"/>
          <p14:tracePt t="343762" x="8377238" y="5311775"/>
          <p14:tracePt t="343765" x="8359775" y="5294313"/>
          <p14:tracePt t="343778" x="8343900" y="5286375"/>
          <p14:tracePt t="343794" x="8308975" y="5260975"/>
          <p14:tracePt t="343812" x="8283575" y="5251450"/>
          <p14:tracePt t="343831" x="8258175" y="5243513"/>
          <p14:tracePt t="343844" x="8240713" y="5243513"/>
          <p14:tracePt t="343864" x="8224838" y="5235575"/>
          <p14:tracePt t="343884" x="8207375" y="5235575"/>
          <p14:tracePt t="343896" x="8181975" y="5235575"/>
          <p14:tracePt t="343914" x="8113713" y="5243513"/>
          <p14:tracePt t="343917" x="8088313" y="5251450"/>
          <p14:tracePt t="343919" x="8062913" y="5260975"/>
          <p14:tracePt t="343927" x="8045450" y="5260975"/>
          <p14:tracePt t="343944" x="7918450" y="5302250"/>
          <p14:tracePt t="343961" x="7799388" y="5362575"/>
          <p14:tracePt t="343978" x="7748588" y="5405438"/>
          <p14:tracePt t="343994" x="7705725" y="5438775"/>
          <p14:tracePt t="344011" x="7672388" y="5481638"/>
          <p14:tracePt t="344015" x="7662863" y="5489575"/>
          <p14:tracePt t="344018" x="7654925" y="5507038"/>
          <p14:tracePt t="344027" x="7654925" y="5524500"/>
          <p14:tracePt t="344044" x="7637463" y="5549900"/>
          <p14:tracePt t="344047" x="7637463" y="5575300"/>
          <p14:tracePt t="344049" x="7629525" y="5591175"/>
          <p14:tracePt t="344061" x="7621588" y="5626100"/>
          <p14:tracePt t="344077" x="7621588" y="5668963"/>
          <p14:tracePt t="344094" x="7604125" y="5719763"/>
          <p14:tracePt t="344097" x="7596188" y="5727700"/>
          <p14:tracePt t="344112" x="7586663" y="5788025"/>
          <p14:tracePt t="344128" x="7586663" y="5821363"/>
          <p14:tracePt t="344144" x="7586663" y="5880100"/>
          <p14:tracePt t="344162" x="7586663" y="5957888"/>
          <p14:tracePt t="344166" x="7586663" y="5973763"/>
          <p14:tracePt t="344177" x="7604125" y="6024563"/>
          <p14:tracePt t="344194" x="7629525" y="6076950"/>
          <p14:tracePt t="344210" x="7654925" y="6110288"/>
          <p14:tracePt t="344227" x="7680325" y="6135688"/>
          <p14:tracePt t="344230" x="7680325" y="6143625"/>
          <p14:tracePt t="344244" x="7723188" y="6194425"/>
          <p14:tracePt t="344247" x="7740650" y="6211888"/>
          <p14:tracePt t="344249" x="7748588" y="6211888"/>
          <p14:tracePt t="344262" x="7781925" y="6246813"/>
          <p14:tracePt t="344265" x="7791450" y="6246813"/>
          <p14:tracePt t="344277" x="7816850" y="6254750"/>
          <p14:tracePt t="344294" x="7850188" y="6262688"/>
          <p14:tracePt t="344297" x="7859713" y="6272213"/>
          <p14:tracePt t="344311" x="7885113" y="6272213"/>
          <p14:tracePt t="344327" x="7910513" y="6272213"/>
          <p14:tracePt t="344344" x="7943850" y="6288088"/>
          <p14:tracePt t="344361" x="7969250" y="6288088"/>
          <p14:tracePt t="344377" x="8020050" y="6288088"/>
          <p14:tracePt t="344394" x="8054975" y="6288088"/>
          <p14:tracePt t="344411" x="8080375" y="6288088"/>
          <p14:tracePt t="344427" x="8113713" y="6288088"/>
          <p14:tracePt t="344445" x="8139113" y="6288088"/>
          <p14:tracePt t="344463" x="8164513" y="6288088"/>
          <p14:tracePt t="344478" x="8181975" y="6280150"/>
          <p14:tracePt t="344497" x="8224838" y="6254750"/>
          <p14:tracePt t="344501" x="8232775" y="6246813"/>
          <p14:tracePt t="344503" x="8240713" y="6229350"/>
          <p14:tracePt t="344510" x="8258175" y="6221413"/>
          <p14:tracePt t="344528" x="8291513" y="6186488"/>
          <p14:tracePt t="344545" x="8326438" y="6153150"/>
          <p14:tracePt t="344561" x="8351838" y="6110288"/>
          <p14:tracePt t="344578" x="8377238" y="6067425"/>
          <p14:tracePt t="344595" x="8394700" y="6034088"/>
          <p14:tracePt t="344599" x="8402638" y="6008688"/>
          <p14:tracePt t="344603" x="8410575" y="5991225"/>
          <p14:tracePt t="344606" x="8410575" y="5983288"/>
          <p14:tracePt t="344614" x="8410575" y="5965825"/>
          <p14:tracePt t="344627" x="8410575" y="5957888"/>
          <p14:tracePt t="344630" x="8410575" y="5940425"/>
          <p14:tracePt t="344644" x="8410575" y="5915025"/>
          <p14:tracePt t="344647" x="8410575" y="5905500"/>
          <p14:tracePt t="344661" x="8410575" y="5872163"/>
          <p14:tracePt t="344664" x="8410575" y="5864225"/>
          <p14:tracePt t="344677" x="8410575" y="5821363"/>
          <p14:tracePt t="344694" x="8410575" y="5803900"/>
          <p14:tracePt t="344697" x="8402638" y="5788025"/>
          <p14:tracePt t="344699" x="8394700" y="5788025"/>
          <p14:tracePt t="344717" x="8385175" y="5761038"/>
          <p14:tracePt t="344721" x="8377238" y="5753100"/>
          <p14:tracePt t="344733" x="8359775" y="5727700"/>
          <p14:tracePt t="344744" x="8351838" y="5710238"/>
          <p14:tracePt t="344746" x="8343900" y="5710238"/>
          <p14:tracePt t="344760" x="8308975" y="5702300"/>
          <p14:tracePt t="344778" x="8266113" y="5668963"/>
          <p14:tracePt t="344793" x="8215313" y="5651500"/>
          <p14:tracePt t="344810" x="8181975" y="5641975"/>
          <p14:tracePt t="344827" x="8147050" y="5641975"/>
          <p14:tracePt t="344844" x="8105775" y="5641975"/>
          <p14:tracePt t="344847" x="8088313" y="5641975"/>
          <p14:tracePt t="344849" x="8070850" y="5641975"/>
          <p14:tracePt t="344860" x="8045450" y="5641975"/>
          <p14:tracePt t="344863" x="8037513" y="5641975"/>
          <p14:tracePt t="344865" x="8020050" y="5641975"/>
          <p14:tracePt t="344877" x="7977188" y="5659438"/>
          <p14:tracePt t="344893" x="7926388" y="5684838"/>
          <p14:tracePt t="344910" x="7893050" y="5710238"/>
          <p14:tracePt t="344913" x="7875588" y="5719763"/>
          <p14:tracePt t="344928" x="7816850" y="5761038"/>
          <p14:tracePt t="344944" x="7781925" y="5803900"/>
          <p14:tracePt t="344946" x="7766050" y="5821363"/>
          <p14:tracePt t="344960" x="7723188" y="5872163"/>
          <p14:tracePt t="344978" x="7662863" y="5965825"/>
          <p14:tracePt t="344994" x="7629525" y="6034088"/>
          <p14:tracePt t="345010" x="7604125" y="6084888"/>
          <p14:tracePt t="345027" x="7596188" y="6143625"/>
          <p14:tracePt t="345043" x="7586663" y="6203950"/>
          <p14:tracePt t="345047" x="7586663" y="6211888"/>
          <p14:tracePt t="345060" x="7578725" y="6246813"/>
          <p14:tracePt t="345063" x="7578725" y="6262688"/>
          <p14:tracePt t="345078" x="7578725" y="6297613"/>
          <p14:tracePt t="345081" x="7578725" y="6305550"/>
          <p14:tracePt t="345093" x="7578725" y="6323013"/>
          <p14:tracePt t="345097" x="7578725" y="6330950"/>
          <p14:tracePt t="345110" x="7578725" y="6356350"/>
          <p14:tracePt t="345128" x="7612063" y="6381750"/>
          <p14:tracePt t="345143" x="7629525" y="6391275"/>
          <p14:tracePt t="345160" x="7654925" y="6399213"/>
          <p14:tracePt t="345177" x="7680325" y="6407150"/>
          <p14:tracePt t="345194" x="7740650" y="6442075"/>
          <p14:tracePt t="345211" x="7824788" y="6467475"/>
          <p14:tracePt t="345216" x="7842250" y="6475413"/>
          <p14:tracePt t="345219" x="7850188" y="6475413"/>
          <p14:tracePt t="345221" x="7875588" y="6475413"/>
          <p14:tracePt t="345226" x="7900988" y="6475413"/>
          <p14:tracePt t="345243" x="7969250" y="6475413"/>
          <p14:tracePt t="345247" x="7994650" y="6475413"/>
          <p14:tracePt t="345260" x="8037513" y="6475413"/>
          <p14:tracePt t="345262" x="8045450" y="6475413"/>
          <p14:tracePt t="345278" x="8088313" y="6475413"/>
          <p14:tracePt t="345299" x="8113713" y="6467475"/>
          <p14:tracePt t="345307" x="8139113" y="6457950"/>
          <p14:tracePt t="345311" x="8147050" y="6450013"/>
          <p14:tracePt t="345316" x="8156575" y="6442075"/>
          <p14:tracePt t="345318" x="8174038" y="6432550"/>
          <p14:tracePt t="345323" x="8189913" y="6416675"/>
          <p14:tracePt t="345327" x="8199438" y="6407150"/>
          <p14:tracePt t="345344" x="8232775" y="6381750"/>
          <p14:tracePt t="345360" x="8266113" y="6365875"/>
          <p14:tracePt t="345377" x="8275638" y="6356350"/>
          <p14:tracePt t="345393" x="8275638" y="6338888"/>
          <p14:tracePt t="345396" x="8283575" y="6330950"/>
          <p14:tracePt t="345410" x="8301038" y="6313488"/>
          <p14:tracePt t="345431" x="8308975" y="6305550"/>
          <p14:tracePt t="345495" x="8308975" y="6297613"/>
          <p14:tracePt t="345505" x="8318500" y="6288088"/>
          <p14:tracePt t="388848" x="8343900" y="6254750"/>
          <p14:tracePt t="388857" x="8343900" y="6229350"/>
          <p14:tracePt t="388866" x="8343900" y="6186488"/>
          <p14:tracePt t="388871" x="8343900" y="6161088"/>
          <p14:tracePt t="388875" x="8359775" y="6118225"/>
          <p14:tracePt t="388876" x="8369300" y="6059488"/>
          <p14:tracePt t="388879" x="8394700" y="5999163"/>
          <p14:tracePt t="388883" x="8402638" y="5940425"/>
          <p14:tracePt t="388899" x="8496300" y="5608638"/>
          <p14:tracePt t="388916" x="8597900" y="5200650"/>
          <p14:tracePt t="388934" x="8699500" y="4818063"/>
          <p14:tracePt t="388950" x="8785225" y="4538663"/>
          <p14:tracePt t="388966" x="8869363" y="4224338"/>
          <p14:tracePt t="388983" x="8988425" y="3857625"/>
          <p14:tracePt t="388987" x="9013825" y="3763963"/>
          <p14:tracePt t="388989" x="9039225" y="3679825"/>
          <p14:tracePt t="389000" x="9124950" y="3475038"/>
          <p14:tracePt t="389003" x="9142413" y="3382963"/>
          <p14:tracePt t="389005" x="9175750" y="3297238"/>
          <p14:tracePt t="389016" x="9218613" y="3144838"/>
          <p14:tracePt t="389018" x="9226550" y="3084513"/>
          <p14:tracePt t="389034" x="9286875" y="2846388"/>
          <p14:tracePt t="389037" x="9294813" y="2805113"/>
          <p14:tracePt t="389039" x="9302750" y="2770188"/>
          <p14:tracePt t="389049" x="9302750" y="2711450"/>
          <p14:tracePt t="389066" x="9337675" y="2582863"/>
          <p14:tracePt t="389083" x="9337675" y="2463800"/>
          <p14:tracePt t="389100" x="9363075" y="2344738"/>
          <p14:tracePt t="389116" x="9380538" y="2252663"/>
          <p14:tracePt t="389119" x="9380538" y="2227263"/>
          <p14:tracePt t="389135" x="9380538" y="2133600"/>
          <p14:tracePt t="389151" x="9380538" y="2055813"/>
          <p14:tracePt t="389154" x="9380538" y="2039938"/>
          <p14:tracePt t="389158" x="9380538" y="2014538"/>
          <p14:tracePt t="389166" x="9363075" y="1979613"/>
          <p14:tracePt t="389183" x="9363075" y="1885950"/>
          <p14:tracePt t="389200" x="9371013" y="1844675"/>
          <p14:tracePt t="389409" x="9371013" y="1835150"/>
          <p14:tracePt t="389422" x="9363075" y="1819275"/>
          <p14:tracePt t="389428" x="9353550" y="1819275"/>
          <p14:tracePt t="389433" x="9345613" y="1809750"/>
          <p14:tracePt t="389443" x="9345613" y="1793875"/>
          <p14:tracePt t="389450" x="9345613" y="1784350"/>
          <p14:tracePt t="389643" x="9345613" y="1776413"/>
          <p14:tracePt t="389655" x="9328150" y="1793875"/>
          <p14:tracePt t="389662" x="9302750" y="1827213"/>
          <p14:tracePt t="389675" x="9261475" y="1928813"/>
          <p14:tracePt t="389678" x="9251950" y="1963738"/>
          <p14:tracePt t="389683" x="9244013" y="1997075"/>
          <p14:tracePt t="389699" x="9183688" y="2141538"/>
          <p14:tracePt t="389716" x="9142413" y="2278063"/>
          <p14:tracePt t="389732" x="9056688" y="2566988"/>
          <p14:tracePt t="389750" x="8929688" y="2990850"/>
          <p14:tracePt t="389753" x="8878888" y="3119438"/>
          <p14:tracePt t="389756" x="8843963" y="3246438"/>
          <p14:tracePt t="389766" x="8777288" y="3492500"/>
          <p14:tracePt t="389769" x="8750300" y="3611563"/>
          <p14:tracePt t="389771" x="8716963" y="3730625"/>
          <p14:tracePt t="389783" x="8615363" y="4062413"/>
          <p14:tracePt t="389799" x="8521700" y="4445000"/>
          <p14:tracePt t="389816" x="8428038" y="4724400"/>
          <p14:tracePt t="389819" x="8420100" y="4784725"/>
          <p14:tracePt t="389833" x="8377238" y="4937125"/>
          <p14:tracePt t="389849" x="8343900" y="5048250"/>
          <p14:tracePt t="389866" x="8334375" y="5081588"/>
          <p14:tracePt t="389938" x="8334375" y="5073650"/>
          <p14:tracePt t="389950" x="8334375" y="5048250"/>
          <p14:tracePt t="389956" x="8334375" y="5022850"/>
          <p14:tracePt t="389960" x="8334375" y="4979988"/>
          <p14:tracePt t="389963" x="8326438" y="4954588"/>
          <p14:tracePt t="389968" x="8326438" y="4946650"/>
          <p14:tracePt t="389983" x="8326438" y="4784725"/>
          <p14:tracePt t="390000" x="8343900" y="4435475"/>
          <p14:tracePt t="390016" x="8462963" y="3976688"/>
          <p14:tracePt t="390018" x="8478838" y="3857625"/>
          <p14:tracePt t="390033" x="8547100" y="3390900"/>
          <p14:tracePt t="390050" x="8564563" y="3170238"/>
          <p14:tracePt t="390066" x="8564563" y="2940050"/>
          <p14:tracePt t="390083" x="8564563" y="2813050"/>
          <p14:tracePt t="390086" x="8564563" y="2795588"/>
          <p14:tracePt t="390101" x="8564563" y="2770188"/>
          <p14:tracePt t="390156" x="8564563" y="2778125"/>
          <p14:tracePt t="390165" x="8564563" y="2805113"/>
          <p14:tracePt t="390175" x="8547100" y="2855913"/>
          <p14:tracePt t="390179" x="8539163" y="2889250"/>
          <p14:tracePt t="390183" x="8529638" y="2906713"/>
          <p14:tracePt t="390187" x="8521700" y="2932113"/>
          <p14:tracePt t="390199" x="8496300" y="3059113"/>
          <p14:tracePt t="390215" x="8420100" y="3373438"/>
          <p14:tracePt t="390232" x="8369300" y="3527425"/>
          <p14:tracePt t="390235" x="8318500" y="3713163"/>
          <p14:tracePt t="390254" x="8207375" y="4164013"/>
          <p14:tracePt t="390258" x="8147050" y="4368800"/>
          <p14:tracePt t="390262" x="8121650" y="4470400"/>
          <p14:tracePt t="390265" x="8088313" y="4572000"/>
          <p14:tracePt t="390282" x="7986713" y="4962525"/>
          <p14:tracePt t="390299" x="7893050" y="5319713"/>
          <p14:tracePt t="390302" x="7867650" y="5380038"/>
          <p14:tracePt t="390315" x="7850188" y="5497513"/>
          <p14:tracePt t="390318" x="7842250" y="5514975"/>
          <p14:tracePt t="390360" x="7842250" y="5524500"/>
          <p14:tracePt t="390371" x="7842250" y="5507038"/>
          <p14:tracePt t="390375" x="7842250" y="5489575"/>
          <p14:tracePt t="390383" x="7842250" y="5446713"/>
          <p14:tracePt t="390399" x="7969250" y="5064125"/>
          <p14:tracePt t="390402" x="8004175" y="4946650"/>
          <p14:tracePt t="390405" x="8037513" y="4818063"/>
          <p14:tracePt t="390415" x="8121650" y="4538663"/>
          <p14:tracePt t="390432" x="8478838" y="3730625"/>
          <p14:tracePt t="390434" x="8572500" y="3517900"/>
          <p14:tracePt t="390452" x="8810625" y="2906713"/>
          <p14:tracePt t="390460" x="9064625" y="2371725"/>
          <p14:tracePt t="390467" x="9124950" y="2235200"/>
          <p14:tracePt t="390473" x="9201150" y="2082800"/>
          <p14:tracePt t="390476" x="9236075" y="2014538"/>
          <p14:tracePt t="390482" x="9269413" y="1938338"/>
          <p14:tracePt t="390485" x="9286875" y="1885950"/>
          <p14:tracePt t="390489" x="9302750" y="1819275"/>
          <p14:tracePt t="390499" x="9312275" y="1801813"/>
          <p14:tracePt t="390537" x="9312275" y="1793875"/>
          <p14:tracePt t="390546" x="9312275" y="1809750"/>
          <p14:tracePt t="390549" x="9294813" y="1835150"/>
          <p14:tracePt t="390566" x="9244013" y="1954213"/>
          <p14:tracePt t="390583" x="9074150" y="2455863"/>
          <p14:tracePt t="390587" x="9031288" y="2625725"/>
          <p14:tracePt t="390589" x="8980488" y="2805113"/>
          <p14:tracePt t="390598" x="8886825" y="3178175"/>
          <p14:tracePt t="390615" x="8674100" y="3960813"/>
          <p14:tracePt t="390618" x="8615363" y="4164013"/>
          <p14:tracePt t="390620" x="8555038" y="4368800"/>
          <p14:tracePt t="390632" x="8377238" y="4972050"/>
          <p14:tracePt t="390648" x="8224838" y="5684838"/>
          <p14:tracePt t="390665" x="8062913" y="6211888"/>
          <p14:tracePt t="390668" x="8054975" y="6297613"/>
          <p14:tracePt t="390682" x="8020050" y="6450013"/>
          <p14:tracePt t="390685" x="8020050" y="6475413"/>
          <p14:tracePt t="390712" x="8020050" y="6483350"/>
          <p14:tracePt t="390722" x="8029575" y="6467475"/>
          <p14:tracePt t="390732" x="8080375" y="6399213"/>
          <p14:tracePt t="390735" x="8113713" y="6348413"/>
          <p14:tracePt t="390737" x="8131175" y="6272213"/>
          <p14:tracePt t="390750" x="8250238" y="5922963"/>
          <p14:tracePt t="390770" x="8435975" y="5294313"/>
          <p14:tracePt t="390777" x="8589963" y="4852988"/>
          <p14:tracePt t="390785" x="8683625" y="4630738"/>
          <p14:tracePt t="390792" x="8929688" y="4044950"/>
          <p14:tracePt t="390796" x="9023350" y="3857625"/>
          <p14:tracePt t="390801" x="9158288" y="3492500"/>
          <p14:tracePt t="390815" x="9286875" y="3178175"/>
          <p14:tracePt t="390818" x="9328150" y="3076575"/>
          <p14:tracePt t="390832" x="9431338" y="2762250"/>
          <p14:tracePt t="390848" x="9464675" y="2651125"/>
          <p14:tracePt t="390865" x="9472613" y="2633663"/>
          <p14:tracePt t="390884" x="9482138" y="2633663"/>
          <p14:tracePt t="390899" x="9456738" y="2651125"/>
          <p14:tracePt t="390904" x="9439275" y="2676525"/>
          <p14:tracePt t="390916" x="9353550" y="2813050"/>
          <p14:tracePt t="390932" x="9226550" y="3119438"/>
          <p14:tracePt t="390948" x="9056688" y="3594100"/>
          <p14:tracePt t="390965" x="8793163" y="4283075"/>
          <p14:tracePt t="390982" x="8539163" y="4827588"/>
          <p14:tracePt t="390984" x="8488363" y="4962525"/>
          <p14:tracePt t="390987" x="8428038" y="5073650"/>
          <p14:tracePt t="390999" x="8326438" y="5395913"/>
          <p14:tracePt t="391015" x="8199438" y="5626100"/>
          <p14:tracePt t="391032" x="8174038" y="5676900"/>
          <p14:tracePt t="391054" x="8164513" y="5676900"/>
          <p14:tracePt t="391066" x="8164513" y="5659438"/>
          <p14:tracePt t="391083" x="8224838" y="5337175"/>
          <p14:tracePt t="391088" x="8240713" y="5200650"/>
          <p14:tracePt t="391090" x="8283575" y="5056188"/>
          <p14:tracePt t="391098" x="8343900" y="4699000"/>
          <p14:tracePt t="391100" x="8394700" y="4445000"/>
          <p14:tracePt t="391115" x="8572500" y="3578225"/>
          <p14:tracePt t="391132" x="8777288" y="2719388"/>
          <p14:tracePt t="391148" x="8963025" y="2141538"/>
          <p14:tracePt t="391165" x="9048750" y="1819275"/>
          <p14:tracePt t="391182" x="9056688" y="1784350"/>
          <p14:tracePt t="391185" x="9064625" y="1766888"/>
          <p14:tracePt t="391204" x="9074150" y="1766888"/>
          <p14:tracePt t="391216" x="9039225" y="1819275"/>
          <p14:tracePt t="391232" x="8912225" y="2055813"/>
          <p14:tracePt t="391235" x="8861425" y="2184400"/>
          <p14:tracePt t="391251" x="8597900" y="3109913"/>
          <p14:tracePt t="391266" x="8343900" y="4011613"/>
          <p14:tracePt t="391282" x="8045450" y="4919663"/>
          <p14:tracePt t="391298" x="7875588" y="5583238"/>
          <p14:tracePt t="391315" x="7740650" y="6102350"/>
          <p14:tracePt t="391331" x="7662863" y="6407150"/>
          <p14:tracePt t="391335" x="7654925" y="6442075"/>
          <p14:tracePt t="391337" x="7654925" y="6475413"/>
          <p14:tracePt t="391348" x="7654925" y="6492875"/>
          <p14:tracePt t="391386" x="7680325" y="6483350"/>
          <p14:tracePt t="391389" x="7705725" y="6457950"/>
          <p14:tracePt t="391398" x="7781925" y="6365875"/>
          <p14:tracePt t="391414" x="7943850" y="6135688"/>
          <p14:tracePt t="391431" x="8156575" y="5803900"/>
          <p14:tracePt t="391435" x="8224838" y="5710238"/>
          <p14:tracePt t="391437" x="8283575" y="5608638"/>
          <p14:tracePt t="391448" x="8420100" y="5395913"/>
          <p14:tracePt t="391450" x="8488363" y="5302250"/>
          <p14:tracePt t="391465" x="8810625" y="4868863"/>
          <p14:tracePt t="391482" x="9218613" y="4341813"/>
          <p14:tracePt t="391498" x="9472613" y="4121150"/>
          <p14:tracePt t="391516" x="9890125" y="3790950"/>
          <p14:tracePt t="391519" x="9940925" y="3730625"/>
          <p14:tracePt t="391539" x="10042525" y="3629025"/>
          <p14:tracePt t="391588" x="10059988" y="3619500"/>
          <p14:tracePt t="391598" x="10059988" y="3636963"/>
          <p14:tracePt t="391604" x="10025063" y="3705225"/>
          <p14:tracePt t="391607" x="10009188" y="3738563"/>
          <p14:tracePt t="391613" x="9983788" y="3773488"/>
          <p14:tracePt t="391618" x="9956800" y="3824288"/>
          <p14:tracePt t="391631" x="9880600" y="3986213"/>
          <p14:tracePt t="391648" x="9694863" y="4427538"/>
          <p14:tracePt t="391665" x="9540875" y="4733925"/>
          <p14:tracePt t="391682" x="9482138" y="4835525"/>
          <p14:tracePt t="391708" x="9472613" y="4843463"/>
          <p14:tracePt t="391723" x="9472613" y="4835525"/>
          <p14:tracePt t="391725" x="9490075" y="4818063"/>
          <p14:tracePt t="391732" x="9532938" y="4741863"/>
          <p14:tracePt t="391749" x="9659938" y="4452938"/>
          <p14:tracePt t="391753" x="9694863" y="4341813"/>
          <p14:tracePt t="391755" x="9736138" y="4224338"/>
          <p14:tracePt t="391764" x="9829800" y="4011613"/>
          <p14:tracePt t="391786" x="10179050" y="3382963"/>
          <p14:tracePt t="391791" x="10245725" y="3279775"/>
          <p14:tracePt t="391794" x="10306050" y="3170238"/>
          <p14:tracePt t="391798" x="10313988" y="3101975"/>
          <p14:tracePt t="391800" x="10348913" y="3008313"/>
          <p14:tracePt t="391818" x="10534650" y="2660650"/>
          <p14:tracePt t="391824" x="10637838" y="2516188"/>
          <p14:tracePt t="391831" x="10696575" y="2422525"/>
          <p14:tracePt t="391848" x="10729913" y="2362200"/>
          <p14:tracePt t="391878" x="10739438" y="2362200"/>
          <p14:tracePt t="391894" x="10739438" y="2371725"/>
          <p14:tracePt t="391899" x="10739438" y="2379663"/>
          <p14:tracePt t="391915" x="10645775" y="2532063"/>
          <p14:tracePt t="391931" x="10552113" y="2676525"/>
          <p14:tracePt t="391948" x="10467975" y="2787650"/>
          <p14:tracePt t="391950" x="10450513" y="2838450"/>
          <p14:tracePt t="391964" x="10339388" y="2982913"/>
          <p14:tracePt t="391981" x="10271125" y="3067050"/>
          <p14:tracePt t="392625" x="10271125" y="3076575"/>
          <p14:tracePt t="392658" x="10280650" y="3076575"/>
          <p14:tracePt t="392662" x="10288588" y="3076575"/>
          <p14:tracePt t="392674" x="10298113" y="3067050"/>
          <p14:tracePt t="392682" x="10306050" y="3051175"/>
          <p14:tracePt t="392687" x="10313988" y="3051175"/>
          <p14:tracePt t="392691" x="10323513" y="3033713"/>
          <p14:tracePt t="392694" x="10331450" y="3025775"/>
          <p14:tracePt t="392701" x="10331450" y="3016250"/>
          <p14:tracePt t="392714" x="10339388" y="3008313"/>
          <p14:tracePt t="392716" x="10348913" y="2990850"/>
          <p14:tracePt t="392719" x="10356850" y="2990850"/>
          <p14:tracePt t="392732" x="10364788" y="2965450"/>
          <p14:tracePt t="392747" x="10382250" y="2940050"/>
          <p14:tracePt t="392764" x="10390188" y="2922588"/>
          <p14:tracePt t="392781" x="10399713" y="2914650"/>
          <p14:tracePt t="392798" x="10399713" y="2906713"/>
          <p14:tracePt t="392801" x="10407650" y="2906713"/>
          <p14:tracePt t="392803" x="10415588" y="2897188"/>
          <p14:tracePt t="392805" x="10425113" y="2889250"/>
          <p14:tracePt t="392814" x="10425113" y="2881313"/>
          <p14:tracePt t="392831" x="10442575" y="2855913"/>
          <p14:tracePt t="392847" x="10450513" y="2830513"/>
          <p14:tracePt t="392864" x="10467975" y="2813050"/>
          <p14:tracePt t="392881" x="10475913" y="2805113"/>
          <p14:tracePt t="392898" x="10493375" y="2787650"/>
          <p14:tracePt t="392914" x="10493375" y="2778125"/>
          <p14:tracePt t="392931" x="10509250" y="2762250"/>
          <p14:tracePt t="392948" x="10526713" y="2736850"/>
          <p14:tracePt t="392965" x="10544175" y="2711450"/>
          <p14:tracePt t="392981" x="10560050" y="2693988"/>
          <p14:tracePt t="393001" x="10585450" y="2660650"/>
          <p14:tracePt t="393015" x="10594975" y="2643188"/>
          <p14:tracePt t="393019" x="10602913" y="2633663"/>
          <p14:tracePt t="393032" x="10612438" y="2617788"/>
          <p14:tracePt t="393036" x="10612438" y="2608263"/>
          <p14:tracePt t="393039" x="10612438" y="2600325"/>
          <p14:tracePt t="393047" x="10628313" y="2592388"/>
          <p14:tracePt t="393064" x="10628313" y="2574925"/>
          <p14:tracePt t="393067" x="10637838" y="2574925"/>
          <p14:tracePt t="393069" x="10645775" y="2574925"/>
          <p14:tracePt t="393080" x="10645775" y="2566988"/>
          <p14:tracePt t="395137" x="10645775" y="2557463"/>
          <p14:tracePt t="395145" x="10653713" y="2557463"/>
          <p14:tracePt t="395151" x="10663238" y="2557463"/>
          <p14:tracePt t="395155" x="10671175" y="2557463"/>
          <p14:tracePt t="395167" x="10679113" y="2557463"/>
          <p14:tracePt t="395179" x="10696575" y="2557463"/>
          <p14:tracePt t="395195" x="10704513" y="2549525"/>
          <p14:tracePt t="395213" x="10714038" y="2541588"/>
          <p14:tracePt t="395235" x="10721975" y="2541588"/>
          <p14:tracePt t="395259" x="10729913" y="2541588"/>
          <p14:tracePt t="395295" x="10747375" y="2524125"/>
          <p14:tracePt t="395306" x="10764838" y="2516188"/>
          <p14:tracePt t="395316" x="10772775" y="2506663"/>
          <p14:tracePt t="395330" x="10782300" y="2506663"/>
          <p14:tracePt t="395356" x="10790238" y="2498725"/>
          <p14:tracePt t="395372" x="10798175" y="2489200"/>
          <p14:tracePt t="395392" x="10807700" y="2481263"/>
          <p14:tracePt t="395419" x="10815638" y="2481263"/>
          <p14:tracePt t="395439" x="10833100" y="2481263"/>
          <p14:tracePt t="395448" x="10841038" y="2481263"/>
          <p14:tracePt t="395457" x="10848975" y="2481263"/>
          <p14:tracePt t="395483" x="10858500" y="2481263"/>
          <p14:tracePt t="395499" x="10866438" y="2481263"/>
          <p14:tracePt t="395510" x="10874375" y="2473325"/>
          <p14:tracePt t="395522" x="10883900" y="2463800"/>
          <p14:tracePt t="395541" x="10901363" y="2463800"/>
          <p14:tracePt t="395564" x="10917238" y="2463800"/>
          <p14:tracePt t="395581" x="10926763" y="2455863"/>
          <p14:tracePt t="395740" x="10934700" y="2455863"/>
          <p14:tracePt t="432920" x="10942638" y="2455863"/>
          <p14:tracePt t="432943" x="10952163" y="2455863"/>
          <p14:tracePt t="432958" x="10960100" y="2455863"/>
          <p14:tracePt t="432966" x="10960100" y="2463800"/>
          <p14:tracePt t="432974" x="10960100" y="2498725"/>
          <p14:tracePt t="432990" x="10926763" y="2660650"/>
          <p14:tracePt t="433006" x="10901363" y="2752725"/>
          <p14:tracePt t="433061" x="10891838" y="2770188"/>
          <p14:tracePt t="433069" x="10891838" y="2805113"/>
          <p14:tracePt t="433077" x="10883900" y="2855913"/>
          <p14:tracePt t="433082" x="10883900" y="2871788"/>
          <p14:tracePt t="433085" x="10874375" y="2889250"/>
          <p14:tracePt t="433088" x="10874375" y="2914650"/>
          <p14:tracePt t="433105" x="10848975" y="3000375"/>
          <p14:tracePt t="433108" x="10841038" y="3008313"/>
          <p14:tracePt t="433124" x="10823575" y="3067050"/>
          <p14:tracePt t="433126" x="10815638" y="3076575"/>
          <p14:tracePt t="433139" x="10782300" y="3135313"/>
          <p14:tracePt t="433155" x="10764838" y="3221038"/>
          <p14:tracePt t="433158" x="10756900" y="3246438"/>
          <p14:tracePt t="433173" x="10747375" y="3297238"/>
          <p14:tracePt t="433189" x="10729913" y="3348038"/>
          <p14:tracePt t="433206" x="10729913" y="3390900"/>
          <p14:tracePt t="433223" x="10729913" y="3416300"/>
          <p14:tracePt t="433240" x="10729913" y="3424238"/>
          <p14:tracePt t="433257" x="10729913" y="3441700"/>
          <p14:tracePt t="433281" x="10739438" y="3449638"/>
          <p14:tracePt t="433291" x="10739438" y="3459163"/>
          <p14:tracePt t="433313" x="10739438" y="3467100"/>
          <p14:tracePt t="433511" x="10739438" y="3475038"/>
          <p14:tracePt t="530084" x="10739438" y="3484563"/>
          <p14:tracePt t="530095" x="10729913" y="3484563"/>
          <p14:tracePt t="530113" x="10739438" y="3484563"/>
          <p14:tracePt t="530124" x="10756900" y="3484563"/>
          <p14:tracePt t="530135" x="10764838" y="3484563"/>
          <p14:tracePt t="530147" x="10790238" y="3475038"/>
          <p14:tracePt t="530163" x="10841038" y="3467100"/>
          <p14:tracePt t="530179" x="10917238" y="3459163"/>
          <p14:tracePt t="530182" x="10934700" y="3459163"/>
          <p14:tracePt t="530196" x="11071225" y="3433763"/>
          <p14:tracePt t="530198" x="11137900" y="3408363"/>
          <p14:tracePt t="530213" x="11563350" y="3178175"/>
          <p14:tracePt t="530229" x="12004675" y="2871788"/>
          <p14:tracePt t="530232" x="12115800" y="279558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FF63C2B-AA1A-BBE7-397F-5F1E4F81A31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8EA866FE-9FBC-4AD9-BBB7-9867C3BF11F6}"/>
              </a:ext>
            </a:extLst>
          </p:cNvPr>
          <p:cNvSpPr txBox="1">
            <a:spLocks noChangeArrowheads="1"/>
          </p:cNvSpPr>
          <p:nvPr/>
        </p:nvSpPr>
        <p:spPr>
          <a:xfrm>
            <a:off x="562168" y="1321614"/>
            <a:ext cx="11033760" cy="512998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533400" algn="ctr">
              <a:lnSpc>
                <a:spcPct val="150000"/>
              </a:lnSpc>
              <a:buSzPct val="55000"/>
              <a:buFont typeface="Arial" panose="020B0604020202020204" pitchFamily="34" charset="0"/>
              <a:buNone/>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Five stages in the buyer decision process</a:t>
            </a:r>
          </a:p>
          <a:p>
            <a:pPr marL="533400" indent="-533400">
              <a:lnSpc>
                <a:spcPct val="200000"/>
              </a:lnSpc>
              <a:buSzPct val="55000"/>
              <a:buFontTx/>
              <a:buAutoNum type="arabicPeriod"/>
            </a:pPr>
            <a:r>
              <a:rPr lang="en-US" altLang="ar-SA" sz="2000" b="1" dirty="0">
                <a:latin typeface="Times New Roman" panose="02020603050405020304" pitchFamily="18" charset="0"/>
              </a:rPr>
              <a:t>Need recognition</a:t>
            </a:r>
          </a:p>
          <a:p>
            <a:pPr marL="533400" indent="-533400">
              <a:lnSpc>
                <a:spcPct val="200000"/>
              </a:lnSpc>
              <a:buSzPct val="55000"/>
              <a:buFontTx/>
              <a:buAutoNum type="arabicPeriod"/>
            </a:pPr>
            <a:r>
              <a:rPr lang="en-US" altLang="ar-SA" sz="2000" b="1" dirty="0">
                <a:latin typeface="Times New Roman" panose="02020603050405020304" pitchFamily="18" charset="0"/>
              </a:rPr>
              <a:t>Information search</a:t>
            </a:r>
          </a:p>
          <a:p>
            <a:pPr marL="533400" indent="-533400">
              <a:lnSpc>
                <a:spcPct val="200000"/>
              </a:lnSpc>
              <a:buSzPct val="55000"/>
              <a:buFontTx/>
              <a:buAutoNum type="arabicPeriod"/>
            </a:pPr>
            <a:r>
              <a:rPr lang="en-US" altLang="ar-SA" sz="2000" b="1" dirty="0">
                <a:latin typeface="Times New Roman" panose="02020603050405020304" pitchFamily="18" charset="0"/>
              </a:rPr>
              <a:t>Evaluation of alternatives</a:t>
            </a:r>
          </a:p>
          <a:p>
            <a:pPr marL="533400" indent="-533400">
              <a:lnSpc>
                <a:spcPct val="200000"/>
              </a:lnSpc>
              <a:buSzPct val="55000"/>
              <a:buFontTx/>
              <a:buAutoNum type="arabicPeriod"/>
            </a:pPr>
            <a:r>
              <a:rPr lang="en-US" altLang="ar-SA" sz="2000" b="1" dirty="0">
                <a:latin typeface="Times New Roman" panose="02020603050405020304" pitchFamily="18" charset="0"/>
              </a:rPr>
              <a:t>Purchase decision</a:t>
            </a:r>
          </a:p>
          <a:p>
            <a:pPr marL="533400" indent="-533400">
              <a:lnSpc>
                <a:spcPct val="200000"/>
              </a:lnSpc>
              <a:buSzPct val="55000"/>
              <a:buFontTx/>
              <a:buAutoNum type="arabicPeriod"/>
            </a:pPr>
            <a:r>
              <a:rPr lang="en-US" altLang="ar-SA" sz="2000" b="1" dirty="0">
                <a:latin typeface="Times New Roman" panose="02020603050405020304" pitchFamily="18" charset="0"/>
              </a:rPr>
              <a:t>Post-purchase behavior</a:t>
            </a:r>
          </a:p>
        </p:txBody>
      </p:sp>
      <p:sp>
        <p:nvSpPr>
          <p:cNvPr id="3" name="Rectangle 2">
            <a:extLst>
              <a:ext uri="{FF2B5EF4-FFF2-40B4-BE49-F238E27FC236}">
                <a16:creationId xmlns:a16="http://schemas.microsoft.com/office/drawing/2014/main" id="{0C7B40F7-7C8A-46A8-6555-2FAAAFFCFBB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E5C54975-2A4A-70CA-BCF1-5D6769B2A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TextBox 4">
            <a:extLst>
              <a:ext uri="{FF2B5EF4-FFF2-40B4-BE49-F238E27FC236}">
                <a16:creationId xmlns:a16="http://schemas.microsoft.com/office/drawing/2014/main" id="{FA6BF6B7-EF1D-C545-B27F-DC1C4C7A1CD3}"/>
              </a:ext>
            </a:extLst>
          </p:cNvPr>
          <p:cNvSpPr txBox="1"/>
          <p:nvPr/>
        </p:nvSpPr>
        <p:spPr>
          <a:xfrm>
            <a:off x="3582760" y="296426"/>
            <a:ext cx="442448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Buyer Decision Process</a:t>
            </a:r>
          </a:p>
        </p:txBody>
      </p:sp>
      <p:pic>
        <p:nvPicPr>
          <p:cNvPr id="6" name="Picture 5">
            <a:extLst>
              <a:ext uri="{FF2B5EF4-FFF2-40B4-BE49-F238E27FC236}">
                <a16:creationId xmlns:a16="http://schemas.microsoft.com/office/drawing/2014/main" id="{F78FC35C-3908-E810-091A-28853E2BBF1E}"/>
              </a:ext>
            </a:extLst>
          </p:cNvPr>
          <p:cNvPicPr>
            <a:picLocks noChangeAspect="1"/>
          </p:cNvPicPr>
          <p:nvPr/>
        </p:nvPicPr>
        <p:blipFill>
          <a:blip r:embed="rId3"/>
          <a:stretch>
            <a:fillRect/>
          </a:stretch>
        </p:blipFill>
        <p:spPr>
          <a:xfrm>
            <a:off x="5795000" y="2184400"/>
            <a:ext cx="5147320" cy="3367650"/>
          </a:xfrm>
          <a:prstGeom prst="rect">
            <a:avLst/>
          </a:prstGeom>
        </p:spPr>
      </p:pic>
    </p:spTree>
    <p:extLst>
      <p:ext uri="{BB962C8B-B14F-4D97-AF65-F5344CB8AC3E}">
        <p14:creationId xmlns:p14="http://schemas.microsoft.com/office/powerpoint/2010/main" val="3467751948"/>
      </p:ext>
    </p:extLst>
  </p:cSld>
  <p:clrMapOvr>
    <a:masterClrMapping/>
  </p:clrMapOvr>
  <mc:AlternateContent xmlns:mc="http://schemas.openxmlformats.org/markup-compatibility/2006" xmlns:p14="http://schemas.microsoft.com/office/powerpoint/2010/main">
    <mc:Choice Requires="p14">
      <p:transition p14:dur="10" advTm="63910"/>
    </mc:Choice>
    <mc:Fallback xmlns="">
      <p:transition advTm="63910"/>
    </mc:Fallback>
  </mc:AlternateContent>
  <p:extLst>
    <p:ext uri="{3A86A75C-4F4B-4683-9AE1-C65F6400EC91}">
      <p14:laserTraceLst xmlns:p14="http://schemas.microsoft.com/office/powerpoint/2010/main">
        <p14:tracePtLst>
          <p14:tracePt t="6051" x="12098338" y="3586163"/>
          <p14:tracePt t="6053" x="12039600" y="3594100"/>
          <p14:tracePt t="6071" x="11844338" y="3629025"/>
          <p14:tracePt t="6074" x="11784013" y="3654425"/>
          <p14:tracePt t="6088" x="11545888" y="3705225"/>
          <p14:tracePt t="6105" x="11231563" y="3763963"/>
          <p14:tracePt t="6121" x="10883900" y="3857625"/>
          <p14:tracePt t="6141" x="10458450" y="3960813"/>
          <p14:tracePt t="6144" x="10382250" y="3986213"/>
          <p14:tracePt t="6146" x="10298113" y="4011613"/>
          <p14:tracePt t="6154" x="10169525" y="4037013"/>
          <p14:tracePt t="6171" x="9983788" y="4095750"/>
          <p14:tracePt t="6187" x="9872663" y="4113213"/>
          <p14:tracePt t="6204" x="9804400" y="4121150"/>
          <p14:tracePt t="6208" x="9796463" y="4130675"/>
          <p14:tracePt t="6210" x="9779000" y="4130675"/>
          <p14:tracePt t="6221" x="9761538" y="4130675"/>
          <p14:tracePt t="6224" x="9753600" y="4130675"/>
          <p14:tracePt t="6226" x="9745663" y="4138613"/>
          <p14:tracePt t="6239" x="9685338" y="4138613"/>
          <p14:tracePt t="6241" x="9652000" y="4146550"/>
          <p14:tracePt t="6254" x="9550400" y="4171950"/>
          <p14:tracePt t="6271" x="9353550" y="4189413"/>
          <p14:tracePt t="6274" x="9328150" y="4197350"/>
          <p14:tracePt t="6276" x="9294813" y="4206875"/>
          <p14:tracePt t="6288" x="9236075" y="4224338"/>
          <p14:tracePt t="6304" x="9167813" y="4232275"/>
          <p14:tracePt t="6321" x="9142413" y="4232275"/>
          <p14:tracePt t="6337" x="9091613" y="4232275"/>
          <p14:tracePt t="6356" x="9039225" y="4232275"/>
          <p14:tracePt t="6359" x="9013825" y="4232275"/>
          <p14:tracePt t="6371" x="8947150" y="4249738"/>
          <p14:tracePt t="6387" x="8853488" y="4275138"/>
          <p14:tracePt t="6404" x="8767763" y="4283075"/>
          <p14:tracePt t="6421" x="8724900" y="4300538"/>
          <p14:tracePt t="6424" x="8716963" y="4300538"/>
          <p14:tracePt t="6438" x="8691563" y="4300538"/>
          <p14:tracePt t="6454" x="8648700" y="4316413"/>
          <p14:tracePt t="6458" x="8632825" y="4316413"/>
          <p14:tracePt t="6461" x="8605838" y="4325938"/>
          <p14:tracePt t="6470" x="8547100" y="4341813"/>
          <p14:tracePt t="6474" x="8513763" y="4351338"/>
          <p14:tracePt t="6489" x="8318500" y="4394200"/>
          <p14:tracePt t="6505" x="8020050" y="4470400"/>
          <p14:tracePt t="6521" x="7705725" y="4554538"/>
          <p14:tracePt t="6537" x="7451725" y="4614863"/>
          <p14:tracePt t="6555" x="7272338" y="4673600"/>
          <p14:tracePt t="6571" x="7239000" y="4673600"/>
          <p14:tracePt t="6587" x="7221538" y="4673600"/>
          <p14:tracePt t="6604" x="7196138" y="4708525"/>
          <p14:tracePt t="6608" x="7196138" y="4716463"/>
          <p14:tracePt t="6610" x="7196138" y="4724400"/>
          <p14:tracePt t="6620" x="7196138" y="4741863"/>
          <p14:tracePt t="6623" x="7196138" y="4749800"/>
          <p14:tracePt t="6637" x="7256463" y="4827588"/>
          <p14:tracePt t="6639" x="7332663" y="4894263"/>
          <p14:tracePt t="6654" x="7637463" y="5157788"/>
          <p14:tracePt t="6671" x="8070850" y="5446713"/>
          <p14:tracePt t="6674" x="8189913" y="5497513"/>
          <p14:tracePt t="6687" x="8572500" y="5634038"/>
          <p14:tracePt t="6690" x="8699500" y="5668963"/>
          <p14:tracePt t="6704" x="9158288" y="5788025"/>
          <p14:tracePt t="6720" x="9523413" y="5864225"/>
          <p14:tracePt t="6737" x="9786938" y="5889625"/>
          <p14:tracePt t="6755" x="10126663" y="5872163"/>
          <p14:tracePt t="6771" x="10467975" y="5761038"/>
          <p14:tracePt t="6787" x="10764838" y="5575300"/>
          <p14:tracePt t="6804" x="10977563" y="5421313"/>
          <p14:tracePt t="6808" x="11002963" y="5395913"/>
          <p14:tracePt t="6811" x="11018838" y="5370513"/>
          <p14:tracePt t="6821" x="11044238" y="5319713"/>
          <p14:tracePt t="6823" x="11044238" y="5302250"/>
          <p14:tracePt t="6837" x="11061700" y="5218113"/>
          <p14:tracePt t="6840" x="11061700" y="5192713"/>
          <p14:tracePt t="6854" x="11061700" y="5013325"/>
          <p14:tracePt t="6871" x="11010900" y="4860925"/>
          <p14:tracePt t="6874" x="11002963" y="4852988"/>
          <p14:tracePt t="6877" x="10993438" y="4818063"/>
          <p14:tracePt t="6887" x="10977563" y="4724400"/>
          <p14:tracePt t="6890" x="10960100" y="4665663"/>
          <p14:tracePt t="6905" x="10883900" y="4376738"/>
          <p14:tracePt t="6921" x="10756900" y="4130675"/>
          <p14:tracePt t="6937" x="10663238" y="4002088"/>
          <p14:tracePt t="6939" x="10612438" y="3960813"/>
          <p14:tracePt t="6955" x="10280650" y="3738563"/>
          <p14:tracePt t="6970" x="10025063" y="3543300"/>
          <p14:tracePt t="6987" x="9720263" y="3416300"/>
          <p14:tracePt t="6991" x="9642475" y="3390900"/>
          <p14:tracePt t="7003" x="9405938" y="3340100"/>
          <p14:tracePt t="7020" x="9107488" y="3246438"/>
          <p14:tracePt t="7023" x="9031288" y="3221038"/>
          <p14:tracePt t="7037" x="8861425" y="3170238"/>
          <p14:tracePt t="7040" x="8802688" y="3160713"/>
          <p14:tracePt t="7054" x="8564563" y="3101975"/>
          <p14:tracePt t="7070" x="8351838" y="3041650"/>
          <p14:tracePt t="7073" x="8301038" y="3033713"/>
          <p14:tracePt t="7087" x="8147050" y="3008313"/>
          <p14:tracePt t="7090" x="8096250" y="3008313"/>
          <p14:tracePt t="7104" x="7859713" y="3008313"/>
          <p14:tracePt t="7121" x="7672388" y="3008313"/>
          <p14:tracePt t="7138" x="7493000" y="3033713"/>
          <p14:tracePt t="7142" x="7459663" y="3041650"/>
          <p14:tracePt t="7145" x="7426325" y="3051175"/>
          <p14:tracePt t="7155" x="7348538" y="3076575"/>
          <p14:tracePt t="7170" x="7281863" y="3109913"/>
          <p14:tracePt t="7187" x="7213600" y="3170238"/>
          <p14:tracePt t="7204" x="7153275" y="3246438"/>
          <p14:tracePt t="7221" x="7085013" y="3382963"/>
          <p14:tracePt t="7224" x="7051675" y="3441700"/>
          <p14:tracePt t="7227" x="7026275" y="3502025"/>
          <p14:tracePt t="7237" x="6967538" y="3629025"/>
          <p14:tracePt t="7241" x="6950075" y="3705225"/>
          <p14:tracePt t="7243" x="6924675" y="3773488"/>
          <p14:tracePt t="7253" x="6899275" y="3935413"/>
          <p14:tracePt t="7254" x="6881813" y="4027488"/>
          <p14:tracePt t="7257" x="6873875" y="4113213"/>
          <p14:tracePt t="7270" x="6873875" y="4341813"/>
          <p14:tracePt t="7287" x="6873875" y="4529138"/>
          <p14:tracePt t="7290" x="6873875" y="4554538"/>
          <p14:tracePt t="7303" x="6873875" y="4640263"/>
          <p14:tracePt t="7304" x="6889750" y="4657725"/>
          <p14:tracePt t="7321" x="6950075" y="4699000"/>
          <p14:tracePt t="7337" x="7000875" y="4733925"/>
          <p14:tracePt t="7354" x="7102475" y="4741863"/>
          <p14:tracePt t="7358" x="7119938" y="4741863"/>
          <p14:tracePt t="7359" x="7145338" y="4759325"/>
          <p14:tracePt t="7371" x="7272338" y="4759325"/>
          <p14:tracePt t="7387" x="7485063" y="4699000"/>
          <p14:tracePt t="7403" x="7662863" y="4648200"/>
          <p14:tracePt t="7406" x="7731125" y="4630738"/>
          <p14:tracePt t="7420" x="7935913" y="4564063"/>
          <p14:tracePt t="7437" x="8070850" y="4495800"/>
          <p14:tracePt t="7440" x="8096250" y="4478338"/>
          <p14:tracePt t="7442" x="8113713" y="4460875"/>
          <p14:tracePt t="7453" x="8139113" y="4435475"/>
          <p14:tracePt t="7456" x="8156575" y="4427538"/>
          <p14:tracePt t="7470" x="8207375" y="4359275"/>
          <p14:tracePt t="7487" x="8232775" y="4291013"/>
          <p14:tracePt t="7490" x="8232775" y="4275138"/>
          <p14:tracePt t="7492" x="8240713" y="4257675"/>
          <p14:tracePt t="7505" x="8258175" y="4181475"/>
          <p14:tracePt t="7521" x="8283575" y="4070350"/>
          <p14:tracePt t="7537" x="8308975" y="3917950"/>
          <p14:tracePt t="7553" x="8351838" y="3730625"/>
          <p14:tracePt t="7571" x="8359775" y="3535363"/>
          <p14:tracePt t="7588" x="8359775" y="3390900"/>
          <p14:tracePt t="7604" x="8359775" y="3314700"/>
          <p14:tracePt t="7609" x="8343900" y="3289300"/>
          <p14:tracePt t="7612" x="8343900" y="3279775"/>
          <p14:tracePt t="7619" x="8326438" y="3254375"/>
          <p14:tracePt t="7637" x="8301038" y="3221038"/>
          <p14:tracePt t="7640" x="8291513" y="3203575"/>
          <p14:tracePt t="7653" x="8275638" y="3186113"/>
          <p14:tracePt t="7656" x="8258175" y="3160713"/>
          <p14:tracePt t="7670" x="8224838" y="3144838"/>
          <p14:tracePt t="7687" x="8174038" y="3127375"/>
          <p14:tracePt t="7690" x="8164513" y="3119438"/>
          <p14:tracePt t="7703" x="8131175" y="3109913"/>
          <p14:tracePt t="7706" x="8113713" y="3109913"/>
          <p14:tracePt t="7721" x="8062913" y="3084513"/>
          <p14:tracePt t="7737" x="8037513" y="3084513"/>
          <p14:tracePt t="7753" x="8012113" y="3084513"/>
          <p14:tracePt t="7771" x="7994650" y="3084513"/>
          <p14:tracePt t="7788" x="7986713" y="3084513"/>
          <p14:tracePt t="7889" x="7977188" y="3084513"/>
          <p14:tracePt t="7895" x="7969250" y="3101975"/>
          <p14:tracePt t="7907" x="7951788" y="3127375"/>
          <p14:tracePt t="7921" x="7926388" y="3178175"/>
          <p14:tracePt t="7938" x="7910513" y="3238500"/>
          <p14:tracePt t="7954" x="7900988" y="3305175"/>
          <p14:tracePt t="7971" x="7900988" y="3382963"/>
          <p14:tracePt t="7987" x="7900988" y="3433763"/>
          <p14:tracePt t="8005" x="7900988" y="3484563"/>
          <p14:tracePt t="8009" x="7900988" y="3492500"/>
          <p14:tracePt t="8013" x="7900988" y="3502025"/>
          <p14:tracePt t="8022" x="7900988" y="3517900"/>
          <p14:tracePt t="8025" x="7900988" y="3535363"/>
          <p14:tracePt t="8036" x="7900988" y="3578225"/>
          <p14:tracePt t="8040" x="7900988" y="3586163"/>
          <p14:tracePt t="8053" x="7900988" y="3629025"/>
          <p14:tracePt t="8056" x="7900988" y="3646488"/>
          <p14:tracePt t="8058" x="7900988" y="3654425"/>
          <p14:tracePt t="8070" x="7900988" y="3671888"/>
          <p14:tracePt t="8086" x="7918450" y="3697288"/>
          <p14:tracePt t="8089" x="7918450" y="3713163"/>
          <p14:tracePt t="8103" x="7926388" y="3730625"/>
          <p14:tracePt t="8106" x="7926388" y="3748088"/>
          <p14:tracePt t="8121" x="7943850" y="3773488"/>
          <p14:tracePt t="8136" x="7951788" y="3790950"/>
          <p14:tracePt t="8153" x="7969250" y="3790950"/>
          <p14:tracePt t="8170" x="7986713" y="3806825"/>
          <p14:tracePt t="8187" x="7994650" y="3806825"/>
          <p14:tracePt t="8216" x="7994650" y="3816350"/>
          <p14:tracePt t="8970" x="7977188" y="3841750"/>
          <p14:tracePt t="8979" x="7951788" y="3883025"/>
          <p14:tracePt t="8988" x="7850188" y="3994150"/>
          <p14:tracePt t="8994" x="7807325" y="4062413"/>
          <p14:tracePt t="9003" x="7705725" y="4189413"/>
          <p14:tracePt t="9021" x="7561263" y="4341813"/>
          <p14:tracePt t="9023" x="7535863" y="4368800"/>
          <p14:tracePt t="9035" x="7467600" y="4435475"/>
          <p14:tracePt t="9053" x="7408863" y="4546600"/>
          <p14:tracePt t="9056" x="7383463" y="4572000"/>
          <p14:tracePt t="9059" x="7373938" y="4589463"/>
          <p14:tracePt t="9069" x="7340600" y="4648200"/>
          <p14:tracePt t="9072" x="7323138" y="4665663"/>
          <p14:tracePt t="9086" x="7297738" y="4708525"/>
          <p14:tracePt t="9103" x="7272338" y="4741863"/>
          <p14:tracePt t="9119" x="7256463" y="4775200"/>
          <p14:tracePt t="9141" x="7256463" y="4784725"/>
          <p14:tracePt t="9153" x="7246938" y="4802188"/>
          <p14:tracePt t="10318" x="7229475" y="4792663"/>
          <p14:tracePt t="10329" x="7221538" y="4792663"/>
          <p14:tracePt t="10332" x="7204075" y="4775200"/>
          <p14:tracePt t="10342" x="7196138" y="4775200"/>
          <p14:tracePt t="10353" x="7162800" y="4759325"/>
          <p14:tracePt t="10369" x="7137400" y="4741863"/>
          <p14:tracePt t="10385" x="7094538" y="4716463"/>
          <p14:tracePt t="10402" x="7059613" y="4699000"/>
          <p14:tracePt t="10419" x="7043738" y="4683125"/>
          <p14:tracePt t="10422" x="7026275" y="4673600"/>
          <p14:tracePt t="10425" x="7018338" y="4673600"/>
          <p14:tracePt t="10434" x="7008813" y="4657725"/>
          <p14:tracePt t="10451" x="6967538" y="4622800"/>
          <p14:tracePt t="10469" x="6924675" y="4605338"/>
          <p14:tracePt t="10485" x="6899275" y="4579938"/>
          <p14:tracePt t="10502" x="6873875" y="4572000"/>
          <p14:tracePt t="10519" x="6864350" y="4546600"/>
          <p14:tracePt t="10535" x="6848475" y="4529138"/>
          <p14:tracePt t="10552" x="6823075" y="4486275"/>
          <p14:tracePt t="10568" x="6797675" y="4460875"/>
          <p14:tracePt t="10585" x="6788150" y="4435475"/>
          <p14:tracePt t="10603" x="6762750" y="4402138"/>
          <p14:tracePt t="10618" x="6754813" y="4384675"/>
          <p14:tracePt t="10622" x="6737350" y="4376738"/>
          <p14:tracePt t="10624" x="6737350" y="4368800"/>
          <p14:tracePt t="10635" x="6729413" y="4341813"/>
          <p14:tracePt t="10652" x="6704013" y="4291013"/>
          <p14:tracePt t="10669" x="6678613" y="4265613"/>
          <p14:tracePt t="10685" x="6669088" y="4249738"/>
          <p14:tracePt t="10687" x="6669088" y="4240213"/>
          <p14:tracePt t="10702" x="6643688" y="4214813"/>
          <p14:tracePt t="10719" x="6626225" y="4189413"/>
          <p14:tracePt t="10735" x="6592888" y="4156075"/>
          <p14:tracePt t="10753" x="6550025" y="4087813"/>
          <p14:tracePt t="10757" x="6534150" y="4070350"/>
          <p14:tracePt t="10760" x="6516688" y="4037013"/>
          <p14:tracePt t="10762" x="6499225" y="3994150"/>
          <p14:tracePt t="10767" x="6473825" y="3976688"/>
          <p14:tracePt t="10785" x="6405563" y="3875088"/>
          <p14:tracePt t="10801" x="6380163" y="3841750"/>
          <p14:tracePt t="10804" x="6364288" y="3841750"/>
          <p14:tracePt t="10806" x="6364288" y="3832225"/>
          <p14:tracePt t="10819" x="6321425" y="3773488"/>
          <p14:tracePt t="10835" x="6311900" y="3773488"/>
          <p14:tracePt t="11404" x="6321425" y="3773488"/>
          <p14:tracePt t="11419" x="6338888" y="3773488"/>
          <p14:tracePt t="11427" x="6372225" y="3773488"/>
          <p14:tracePt t="11431" x="6380163" y="3773488"/>
          <p14:tracePt t="11434" x="6397625" y="3763963"/>
          <p14:tracePt t="11451" x="6440488" y="3748088"/>
          <p14:tracePt t="11468" x="6465888" y="3748088"/>
          <p14:tracePt t="11484" x="6499225" y="3730625"/>
          <p14:tracePt t="11500" x="6516688" y="3730625"/>
          <p14:tracePt t="11503" x="6534150" y="3730625"/>
          <p14:tracePt t="11505" x="6550025" y="3722688"/>
          <p14:tracePt t="11519" x="6575425" y="3713163"/>
          <p14:tracePt t="11534" x="6600825" y="3705225"/>
          <p14:tracePt t="11551" x="6610350" y="3697288"/>
          <p14:tracePt t="11568" x="6635750" y="3679825"/>
          <p14:tracePt t="11585" x="6661150" y="3671888"/>
          <p14:tracePt t="11589" x="6669088" y="3662363"/>
          <p14:tracePt t="11591" x="6678613" y="3654425"/>
          <p14:tracePt t="11601" x="6686550" y="3646488"/>
          <p14:tracePt t="11618" x="6711950" y="3619500"/>
          <p14:tracePt t="11634" x="6729413" y="3594100"/>
          <p14:tracePt t="11638" x="6745288" y="3586163"/>
          <p14:tracePt t="11640" x="6762750" y="3568700"/>
          <p14:tracePt t="11651" x="6788150" y="3543300"/>
          <p14:tracePt t="11654" x="6797675" y="3535363"/>
          <p14:tracePt t="11667" x="6856413" y="3467100"/>
          <p14:tracePt t="11684" x="6915150" y="3382963"/>
          <p14:tracePt t="11701" x="6975475" y="3305175"/>
          <p14:tracePt t="11719" x="7043738" y="3186113"/>
          <p14:tracePt t="11735" x="7119938" y="3084513"/>
          <p14:tracePt t="11738" x="7137400" y="3051175"/>
          <p14:tracePt t="11741" x="7162800" y="3025775"/>
          <p14:tracePt t="11751" x="7213600" y="2949575"/>
          <p14:tracePt t="11769" x="7264400" y="2855913"/>
          <p14:tracePt t="11772" x="7264400" y="2830513"/>
          <p14:tracePt t="11775" x="7272338" y="2805113"/>
          <p14:tracePt t="11784" x="7289800" y="2762250"/>
          <p14:tracePt t="11801" x="7340600" y="2686050"/>
          <p14:tracePt t="11804" x="7340600" y="2676525"/>
          <p14:tracePt t="11818" x="7358063" y="2617788"/>
          <p14:tracePt t="11834" x="7366000" y="2566988"/>
          <p14:tracePt t="11850" x="7366000" y="2532063"/>
          <p14:tracePt t="11854" x="7366000" y="2524125"/>
          <p14:tracePt t="11856" x="7358063" y="2516188"/>
          <p14:tracePt t="11867" x="7348538" y="2473325"/>
          <p14:tracePt t="11884" x="7332663" y="2447925"/>
          <p14:tracePt t="11901" x="7315200" y="2405063"/>
          <p14:tracePt t="11918" x="7297738" y="2371725"/>
          <p14:tracePt t="11935" x="7281863" y="2328863"/>
          <p14:tracePt t="11938" x="7256463" y="2311400"/>
          <p14:tracePt t="11941" x="7256463" y="2303463"/>
          <p14:tracePt t="11950" x="7239000" y="2278063"/>
          <p14:tracePt t="11968" x="7170738" y="2243138"/>
          <p14:tracePt t="11984" x="7112000" y="2200275"/>
          <p14:tracePt t="12001" x="7051675" y="2159000"/>
          <p14:tracePt t="12017" x="6992938" y="2124075"/>
          <p14:tracePt t="12035" x="6950075" y="2098675"/>
          <p14:tracePt t="12051" x="6907213" y="2098675"/>
          <p14:tracePt t="12054" x="6899275" y="2098675"/>
          <p14:tracePt t="12056" x="6889750" y="2090738"/>
          <p14:tracePt t="12067" x="6864350" y="2082800"/>
          <p14:tracePt t="12070" x="6848475" y="2082800"/>
          <p14:tracePt t="12084" x="6788150" y="2082800"/>
          <p14:tracePt t="12101" x="6737350" y="2065338"/>
          <p14:tracePt t="12104" x="6711950" y="2065338"/>
          <p14:tracePt t="12118" x="6704013" y="2065338"/>
          <p14:tracePt t="12186" x="6686550" y="2065338"/>
          <p14:tracePt t="12195" x="6678613" y="2065338"/>
          <p14:tracePt t="12210" x="6669088" y="2065338"/>
          <p14:tracePt t="12218" x="6661150" y="2065338"/>
          <p14:tracePt t="12234" x="6643688" y="2073275"/>
          <p14:tracePt t="12254" x="6635750" y="2073275"/>
          <p14:tracePt t="12267" x="6626225" y="2073275"/>
          <p14:tracePt t="12285" x="6610350" y="2090738"/>
          <p14:tracePt t="12302" x="6584950" y="2098675"/>
          <p14:tracePt t="12318" x="6550025" y="2124075"/>
          <p14:tracePt t="12335" x="6524625" y="2141538"/>
          <p14:tracePt t="12339" x="6508750" y="2149475"/>
          <p14:tracePt t="12342" x="6491288" y="2149475"/>
          <p14:tracePt t="12352" x="6448425" y="2192338"/>
          <p14:tracePt t="12367" x="6405563" y="2217738"/>
          <p14:tracePt t="12370" x="6389688" y="2235200"/>
          <p14:tracePt t="12372" x="6372225" y="2243138"/>
          <p14:tracePt t="12384" x="6346825" y="2260600"/>
          <p14:tracePt t="12400" x="6311900" y="2278063"/>
          <p14:tracePt t="12417" x="6286500" y="2293938"/>
          <p14:tracePt t="12434" x="6261100" y="2311400"/>
          <p14:tracePt t="12451" x="6227763" y="2336800"/>
          <p14:tracePt t="12454" x="6219825" y="2344738"/>
          <p14:tracePt t="12456" x="6210300" y="2354263"/>
          <p14:tracePt t="12467" x="6194425" y="2354263"/>
          <p14:tracePt t="12469" x="6184900" y="2362200"/>
          <p14:tracePt t="12484" x="6167438" y="2387600"/>
          <p14:tracePt t="12500" x="6126163" y="2422525"/>
          <p14:tracePt t="12517" x="6100763" y="2438400"/>
          <p14:tracePt t="12520" x="6100763" y="2447925"/>
          <p14:tracePt t="12535" x="6083300" y="2473325"/>
          <p14:tracePt t="12550" x="6075363" y="2481263"/>
          <p14:tracePt t="12568" x="6065838" y="2498725"/>
          <p14:tracePt t="12606" x="6049963" y="2516188"/>
          <p14:tracePt t="12616" x="6032500" y="2532063"/>
          <p14:tracePt t="12637" x="6015038" y="2574925"/>
          <p14:tracePt t="12646" x="6007100" y="2592388"/>
          <p14:tracePt t="12649" x="6007100" y="2617788"/>
          <p14:tracePt t="12656" x="6007100" y="2625725"/>
          <p14:tracePt t="12668" x="6007100" y="2651125"/>
          <p14:tracePt t="12684" x="6007100" y="2668588"/>
          <p14:tracePt t="12701" x="6007100" y="2805113"/>
          <p14:tracePt t="12704" x="6007100" y="2820988"/>
          <p14:tracePt t="12706" x="6007100" y="2838450"/>
          <p14:tracePt t="12717" x="6007100" y="2863850"/>
          <p14:tracePt t="12720" x="6007100" y="2871788"/>
          <p14:tracePt t="12722" x="6007100" y="2881313"/>
          <p14:tracePt t="12735" x="6007100" y="2932113"/>
          <p14:tracePt t="12750" x="6015038" y="3025775"/>
          <p14:tracePt t="12753" x="6015038" y="3033713"/>
          <p14:tracePt t="12767" x="6049963" y="3101975"/>
          <p14:tracePt t="12770" x="6049963" y="3109913"/>
          <p14:tracePt t="12783" x="6075363" y="3152775"/>
          <p14:tracePt t="12786" x="6075363" y="3170238"/>
          <p14:tracePt t="12788" x="6083300" y="3186113"/>
          <p14:tracePt t="12801" x="6091238" y="3203575"/>
          <p14:tracePt t="12817" x="6108700" y="3238500"/>
          <p14:tracePt t="12833" x="6108700" y="3271838"/>
          <p14:tracePt t="12851" x="6108700" y="3279775"/>
          <p14:tracePt t="12854" x="6116638" y="3289300"/>
          <p14:tracePt t="12868" x="6126163" y="3340100"/>
          <p14:tracePt t="12885" x="6142038" y="3382963"/>
          <p14:tracePt t="12890" x="6151563" y="3390900"/>
          <p14:tracePt t="12893" x="6159500" y="3408363"/>
          <p14:tracePt t="12900" x="6167438" y="3424238"/>
          <p14:tracePt t="12917" x="6184900" y="3459163"/>
          <p14:tracePt t="12920" x="6194425" y="3467100"/>
          <p14:tracePt t="12922" x="6202363" y="3484563"/>
          <p14:tracePt t="12933" x="6210300" y="3484563"/>
          <p14:tracePt t="12935" x="6210300" y="3502025"/>
          <p14:tracePt t="12950" x="6235700" y="3527425"/>
          <p14:tracePt t="12967" x="6296025" y="3578225"/>
          <p14:tracePt t="12970" x="6303963" y="3594100"/>
          <p14:tracePt t="12983" x="6329363" y="3611563"/>
          <p14:tracePt t="13000" x="6346825" y="3636963"/>
          <p14:tracePt t="13017" x="6380163" y="3671888"/>
          <p14:tracePt t="13033" x="6405563" y="3687763"/>
          <p14:tracePt t="13050" x="6465888" y="3713163"/>
          <p14:tracePt t="13054" x="6483350" y="3713163"/>
          <p14:tracePt t="13056" x="6483350" y="3722688"/>
          <p14:tracePt t="13066" x="6508750" y="3738563"/>
          <p14:tracePt t="13083" x="6524625" y="3738563"/>
          <p14:tracePt t="13100" x="6542088" y="3756025"/>
          <p14:tracePt t="13116" x="6559550" y="3756025"/>
          <p14:tracePt t="13119" x="6575425" y="3756025"/>
          <p14:tracePt t="13133" x="6584950" y="3763963"/>
          <p14:tracePt t="13151" x="6600825" y="3763963"/>
          <p14:tracePt t="13167" x="6618288" y="3763963"/>
          <p14:tracePt t="13185" x="6653213" y="3763963"/>
          <p14:tracePt t="13203" x="6669088" y="3763963"/>
          <p14:tracePt t="13218" x="6694488" y="3763963"/>
          <p14:tracePt t="13222" x="6704013" y="3763963"/>
          <p14:tracePt t="13224" x="6719888" y="3763963"/>
          <p14:tracePt t="13237" x="6737350" y="3763963"/>
          <p14:tracePt t="13250" x="6754813" y="3763963"/>
          <p14:tracePt t="13254" x="6762750" y="3763963"/>
          <p14:tracePt t="13267" x="6780213" y="3763963"/>
          <p14:tracePt t="13270" x="6797675" y="3756025"/>
          <p14:tracePt t="13283" x="6813550" y="3738563"/>
          <p14:tracePt t="13300" x="6838950" y="3722688"/>
          <p14:tracePt t="13316" x="6881813" y="3713163"/>
          <p14:tracePt t="13319" x="6889750" y="3713163"/>
          <p14:tracePt t="13333" x="6889750" y="3697288"/>
          <p14:tracePt t="13336" x="6899275" y="3697288"/>
          <p14:tracePt t="13351" x="6932613" y="3679825"/>
          <p14:tracePt t="13366" x="6950075" y="3654425"/>
          <p14:tracePt t="13382" x="6967538" y="3636963"/>
          <p14:tracePt t="13401" x="7000875" y="3629025"/>
          <p14:tracePt t="13417" x="7008813" y="3619500"/>
          <p14:tracePt t="13419" x="7018338" y="3611563"/>
          <p14:tracePt t="13433" x="7034213" y="3586163"/>
          <p14:tracePt t="13449" x="7043738" y="3568700"/>
          <p14:tracePt t="13467" x="7059613" y="3560763"/>
          <p14:tracePt t="13483" x="7077075" y="3543300"/>
          <p14:tracePt t="13500" x="7102475" y="3502025"/>
          <p14:tracePt t="13503" x="7102475" y="3484563"/>
          <p14:tracePt t="13522" x="7112000" y="3441700"/>
          <p14:tracePt t="13534" x="7112000" y="3424238"/>
          <p14:tracePt t="13550" x="7119938" y="3408363"/>
          <p14:tracePt t="13567" x="7127875" y="3373438"/>
          <p14:tracePt t="13583" x="7127875" y="3355975"/>
          <p14:tracePt t="13586" x="7127875" y="3348038"/>
          <p14:tracePt t="13600" x="7127875" y="3340100"/>
          <p14:tracePt t="13617" x="7127875" y="3322638"/>
          <p14:tracePt t="13634" x="7127875" y="3314700"/>
          <p14:tracePt t="13651" x="7127875" y="3297238"/>
          <p14:tracePt t="14102" x="7137400" y="3297238"/>
          <p14:tracePt t="14306" x="7153275" y="3297238"/>
          <p14:tracePt t="14378" x="7162800" y="3297238"/>
          <p14:tracePt t="14836" x="7153275" y="3297238"/>
          <p14:tracePt t="14855" x="7145338" y="3297238"/>
          <p14:tracePt t="14869" x="7137400" y="3297238"/>
          <p14:tracePt t="14889" x="7127875" y="3297238"/>
          <p14:tracePt t="14974" x="7119938" y="3297238"/>
          <p14:tracePt t="15110" x="7112000" y="3297238"/>
          <p14:tracePt t="15131" x="7094538" y="3297238"/>
          <p14:tracePt t="15143" x="7077075" y="3297238"/>
          <p14:tracePt t="15149" x="7069138" y="3297238"/>
          <p14:tracePt t="15153" x="7059613" y="3297238"/>
          <p14:tracePt t="15155" x="7034213" y="3297238"/>
          <p14:tracePt t="15165" x="7000875" y="3314700"/>
          <p14:tracePt t="15168" x="6975475" y="3314700"/>
          <p14:tracePt t="15183" x="6831013" y="3365500"/>
          <p14:tracePt t="15186" x="6797675" y="3373438"/>
          <p14:tracePt t="15198" x="6711950" y="3398838"/>
          <p14:tracePt t="15215" x="6618288" y="3424238"/>
          <p14:tracePt t="15217" x="6600825" y="3433763"/>
          <p14:tracePt t="15233" x="6542088" y="3441700"/>
          <p14:tracePt t="15249" x="6524625" y="3449638"/>
          <p14:tracePt t="15338" x="6516688" y="3449638"/>
          <p14:tracePt t="15343" x="6508750" y="3449638"/>
          <p14:tracePt t="15391" x="6508750" y="3459163"/>
          <p14:tracePt t="15401" x="6491288" y="3459163"/>
          <p14:tracePt t="15417" x="6483350" y="3459163"/>
          <p14:tracePt t="15432" x="6473825" y="3459163"/>
          <p14:tracePt t="15449" x="6465888" y="3467100"/>
          <p14:tracePt t="15489" x="6456363" y="3467100"/>
          <p14:tracePt t="15502" x="6448425" y="3467100"/>
          <p14:tracePt t="15507" x="6440488" y="3467100"/>
          <p14:tracePt t="15524" x="6423025" y="3467100"/>
          <p14:tracePt t="15550" x="6415088" y="3467100"/>
          <p14:tracePt t="15559" x="6405563" y="3441700"/>
          <p14:tracePt t="15579" x="6397625" y="3433763"/>
          <p14:tracePt t="15583" x="6397625" y="3424238"/>
          <p14:tracePt t="15599" x="6389688" y="3416300"/>
          <p14:tracePt t="15617" x="6372225" y="3408363"/>
          <p14:tracePt t="15634" x="6372225" y="3390900"/>
          <p14:tracePt t="15638" x="6372225" y="3382963"/>
          <p14:tracePt t="15641" x="6364288" y="3382963"/>
          <p14:tracePt t="15648" x="6354763" y="3365500"/>
          <p14:tracePt t="15665" x="6338888" y="3340100"/>
          <p14:tracePt t="15682" x="6329363" y="3314700"/>
          <p14:tracePt t="15698" x="6321425" y="3297238"/>
          <p14:tracePt t="15702" x="6321425" y="3289300"/>
          <p14:tracePt t="15715" x="6303963" y="3263900"/>
          <p14:tracePt t="15731" x="6296025" y="3238500"/>
          <p14:tracePt t="15748" x="6296025" y="3211513"/>
          <p14:tracePt t="15765" x="6278563" y="3186113"/>
          <p14:tracePt t="15782" x="6278563" y="3160713"/>
          <p14:tracePt t="15799" x="6261100" y="3135313"/>
          <p14:tracePt t="15817" x="6253163" y="3101975"/>
          <p14:tracePt t="15834" x="6245225" y="3084513"/>
          <p14:tracePt t="15838" x="6245225" y="3076575"/>
          <p14:tracePt t="15842" x="6245225" y="3059113"/>
          <p14:tracePt t="15848" x="6235700" y="3051175"/>
          <p14:tracePt t="15865" x="6235700" y="3033713"/>
          <p14:tracePt t="15881" x="6235700" y="3008313"/>
          <p14:tracePt t="15898" x="6219825" y="2982913"/>
          <p14:tracePt t="15917" x="6219825" y="2974975"/>
          <p14:tracePt t="15932" x="6202363" y="2949575"/>
          <p14:tracePt t="15948" x="6194425" y="2932113"/>
          <p14:tracePt t="15965" x="6194425" y="2922588"/>
          <p14:tracePt t="15968" x="6194425" y="2914650"/>
          <p14:tracePt t="15984" x="6202363" y="2889250"/>
          <p14:tracePt t="15988" x="6202363" y="2881313"/>
          <p14:tracePt t="15991" x="6202363" y="2863850"/>
          <p14:tracePt t="16002" x="6202363" y="2846388"/>
          <p14:tracePt t="16015" x="6202363" y="2820988"/>
          <p14:tracePt t="16032" x="6202363" y="2787650"/>
          <p14:tracePt t="16050" x="6202363" y="2744788"/>
          <p14:tracePt t="16065" x="6202363" y="2727325"/>
          <p14:tracePt t="16081" x="6202363" y="2693988"/>
          <p14:tracePt t="16098" x="6202363" y="2676525"/>
          <p14:tracePt t="16115" x="6202363" y="2668588"/>
          <p14:tracePt t="16118" x="6210300" y="2660650"/>
          <p14:tracePt t="16131" x="6210300" y="2643188"/>
          <p14:tracePt t="16152" x="6219825" y="2625725"/>
          <p14:tracePt t="16167" x="6227763" y="2617788"/>
          <p14:tracePt t="16182" x="6227763" y="2608263"/>
          <p14:tracePt t="16200" x="6227763" y="2592388"/>
          <p14:tracePt t="16205" x="6235700" y="2582863"/>
          <p14:tracePt t="16220" x="6235700" y="2574925"/>
          <p14:tracePt t="16233" x="6245225" y="2566988"/>
          <p14:tracePt t="16259" x="6253163" y="2557463"/>
          <p14:tracePt t="16278" x="6270625" y="2541588"/>
          <p14:tracePt t="16303" x="6278563" y="2524125"/>
          <p14:tracePt t="16362" x="6286500" y="2524125"/>
          <p14:tracePt t="16384" x="6296025" y="2516188"/>
          <p14:tracePt t="16394" x="6296025" y="2506663"/>
          <p14:tracePt t="16411" x="6311900" y="2506663"/>
          <p14:tracePt t="16429" x="6321425" y="2498725"/>
          <p14:tracePt t="16446" x="6329363" y="2498725"/>
          <p14:tracePt t="16471" x="6338888" y="2489200"/>
          <p14:tracePt t="16518" x="6346825" y="2489200"/>
          <p14:tracePt t="16536" x="6354763" y="2489200"/>
          <p14:tracePt t="16547" x="6364288" y="2481263"/>
          <p14:tracePt t="16558" x="6372225" y="2481263"/>
          <p14:tracePt t="16583" x="6380163" y="2481263"/>
          <p14:tracePt t="16630" x="6397625" y="2481263"/>
          <p14:tracePt t="16644" x="6405563" y="2473325"/>
          <p14:tracePt t="16649" x="6415088" y="2473325"/>
          <p14:tracePt t="16662" x="6423025" y="2473325"/>
          <p14:tracePt t="16683" x="6440488" y="2473325"/>
          <p14:tracePt t="16723" x="6448425" y="2473325"/>
          <p14:tracePt t="16731" x="6456363" y="2473325"/>
          <p14:tracePt t="16740" x="6465888" y="2473325"/>
          <p14:tracePt t="16760" x="6473825" y="2473325"/>
          <p14:tracePt t="16769" x="6491288" y="2473325"/>
          <p14:tracePt t="16783" x="6499225" y="2481263"/>
          <p14:tracePt t="16803" x="6508750" y="2489200"/>
          <p14:tracePt t="16815" x="6516688" y="2506663"/>
          <p14:tracePt t="16832" x="6516688" y="2516188"/>
          <p14:tracePt t="16837" x="6524625" y="2516188"/>
          <p14:tracePt t="16840" x="6534150" y="2516188"/>
          <p14:tracePt t="16849" x="6534150" y="2524125"/>
          <p14:tracePt t="16865" x="6542088" y="2541588"/>
          <p14:tracePt t="16882" x="6550025" y="2549525"/>
          <p14:tracePt t="16898" x="6559550" y="2557463"/>
          <p14:tracePt t="16918" x="6567488" y="2566988"/>
          <p14:tracePt t="16934" x="6575425" y="2574925"/>
          <p14:tracePt t="16960" x="6575425" y="2582863"/>
          <p14:tracePt t="16986" x="6575425" y="2592388"/>
          <p14:tracePt t="16996" x="6575425" y="2600325"/>
          <p14:tracePt t="17001" x="6584950" y="2608263"/>
          <p14:tracePt t="17015" x="6584950" y="2633663"/>
          <p14:tracePt t="17031" x="6584950" y="2643188"/>
          <p14:tracePt t="17048" x="6584950" y="2660650"/>
          <p14:tracePt t="17064" x="6584950" y="2668588"/>
          <p14:tracePt t="17081" x="6584950" y="2686050"/>
          <p14:tracePt t="17099" x="6584950" y="2693988"/>
          <p14:tracePt t="17115" x="6584950" y="2701925"/>
          <p14:tracePt t="17172" x="6584950" y="2719388"/>
          <p14:tracePt t="17179" x="6584950" y="2727325"/>
          <p14:tracePt t="17206" x="6575425" y="2744788"/>
          <p14:tracePt t="17216" x="6567488" y="2762250"/>
          <p14:tracePt t="17221" x="6559550" y="2762250"/>
          <p14:tracePt t="17236" x="6550025" y="2778125"/>
          <p14:tracePt t="17245" x="6542088" y="2795588"/>
          <p14:tracePt t="17250" x="6534150" y="2795588"/>
          <p14:tracePt t="17264" x="6534150" y="2805113"/>
          <p14:tracePt t="17281" x="6534150" y="2820988"/>
          <p14:tracePt t="17298" x="6516688" y="2838450"/>
          <p14:tracePt t="17302" x="6516688" y="2846388"/>
          <p14:tracePt t="17315" x="6508750" y="2855913"/>
          <p14:tracePt t="17332" x="6499225" y="2863850"/>
          <p14:tracePt t="17335" x="6491288" y="2871788"/>
          <p14:tracePt t="17349" x="6491288" y="2881313"/>
          <p14:tracePt t="17366" x="6483350" y="2897188"/>
          <p14:tracePt t="17370" x="6473825" y="2906713"/>
          <p14:tracePt t="17384" x="6465888" y="2914650"/>
          <p14:tracePt t="17401" x="6456363" y="2922588"/>
          <p14:tracePt t="17433" x="6448425" y="2922588"/>
          <p14:tracePt t="17484" x="6430963" y="2932113"/>
          <p14:tracePt t="17495" x="6423025" y="2940050"/>
          <p14:tracePt t="17514" x="6423025" y="2949575"/>
          <p14:tracePt t="17525" x="6415088" y="2949575"/>
          <p14:tracePt t="17534" x="6405563" y="2957513"/>
          <p14:tracePt t="17548" x="6397625" y="2965450"/>
          <p14:tracePt t="17565" x="6372225" y="2974975"/>
          <p14:tracePt t="17603" x="6364288" y="2982913"/>
          <p14:tracePt t="17659" x="6354763" y="2990850"/>
          <p14:tracePt t="17754" x="6354763" y="3000375"/>
          <p14:tracePt t="17774" x="6354763" y="3008313"/>
          <p14:tracePt t="17809" x="6354763" y="3016250"/>
          <p14:tracePt t="17834" x="6354763" y="3025775"/>
          <p14:tracePt t="17849" x="6354763" y="3033713"/>
          <p14:tracePt t="17856" x="6354763" y="3041650"/>
          <p14:tracePt t="17870" x="6354763" y="3051175"/>
          <p14:tracePt t="17881" x="6354763" y="3067050"/>
          <p14:tracePt t="17902" x="6354763" y="3084513"/>
          <p14:tracePt t="17918" x="6354763" y="3101975"/>
          <p14:tracePt t="17931" x="6354763" y="3109913"/>
          <p14:tracePt t="17947" x="6354763" y="3119438"/>
          <p14:tracePt t="17964" x="6354763" y="3127375"/>
          <p14:tracePt t="17981" x="6354763" y="3135313"/>
          <p14:tracePt t="17998" x="6338888" y="3160713"/>
          <p14:tracePt t="18016" x="6329363" y="3178175"/>
          <p14:tracePt t="18036" x="6329363" y="3186113"/>
          <p14:tracePt t="18056" x="6329363" y="3195638"/>
          <p14:tracePt t="18075" x="6329363" y="3211513"/>
          <p14:tracePt t="18102" x="6329363" y="3228975"/>
          <p14:tracePt t="18110" x="6329363" y="3238500"/>
          <p14:tracePt t="18119" x="6329363" y="3246438"/>
          <p14:tracePt t="18131" x="6329363" y="3254375"/>
          <p14:tracePt t="18135" x="6321425" y="3263900"/>
          <p14:tracePt t="18147" x="6311900" y="3279775"/>
          <p14:tracePt t="18164" x="6311900" y="3289300"/>
          <p14:tracePt t="18180" x="6311900" y="3305175"/>
          <p14:tracePt t="18197" x="6303963" y="3305175"/>
          <p14:tracePt t="18219" x="6303963" y="3322638"/>
          <p14:tracePt t="18267" x="6303963" y="3330575"/>
          <p14:tracePt t="18279" x="6303963" y="3340100"/>
          <p14:tracePt t="18287" x="6303963" y="3348038"/>
          <p14:tracePt t="18301" x="6303963" y="3355975"/>
          <p14:tracePt t="18314" x="6303963" y="3373438"/>
          <p14:tracePt t="18318" x="6303963" y="3382963"/>
          <p14:tracePt t="18331" x="6303963" y="3398838"/>
          <p14:tracePt t="18348" x="6303963" y="3416300"/>
          <p14:tracePt t="18364" x="6303963" y="3424238"/>
          <p14:tracePt t="18380" x="6303963" y="3433763"/>
          <p14:tracePt t="18384" x="6303963" y="3449638"/>
          <p14:tracePt t="18408" x="6303963" y="3467100"/>
          <p14:tracePt t="18415" x="6303963" y="3475038"/>
          <p14:tracePt t="18431" x="6303963" y="3484563"/>
          <p14:tracePt t="18447" x="6303963" y="3492500"/>
          <p14:tracePt t="18465" x="6303963" y="3509963"/>
          <p14:tracePt t="18481" x="6303963" y="3527425"/>
          <p14:tracePt t="18498" x="6303963" y="3535363"/>
          <p14:tracePt t="18503" x="6303963" y="3543300"/>
          <p14:tracePt t="18514" x="6303963" y="3552825"/>
          <p14:tracePt t="18531" x="6303963" y="3560763"/>
          <p14:tracePt t="18535" x="6303963" y="3568700"/>
          <p14:tracePt t="18547" x="6303963" y="3578225"/>
          <p14:tracePt t="18564" x="6303963" y="3594100"/>
          <p14:tracePt t="18581" x="6286500" y="3611563"/>
          <p14:tracePt t="18585" x="6286500" y="3619500"/>
          <p14:tracePt t="18597" x="6286500" y="3629025"/>
          <p14:tracePt t="18614" x="6286500" y="3636963"/>
          <p14:tracePt t="18630" x="6286500" y="3646488"/>
          <p14:tracePt t="18647" x="6286500" y="3654425"/>
          <p14:tracePt t="18663" x="6286500" y="3662363"/>
          <p14:tracePt t="18680" x="6286500" y="3671888"/>
          <p14:tracePt t="18714" x="6286500" y="3687763"/>
          <p14:tracePt t="18745" x="6286500" y="3697288"/>
          <p14:tracePt t="18753" x="6286500" y="3705225"/>
          <p14:tracePt t="18771" x="6270625" y="3722688"/>
          <p14:tracePt t="18780" x="6261100" y="3738563"/>
          <p14:tracePt t="19062" x="6253163" y="3748088"/>
          <p14:tracePt t="19082" x="6245225" y="3748088"/>
          <p14:tracePt t="19128" x="6245225" y="3738563"/>
          <p14:tracePt t="19138" x="6235700" y="3738563"/>
          <p14:tracePt t="19151" x="6235700" y="3705225"/>
          <p14:tracePt t="19156" x="6235700" y="3687763"/>
          <p14:tracePt t="19164" x="6235700" y="3662363"/>
          <p14:tracePt t="19180" x="6235700" y="3646488"/>
          <p14:tracePt t="19184" x="6227763" y="3619500"/>
          <p14:tracePt t="19187" x="6227763" y="3603625"/>
          <p14:tracePt t="19196" x="6219825" y="3568700"/>
          <p14:tracePt t="19213" x="6219825" y="3552825"/>
          <p14:tracePt t="19229" x="6219825" y="3527425"/>
          <p14:tracePt t="19246" x="6219825" y="3492500"/>
          <p14:tracePt t="19263" x="6219825" y="3449638"/>
          <p14:tracePt t="19281" x="6219825" y="3424238"/>
          <p14:tracePt t="19297" x="6227763" y="3398838"/>
          <p14:tracePt t="19315" x="6227763" y="3365500"/>
          <p14:tracePt t="19329" x="6227763" y="3355975"/>
          <p14:tracePt t="19346" x="6227763" y="3340100"/>
          <p14:tracePt t="19363" x="6227763" y="3330575"/>
          <p14:tracePt t="19380" x="6227763" y="3305175"/>
          <p14:tracePt t="19397" x="6227763" y="3289300"/>
          <p14:tracePt t="19400" x="6227763" y="3279775"/>
          <p14:tracePt t="19414" x="6227763" y="3271838"/>
          <p14:tracePt t="19430" x="6235700" y="3246438"/>
          <p14:tracePt t="19447" x="6235700" y="3228975"/>
          <p14:tracePt t="19463" x="6245225" y="3211513"/>
          <p14:tracePt t="19489" x="6245225" y="3195638"/>
          <p14:tracePt t="19503" x="6245225" y="3186113"/>
          <p14:tracePt t="19518" x="6245225" y="3178175"/>
          <p14:tracePt t="19532" x="6253163" y="3160713"/>
          <p14:tracePt t="19547" x="6253163" y="3135313"/>
          <p14:tracePt t="19563" x="6261100" y="3127375"/>
          <p14:tracePt t="19566" x="6261100" y="3119438"/>
          <p14:tracePt t="19579" x="6261100" y="3109913"/>
          <p14:tracePt t="19597" x="6261100" y="3101975"/>
          <p14:tracePt t="19612" x="6270625" y="3084513"/>
          <p14:tracePt t="20852" x="6261100" y="3094038"/>
          <p14:tracePt t="20862" x="6253163" y="3094038"/>
          <p14:tracePt t="20866" x="6253163" y="3101975"/>
          <p14:tracePt t="20882" x="6245225" y="3101975"/>
          <p14:tracePt t="20892" x="6227763" y="3119438"/>
          <p14:tracePt t="20903" x="6227763" y="3127375"/>
          <p14:tracePt t="20923" x="6210300" y="3127375"/>
          <p14:tracePt t="20953" x="6202363" y="3127375"/>
          <p14:tracePt t="20968" x="6194425" y="3109913"/>
          <p14:tracePt t="20980" x="6194425" y="3101975"/>
          <p14:tracePt t="20984" x="6184900" y="3084513"/>
          <p14:tracePt t="20994" x="6184900" y="3076575"/>
          <p14:tracePt t="21000" x="6167438" y="3059113"/>
          <p14:tracePt t="21013" x="6159500" y="3033713"/>
          <p14:tracePt t="21028" x="6134100" y="3000375"/>
          <p14:tracePt t="21046" x="6134100" y="2982913"/>
          <p14:tracePt t="21062" x="6116638" y="2974975"/>
          <p14:tracePt t="21079" x="6116638" y="2965450"/>
          <p14:tracePt t="21083" x="6116638" y="2957513"/>
          <p14:tracePt t="21096" x="6108700" y="2949575"/>
          <p14:tracePt t="21116" x="6100763" y="2932113"/>
          <p14:tracePt t="21129" x="6100763" y="2922588"/>
          <p14:tracePt t="21133" x="6083300" y="2906713"/>
          <p14:tracePt t="21146" x="6083300" y="2897188"/>
          <p14:tracePt t="21163" x="6083300" y="2871788"/>
          <p14:tracePt t="21179" x="6065838" y="2855913"/>
          <p14:tracePt t="21196" x="6057900" y="2830513"/>
          <p14:tracePt t="21213" x="6040438" y="2805113"/>
          <p14:tracePt t="21230" x="6040438" y="2770188"/>
          <p14:tracePt t="21245" x="6024563" y="2736850"/>
          <p14:tracePt t="21261" x="6007100" y="2711450"/>
          <p14:tracePt t="21278" x="6007100" y="2693988"/>
          <p14:tracePt t="21295" x="5989638" y="2676525"/>
          <p14:tracePt t="21312" x="5981700" y="2668588"/>
          <p14:tracePt t="21329" x="5981700" y="2660650"/>
          <p14:tracePt t="21346" x="5981700" y="2651125"/>
          <p14:tracePt t="21364" x="5981700" y="2633663"/>
          <p14:tracePt t="21400" x="5989638" y="2633663"/>
          <p14:tracePt t="21412" x="6007100" y="2617788"/>
          <p14:tracePt t="21417" x="6015038" y="2600325"/>
          <p14:tracePt t="21426" x="6040438" y="2582863"/>
          <p14:tracePt t="21433" x="6049963" y="2574925"/>
          <p14:tracePt t="21445" x="6075363" y="2549525"/>
          <p14:tracePt t="21461" x="6091238" y="2532063"/>
          <p14:tracePt t="21464" x="6100763" y="2516188"/>
          <p14:tracePt t="21466" x="6116638" y="2506663"/>
          <p14:tracePt t="21478" x="6142038" y="2489200"/>
          <p14:tracePt t="21495" x="6176963" y="2455863"/>
          <p14:tracePt t="21499" x="6184900" y="2447925"/>
          <p14:tracePt t="21511" x="6202363" y="2430463"/>
          <p14:tracePt t="21528" x="6227763" y="2430463"/>
          <p14:tracePt t="21545" x="6253163" y="2405063"/>
          <p14:tracePt t="21563" x="6278563" y="2387600"/>
          <p14:tracePt t="21577" x="6296025" y="2379663"/>
          <p14:tracePt t="21595" x="6321425" y="2371725"/>
          <p14:tracePt t="21641" x="6329363" y="2362200"/>
          <p14:tracePt t="21646" x="6338888" y="2362200"/>
          <p14:tracePt t="21663" x="6364288" y="2362200"/>
          <p14:tracePt t="21667" x="6380163" y="2362200"/>
          <p14:tracePt t="21680" x="6397625" y="2362200"/>
          <p14:tracePt t="21747" x="6415088" y="2362200"/>
          <p14:tracePt t="21753" x="6423025" y="2371725"/>
          <p14:tracePt t="21763" x="6423025" y="2379663"/>
          <p14:tracePt t="21767" x="6423025" y="2387600"/>
          <p14:tracePt t="21774" x="6430963" y="2405063"/>
          <p14:tracePt t="21778" x="6440488" y="2413000"/>
          <p14:tracePt t="21794" x="6440488" y="2438400"/>
          <p14:tracePt t="21797" x="6440488" y="2447925"/>
          <p14:tracePt t="21811" x="6448425" y="2481263"/>
          <p14:tracePt t="21814" x="6448425" y="2489200"/>
          <p14:tracePt t="21816" x="6448425" y="2498725"/>
          <p14:tracePt t="21827" x="6448425" y="2516188"/>
          <p14:tracePt t="21845" x="6448425" y="2557463"/>
          <p14:tracePt t="21861" x="6448425" y="2592388"/>
          <p14:tracePt t="21878" x="6448425" y="2617788"/>
          <p14:tracePt t="21895" x="6448425" y="2633663"/>
          <p14:tracePt t="21910" x="6448425" y="2668588"/>
          <p14:tracePt t="21928" x="6440488" y="2693988"/>
          <p14:tracePt t="21945" x="6423025" y="2736850"/>
          <p14:tracePt t="21947" x="6423025" y="2744788"/>
          <p14:tracePt t="21961" x="6423025" y="2770188"/>
          <p14:tracePt t="21964" x="6415088" y="2778125"/>
          <p14:tracePt t="21981" x="6397625" y="2820988"/>
          <p14:tracePt t="21995" x="6364288" y="2855913"/>
          <p14:tracePt t="22014" x="6338888" y="2897188"/>
          <p14:tracePt t="22018" x="6329363" y="2914650"/>
          <p14:tracePt t="22020" x="6329363" y="2922588"/>
          <p14:tracePt t="22027" x="6321425" y="2932113"/>
          <p14:tracePt t="22029" x="6311900" y="2940050"/>
          <p14:tracePt t="22045" x="6296025" y="2982913"/>
          <p14:tracePt t="22061" x="6278563" y="2990850"/>
          <p14:tracePt t="22078" x="6270625" y="3008313"/>
          <p14:tracePt t="22095" x="6261100" y="3033713"/>
          <p14:tracePt t="22116" x="6253163" y="3041650"/>
          <p14:tracePt t="22128" x="6245225" y="3051175"/>
          <p14:tracePt t="22132" x="6245225" y="3059113"/>
          <p14:tracePt t="22159" x="6245225" y="3067050"/>
          <p14:tracePt t="22177" x="6245225" y="3076575"/>
          <p14:tracePt t="22185" x="6245225" y="3084513"/>
          <p14:tracePt t="22202" x="6235700" y="3101975"/>
          <p14:tracePt t="22213" x="6227763" y="3101975"/>
          <p14:tracePt t="22231" x="6227763" y="3127375"/>
          <p14:tracePt t="22247" x="6227763" y="3135313"/>
          <p14:tracePt t="22262" x="6227763" y="3144838"/>
          <p14:tracePt t="22299" x="6227763" y="3152775"/>
          <p14:tracePt t="22333" x="6235700" y="3152775"/>
          <p14:tracePt t="22355" x="6253163" y="3152775"/>
          <p14:tracePt t="22416" x="6270625" y="3152775"/>
          <p14:tracePt t="22437" x="6278563" y="3152775"/>
          <p14:tracePt t="22450" x="6286500" y="3152775"/>
          <p14:tracePt t="22464" x="6296025" y="3152775"/>
          <p14:tracePt t="22473" x="6303963" y="3152775"/>
          <p14:tracePt t="22489" x="6311900" y="3152775"/>
          <p14:tracePt t="22498" x="6329363" y="3152775"/>
          <p14:tracePt t="22514" x="6346825" y="3152775"/>
          <p14:tracePt t="22529" x="6364288" y="3152775"/>
          <p14:tracePt t="22533" x="6372225" y="3152775"/>
          <p14:tracePt t="22537" x="6380163" y="3152775"/>
          <p14:tracePt t="22557" x="6389688" y="3152775"/>
          <p14:tracePt t="22566" x="6405563" y="3152775"/>
          <p14:tracePt t="22579" x="6423025" y="3152775"/>
          <p14:tracePt t="22595" x="6448425" y="3152775"/>
          <p14:tracePt t="22611" x="6456363" y="3152775"/>
          <p14:tracePt t="22628" x="6473825" y="3152775"/>
          <p14:tracePt t="22645" x="6499225" y="3152775"/>
          <p14:tracePt t="22663" x="6516688" y="3152775"/>
          <p14:tracePt t="22679" x="6534150" y="3152775"/>
          <p14:tracePt t="22695" x="6550025" y="3152775"/>
          <p14:tracePt t="22699" x="6567488" y="3152775"/>
          <p14:tracePt t="22702" x="6575425" y="3152775"/>
          <p14:tracePt t="22710" x="6584950" y="3152775"/>
          <p14:tracePt t="22714" x="6600825" y="3152775"/>
          <p14:tracePt t="22727" x="6643688" y="3152775"/>
          <p14:tracePt t="22744" x="6669088" y="3152775"/>
          <p14:tracePt t="22760" x="6704013" y="3152775"/>
          <p14:tracePt t="22778" x="6711950" y="3152775"/>
          <p14:tracePt t="22795" x="6719888" y="3152775"/>
          <p14:tracePt t="22812" x="6719888" y="3144838"/>
          <p14:tracePt t="22838" x="6729413" y="3144838"/>
          <p14:tracePt t="22846" x="6737350" y="3144838"/>
          <p14:tracePt t="22862" x="6754813" y="3144838"/>
          <p14:tracePt t="22867" x="6762750" y="3144838"/>
          <p14:tracePt t="22895" x="6780213" y="3144838"/>
          <p14:tracePt t="22914" x="6788150" y="3144838"/>
          <p14:tracePt t="22922" x="6797675" y="3144838"/>
          <p14:tracePt t="22932" x="6805613" y="3144838"/>
          <p14:tracePt t="22947" x="6813550" y="3135313"/>
          <p14:tracePt t="22980" x="6823075" y="3127375"/>
          <p14:tracePt t="23001" x="6838950" y="3127375"/>
          <p14:tracePt t="23017" x="6856413" y="3127375"/>
          <p14:tracePt t="23029" x="6873875" y="3127375"/>
          <p14:tracePt t="23033" x="6881813" y="3127375"/>
          <p14:tracePt t="23040" x="6889750" y="3127375"/>
          <p14:tracePt t="23044" x="6899275" y="3127375"/>
          <p14:tracePt t="23061" x="6907213" y="3127375"/>
          <p14:tracePt t="23078" x="6915150" y="3127375"/>
          <p14:tracePt t="23095" x="6932613" y="3119438"/>
          <p14:tracePt t="23098" x="6932613" y="3109913"/>
          <p14:tracePt t="23114" x="6942138" y="3109913"/>
          <p14:tracePt t="23127" x="6958013" y="3109913"/>
          <p14:tracePt t="23144" x="6983413" y="3109913"/>
          <p14:tracePt t="23161" x="7000875" y="3094038"/>
          <p14:tracePt t="23178" x="7018338" y="3094038"/>
          <p14:tracePt t="23194" x="7043738" y="3076575"/>
          <p14:tracePt t="23211" x="7059613" y="3067050"/>
          <p14:tracePt t="23227" x="7077075" y="3067050"/>
          <p14:tracePt t="23230" x="7085013" y="3067050"/>
          <p14:tracePt t="23249" x="7102475" y="3067050"/>
          <p14:tracePt t="23265" x="7102475" y="3059113"/>
          <p14:tracePt t="23285" x="7119938" y="3051175"/>
          <p14:tracePt t="23314" x="7137400" y="3051175"/>
          <p14:tracePt t="23337" x="7145338" y="3041650"/>
          <p14:tracePt t="23349" x="7153275" y="3041650"/>
          <p14:tracePt t="23371" x="7170738" y="3041650"/>
          <p14:tracePt t="23375" x="7178675" y="3041650"/>
          <p14:tracePt t="23383" x="7178675" y="3033713"/>
          <p14:tracePt t="23399" x="7188200" y="3033713"/>
          <p14:tracePt t="23411" x="7196138" y="3033713"/>
          <p14:tracePt t="23428" x="7213600" y="3025775"/>
          <p14:tracePt t="23446" x="7229475" y="3025775"/>
          <p14:tracePt t="23462" x="7246938" y="3025775"/>
          <p14:tracePt t="23481" x="7256463" y="3025775"/>
          <p14:tracePt t="23486" x="7264400" y="3016250"/>
          <p14:tracePt t="23511" x="7272338" y="3016250"/>
          <p14:tracePt t="23522" x="7281863" y="3016250"/>
          <p14:tracePt t="23529" x="7297738" y="3008313"/>
          <p14:tracePt t="23543" x="7315200" y="3008313"/>
          <p14:tracePt t="23560" x="7332663" y="3008313"/>
          <p14:tracePt t="23577" x="7348538" y="3008313"/>
          <p14:tracePt t="23580" x="7358063" y="3008313"/>
          <p14:tracePt t="23594" x="7373938" y="3008313"/>
          <p14:tracePt t="23611" x="7391400" y="3008313"/>
          <p14:tracePt t="23627" x="7416800" y="3008313"/>
          <p14:tracePt t="23645" x="7442200" y="3008313"/>
          <p14:tracePt t="23661" x="7477125" y="3008313"/>
          <p14:tracePt t="23665" x="7485063" y="3008313"/>
          <p14:tracePt t="23678" x="7502525" y="3008313"/>
          <p14:tracePt t="23683" x="7510463" y="3008313"/>
          <p14:tracePt t="23694" x="7518400" y="3008313"/>
          <p14:tracePt t="23711" x="7535863" y="3008313"/>
          <p14:tracePt t="23729" x="7561263" y="3008313"/>
          <p14:tracePt t="23746" x="7578725" y="3008313"/>
          <p14:tracePt t="23750" x="7586663" y="3008313"/>
          <p14:tracePt t="23761" x="7596188" y="3008313"/>
          <p14:tracePt t="23764" x="7612063" y="3008313"/>
          <p14:tracePt t="23787" x="7621588" y="3008313"/>
          <p14:tracePt t="23794" x="7629525" y="3008313"/>
          <p14:tracePt t="23811" x="7646988" y="3008313"/>
          <p14:tracePt t="23827" x="7662863" y="3008313"/>
          <p14:tracePt t="23844" x="7705725" y="3008313"/>
          <p14:tracePt t="23862" x="7731125" y="3008313"/>
          <p14:tracePt t="23867" x="7740650" y="3008313"/>
          <p14:tracePt t="23870" x="7756525" y="3008313"/>
          <p14:tracePt t="23880" x="7773988" y="3008313"/>
          <p14:tracePt t="23895" x="7791450" y="3008313"/>
          <p14:tracePt t="23910" x="7799388" y="3008313"/>
          <p14:tracePt t="23927" x="7824788" y="3008313"/>
          <p14:tracePt t="23943" x="7859713" y="3008313"/>
          <p14:tracePt t="23945" x="7867650" y="3008313"/>
          <p14:tracePt t="23960" x="7893050" y="3008313"/>
          <p14:tracePt t="23964" x="7910513" y="3008313"/>
          <p14:tracePt t="23967" x="7926388" y="3008313"/>
          <p14:tracePt t="23976" x="7943850" y="3008313"/>
          <p14:tracePt t="23993" x="7977188" y="3008313"/>
          <p14:tracePt t="24011" x="8004175" y="3008313"/>
          <p14:tracePt t="24027" x="8029575" y="3008313"/>
          <p14:tracePt t="24044" x="8054975" y="3008313"/>
          <p14:tracePt t="24047" x="8062913" y="3008313"/>
          <p14:tracePt t="24060" x="8080375" y="3008313"/>
          <p14:tracePt t="24078" x="8096250" y="3008313"/>
          <p14:tracePt t="24095" x="8121650" y="3008313"/>
          <p14:tracePt t="24112" x="8139113" y="3008313"/>
          <p14:tracePt t="24116" x="8147050" y="3008313"/>
          <p14:tracePt t="24127" x="8164513" y="3008313"/>
          <p14:tracePt t="24131" x="8174038" y="3008313"/>
          <p14:tracePt t="24145" x="8199438" y="3008313"/>
          <p14:tracePt t="24150" x="8215313" y="3008313"/>
          <p14:tracePt t="24152" x="8232775" y="3008313"/>
          <p14:tracePt t="24159" x="8240713" y="3008313"/>
          <p14:tracePt t="24176" x="8275638" y="3008313"/>
          <p14:tracePt t="24193" x="8291513" y="3008313"/>
          <p14:tracePt t="24472" x="8283575" y="3008313"/>
          <p14:tracePt t="24484" x="8240713" y="2990850"/>
          <p14:tracePt t="24488" x="8232775" y="2982913"/>
          <p14:tracePt t="24497" x="8224838" y="2982913"/>
          <p14:tracePt t="24501" x="8215313" y="2982913"/>
          <p14:tracePt t="24510" x="8207375" y="2982913"/>
          <p14:tracePt t="24526" x="8189913" y="2965450"/>
          <p14:tracePt t="24543" x="8174038" y="2965450"/>
          <p14:tracePt t="24560" x="8164513" y="2965450"/>
          <p14:tracePt t="24580" x="8156575" y="2965450"/>
          <p14:tracePt t="24595" x="8156575" y="2957513"/>
          <p14:tracePt t="24610" x="8147050" y="2957513"/>
          <p14:tracePt t="24627" x="8139113" y="2940050"/>
          <p14:tracePt t="24645" x="8121650" y="2932113"/>
          <p14:tracePt t="24662" x="8105775" y="2922588"/>
          <p14:tracePt t="24666" x="8096250" y="2922588"/>
          <p14:tracePt t="24689" x="8088313" y="2922588"/>
          <p14:tracePt t="24698" x="8070850" y="2922588"/>
          <p14:tracePt t="24710" x="8054975" y="2906713"/>
          <p14:tracePt t="24727" x="8029575" y="2906713"/>
          <p14:tracePt t="24744" x="8004175" y="2889250"/>
          <p14:tracePt t="24761" x="7986713" y="2881313"/>
          <p14:tracePt t="24777" x="7977188" y="2881313"/>
          <p14:tracePt t="24780" x="7977188" y="2863850"/>
          <p14:tracePt t="24794" x="7969250" y="2863850"/>
          <p14:tracePt t="24812" x="7951788" y="2846388"/>
          <p14:tracePt t="24827" x="7935913" y="2838450"/>
          <p14:tracePt t="24843" x="7926388" y="2830513"/>
          <p14:tracePt t="24846" x="7926388" y="2820988"/>
          <p14:tracePt t="24859" x="7910513" y="2805113"/>
          <p14:tracePt t="24876" x="7900988" y="2787650"/>
          <p14:tracePt t="24879" x="7893050" y="2787650"/>
          <p14:tracePt t="24893" x="7885113" y="2778125"/>
          <p14:tracePt t="24896" x="7875588" y="2778125"/>
          <p14:tracePt t="24911" x="7867650" y="2778125"/>
          <p14:tracePt t="25126" x="7875588" y="2787650"/>
          <p14:tracePt t="25138" x="7893050" y="2795588"/>
          <p14:tracePt t="25152" x="7900988" y="2820988"/>
          <p14:tracePt t="25164" x="7910513" y="2830513"/>
          <p14:tracePt t="25175" x="7935913" y="2846388"/>
          <p14:tracePt t="25192" x="7951788" y="2846388"/>
          <p14:tracePt t="25196" x="7961313" y="2855913"/>
          <p14:tracePt t="25209" x="7986713" y="2871788"/>
          <p14:tracePt t="25212" x="7986713" y="2881313"/>
          <p14:tracePt t="25214" x="8004175" y="2881313"/>
          <p14:tracePt t="25226" x="8012113" y="2889250"/>
          <p14:tracePt t="25243" x="8037513" y="2897188"/>
          <p14:tracePt t="25260" x="8054975" y="2906713"/>
          <p14:tracePt t="25276" x="8054975" y="2914650"/>
          <p14:tracePt t="25293" x="8062913" y="2914650"/>
          <p14:tracePt t="25312" x="8080375" y="2922588"/>
          <p14:tracePt t="25316" x="8088313" y="2932113"/>
          <p14:tracePt t="25326" x="8096250" y="2932113"/>
          <p14:tracePt t="25342" x="8121650" y="2949575"/>
          <p14:tracePt t="25359" x="8139113" y="2949575"/>
          <p14:tracePt t="25376" x="8156575" y="2957513"/>
          <p14:tracePt t="25393" x="8164513" y="2957513"/>
          <p14:tracePt t="25409" x="8181975" y="2957513"/>
          <p14:tracePt t="25427" x="8207375" y="2965450"/>
          <p14:tracePt t="25443" x="8215313" y="2974975"/>
          <p14:tracePt t="25460" x="8224838" y="2974975"/>
          <p14:tracePt t="25476" x="8232775" y="2974975"/>
          <p14:tracePt t="25493" x="8240713" y="2974975"/>
          <p14:tracePt t="25509" x="8258175" y="2982913"/>
          <p14:tracePt t="25526" x="8266113" y="2982913"/>
          <p14:tracePt t="25543" x="8283575" y="2990850"/>
          <p14:tracePt t="25690" x="8291513" y="2990850"/>
          <p14:tracePt t="25796" x="8283575" y="2990850"/>
          <p14:tracePt t="25862" x="8275638" y="2990850"/>
          <p14:tracePt t="25873" x="8266113" y="2990850"/>
          <p14:tracePt t="25901" x="8250238" y="2990850"/>
          <p14:tracePt t="25920" x="8232775" y="2990850"/>
          <p14:tracePt t="25931" x="8224838" y="2990850"/>
          <p14:tracePt t="25949" x="8215313" y="2990850"/>
          <p14:tracePt t="25960" x="8207375" y="2990850"/>
          <p14:tracePt t="25969" x="8199438" y="2990850"/>
          <p14:tracePt t="25987" x="8189913" y="2990850"/>
          <p14:tracePt t="25999" x="8181975" y="3000375"/>
          <p14:tracePt t="26010" x="8174038" y="3000375"/>
          <p14:tracePt t="26027" x="8164513" y="3000375"/>
          <p14:tracePt t="26046" x="8147050" y="3000375"/>
          <p14:tracePt t="26059" x="8131175" y="3008313"/>
          <p14:tracePt t="26087" x="8121650" y="3008313"/>
          <p14:tracePt t="26093" x="8113713" y="3016250"/>
          <p14:tracePt t="26110" x="8105775" y="3025775"/>
          <p14:tracePt t="26131" x="8080375" y="3025775"/>
          <p14:tracePt t="26142" x="8080375" y="3033713"/>
          <p14:tracePt t="26159" x="8054975" y="3051175"/>
          <p14:tracePt t="26162" x="8045450" y="3051175"/>
          <p14:tracePt t="26165" x="8037513" y="3059113"/>
          <p14:tracePt t="26175" x="8029575" y="3059113"/>
          <p14:tracePt t="26192" x="8020050" y="3067050"/>
          <p14:tracePt t="26209" x="7986713" y="3094038"/>
          <p14:tracePt t="26226" x="7977188" y="3094038"/>
          <p14:tracePt t="26229" x="7969250" y="3101975"/>
          <p14:tracePt t="26242" x="7961313" y="3109913"/>
          <p14:tracePt t="26258" x="7951788" y="3119438"/>
          <p14:tracePt t="26275" x="7935913" y="3127375"/>
          <p14:tracePt t="26303" x="7926388" y="3135313"/>
          <p14:tracePt t="26319" x="7918450" y="3135313"/>
          <p14:tracePt t="26331" x="7918450" y="3144838"/>
          <p14:tracePt t="26343" x="7910513" y="3152775"/>
          <p14:tracePt t="26359" x="7893050" y="3160713"/>
          <p14:tracePt t="26377" x="7893050" y="3170238"/>
          <p14:tracePt t="26395" x="7885113" y="3178175"/>
          <p14:tracePt t="26412" x="7875588" y="3186113"/>
          <p14:tracePt t="26436" x="7875588" y="3195638"/>
          <p14:tracePt t="26512" x="7867650" y="3203575"/>
          <p14:tracePt t="26572" x="7859713" y="3211513"/>
          <p14:tracePt t="26600" x="7850188" y="3221038"/>
          <p14:tracePt t="26612" x="7850188" y="3228975"/>
          <p14:tracePt t="26796" x="7842250" y="3228975"/>
          <p14:tracePt t="26817" x="7832725" y="3228975"/>
          <p14:tracePt t="26824" x="7816850" y="3246438"/>
          <p14:tracePt t="26840" x="7807325" y="3246438"/>
          <p14:tracePt t="26856" x="7791450" y="3246438"/>
          <p14:tracePt t="26864" x="7781925" y="3246438"/>
          <p14:tracePt t="26876" x="7766050" y="3246438"/>
          <p14:tracePt t="26891" x="7731125" y="3246438"/>
          <p14:tracePt t="26908" x="7715250" y="3246438"/>
          <p14:tracePt t="26925" x="7662863" y="3246438"/>
          <p14:tracePt t="26942" x="7637463" y="3238500"/>
          <p14:tracePt t="26958" x="7604125" y="3228975"/>
          <p14:tracePt t="26975" x="7561263" y="3228975"/>
          <p14:tracePt t="26992" x="7485063" y="3228975"/>
          <p14:tracePt t="26996" x="7459663" y="3228975"/>
          <p14:tracePt t="26998" x="7442200" y="3228975"/>
          <p14:tracePt t="27008" x="7400925" y="3228975"/>
          <p14:tracePt t="27012" x="7391400" y="3228975"/>
          <p14:tracePt t="27025" x="7366000" y="3228975"/>
          <p14:tracePt t="27028" x="7348538" y="3228975"/>
          <p14:tracePt t="27030" x="7332663" y="3228975"/>
          <p14:tracePt t="27041" x="7307263" y="3228975"/>
          <p14:tracePt t="27044" x="7297738" y="3228975"/>
          <p14:tracePt t="27059" x="7239000" y="3228975"/>
          <p14:tracePt t="27075" x="7221538" y="3228975"/>
          <p14:tracePt t="27078" x="7213600" y="3228975"/>
          <p14:tracePt t="27080" x="7204075" y="3228975"/>
          <p14:tracePt t="27091" x="7196138" y="3228975"/>
          <p14:tracePt t="27113" x="7178675" y="3221038"/>
          <p14:tracePt t="27151" x="7170738" y="3221038"/>
          <p14:tracePt t="27159" x="7162800" y="3221038"/>
          <p14:tracePt t="27167" x="7153275" y="3221038"/>
          <p14:tracePt t="27175" x="7137400" y="3221038"/>
          <p14:tracePt t="27191" x="7102475" y="3221038"/>
          <p14:tracePt t="27208" x="7085013" y="3221038"/>
          <p14:tracePt t="27226" x="7069138" y="3221038"/>
          <p14:tracePt t="27242" x="7043738" y="3221038"/>
          <p14:tracePt t="27259" x="7026275" y="3221038"/>
          <p14:tracePt t="27262" x="7018338" y="3221038"/>
          <p14:tracePt t="27274" x="6992938" y="3221038"/>
          <p14:tracePt t="27291" x="6932613" y="3221038"/>
          <p14:tracePt t="27309" x="6889750" y="3221038"/>
          <p14:tracePt t="27325" x="6864350" y="3221038"/>
          <p14:tracePt t="27329" x="6856413" y="3221038"/>
          <p14:tracePt t="27331" x="6848475" y="3221038"/>
          <p14:tracePt t="27341" x="6838950" y="3221038"/>
          <p14:tracePt t="27358" x="6823075" y="3221038"/>
          <p14:tracePt t="27375" x="6805613" y="3221038"/>
          <p14:tracePt t="27392" x="6797675" y="3221038"/>
          <p14:tracePt t="27408" x="6788150" y="3221038"/>
          <p14:tracePt t="27424" x="6770688" y="3221038"/>
          <p14:tracePt t="27441" x="6745288" y="3211513"/>
          <p14:tracePt t="27462" x="6737350" y="3211513"/>
          <p14:tracePt t="27475" x="6729413" y="3211513"/>
          <p14:tracePt t="27492" x="6711950" y="3195638"/>
          <p14:tracePt t="27509" x="6694488" y="3178175"/>
          <p14:tracePt t="27526" x="6661150" y="3160713"/>
          <p14:tracePt t="27529" x="6643688" y="3152775"/>
          <p14:tracePt t="27544" x="6626225" y="3144838"/>
          <p14:tracePt t="27548" x="6626225" y="3127375"/>
          <p14:tracePt t="27551" x="6618288" y="3127375"/>
          <p14:tracePt t="27557" x="6610350" y="3127375"/>
          <p14:tracePt t="27574" x="6575425" y="3094038"/>
          <p14:tracePt t="27591" x="6550025" y="3076575"/>
          <p14:tracePt t="27608" x="6542088" y="3041650"/>
          <p14:tracePt t="27625" x="6516688" y="2990850"/>
          <p14:tracePt t="27628" x="6516688" y="2982913"/>
          <p14:tracePt t="27631" x="6508750" y="2965450"/>
          <p14:tracePt t="27641" x="6491288" y="2949575"/>
          <p14:tracePt t="27644" x="6491288" y="2940050"/>
          <p14:tracePt t="27646" x="6483350" y="2932113"/>
          <p14:tracePt t="27658" x="6473825" y="2897188"/>
          <p14:tracePt t="27674" x="6456363" y="2830513"/>
          <p14:tracePt t="27691" x="6448425" y="2770188"/>
          <p14:tracePt t="27707" x="6448425" y="2727325"/>
          <p14:tracePt t="27725" x="6448425" y="2701925"/>
          <p14:tracePt t="27741" x="6448425" y="2686050"/>
          <p14:tracePt t="27744" x="6448425" y="2668588"/>
          <p14:tracePt t="27746" x="6448425" y="2660650"/>
          <p14:tracePt t="27757" x="6448425" y="2633663"/>
          <p14:tracePt t="27759" x="6448425" y="2625725"/>
          <p14:tracePt t="27774" x="6465888" y="2592388"/>
          <p14:tracePt t="27778" x="6483350" y="2582863"/>
          <p14:tracePt t="27779" x="6491288" y="2566988"/>
          <p14:tracePt t="27791" x="6491288" y="2549525"/>
          <p14:tracePt t="27807" x="6524625" y="2506663"/>
          <p14:tracePt t="27824" x="6567488" y="2447925"/>
          <p14:tracePt t="27841" x="6592888" y="2397125"/>
          <p14:tracePt t="27844" x="6610350" y="2379663"/>
          <p14:tracePt t="27859" x="6635750" y="2354263"/>
          <p14:tracePt t="27875" x="6643688" y="2344738"/>
          <p14:tracePt t="27892" x="6669088" y="2319338"/>
          <p14:tracePt t="27909" x="6678613" y="2311400"/>
          <p14:tracePt t="27925" x="6686550" y="2303463"/>
          <p14:tracePt t="27942" x="6711950" y="2303463"/>
          <p14:tracePt t="27946" x="6737350" y="2293938"/>
          <p14:tracePt t="27950" x="6737350" y="2286000"/>
          <p14:tracePt t="27952" x="6754813" y="2278063"/>
          <p14:tracePt t="27957" x="6762750" y="2278063"/>
          <p14:tracePt t="27974" x="6770688" y="2278063"/>
          <p14:tracePt t="27978" x="6780213" y="2268538"/>
          <p14:tracePt t="27993" x="6788150" y="2260600"/>
          <p14:tracePt t="28008" x="6797675" y="2252663"/>
          <p14:tracePt t="28025" x="6805613" y="2252663"/>
          <p14:tracePt t="28042" x="6813550" y="2252663"/>
          <p14:tracePt t="28060" x="6831013" y="2243138"/>
          <p14:tracePt t="28076" x="6838950" y="2243138"/>
          <p14:tracePt t="28092" x="6848475" y="2243138"/>
          <p14:tracePt t="28112" x="6856413" y="2243138"/>
          <p14:tracePt t="28126" x="6873875" y="2243138"/>
          <p14:tracePt t="28142" x="6899275" y="2243138"/>
          <p14:tracePt t="28159" x="6932613" y="2260600"/>
          <p14:tracePt t="28162" x="6950075" y="2260600"/>
          <p14:tracePt t="28165" x="6967538" y="2268538"/>
          <p14:tracePt t="28175" x="6975475" y="2268538"/>
          <p14:tracePt t="28193" x="7008813" y="2286000"/>
          <p14:tracePt t="28209" x="7026275" y="2303463"/>
          <p14:tracePt t="28225" x="7043738" y="2319338"/>
          <p14:tracePt t="28227" x="7043738" y="2328863"/>
          <p14:tracePt t="28241" x="7059613" y="2354263"/>
          <p14:tracePt t="28259" x="7077075" y="2371725"/>
          <p14:tracePt t="28263" x="7085013" y="2379663"/>
          <p14:tracePt t="28275" x="7094538" y="2387600"/>
          <p14:tracePt t="28279" x="7094538" y="2397125"/>
          <p14:tracePt t="28291" x="7102475" y="2422525"/>
          <p14:tracePt t="28308" x="7119938" y="2438400"/>
          <p14:tracePt t="28311" x="7119938" y="2447925"/>
          <p14:tracePt t="28324" x="7145338" y="2481263"/>
          <p14:tracePt t="28328" x="7153275" y="2489200"/>
          <p14:tracePt t="28340" x="7170738" y="2524125"/>
          <p14:tracePt t="28343" x="7178675" y="2541588"/>
          <p14:tracePt t="28357" x="7204075" y="2557463"/>
          <p14:tracePt t="28374" x="7229475" y="2617788"/>
          <p14:tracePt t="28390" x="7246938" y="2643188"/>
          <p14:tracePt t="28407" x="7272338" y="2676525"/>
          <p14:tracePt t="28425" x="7297738" y="2711450"/>
          <p14:tracePt t="28441" x="7323138" y="2752725"/>
          <p14:tracePt t="28457" x="7348538" y="2795588"/>
          <p14:tracePt t="28474" x="7373938" y="2830513"/>
          <p14:tracePt t="28491" x="7391400" y="2863850"/>
          <p14:tracePt t="28508" x="7408863" y="2889250"/>
          <p14:tracePt t="28527" x="7408863" y="2906713"/>
          <p14:tracePt t="28542" x="7408863" y="2914650"/>
          <p14:tracePt t="28559" x="7426325" y="2957513"/>
          <p14:tracePt t="28565" x="7426325" y="2965450"/>
          <p14:tracePt t="28573" x="7426325" y="2982913"/>
          <p14:tracePt t="28590" x="7426325" y="3000375"/>
          <p14:tracePt t="28608" x="7426325" y="3016250"/>
          <p14:tracePt t="28624" x="7416800" y="3101975"/>
          <p14:tracePt t="28641" x="7408863" y="3135313"/>
          <p14:tracePt t="28657" x="7400925" y="3160713"/>
          <p14:tracePt t="28660" x="7391400" y="3160713"/>
          <p14:tracePt t="28674" x="7373938" y="3195638"/>
          <p14:tracePt t="28690" x="7358063" y="3228975"/>
          <p14:tracePt t="28694" x="7348538" y="3238500"/>
          <p14:tracePt t="28697" x="7340600" y="3246438"/>
          <p14:tracePt t="28706" x="7332663" y="3263900"/>
          <p14:tracePt t="28709" x="7323138" y="3279775"/>
          <p14:tracePt t="28723" x="7307263" y="3305175"/>
          <p14:tracePt t="28740" x="7272338" y="3348038"/>
          <p14:tracePt t="28743" x="7264400" y="3355975"/>
          <p14:tracePt t="28757" x="7239000" y="3398838"/>
          <p14:tracePt t="28759" x="7229475" y="3398838"/>
          <p14:tracePt t="28774" x="7196138" y="3433763"/>
          <p14:tracePt t="28790" x="7162800" y="3459163"/>
          <p14:tracePt t="28807" x="7137400" y="3475038"/>
          <p14:tracePt t="28825" x="7094538" y="3492500"/>
          <p14:tracePt t="28841" x="7077075" y="3509963"/>
          <p14:tracePt t="28857" x="7018338" y="3552825"/>
          <p14:tracePt t="28874" x="6958013" y="3586163"/>
          <p14:tracePt t="28891" x="6915150" y="3619500"/>
          <p14:tracePt t="28907" x="6873875" y="3629025"/>
          <p14:tracePt t="28910" x="6856413" y="3629025"/>
          <p14:tracePt t="28924" x="6831013" y="3636963"/>
          <p14:tracePt t="28940" x="6805613" y="3636963"/>
          <p14:tracePt t="28943" x="6797675" y="3646488"/>
          <p14:tracePt t="28957" x="6780213" y="3646488"/>
          <p14:tracePt t="28960" x="6770688" y="3646488"/>
          <p14:tracePt t="28975" x="6729413" y="3646488"/>
          <p14:tracePt t="28991" x="6678613" y="3654425"/>
          <p14:tracePt t="29007" x="6653213" y="3654425"/>
          <p14:tracePt t="29011" x="6643688" y="3654425"/>
          <p14:tracePt t="29024" x="6635750" y="3654425"/>
          <p14:tracePt t="29041" x="6610350" y="3636963"/>
          <p14:tracePt t="29057" x="6592888" y="3636963"/>
          <p14:tracePt t="29074" x="6584950" y="3629025"/>
          <p14:tracePt t="29078" x="6575425" y="3619500"/>
          <p14:tracePt t="29090" x="6567488" y="3611563"/>
          <p14:tracePt t="29107" x="6550025" y="3603625"/>
          <p14:tracePt t="29111" x="6550025" y="3594100"/>
          <p14:tracePt t="29126" x="6534150" y="3568700"/>
          <p14:tracePt t="29131" x="6534150" y="3560763"/>
          <p14:tracePt t="29139" x="6524625" y="3552825"/>
          <p14:tracePt t="29157" x="6508750" y="3535363"/>
          <p14:tracePt t="29174" x="6508750" y="3509963"/>
          <p14:tracePt t="29192" x="6508750" y="3475038"/>
          <p14:tracePt t="29195" x="6508750" y="3459163"/>
          <p14:tracePt t="29207" x="6508750" y="3424238"/>
          <p14:tracePt t="29223" x="6550025" y="3373438"/>
          <p14:tracePt t="29241" x="6626225" y="3297238"/>
          <p14:tracePt t="29257" x="6704013" y="3238500"/>
          <p14:tracePt t="29273" x="6754813" y="3203575"/>
          <p14:tracePt t="29291" x="6889750" y="3109913"/>
          <p14:tracePt t="29294" x="6915150" y="3101975"/>
          <p14:tracePt t="29296" x="6932613" y="3084513"/>
          <p14:tracePt t="29307" x="6983413" y="3059113"/>
          <p14:tracePt t="29310" x="7000875" y="3051175"/>
          <p14:tracePt t="29312" x="7008813" y="3041650"/>
          <p14:tracePt t="29323" x="7034213" y="3025775"/>
          <p14:tracePt t="29326" x="7043738" y="3025775"/>
          <p14:tracePt t="29329" x="7051675" y="3016250"/>
          <p14:tracePt t="29340" x="7085013" y="3016250"/>
          <p14:tracePt t="29356" x="7119938" y="3008313"/>
          <p14:tracePt t="29360" x="7137400" y="3000375"/>
          <p14:tracePt t="29373" x="7170738" y="2990850"/>
          <p14:tracePt t="29375" x="7178675" y="2990850"/>
          <p14:tracePt t="29390" x="7229475" y="2965450"/>
          <p14:tracePt t="29407" x="7289800" y="2957513"/>
          <p14:tracePt t="29423" x="7366000" y="2949575"/>
          <p14:tracePt t="29441" x="7459663" y="2949575"/>
          <p14:tracePt t="29444" x="7477125" y="2949575"/>
          <p14:tracePt t="29456" x="7510463" y="2949575"/>
          <p14:tracePt t="29473" x="7535863" y="2949575"/>
          <p14:tracePt t="29490" x="7561263" y="2949575"/>
          <p14:tracePt t="29507" x="7578725" y="2949575"/>
          <p14:tracePt t="29510" x="7596188" y="2949575"/>
          <p14:tracePt t="29529" x="7604125" y="2949575"/>
          <p14:tracePt t="29684" x="7612063" y="2949575"/>
          <p14:tracePt t="30076" x="7621588" y="2949575"/>
          <p14:tracePt t="30085" x="7629525" y="2949575"/>
          <p14:tracePt t="30088" x="7646988" y="2949575"/>
          <p14:tracePt t="30092" x="7672388" y="2957513"/>
          <p14:tracePt t="30095" x="7680325" y="2957513"/>
          <p14:tracePt t="30099" x="7705725" y="2957513"/>
          <p14:tracePt t="30102" x="7731125" y="2957513"/>
          <p14:tracePt t="30106" x="7748588" y="2957513"/>
          <p14:tracePt t="30109" x="7781925" y="2965450"/>
          <p14:tracePt t="30122" x="7875588" y="2965450"/>
          <p14:tracePt t="30125" x="7918450" y="2965450"/>
          <p14:tracePt t="30139" x="8062913" y="2965450"/>
          <p14:tracePt t="30142" x="8105775" y="2965450"/>
          <p14:tracePt t="30156" x="8283575" y="2965450"/>
          <p14:tracePt t="30173" x="8377238" y="2965450"/>
          <p14:tracePt t="30176" x="8394700" y="2965450"/>
          <p14:tracePt t="30190" x="8402638" y="2965450"/>
          <p14:tracePt t="30206" x="8410575" y="2965450"/>
          <p14:tracePt t="30254" x="8420100" y="2965450"/>
          <p14:tracePt t="30892" x="8428038" y="2965450"/>
          <p14:tracePt t="30900" x="8435975" y="2974975"/>
          <p14:tracePt t="30907" x="8435975" y="2982913"/>
          <p14:tracePt t="30924" x="8445500" y="2982913"/>
          <p14:tracePt t="30941" x="8453438" y="3000375"/>
          <p14:tracePt t="30945" x="8462963" y="3000375"/>
          <p14:tracePt t="30957" x="8478838" y="3000375"/>
          <p14:tracePt t="30961" x="8488363" y="3008313"/>
          <p14:tracePt t="30973" x="8496300" y="3008313"/>
          <p14:tracePt t="30990" x="8521700" y="3016250"/>
          <p14:tracePt t="31007" x="8572500" y="3025775"/>
          <p14:tracePt t="31022" x="8640763" y="3025775"/>
          <p14:tracePt t="31026" x="8666163" y="3025775"/>
          <p14:tracePt t="31028" x="8691563" y="3025775"/>
          <p14:tracePt t="31038" x="8716963" y="3025775"/>
          <p14:tracePt t="31055" x="8759825" y="3041650"/>
          <p14:tracePt t="31072" x="8777288" y="3051175"/>
          <p14:tracePt t="31076" x="8785225" y="3059113"/>
          <p14:tracePt t="31093" x="8793163" y="3059113"/>
          <p14:tracePt t="31210" x="8810625" y="3059113"/>
          <p14:tracePt t="31418" x="8818563" y="3059113"/>
          <p14:tracePt t="31432" x="8836025" y="3067050"/>
          <p14:tracePt t="31446" x="8843963" y="3076575"/>
          <p14:tracePt t="31461" x="8853488" y="3076575"/>
          <p14:tracePt t="31492" x="8861425" y="3076575"/>
          <p14:tracePt t="31509" x="8869363" y="3076575"/>
          <p14:tracePt t="31516" x="8878888" y="3076575"/>
          <p14:tracePt t="31523" x="8894763" y="3076575"/>
          <p14:tracePt t="31539" x="8904288" y="3076575"/>
          <p14:tracePt t="31558" x="8929688" y="3094038"/>
          <p14:tracePt t="31562" x="8947150" y="3101975"/>
          <p14:tracePt t="31572" x="8963025" y="3109913"/>
          <p14:tracePt t="31588" x="8980488" y="3119438"/>
          <p14:tracePt t="31605" x="9005888" y="3119438"/>
          <p14:tracePt t="31622" x="9023350" y="3119438"/>
          <p14:tracePt t="31639" x="9056688" y="3119438"/>
          <p14:tracePt t="31656" x="9074150" y="3119438"/>
          <p14:tracePt t="31673" x="9091613" y="3119438"/>
          <p14:tracePt t="31691" x="9099550" y="3119438"/>
          <p14:tracePt t="31706" x="9117013" y="3119438"/>
          <p14:tracePt t="31723" x="9132888" y="3119438"/>
          <p14:tracePt t="31727" x="9150350" y="3127375"/>
          <p14:tracePt t="31730" x="9167813" y="3127375"/>
          <p14:tracePt t="31732" x="9183688" y="3127375"/>
          <p14:tracePt t="31741" x="9201150" y="3127375"/>
          <p14:tracePt t="31755" x="9226550" y="3127375"/>
          <p14:tracePt t="31758" x="9236075" y="3135313"/>
          <p14:tracePt t="31760" x="9244013" y="3135313"/>
          <p14:tracePt t="31773" x="9286875" y="3152775"/>
          <p14:tracePt t="31789" x="9345613" y="3160713"/>
          <p14:tracePt t="31805" x="9447213" y="3178175"/>
          <p14:tracePt t="31808" x="9482138" y="3178175"/>
          <p14:tracePt t="31810" x="9515475" y="3178175"/>
          <p14:tracePt t="31822" x="9566275" y="3178175"/>
          <p14:tracePt t="31840" x="9667875" y="3178175"/>
          <p14:tracePt t="31855" x="9771063" y="3178175"/>
          <p14:tracePt t="31872" x="9847263" y="3178175"/>
          <p14:tracePt t="31889" x="9923463" y="3178175"/>
          <p14:tracePt t="31892" x="9931400" y="3178175"/>
          <p14:tracePt t="31895" x="9948863" y="3178175"/>
          <p14:tracePt t="31905" x="9999663" y="3178175"/>
          <p14:tracePt t="31910" x="10017125" y="3178175"/>
          <p14:tracePt t="31921" x="10050463" y="3178175"/>
          <p14:tracePt t="31938" x="10075863" y="3178175"/>
          <p14:tracePt t="31955" x="10101263" y="3178175"/>
          <p14:tracePt t="31972" x="10110788" y="3178175"/>
          <p14:tracePt t="31989" x="10118725" y="3178175"/>
          <p14:tracePt t="32006" x="10126663" y="3178175"/>
          <p14:tracePt t="32026" x="10186988" y="3178175"/>
          <p14:tracePt t="32040" x="10194925" y="3178175"/>
          <p14:tracePt t="32043" x="10212388" y="3178175"/>
          <p14:tracePt t="32056" x="10220325" y="3178175"/>
          <p14:tracePt t="32079" x="10229850" y="3178175"/>
          <p14:tracePt t="32089" x="10237788" y="3178175"/>
          <p14:tracePt t="32108" x="10245725" y="3178175"/>
          <p14:tracePt t="33492" x="10255250" y="3178175"/>
          <p14:tracePt t="33504" x="10298113" y="3178175"/>
          <p14:tracePt t="33514" x="10313988" y="3178175"/>
          <p14:tracePt t="33526" x="10331450" y="3178175"/>
          <p14:tracePt t="33539" x="10348913" y="3178175"/>
          <p14:tracePt t="33543" x="10356850" y="3178175"/>
          <p14:tracePt t="33547" x="10364788" y="3178175"/>
          <p14:tracePt t="33554" x="10390188" y="3186113"/>
          <p14:tracePt t="33571" x="10407650" y="3195638"/>
          <p14:tracePt t="33588" x="10425113" y="3195638"/>
          <p14:tracePt t="33604" x="10433050" y="3195638"/>
          <p14:tracePt t="33621" x="10458450" y="3195638"/>
          <p14:tracePt t="33624" x="10467975" y="3195638"/>
          <p14:tracePt t="33627" x="10483850" y="3195638"/>
          <p14:tracePt t="33646" x="10518775" y="3195638"/>
          <p14:tracePt t="33650" x="10526713" y="3195638"/>
          <p14:tracePt t="33652" x="10534650" y="3195638"/>
          <p14:tracePt t="33659" x="10544175" y="3195638"/>
          <p14:tracePt t="33671" x="10577513" y="3195638"/>
          <p14:tracePt t="33688" x="10602913" y="3195638"/>
          <p14:tracePt t="33704" x="10602913" y="3186113"/>
          <p14:tracePt t="33782" x="10612438" y="3178175"/>
          <p14:tracePt t="33800" x="10628313" y="3170238"/>
          <p14:tracePt t="33815" x="10637838" y="3160713"/>
          <p14:tracePt t="33821" x="10645775" y="3152775"/>
          <p14:tracePt t="33839" x="10663238" y="3127375"/>
          <p14:tracePt t="33858" x="10671175" y="3101975"/>
          <p14:tracePt t="33871" x="10688638" y="3076575"/>
          <p14:tracePt t="33888" x="10696575" y="3059113"/>
          <p14:tracePt t="33906" x="10704513" y="3051175"/>
          <p14:tracePt t="33921" x="10714038" y="3033713"/>
          <p14:tracePt t="33939" x="10721975" y="3000375"/>
          <p14:tracePt t="33943" x="10721975" y="2990850"/>
          <p14:tracePt t="33945" x="10721975" y="2982913"/>
          <p14:tracePt t="33953" x="10721975" y="2965450"/>
          <p14:tracePt t="33970" x="10739438" y="2940050"/>
          <p14:tracePt t="33974" x="10747375" y="2922588"/>
          <p14:tracePt t="33976" x="10747375" y="2914650"/>
          <p14:tracePt t="33987" x="10747375" y="2897188"/>
          <p14:tracePt t="34004" x="10747375" y="2871788"/>
          <p14:tracePt t="34020" x="10747375" y="2863850"/>
          <p14:tracePt t="34037" x="10747375" y="2855913"/>
          <p14:tracePt t="34056" x="10747375" y="2838450"/>
          <p14:tracePt t="34072" x="10747375" y="2820988"/>
          <p14:tracePt t="34089" x="10739438" y="2795588"/>
          <p14:tracePt t="34106" x="10739438" y="2778125"/>
          <p14:tracePt t="34110" x="10729913" y="2752725"/>
          <p14:tracePt t="34122" x="10721975" y="2744788"/>
          <p14:tracePt t="34138" x="10714038" y="2719388"/>
          <p14:tracePt t="34142" x="10696575" y="2719388"/>
          <p14:tracePt t="34145" x="10696575" y="2711450"/>
          <p14:tracePt t="34153" x="10688638" y="2701925"/>
          <p14:tracePt t="34170" x="10663238" y="2686050"/>
          <p14:tracePt t="34173" x="10653713" y="2686050"/>
          <p14:tracePt t="34191" x="10628313" y="2668588"/>
          <p14:tracePt t="34209" x="10620375" y="2651125"/>
          <p14:tracePt t="34213" x="10602913" y="2643188"/>
          <p14:tracePt t="34220" x="10594975" y="2643188"/>
          <p14:tracePt t="34223" x="10594975" y="2633663"/>
          <p14:tracePt t="34237" x="10552113" y="2617788"/>
          <p14:tracePt t="34255" x="10509250" y="2592388"/>
          <p14:tracePt t="34270" x="10467975" y="2574925"/>
          <p14:tracePt t="34287" x="10425113" y="2557463"/>
          <p14:tracePt t="34290" x="10415588" y="2557463"/>
          <p14:tracePt t="34292" x="10407650" y="2557463"/>
          <p14:tracePt t="34304" x="10382250" y="2557463"/>
          <p14:tracePt t="34321" x="10348913" y="2541588"/>
          <p14:tracePt t="34337" x="10323513" y="2532063"/>
          <p14:tracePt t="34353" x="10280650" y="2524125"/>
          <p14:tracePt t="34371" x="10255250" y="2516188"/>
          <p14:tracePt t="34374" x="10245725" y="2516188"/>
          <p14:tracePt t="34376" x="10229850" y="2516188"/>
          <p14:tracePt t="34387" x="10220325" y="2506663"/>
          <p14:tracePt t="34390" x="10194925" y="2498725"/>
          <p14:tracePt t="34403" x="10179050" y="2498725"/>
          <p14:tracePt t="34420" x="10136188" y="2489200"/>
          <p14:tracePt t="34436" x="10101263" y="2489200"/>
          <p14:tracePt t="34439" x="10085388" y="2489200"/>
          <p14:tracePt t="34455" x="10034588" y="2489200"/>
          <p14:tracePt t="34470" x="9974263" y="2489200"/>
          <p14:tracePt t="34494" x="9915525" y="2489200"/>
          <p14:tracePt t="34501" x="9890125" y="2489200"/>
          <p14:tracePt t="34507" x="9864725" y="2489200"/>
          <p14:tracePt t="34514" x="9839325" y="2498725"/>
          <p14:tracePt t="34518" x="9821863" y="2498725"/>
          <p14:tracePt t="34520" x="9812338" y="2506663"/>
          <p14:tracePt t="34524" x="9796463" y="2516188"/>
          <p14:tracePt t="34537" x="9771063" y="2524125"/>
          <p14:tracePt t="34553" x="9728200" y="2532063"/>
          <p14:tracePt t="34570" x="9702800" y="2532063"/>
          <p14:tracePt t="34587" x="9677400" y="2541588"/>
          <p14:tracePt t="34604" x="9652000" y="2549525"/>
          <p14:tracePt t="34621" x="9617075" y="2574925"/>
          <p14:tracePt t="34639" x="9591675" y="2600325"/>
          <p14:tracePt t="34643" x="9583738" y="2600325"/>
          <p14:tracePt t="34653" x="9566275" y="2617788"/>
          <p14:tracePt t="34654" x="9550400" y="2625725"/>
          <p14:tracePt t="34671" x="9523413" y="2643188"/>
          <p14:tracePt t="34687" x="9464675" y="2693988"/>
          <p14:tracePt t="34704" x="9421813" y="2744788"/>
          <p14:tracePt t="34721" x="9388475" y="2778125"/>
          <p14:tracePt t="34725" x="9380538" y="2787650"/>
          <p14:tracePt t="34738" x="9380538" y="2805113"/>
          <p14:tracePt t="34741" x="9371013" y="2813050"/>
          <p14:tracePt t="34745" x="9363075" y="2820988"/>
          <p14:tracePt t="34753" x="9363075" y="2830513"/>
          <p14:tracePt t="34771" x="9353550" y="2871788"/>
          <p14:tracePt t="34774" x="9353550" y="2881313"/>
          <p14:tracePt t="34777" x="9353550" y="2889250"/>
          <p14:tracePt t="34787" x="9345613" y="2914650"/>
          <p14:tracePt t="34790" x="9345613" y="2922588"/>
          <p14:tracePt t="34792" x="9345613" y="2940050"/>
          <p14:tracePt t="34795" x="9345613" y="2957513"/>
          <p14:tracePt t="34803" x="9345613" y="2990850"/>
          <p14:tracePt t="34819" x="9345613" y="3033713"/>
          <p14:tracePt t="34836" x="9345613" y="3084513"/>
          <p14:tracePt t="34852" x="9353550" y="3135313"/>
          <p14:tracePt t="34855" x="9353550" y="3144838"/>
          <p14:tracePt t="34870" x="9380538" y="3186113"/>
          <p14:tracePt t="34886" x="9405938" y="3221038"/>
          <p14:tracePt t="34888" x="9421813" y="3228975"/>
          <p14:tracePt t="34903" x="9447213" y="3246438"/>
          <p14:tracePt t="34905" x="9464675" y="3254375"/>
          <p14:tracePt t="34921" x="9498013" y="3271838"/>
          <p14:tracePt t="34924" x="9515475" y="3279775"/>
          <p14:tracePt t="34936" x="9550400" y="3305175"/>
          <p14:tracePt t="34953" x="9591675" y="3314700"/>
          <p14:tracePt t="34955" x="9601200" y="3322638"/>
          <p14:tracePt t="34970" x="9652000" y="3355975"/>
          <p14:tracePt t="34986" x="9694863" y="3390900"/>
          <p14:tracePt t="34989" x="9710738" y="3398838"/>
          <p14:tracePt t="35003" x="9786938" y="3441700"/>
          <p14:tracePt t="35020" x="9804400" y="3449638"/>
          <p14:tracePt t="35037" x="9864725" y="3467100"/>
          <p14:tracePt t="35040" x="9872663" y="3467100"/>
          <p14:tracePt t="35042" x="9890125" y="3475038"/>
          <p14:tracePt t="35052" x="9915525" y="3475038"/>
          <p14:tracePt t="35055" x="9931400" y="3475038"/>
          <p14:tracePt t="35071" x="9966325" y="3484563"/>
          <p14:tracePt t="35086" x="9999663" y="3502025"/>
          <p14:tracePt t="35103" x="10017125" y="3502025"/>
          <p14:tracePt t="35120" x="10042525" y="3502025"/>
          <p14:tracePt t="35137" x="10067925" y="3502025"/>
          <p14:tracePt t="35154" x="10126663" y="3502025"/>
          <p14:tracePt t="35158" x="10136188" y="3502025"/>
          <p14:tracePt t="35161" x="10144125" y="3502025"/>
          <p14:tracePt t="35170" x="10161588" y="3502025"/>
          <p14:tracePt t="35186" x="10186988" y="3502025"/>
          <p14:tracePt t="35190" x="10194925" y="3502025"/>
          <p14:tracePt t="35204" x="10212388" y="3502025"/>
          <p14:tracePt t="35220" x="10229850" y="3502025"/>
          <p14:tracePt t="35237" x="10245725" y="3502025"/>
          <p14:tracePt t="35253" x="10271125" y="3502025"/>
          <p14:tracePt t="35256" x="10288588" y="3502025"/>
          <p14:tracePt t="35258" x="10298113" y="3502025"/>
          <p14:tracePt t="35269" x="10323513" y="3492500"/>
          <p14:tracePt t="35271" x="10339388" y="3484563"/>
          <p14:tracePt t="35287" x="10364788" y="3475038"/>
          <p14:tracePt t="35303" x="10382250" y="3475038"/>
          <p14:tracePt t="35306" x="10399713" y="3467100"/>
          <p14:tracePt t="35308" x="10407650" y="3467100"/>
          <p14:tracePt t="35319" x="10425113" y="3459163"/>
          <p14:tracePt t="35337" x="10442575" y="3449638"/>
          <p14:tracePt t="35353" x="10475913" y="3433763"/>
          <p14:tracePt t="35370" x="10518775" y="3408363"/>
          <p14:tracePt t="35387" x="10560050" y="3382963"/>
          <p14:tracePt t="35391" x="10577513" y="3373438"/>
          <p14:tracePt t="35393" x="10577513" y="3365500"/>
          <p14:tracePt t="35404" x="10602913" y="3355975"/>
          <p14:tracePt t="35408" x="10602913" y="3348038"/>
          <p14:tracePt t="35419" x="10628313" y="3340100"/>
          <p14:tracePt t="35436" x="10653713" y="3314700"/>
          <p14:tracePt t="35453" x="10671175" y="3289300"/>
          <p14:tracePt t="35456" x="10679113" y="3289300"/>
          <p14:tracePt t="35470" x="10714038" y="3228975"/>
          <p14:tracePt t="35487" x="10739438" y="3186113"/>
          <p14:tracePt t="35503" x="10747375" y="3144838"/>
          <p14:tracePt t="35521" x="10747375" y="3101975"/>
          <p14:tracePt t="35537" x="10747375" y="3067050"/>
          <p14:tracePt t="35541" x="10747375" y="3051175"/>
          <p14:tracePt t="35545" x="10747375" y="3041650"/>
          <p14:tracePt t="35552" x="10747375" y="3025775"/>
          <p14:tracePt t="35570" x="10739438" y="3000375"/>
          <p14:tracePt t="35586" x="10721975" y="2974975"/>
          <p14:tracePt t="35603" x="10696575" y="2949575"/>
          <p14:tracePt t="35606" x="10696575" y="2940050"/>
          <p14:tracePt t="35608" x="10688638" y="2932113"/>
          <p14:tracePt t="35610" x="10679113" y="2932113"/>
          <p14:tracePt t="35620" x="10663238" y="2914650"/>
          <p14:tracePt t="35636" x="10612438" y="2881313"/>
          <p14:tracePt t="35653" x="10569575" y="2855913"/>
          <p14:tracePt t="35656" x="10569575" y="2846388"/>
          <p14:tracePt t="35658" x="10560050" y="2846388"/>
          <p14:tracePt t="35670" x="10534650" y="2838450"/>
          <p14:tracePt t="35686" x="10501313" y="2805113"/>
          <p14:tracePt t="35703" x="10450513" y="2787650"/>
          <p14:tracePt t="35719" x="10399713" y="2762250"/>
          <p14:tracePt t="35736" x="10356850" y="2762250"/>
          <p14:tracePt t="35752" x="10331450" y="2744788"/>
          <p14:tracePt t="35769" x="10288588" y="2744788"/>
          <p14:tracePt t="35786" x="10255250" y="2744788"/>
          <p14:tracePt t="35803" x="10212388" y="2744788"/>
          <p14:tracePt t="35807" x="10194925" y="2744788"/>
          <p14:tracePt t="35819" x="10153650" y="2752725"/>
          <p14:tracePt t="35836" x="10110788" y="2762250"/>
          <p14:tracePt t="35856" x="10110788" y="2770188"/>
          <p14:tracePt t="35869" x="10093325" y="2787650"/>
          <p14:tracePt t="35887" x="10075863" y="2820988"/>
          <p14:tracePt t="35903" x="10067925" y="2863850"/>
          <p14:tracePt t="35907" x="10067925" y="2871788"/>
          <p14:tracePt t="35919" x="10050463" y="2906713"/>
          <p14:tracePt t="35936" x="10042525" y="2957513"/>
          <p14:tracePt t="35953" x="10034588" y="3008313"/>
          <p14:tracePt t="35969" x="10034588" y="3025775"/>
          <p14:tracePt t="35986" x="10025063" y="3059113"/>
          <p14:tracePt t="36003" x="10025063" y="3076575"/>
          <p14:tracePt t="36019" x="10025063" y="3109913"/>
          <p14:tracePt t="36036" x="10025063" y="3135313"/>
          <p14:tracePt t="36040" x="10025063" y="3152775"/>
          <p14:tracePt t="36052" x="10025063" y="3170238"/>
          <p14:tracePt t="36069" x="10025063" y="3178175"/>
          <p14:tracePt t="36086" x="10025063" y="3186113"/>
          <p14:tracePt t="36156" x="10025063" y="3195638"/>
          <p14:tracePt t="36166" x="10025063" y="3203575"/>
          <p14:tracePt t="36186" x="10034588" y="3211513"/>
          <p14:tracePt t="36226" x="10042525" y="3211513"/>
          <p14:tracePt t="36253" x="10050463" y="3221038"/>
          <p14:tracePt t="36270" x="10059988" y="3221038"/>
          <p14:tracePt t="36281" x="10075863" y="3221038"/>
          <p14:tracePt t="36288" x="10093325" y="3228975"/>
          <p14:tracePt t="36292" x="10101263" y="3228975"/>
          <p14:tracePt t="36303" x="10110788" y="3228975"/>
          <p14:tracePt t="36321" x="10126663" y="3238500"/>
          <p14:tracePt t="36324" x="10126663" y="3246438"/>
          <p14:tracePt t="36336" x="10144125" y="3246438"/>
          <p14:tracePt t="36352" x="10169525" y="3263900"/>
          <p14:tracePt t="36369" x="10194925" y="3271838"/>
          <p14:tracePt t="36386" x="10212388" y="3271838"/>
          <p14:tracePt t="36390" x="10220325" y="3271838"/>
          <p14:tracePt t="36406" x="10229850" y="3279775"/>
          <p14:tracePt t="36421" x="10245725" y="3279775"/>
          <p14:tracePt t="36478" x="10263188" y="3279775"/>
          <p14:tracePt t="36493" x="10271125" y="3279775"/>
          <p14:tracePt t="36501" x="10271125" y="3289300"/>
          <p14:tracePt t="36525" x="10280650" y="3289300"/>
          <p14:tracePt t="36638" x="10288588" y="3297238"/>
          <p14:tracePt t="36736" x="10288588" y="3314700"/>
          <p14:tracePt t="36748" x="10288588" y="3322638"/>
          <p14:tracePt t="36768" x="10288588" y="3340100"/>
          <p14:tracePt t="36787" x="10288588" y="3348038"/>
          <p14:tracePt t="36842" x="10288588" y="3355975"/>
          <p14:tracePt t="36849" x="10280650" y="3365500"/>
          <p14:tracePt t="36864" x="10280650" y="3373438"/>
          <p14:tracePt t="36880" x="10280650" y="3382963"/>
          <p14:tracePt t="36887" x="10271125" y="3390900"/>
          <p14:tracePt t="36912" x="10271125" y="3408363"/>
          <p14:tracePt t="36920" x="10263188" y="3433763"/>
          <p14:tracePt t="36936" x="10263188" y="3441700"/>
          <p14:tracePt t="36953" x="10263188" y="3459163"/>
          <p14:tracePt t="36970" x="10255250" y="3459163"/>
          <p14:tracePt t="36975" x="10245725" y="3467100"/>
          <p14:tracePt t="36990" x="10245725" y="3475038"/>
          <p14:tracePt t="37002" x="10245725" y="3484563"/>
          <p14:tracePt t="37019" x="10245725" y="3509963"/>
          <p14:tracePt t="37037" x="10237788" y="3543300"/>
          <p14:tracePt t="37041" x="10229850" y="3552825"/>
          <p14:tracePt t="37044" x="10229850" y="3560763"/>
          <p14:tracePt t="37052" x="10229850" y="3568700"/>
          <p14:tracePt t="37068" x="10220325" y="3611563"/>
          <p14:tracePt t="37085" x="10220325" y="3646488"/>
          <p14:tracePt t="37088" x="10212388" y="3654425"/>
          <p14:tracePt t="37102" x="10194925" y="3671888"/>
          <p14:tracePt t="37120" x="10186988" y="3697288"/>
          <p14:tracePt t="37138" x="10186988" y="3713163"/>
          <p14:tracePt t="37143" x="10186988" y="3722688"/>
          <p14:tracePt t="37154" x="10186988" y="3730625"/>
          <p14:tracePt t="37158" x="10186988" y="3748088"/>
          <p14:tracePt t="37161" x="10186988" y="3756025"/>
          <p14:tracePt t="37173" x="10186988" y="3781425"/>
          <p14:tracePt t="37185" x="10186988" y="3806825"/>
          <p14:tracePt t="37202" x="10186988" y="3849688"/>
          <p14:tracePt t="37218" x="10186988" y="3867150"/>
          <p14:tracePt t="37235" x="10186988" y="3892550"/>
          <p14:tracePt t="37238" x="10186988" y="3900488"/>
          <p14:tracePt t="37252" x="10186988" y="3917950"/>
          <p14:tracePt t="37255" x="10186988" y="3935413"/>
          <p14:tracePt t="37269" x="10186988" y="3951288"/>
          <p14:tracePt t="37287" x="10186988" y="3976688"/>
          <p14:tracePt t="37291" x="10186988" y="3994150"/>
          <p14:tracePt t="37303" x="10186988" y="4002088"/>
          <p14:tracePt t="37319" x="10186988" y="4027488"/>
          <p14:tracePt t="37337" x="10186988" y="4062413"/>
          <p14:tracePt t="37343" x="10179050" y="4070350"/>
          <p14:tracePt t="37345" x="10179050" y="4087813"/>
          <p14:tracePt t="37352" x="10179050" y="4105275"/>
          <p14:tracePt t="37370" x="10169525" y="4130675"/>
          <p14:tracePt t="37372" x="10169525" y="4138613"/>
          <p14:tracePt t="37385" x="10169525" y="4164013"/>
          <p14:tracePt t="37401" x="10169525" y="4206875"/>
          <p14:tracePt t="37418" x="10186988" y="4257675"/>
          <p14:tracePt t="37435" x="10194925" y="4300538"/>
          <p14:tracePt t="37438" x="10194925" y="4316413"/>
          <p14:tracePt t="37452" x="10204450" y="4341813"/>
          <p14:tracePt t="37468" x="10212388" y="4376738"/>
          <p14:tracePt t="37471" x="10212388" y="4384675"/>
          <p14:tracePt t="37485" x="10212388" y="4394200"/>
          <p14:tracePt t="37488" x="10212388" y="4410075"/>
          <p14:tracePt t="37503" x="10212388" y="4427538"/>
          <p14:tracePt t="37519" x="10212388" y="4452938"/>
          <p14:tracePt t="37536" x="10220325" y="4470400"/>
          <p14:tracePt t="37540" x="10220325" y="4486275"/>
          <p14:tracePt t="37552" x="10229850" y="4513263"/>
          <p14:tracePt t="37568" x="10229850" y="4521200"/>
          <p14:tracePt t="37585" x="10229850" y="4529138"/>
          <p14:tracePt t="37602" x="10237788" y="4538663"/>
          <p14:tracePt t="37622" x="10245725" y="4538663"/>
          <p14:tracePt t="37635" x="10255250" y="4546600"/>
          <p14:tracePt t="37652" x="10263188" y="4554538"/>
          <p14:tracePt t="37668" x="10280650" y="4572000"/>
          <p14:tracePt t="37686" x="10280650" y="4579938"/>
          <p14:tracePt t="37736" x="10280650" y="4589463"/>
          <p14:tracePt t="37757" x="10280650" y="4605338"/>
          <p14:tracePt t="37799" x="10280650" y="4622800"/>
          <p14:tracePt t="37806" x="10280650" y="4630738"/>
          <p14:tracePt t="37819" x="10280650" y="4640263"/>
          <p14:tracePt t="37837" x="10280650" y="4657725"/>
          <p14:tracePt t="37852" x="10280650" y="4673600"/>
          <p14:tracePt t="37868" x="10280650" y="4683125"/>
          <p14:tracePt t="37885" x="10280650" y="4699000"/>
          <p14:tracePt t="37996" x="10280650" y="4716463"/>
          <p14:tracePt t="38001" x="10280650" y="4724400"/>
          <p14:tracePt t="38012" x="10280650" y="4741863"/>
          <p14:tracePt t="38023" x="10280650" y="4749800"/>
          <p14:tracePt t="38049" x="10280650" y="4759325"/>
          <p14:tracePt t="38056" x="10280650" y="4767263"/>
          <p14:tracePt t="38068" x="10288588" y="4775200"/>
          <p14:tracePt t="38085" x="10298113" y="4792663"/>
          <p14:tracePt t="38088" x="10323513" y="4810125"/>
          <p14:tracePt t="38091" x="10339388" y="4827588"/>
          <p14:tracePt t="38101" x="10356850" y="4843463"/>
          <p14:tracePt t="38104" x="10374313" y="4860925"/>
          <p14:tracePt t="38118" x="10399713" y="4878388"/>
          <p14:tracePt t="38135" x="10425113" y="4894263"/>
          <p14:tracePt t="38151" x="10458450" y="4903788"/>
          <p14:tracePt t="38154" x="10458450" y="4911725"/>
          <p14:tracePt t="38169" x="10467975" y="4919663"/>
          <p14:tracePt t="38186" x="10475913" y="4929188"/>
          <p14:tracePt t="38219" x="10483850" y="4929188"/>
          <p14:tracePt t="38230" x="10518775" y="4929188"/>
          <p14:tracePt t="38239" x="10534650" y="4929188"/>
          <p14:tracePt t="38252" x="10560050" y="4929188"/>
          <p14:tracePt t="38256" x="10577513" y="4929188"/>
          <p14:tracePt t="38275" x="10585450" y="4929188"/>
          <p14:tracePt t="38284" x="10594975" y="4929188"/>
          <p14:tracePt t="38301" x="10602913" y="4929188"/>
          <p14:tracePt t="38304" x="10612438" y="4929188"/>
          <p14:tracePt t="38318" x="10620375" y="4929188"/>
          <p14:tracePt t="38335" x="10645775" y="4929188"/>
          <p14:tracePt t="38351" x="10653713" y="4929188"/>
          <p14:tracePt t="38368" x="10663238" y="4919663"/>
          <p14:tracePt t="38385" x="10679113" y="4919663"/>
          <p14:tracePt t="38402" x="10696575" y="4911725"/>
          <p14:tracePt t="38419" x="10729913" y="4903788"/>
          <p14:tracePt t="38438" x="10747375" y="4894263"/>
          <p14:tracePt t="38454" x="10756900" y="4886325"/>
          <p14:tracePt t="38469" x="10772775" y="4868863"/>
          <p14:tracePt t="38472" x="10772775" y="4860925"/>
          <p14:tracePt t="38475" x="10782300" y="4860925"/>
          <p14:tracePt t="38484" x="10782300" y="4852988"/>
          <p14:tracePt t="38501" x="10790238" y="4818063"/>
          <p14:tracePt t="38504" x="10798175" y="4818063"/>
          <p14:tracePt t="38522" x="10807700" y="4792663"/>
          <p14:tracePt t="38529" x="10823575" y="4775200"/>
          <p14:tracePt t="38540" x="10833100" y="4759325"/>
          <p14:tracePt t="38551" x="10833100" y="4741863"/>
          <p14:tracePt t="38569" x="10841038" y="4683125"/>
          <p14:tracePt t="38584" x="10848975" y="4630738"/>
          <p14:tracePt t="38601" x="10848975" y="4589463"/>
          <p14:tracePt t="38618" x="10848975" y="4564063"/>
          <p14:tracePt t="38634" x="10848975" y="4529138"/>
          <p14:tracePt t="38637" x="10841038" y="4521200"/>
          <p14:tracePt t="38651" x="10841038" y="4513263"/>
          <p14:tracePt t="38654" x="10833100" y="4503738"/>
          <p14:tracePt t="38656" x="10833100" y="4495800"/>
          <p14:tracePt t="38667" x="10815638" y="4478338"/>
          <p14:tracePt t="38684" x="10807700" y="4452938"/>
          <p14:tracePt t="38701" x="10807700" y="4445000"/>
          <p14:tracePt t="38704" x="10807700" y="4435475"/>
          <p14:tracePt t="38706" x="10790238" y="4419600"/>
          <p14:tracePt t="38722" x="10772775" y="4410075"/>
          <p14:tracePt t="38735" x="10772775" y="4402138"/>
          <p14:tracePt t="38751" x="10764838" y="4384675"/>
          <p14:tracePt t="38769" x="10747375" y="4359275"/>
          <p14:tracePt t="38787" x="10729913" y="4351338"/>
          <p14:tracePt t="38791" x="10729913" y="4341813"/>
          <p14:tracePt t="38804" x="10721975" y="4341813"/>
          <p14:tracePt t="38821" x="10704513" y="4325938"/>
          <p14:tracePt t="38839" x="10696575" y="4316413"/>
          <p14:tracePt t="38843" x="10688638" y="4316413"/>
          <p14:tracePt t="38846" x="10671175" y="4316413"/>
          <p14:tracePt t="38849" x="10671175" y="4308475"/>
          <p14:tracePt t="38853" x="10653713" y="4291013"/>
          <p14:tracePt t="38867" x="10637838" y="4283075"/>
          <p14:tracePt t="38884" x="10612438" y="4257675"/>
          <p14:tracePt t="38900" x="10585450" y="4249738"/>
          <p14:tracePt t="38918" x="10560050" y="4240213"/>
          <p14:tracePt t="38934" x="10544175" y="4232275"/>
          <p14:tracePt t="38951" x="10534650" y="4232275"/>
          <p14:tracePt t="38953" x="10526713" y="4224338"/>
          <p14:tracePt t="38957" x="10518775" y="4224338"/>
          <p14:tracePt t="38968" x="10509250" y="4224338"/>
          <p14:tracePt t="38984" x="10501313" y="4206875"/>
          <p14:tracePt t="39001" x="10483850" y="4189413"/>
          <p14:tracePt t="39018" x="10475913" y="4189413"/>
          <p14:tracePt t="39035" x="10458450" y="4189413"/>
          <p14:tracePt t="39039" x="10450513" y="4189413"/>
          <p14:tracePt t="39051" x="10442575" y="4189413"/>
          <p14:tracePt t="39054" x="10433050" y="4189413"/>
          <p14:tracePt t="39057" x="10425113" y="4181475"/>
          <p14:tracePt t="39067" x="10407650" y="4181475"/>
          <p14:tracePt t="39084" x="10390188" y="4181475"/>
          <p14:tracePt t="39100" x="10356850" y="4181475"/>
          <p14:tracePt t="39117" x="10339388" y="4181475"/>
          <p14:tracePt t="39120" x="10323513" y="4181475"/>
          <p14:tracePt t="39134" x="10298113" y="4171950"/>
          <p14:tracePt t="39151" x="10280650" y="4171950"/>
          <p14:tracePt t="39168" x="10237788" y="4171950"/>
          <p14:tracePt t="39185" x="10212388" y="4171950"/>
          <p14:tracePt t="39189" x="10204450" y="4171950"/>
          <p14:tracePt t="39201" x="10186988" y="4171950"/>
          <p14:tracePt t="39219" x="10179050" y="4171950"/>
          <p14:tracePt t="39223" x="10169525" y="4171950"/>
          <p14:tracePt t="39227" x="10153650" y="4171950"/>
          <p14:tracePt t="39235" x="10144125" y="4171950"/>
          <p14:tracePt t="39238" x="10136188" y="4171950"/>
          <p14:tracePt t="39241" x="10126663" y="4171950"/>
          <p14:tracePt t="39253" x="10110788" y="4171950"/>
          <p14:tracePt t="39267" x="10093325" y="4171950"/>
          <p14:tracePt t="39270" x="10085388" y="4171950"/>
          <p14:tracePt t="39271" x="10075863" y="4171950"/>
          <p14:tracePt t="39283" x="10050463" y="4171950"/>
          <p14:tracePt t="39300" x="10025063" y="4181475"/>
          <p14:tracePt t="39319" x="9974263" y="4197350"/>
          <p14:tracePt t="39335" x="9940925" y="4206875"/>
          <p14:tracePt t="39351" x="9931400" y="4206875"/>
          <p14:tracePt t="39367" x="9915525" y="4206875"/>
          <p14:tracePt t="39384" x="9898063" y="4206875"/>
          <p14:tracePt t="39401" x="9890125" y="4206875"/>
          <p14:tracePt t="39418" x="9855200" y="4214813"/>
          <p14:tracePt t="39434" x="9829800" y="4232275"/>
          <p14:tracePt t="39439" x="9821863" y="4240213"/>
          <p14:tracePt t="39441" x="9812338" y="4249738"/>
          <p14:tracePt t="39450" x="9804400" y="4257675"/>
          <p14:tracePt t="39467" x="9779000" y="4265613"/>
          <p14:tracePt t="39484" x="9753600" y="4275138"/>
          <p14:tracePt t="39500" x="9728200" y="4300538"/>
          <p14:tracePt t="39518" x="9720263" y="4316413"/>
          <p14:tracePt t="39534" x="9710738" y="4325938"/>
          <p14:tracePt t="39537" x="9702800" y="4333875"/>
          <p14:tracePt t="39550" x="9694863" y="4359275"/>
          <p14:tracePt t="39567" x="9677400" y="4394200"/>
          <p14:tracePt t="39585" x="9677400" y="4427538"/>
          <p14:tracePt t="39601" x="9677400" y="4470400"/>
          <p14:tracePt t="39618" x="9677400" y="4503738"/>
          <p14:tracePt t="39621" x="9677400" y="4521200"/>
          <p14:tracePt t="39633" x="9677400" y="4564063"/>
          <p14:tracePt t="39650" x="9685338" y="4597400"/>
          <p14:tracePt t="39667" x="9694863" y="4640263"/>
          <p14:tracePt t="39670" x="9694863" y="4648200"/>
          <p14:tracePt t="39672" x="9702800" y="4657725"/>
          <p14:tracePt t="39683" x="9702800" y="4673600"/>
          <p14:tracePt t="39700" x="9720263" y="4708525"/>
          <p14:tracePt t="39703" x="9728200" y="4716463"/>
          <p14:tracePt t="39717" x="9736138" y="4724400"/>
          <p14:tracePt t="39720" x="9736138" y="4733925"/>
          <p14:tracePt t="39722" x="9745663" y="4749800"/>
          <p14:tracePt t="39737" x="9753600" y="4749800"/>
          <p14:tracePt t="39743" x="9753600" y="4767263"/>
          <p14:tracePt t="39745" x="9761538" y="4775200"/>
          <p14:tracePt t="39850" x="9779000" y="4784725"/>
          <p14:tracePt t="39858" x="9786938" y="4792663"/>
          <p14:tracePt t="39869" x="9786938" y="4802188"/>
          <p14:tracePt t="39885" x="9812338" y="4810125"/>
          <p14:tracePt t="39901" x="9821863" y="4810125"/>
          <p14:tracePt t="39905" x="9829800" y="4818063"/>
          <p14:tracePt t="39918" x="9839325" y="4818063"/>
          <p14:tracePt t="39921" x="9855200" y="4818063"/>
          <p14:tracePt t="39934" x="9880600" y="4827588"/>
          <p14:tracePt t="39952" x="9906000" y="4827588"/>
          <p14:tracePt t="39955" x="9915525" y="4835525"/>
          <p14:tracePt t="39966" x="9931400" y="4835525"/>
          <p14:tracePt t="39983" x="9956800" y="4835525"/>
          <p14:tracePt t="39986" x="9966325" y="4843463"/>
          <p14:tracePt t="40001" x="9983788" y="4852988"/>
          <p14:tracePt t="40017" x="10009188" y="4852988"/>
          <p14:tracePt t="40033" x="10025063" y="4852988"/>
          <p14:tracePt t="40050" x="10059988" y="4852988"/>
          <p14:tracePt t="40068" x="10093325" y="4852988"/>
          <p14:tracePt t="40071" x="10101263" y="4852988"/>
          <p14:tracePt t="40086" x="10136188" y="4852988"/>
          <p14:tracePt t="40089" x="10153650" y="4852988"/>
          <p14:tracePt t="40100" x="10169525" y="4852988"/>
          <p14:tracePt t="40104" x="10179050" y="4852988"/>
          <p14:tracePt t="40117" x="10186988" y="4852988"/>
          <p14:tracePt t="40120" x="10194925" y="4852988"/>
          <p14:tracePt t="40132" x="10212388" y="4852988"/>
          <p14:tracePt t="40134" x="10220325" y="4852988"/>
          <p14:tracePt t="40151" x="10245725" y="4868863"/>
          <p14:tracePt t="40166" x="10271125" y="4868863"/>
          <p14:tracePt t="40183" x="10313988" y="4868863"/>
          <p14:tracePt t="40200" x="10331450" y="4868863"/>
          <p14:tracePt t="40217" x="10356850" y="4868863"/>
          <p14:tracePt t="40234" x="10374313" y="4868863"/>
          <p14:tracePt t="40238" x="10390188" y="4868863"/>
          <p14:tracePt t="40250" x="10399713" y="4868863"/>
          <p14:tracePt t="40267" x="10415588" y="4868863"/>
          <p14:tracePt t="40270" x="10425113" y="4868863"/>
          <p14:tracePt t="40285" x="10450513" y="4868863"/>
          <p14:tracePt t="40301" x="10458450" y="4868863"/>
          <p14:tracePt t="40317" x="10475913" y="4868863"/>
          <p14:tracePt t="40335" x="10493375" y="4868863"/>
          <p14:tracePt t="40352" x="10518775" y="4860925"/>
          <p14:tracePt t="40356" x="10518775" y="4852988"/>
          <p14:tracePt t="40368" x="10534650" y="4843463"/>
          <p14:tracePt t="40384" x="10560050" y="4818063"/>
          <p14:tracePt t="40389" x="10577513" y="4802188"/>
          <p14:tracePt t="40391" x="10594975" y="4792663"/>
          <p14:tracePt t="40401" x="10620375" y="4775200"/>
          <p14:tracePt t="40416" x="10637838" y="4767263"/>
          <p14:tracePt t="40433" x="10663238" y="4749800"/>
          <p14:tracePt t="40450" x="10671175" y="4741863"/>
          <p14:tracePt t="40489" x="10696575" y="4733925"/>
          <p14:tracePt t="40503" x="10721975" y="4708525"/>
          <p14:tracePt t="40513" x="10729913" y="4699000"/>
          <p14:tracePt t="40520" x="10739438" y="4683125"/>
          <p14:tracePt t="40533" x="10756900" y="4657725"/>
          <p14:tracePt t="40536" x="10764838" y="4648200"/>
          <p14:tracePt t="40558" x="10772775" y="4640263"/>
          <p14:tracePt t="40578" x="10772775" y="4630738"/>
          <p14:tracePt t="40588" x="10772775" y="4622800"/>
          <p14:tracePt t="40600" x="10790238" y="4614863"/>
          <p14:tracePt t="40617" x="10790238" y="4597400"/>
          <p14:tracePt t="40621" x="10790238" y="4579938"/>
          <p14:tracePt t="40633" x="10790238" y="4564063"/>
          <p14:tracePt t="40650" x="10790238" y="4529138"/>
          <p14:tracePt t="40666" x="10790238" y="4513263"/>
          <p14:tracePt t="40670" x="10790238" y="4503738"/>
          <p14:tracePt t="40683" x="10790238" y="4486275"/>
          <p14:tracePt t="40700" x="10782300" y="4470400"/>
          <p14:tracePt t="40728" x="10782300" y="4452938"/>
          <p14:tracePt t="40736" x="10772775" y="4445000"/>
          <p14:tracePt t="40739" x="10772775" y="4435475"/>
          <p14:tracePt t="40743" x="10764838" y="4427538"/>
          <p14:tracePt t="40749" x="10747375" y="4419600"/>
          <p14:tracePt t="40766" x="10739438" y="4402138"/>
          <p14:tracePt t="40783" x="10729913" y="4394200"/>
          <p14:tracePt t="40800" x="10714038" y="4376738"/>
          <p14:tracePt t="40817" x="10704513" y="4376738"/>
          <p14:tracePt t="40834" x="10671175" y="4341813"/>
          <p14:tracePt t="40838" x="10663238" y="4341813"/>
          <p14:tracePt t="40841" x="10645775" y="4341813"/>
          <p14:tracePt t="40849" x="10637838" y="4316413"/>
          <p14:tracePt t="40866" x="10594975" y="4300538"/>
          <p14:tracePt t="40883" x="10569575" y="4283075"/>
          <p14:tracePt t="40886" x="10552113" y="4275138"/>
          <p14:tracePt t="40900" x="10526713" y="4249738"/>
          <p14:tracePt t="40916" x="10509250" y="4232275"/>
          <p14:tracePt t="40920" x="10501313" y="4232275"/>
          <p14:tracePt t="40935" x="10475913" y="4224338"/>
          <p14:tracePt t="40951" x="10442575" y="4214813"/>
          <p14:tracePt t="40967" x="10399713" y="4206875"/>
          <p14:tracePt t="40983" x="10364788" y="4197350"/>
          <p14:tracePt t="41001" x="10306050" y="4181475"/>
          <p14:tracePt t="41018" x="10288588" y="4181475"/>
          <p14:tracePt t="41034" x="10280650" y="4171950"/>
          <p14:tracePt t="41051" x="10255250" y="4171950"/>
          <p14:tracePt t="41055" x="10245725" y="4171950"/>
          <p14:tracePt t="41058" x="10237788" y="4171950"/>
          <p14:tracePt t="41060" x="10220325" y="4171950"/>
          <p14:tracePt t="41065" x="10212388" y="4171950"/>
          <p14:tracePt t="41082" x="10136188" y="4164013"/>
          <p14:tracePt t="41085" x="10126663" y="4164013"/>
          <p14:tracePt t="41100" x="10093325" y="4164013"/>
          <p14:tracePt t="41104" x="10085388" y="4164013"/>
          <p14:tracePt t="41116" x="10075863" y="4164013"/>
          <p14:tracePt t="41133" x="10042525" y="4171950"/>
          <p14:tracePt t="41149" x="10017125" y="4171950"/>
          <p14:tracePt t="41166" x="9991725" y="4189413"/>
          <p14:tracePt t="41183" x="9948863" y="4206875"/>
          <p14:tracePt t="41200" x="9931400" y="4232275"/>
          <p14:tracePt t="41217" x="9906000" y="4249738"/>
          <p14:tracePt t="41235" x="9890125" y="4283075"/>
          <p14:tracePt t="41250" x="9880600" y="4300538"/>
          <p14:tracePt t="41254" x="9872663" y="4300538"/>
          <p14:tracePt t="41267" x="9864725" y="4316413"/>
          <p14:tracePt t="41271" x="9855200" y="4325938"/>
          <p14:tracePt t="41282" x="9855200" y="4333875"/>
          <p14:tracePt t="41299" x="9855200" y="4341813"/>
          <p14:tracePt t="41316" x="9855200" y="4351338"/>
          <p14:tracePt t="41332" x="9839325" y="4359275"/>
          <p14:tracePt t="41351" x="9839325" y="4376738"/>
          <p14:tracePt t="41367" x="9839325" y="4394200"/>
          <p14:tracePt t="41384" x="9829800" y="4419600"/>
          <p14:tracePt t="41401" x="9804400" y="4460875"/>
          <p14:tracePt t="41416" x="9786938" y="4513263"/>
          <p14:tracePt t="41439" x="9786938" y="4564063"/>
          <p14:tracePt t="41445" x="9786938" y="4572000"/>
          <p14:tracePt t="41455" x="9786938" y="4597400"/>
          <p14:tracePt t="41466" x="9786938" y="4622800"/>
          <p14:tracePt t="41470" x="9786938" y="4630738"/>
          <p14:tracePt t="41473" x="9786938" y="4648200"/>
          <p14:tracePt t="41482" x="9796463" y="4657725"/>
          <p14:tracePt t="41486" x="9796463" y="4673600"/>
          <p14:tracePt t="41499" x="9804400" y="4708525"/>
          <p14:tracePt t="41516" x="9812338" y="4724400"/>
          <p14:tracePt t="41533" x="9812338" y="4749800"/>
          <p14:tracePt t="41536" x="9812338" y="4767263"/>
          <p14:tracePt t="41539" x="9812338" y="4784725"/>
          <p14:tracePt t="41549" x="9812338" y="4792663"/>
          <p14:tracePt t="41551" x="9821863" y="4802188"/>
          <p14:tracePt t="41566" x="9829800" y="4810125"/>
          <p14:tracePt t="41600" x="9839325" y="4818063"/>
          <p14:tracePt t="41605" x="9839325" y="4827588"/>
          <p14:tracePt t="41607" x="9847263" y="4835525"/>
          <p14:tracePt t="41617" x="9880600" y="4878388"/>
          <p14:tracePt t="41621" x="9890125" y="4886325"/>
          <p14:tracePt t="41632" x="9923463" y="4911725"/>
          <p14:tracePt t="41649" x="9966325" y="4929188"/>
          <p14:tracePt t="41665" x="9991725" y="4954588"/>
          <p14:tracePt t="41682" x="10009188" y="4962525"/>
          <p14:tracePt t="41699" x="10034588" y="4972050"/>
          <p14:tracePt t="41702" x="10042525" y="4972050"/>
          <p14:tracePt t="41715" x="10085388" y="4979988"/>
          <p14:tracePt t="41732" x="10110788" y="4987925"/>
          <p14:tracePt t="41748" x="10144125" y="4987925"/>
          <p14:tracePt t="41770" x="10179050" y="4997450"/>
          <p14:tracePt t="41784" x="10194925" y="4997450"/>
          <p14:tracePt t="41788" x="10204450" y="4997450"/>
          <p14:tracePt t="41804" x="10212388" y="4997450"/>
          <p14:tracePt t="41816" x="10220325" y="4997450"/>
          <p14:tracePt t="41833" x="10237788" y="4997450"/>
          <p14:tracePt t="41849" x="10255250" y="4997450"/>
          <p14:tracePt t="41868" x="10271125" y="4997450"/>
          <p14:tracePt t="41872" x="10280650" y="4997450"/>
          <p14:tracePt t="41875" x="10288588" y="4997450"/>
          <p14:tracePt t="41883" x="10298113" y="4997450"/>
          <p14:tracePt t="41905" x="10306050" y="4997450"/>
          <p14:tracePt t="41917" x="10323513" y="4979988"/>
          <p14:tracePt t="41921" x="10339388" y="4972050"/>
          <p14:tracePt t="41933" x="10364788" y="4946650"/>
          <p14:tracePt t="41936" x="10382250" y="4937125"/>
          <p14:tracePt t="41949" x="10399713" y="4929188"/>
          <p14:tracePt t="41951" x="10425113" y="4919663"/>
          <p14:tracePt t="41967" x="10467975" y="4886325"/>
          <p14:tracePt t="41983" x="10518775" y="4860925"/>
          <p14:tracePt t="41999" x="10577513" y="4818063"/>
          <p14:tracePt t="42015" x="10612438" y="4784725"/>
          <p14:tracePt t="42032" x="10620375" y="4784725"/>
          <p14:tracePt t="42035" x="10628313" y="4784725"/>
          <p14:tracePt t="42049" x="10637838" y="4775200"/>
          <p14:tracePt t="42052" x="10653713" y="4767263"/>
          <p14:tracePt t="42055" x="10653713" y="4759325"/>
          <p14:tracePt t="42065" x="10679113" y="4749800"/>
          <p14:tracePt t="42068" x="10696575" y="4733925"/>
          <p14:tracePt t="42082" x="10721975" y="4708525"/>
          <p14:tracePt t="42099" x="10747375" y="4691063"/>
          <p14:tracePt t="42115" x="10756900" y="4673600"/>
          <p14:tracePt t="42132" x="10764838" y="4673600"/>
          <p14:tracePt t="42148" x="10772775" y="4657725"/>
          <p14:tracePt t="42165" x="10782300" y="4648200"/>
          <p14:tracePt t="42182" x="10790238" y="4630738"/>
          <p14:tracePt t="42199" x="10807700" y="4605338"/>
          <p14:tracePt t="42216" x="10807700" y="4589463"/>
          <p14:tracePt t="42220" x="10807700" y="4579938"/>
          <p14:tracePt t="42233" x="10815638" y="4564063"/>
          <p14:tracePt t="42249" x="10815638" y="4554538"/>
          <p14:tracePt t="42253" x="10815638" y="4538663"/>
          <p14:tracePt t="42266" x="10815638" y="4521200"/>
          <p14:tracePt t="42283" x="10815638" y="4513263"/>
          <p14:tracePt t="42299" x="10815638" y="4486275"/>
          <p14:tracePt t="42317" x="10815638" y="4460875"/>
          <p14:tracePt t="42333" x="10807700" y="4445000"/>
          <p14:tracePt t="42350" x="10807700" y="4419600"/>
          <p14:tracePt t="42355" x="10807700" y="4410075"/>
          <p14:tracePt t="42364" x="10807700" y="4384675"/>
          <p14:tracePt t="42382" x="10807700" y="4376738"/>
          <p14:tracePt t="42398" x="10798175" y="4359275"/>
          <p14:tracePt t="42415" x="10782300" y="4341813"/>
          <p14:tracePt t="42432" x="10782300" y="4325938"/>
          <p14:tracePt t="42436" x="10772775" y="4316413"/>
          <p14:tracePt t="42449" x="10764838" y="4316413"/>
          <p14:tracePt t="42453" x="10756900" y="4316413"/>
          <p14:tracePt t="42465" x="10756900" y="4308475"/>
          <p14:tracePt t="42468" x="10739438" y="4291013"/>
          <p14:tracePt t="42483" x="10721975" y="4275138"/>
          <p14:tracePt t="42498" x="10704513" y="4265613"/>
          <p14:tracePt t="42515" x="10696575" y="4249738"/>
          <p14:tracePt t="42518" x="10688638" y="4249738"/>
          <p14:tracePt t="42533" x="10671175" y="4240213"/>
          <p14:tracePt t="42548" x="10653713" y="4224338"/>
          <p14:tracePt t="42565" x="10637838" y="4206875"/>
          <p14:tracePt t="42582" x="10612438" y="4197350"/>
          <p14:tracePt t="42585" x="10602913" y="4197350"/>
          <p14:tracePt t="42599" x="10577513" y="4189413"/>
          <p14:tracePt t="42602" x="10569575" y="4189413"/>
          <p14:tracePt t="42615" x="10544175" y="4171950"/>
          <p14:tracePt t="42631" x="10509250" y="4164013"/>
          <p14:tracePt t="42648" x="10483850" y="4156075"/>
          <p14:tracePt t="42651" x="10467975" y="4156075"/>
          <p14:tracePt t="42665" x="10442575" y="4156075"/>
          <p14:tracePt t="42681" x="10415588" y="4138613"/>
          <p14:tracePt t="42698" x="10382250" y="4130675"/>
          <p14:tracePt t="42716" x="10331450" y="4130675"/>
          <p14:tracePt t="42733" x="10298113" y="4121150"/>
          <p14:tracePt t="42749" x="10255250" y="4113213"/>
          <p14:tracePt t="42766" x="10245725" y="4113213"/>
          <p14:tracePt t="42782" x="10229850" y="4113213"/>
          <p14:tracePt t="42798" x="10194925" y="4113213"/>
          <p14:tracePt t="42815" x="10161588" y="4113213"/>
          <p14:tracePt t="42819" x="10153650" y="4113213"/>
          <p14:tracePt t="42821" x="10144125" y="4113213"/>
          <p14:tracePt t="42822" x="10136188" y="4113213"/>
          <p14:tracePt t="42832" x="10101263" y="4113213"/>
          <p14:tracePt t="42848" x="10067925" y="4121150"/>
          <p14:tracePt t="42865" x="10050463" y="4121150"/>
          <p14:tracePt t="42882" x="10025063" y="4130675"/>
          <p14:tracePt t="42899" x="10017125" y="4138613"/>
          <p14:tracePt t="42916" x="10017125" y="4146550"/>
          <p14:tracePt t="42933" x="9999663" y="4146550"/>
          <p14:tracePt t="42948" x="9991725" y="4146550"/>
          <p14:tracePt t="42965" x="9966325" y="4164013"/>
          <p14:tracePt t="42983" x="9940925" y="4171950"/>
          <p14:tracePt t="42986" x="9931400" y="4181475"/>
          <p14:tracePt t="42998" x="9931400" y="4189413"/>
          <p14:tracePt t="43015" x="9915525" y="4189413"/>
          <p14:tracePt t="43031" x="9906000" y="4197350"/>
          <p14:tracePt t="43048" x="9898063" y="4214813"/>
          <p14:tracePt t="43065" x="9890125" y="4214813"/>
          <p14:tracePt t="43069" x="9880600" y="4214813"/>
          <p14:tracePt t="43082" x="9880600" y="4224338"/>
          <p14:tracePt t="43099" x="9855200" y="4240213"/>
          <p14:tracePt t="43116" x="9839325" y="4265613"/>
          <p14:tracePt t="43135" x="9821863" y="4283075"/>
          <p14:tracePt t="43149" x="9812338" y="4300538"/>
          <p14:tracePt t="43166" x="9804400" y="4308475"/>
          <p14:tracePt t="43186" x="9804400" y="4316413"/>
          <p14:tracePt t="43200" x="9796463" y="4316413"/>
          <p14:tracePt t="43218" x="9796463" y="4351338"/>
          <p14:tracePt t="43222" x="9786938" y="4359275"/>
          <p14:tracePt t="43232" x="9786938" y="4368800"/>
          <p14:tracePt t="43236" x="9786938" y="4376738"/>
          <p14:tracePt t="43238" x="9786938" y="4394200"/>
          <p14:tracePt t="43248" x="9779000" y="4394200"/>
          <p14:tracePt t="43265" x="9779000" y="4419600"/>
          <p14:tracePt t="43268" x="9779000" y="4427538"/>
          <p14:tracePt t="43281" x="9779000" y="4445000"/>
          <p14:tracePt t="43284" x="9779000" y="4452938"/>
          <p14:tracePt t="43300" x="9761538" y="4478338"/>
          <p14:tracePt t="43315" x="9761538" y="4495800"/>
          <p14:tracePt t="43332" x="9761538" y="4554538"/>
          <p14:tracePt t="43349" x="9761538" y="4589463"/>
          <p14:tracePt t="43365" x="9761538" y="4622800"/>
          <p14:tracePt t="43381" x="9761538" y="4648200"/>
          <p14:tracePt t="43398" x="9771063" y="4665663"/>
          <p14:tracePt t="43415" x="9779000" y="4683125"/>
          <p14:tracePt t="43417" x="9786938" y="4691063"/>
          <p14:tracePt t="43431" x="9786938" y="4708525"/>
          <p14:tracePt t="43434" x="9796463" y="4724400"/>
          <p14:tracePt t="43436" x="9804400" y="4724400"/>
          <p14:tracePt t="43448" x="9804400" y="4741863"/>
          <p14:tracePt t="43464" x="9821863" y="4749800"/>
          <p14:tracePt t="43481" x="9829800" y="4767263"/>
          <p14:tracePt t="43484" x="9829800" y="4775200"/>
          <p14:tracePt t="43486" x="9829800" y="4784725"/>
          <p14:tracePt t="43498" x="9839325" y="4792663"/>
          <p14:tracePt t="43514" x="9847263" y="4802188"/>
          <p14:tracePt t="43531" x="9872663" y="4835525"/>
          <p14:tracePt t="43548" x="9880600" y="4852988"/>
          <p14:tracePt t="43565" x="9906000" y="4860925"/>
          <p14:tracePt t="43582" x="9923463" y="4868863"/>
          <p14:tracePt t="43598" x="9931400" y="4878388"/>
          <p14:tracePt t="43602" x="9940925" y="4878388"/>
          <p14:tracePt t="43616" x="9948863" y="4886325"/>
          <p14:tracePt t="43632" x="9956800" y="4894263"/>
          <p14:tracePt t="43648" x="9966325" y="4894263"/>
          <p14:tracePt t="43652" x="9966325" y="4903788"/>
          <p14:tracePt t="43654" x="9974263" y="4903788"/>
          <p14:tracePt t="43664" x="9991725" y="4911725"/>
          <p14:tracePt t="43668" x="9999663" y="4911725"/>
          <p14:tracePt t="43681" x="9999663" y="4919663"/>
          <p14:tracePt t="43698" x="10017125" y="4929188"/>
          <p14:tracePt t="43715" x="10025063" y="4929188"/>
          <p14:tracePt t="43731" x="10050463" y="4937125"/>
          <p14:tracePt t="43734" x="10067925" y="4946650"/>
          <p14:tracePt t="43749" x="10126663" y="4954588"/>
          <p14:tracePt t="43752" x="10144125" y="4954588"/>
          <p14:tracePt t="43765" x="10169525" y="4962525"/>
          <p14:tracePt t="43781" x="10179050" y="4962525"/>
          <p14:tracePt t="43805" x="10194925" y="4962525"/>
          <p14:tracePt t="43860" x="10212388" y="4962525"/>
          <p14:tracePt t="43869" x="10220325" y="4962525"/>
          <p14:tracePt t="43876" x="10229850" y="4962525"/>
          <p14:tracePt t="43900" x="10255250" y="4962525"/>
          <p14:tracePt t="43916" x="10271125" y="4962525"/>
          <p14:tracePt t="43940" x="10288588" y="4962525"/>
          <p14:tracePt t="43951" x="10298113" y="4962525"/>
          <p14:tracePt t="43966" x="10306050" y="4962525"/>
          <p14:tracePt t="43982" x="10323513" y="4962525"/>
          <p14:tracePt t="43986" x="10331450" y="4954588"/>
          <p14:tracePt t="43998" x="10339388" y="4946650"/>
          <p14:tracePt t="44030" x="10348913" y="4937125"/>
          <p14:tracePt t="44039" x="10356850" y="4929188"/>
          <p14:tracePt t="44050" x="10374313" y="4919663"/>
          <p14:tracePt t="44054" x="10382250" y="4919663"/>
          <p14:tracePt t="44058" x="10382250" y="4911725"/>
          <p14:tracePt t="44066" x="10390188" y="4903788"/>
          <p14:tracePt t="44081" x="10407650" y="4894263"/>
          <p14:tracePt t="44084" x="10415588" y="4894263"/>
          <p14:tracePt t="44098" x="10433050" y="4886325"/>
          <p14:tracePt t="44114" x="10475913" y="4852988"/>
          <p14:tracePt t="44131" x="10501313" y="4827588"/>
          <p14:tracePt t="44148" x="10509250" y="4818063"/>
          <p14:tracePt t="44165" x="10544175" y="4802188"/>
          <p14:tracePt t="44182" x="10552113" y="4802188"/>
          <p14:tracePt t="44186" x="10560050" y="4792663"/>
          <p14:tracePt t="44189" x="10569575" y="4784725"/>
          <p14:tracePt t="44201" x="10577513" y="4784725"/>
          <p14:tracePt t="44214" x="10585450" y="4775200"/>
          <p14:tracePt t="44252" x="10594975" y="4767263"/>
          <p14:tracePt t="44271" x="10602913" y="4759325"/>
          <p14:tracePt t="44279" x="10602913" y="4749800"/>
          <p14:tracePt t="44296" x="10620375" y="4741863"/>
          <p14:tracePt t="44305" x="10628313" y="4733925"/>
          <p14:tracePt t="44316" x="10637838" y="4708525"/>
          <p14:tracePt t="44332" x="10637838" y="4699000"/>
          <p14:tracePt t="44336" x="10637838" y="4691063"/>
          <p14:tracePt t="44348" x="10645775" y="4683125"/>
          <p14:tracePt t="44364" x="10645775" y="4665663"/>
          <p14:tracePt t="44380" x="10645775" y="4648200"/>
          <p14:tracePt t="44397" x="10645775" y="4630738"/>
          <p14:tracePt t="44414" x="10645775" y="4622800"/>
          <p14:tracePt t="44431" x="10645775" y="4605338"/>
          <p14:tracePt t="44434" x="10628313" y="4589463"/>
          <p14:tracePt t="44448" x="10628313" y="4579938"/>
          <p14:tracePt t="44465" x="10612438" y="4564063"/>
          <p14:tracePt t="44468" x="10612438" y="4554538"/>
          <p14:tracePt t="44471" x="10612438" y="4546600"/>
          <p14:tracePt t="44480" x="10602913" y="4538663"/>
          <p14:tracePt t="44498" x="10585450" y="4513263"/>
          <p14:tracePt t="44514" x="10569575" y="4486275"/>
          <p14:tracePt t="44531" x="10552113" y="4460875"/>
          <p14:tracePt t="44549" x="10544175" y="4460875"/>
          <p14:tracePt t="44552" x="10534650" y="4445000"/>
          <p14:tracePt t="44565" x="10518775" y="4435475"/>
          <p14:tracePt t="44581" x="10501313" y="4419600"/>
          <p14:tracePt t="44597" x="10475913" y="4402138"/>
          <p14:tracePt t="44614" x="10467975" y="4402138"/>
          <p14:tracePt t="44631" x="10450513" y="4394200"/>
          <p14:tracePt t="44634" x="10442575" y="4394200"/>
          <p14:tracePt t="44647" x="10433050" y="4394200"/>
          <p14:tracePt t="44648" x="10415588" y="4394200"/>
          <p14:tracePt t="44664" x="10382250" y="4376738"/>
          <p14:tracePt t="44681" x="10374313" y="4376738"/>
          <p14:tracePt t="44684" x="10364788" y="4376738"/>
          <p14:tracePt t="44686" x="10356850" y="4376738"/>
          <p14:tracePt t="44697" x="10348913" y="4376738"/>
          <p14:tracePt t="44700" x="10339388" y="4376738"/>
          <p14:tracePt t="44714" x="10331450" y="4359275"/>
          <p14:tracePt t="44730" x="10298113" y="4359275"/>
          <p14:tracePt t="44747" x="10255250" y="4351338"/>
          <p14:tracePt t="44765" x="10186988" y="4351338"/>
          <p14:tracePt t="44781" x="10126663" y="4351338"/>
          <p14:tracePt t="44798" x="10034588" y="4351338"/>
          <p14:tracePt t="44802" x="10009188" y="4351338"/>
          <p14:tracePt t="44805" x="9991725" y="4351338"/>
          <p14:tracePt t="44813" x="9956800" y="4351338"/>
          <p14:tracePt t="44830" x="9898063" y="4368800"/>
          <p14:tracePt t="44833" x="9890125" y="4368800"/>
          <p14:tracePt t="44847" x="9864725" y="4368800"/>
          <p14:tracePt t="44850" x="9855200" y="4376738"/>
          <p14:tracePt t="44863" x="9829800" y="4384675"/>
          <p14:tracePt t="44880" x="9804400" y="4394200"/>
          <p14:tracePt t="44897" x="9779000" y="4402138"/>
          <p14:tracePt t="44900" x="9761538" y="4402138"/>
          <p14:tracePt t="44913" x="9736138" y="4410075"/>
          <p14:tracePt t="44916" x="9728200" y="4410075"/>
          <p14:tracePt t="44930" x="9642475" y="4460875"/>
          <p14:tracePt t="44947" x="9558338" y="4513263"/>
          <p14:tracePt t="44948" x="9523413" y="4529138"/>
          <p14:tracePt t="44952" x="9490075" y="4554538"/>
          <p14:tracePt t="44954" x="9456738" y="4572000"/>
          <p14:tracePt t="44963" x="9353550" y="4622800"/>
          <p14:tracePt t="44965" x="9320213" y="4648200"/>
          <p14:tracePt t="44980" x="9150350" y="4767263"/>
          <p14:tracePt t="44997" x="9013825" y="4852988"/>
          <p14:tracePt t="45013" x="8947150" y="4894263"/>
          <p14:tracePt t="45031" x="8894763" y="4919663"/>
          <p14:tracePt t="45034" x="8886825" y="4929188"/>
          <p14:tracePt t="45036" x="8878888" y="4937125"/>
          <p14:tracePt t="45047" x="8869363" y="4937125"/>
          <p14:tracePt t="45050" x="8869363" y="4946650"/>
          <p14:tracePt t="45064" x="8869363" y="4954588"/>
          <p14:tracePt t="45080" x="8869363" y="4962525"/>
          <p14:tracePt t="45097" x="8861425" y="4987925"/>
          <p14:tracePt t="45100" x="8853488" y="4987925"/>
          <p14:tracePt t="45115" x="8843963" y="5005388"/>
          <p14:tracePt t="45131" x="8836025" y="5005388"/>
          <p14:tracePt t="45148" x="8828088" y="5022850"/>
          <p14:tracePt t="45152" x="8818563" y="5022850"/>
          <p14:tracePt t="45471" x="8818563" y="5013325"/>
          <p14:tracePt t="45502" x="8818563" y="4997450"/>
          <p14:tracePt t="45506" x="8818563" y="4987925"/>
          <p14:tracePt t="45513" x="8828088" y="4987925"/>
          <p14:tracePt t="45520" x="8828088" y="4979988"/>
          <p14:tracePt t="45532" x="8843963" y="4954588"/>
          <p14:tracePt t="45547" x="8853488" y="4946650"/>
          <p14:tracePt t="45568" x="8861425" y="4937125"/>
          <p14:tracePt t="45580" x="8869363" y="4919663"/>
          <p14:tracePt t="45609" x="8886825" y="4919663"/>
          <p14:tracePt t="45626" x="8886825" y="4903788"/>
          <p14:tracePt t="45642" x="8886825" y="4894263"/>
          <p14:tracePt t="45648" x="8886825" y="4886325"/>
          <p14:tracePt t="45673" x="8894763" y="4868863"/>
          <p14:tracePt t="45717" x="8894763" y="4860925"/>
          <p14:tracePt t="45730" x="8904288" y="4843463"/>
          <p14:tracePt t="45740" x="8912225" y="4843463"/>
          <p14:tracePt t="45747" x="8912225" y="4835525"/>
          <p14:tracePt t="45763" x="8921750" y="4818063"/>
          <p14:tracePt t="45781" x="8921750" y="4802188"/>
          <p14:tracePt t="45801" x="8921750" y="4792663"/>
          <p14:tracePt t="45813" x="8929688" y="4784725"/>
          <p14:tracePt t="45830" x="8929688" y="4775200"/>
          <p14:tracePt t="45847" x="8937625" y="4759325"/>
          <p14:tracePt t="45864" x="8947150" y="4741863"/>
          <p14:tracePt t="45882" x="8963025" y="4708525"/>
          <p14:tracePt t="45901" x="8980488" y="4683125"/>
          <p14:tracePt t="45914" x="8980488" y="4665663"/>
          <p14:tracePt t="45935" x="8980488" y="4648200"/>
          <p14:tracePt t="45947" x="8980488" y="4640263"/>
          <p14:tracePt t="45964" x="8980488" y="4630738"/>
          <p14:tracePt t="45968" x="8980488" y="4622800"/>
          <p14:tracePt t="45980" x="8980488" y="4614863"/>
          <p14:tracePt t="46015" x="8980488" y="4597400"/>
          <p14:tracePt t="46029" x="8980488" y="4589463"/>
          <p14:tracePt t="46046" x="8980488" y="4579938"/>
          <p14:tracePt t="46063" x="8980488" y="4572000"/>
          <p14:tracePt t="46071" x="8980488" y="4564063"/>
          <p14:tracePt t="46080" x="8980488" y="4554538"/>
          <p14:tracePt t="46097" x="8980488" y="4538663"/>
          <p14:tracePt t="46160" x="8980488" y="4521200"/>
          <p14:tracePt t="46180" x="8980488" y="4513263"/>
          <p14:tracePt t="46194" x="8980488" y="4503738"/>
          <p14:tracePt t="46219" x="8980488" y="4495800"/>
          <p14:tracePt t="46245" x="8972550" y="4486275"/>
          <p14:tracePt t="46262" x="8972550" y="4478338"/>
          <p14:tracePt t="46300" x="8963025" y="4470400"/>
          <p14:tracePt t="46362" x="8947150" y="4452938"/>
          <p14:tracePt t="46415" x="8947150" y="4445000"/>
          <p14:tracePt t="46422" x="8947150" y="4435475"/>
          <p14:tracePt t="46433" x="8937625" y="4435475"/>
          <p14:tracePt t="46452" x="8929688" y="4427538"/>
          <p14:tracePt t="46465" x="8929688" y="4419600"/>
          <p14:tracePt t="46481" x="8929688" y="4410075"/>
          <p14:tracePt t="46497" x="8921750" y="4402138"/>
          <p14:tracePt t="46513" x="8904288" y="4376738"/>
          <p14:tracePt t="46529" x="8886825" y="4351338"/>
          <p14:tracePt t="46571" x="8878888" y="4341813"/>
          <p14:tracePt t="46594" x="8869363" y="4333875"/>
          <p14:tracePt t="46601" x="8869363" y="4325938"/>
          <p14:tracePt t="46615" x="8861425" y="4325938"/>
          <p14:tracePt t="46620" x="8853488" y="4325938"/>
          <p14:tracePt t="46651" x="8853488" y="4316413"/>
          <p14:tracePt t="46657" x="8843963" y="4308475"/>
          <p14:tracePt t="46668" x="8836025" y="4300538"/>
          <p14:tracePt t="46681" x="8828088" y="4300538"/>
          <p14:tracePt t="46696" x="8818563" y="4300538"/>
          <p14:tracePt t="46700" x="8810625" y="4300538"/>
          <p14:tracePt t="46713" x="8810625" y="4291013"/>
          <p14:tracePt t="46716" x="8802688" y="4283075"/>
          <p14:tracePt t="46729" x="8793163" y="4283075"/>
          <p14:tracePt t="46746" x="8777288" y="4275138"/>
          <p14:tracePt t="46763" x="8759825" y="4257675"/>
          <p14:tracePt t="46779" x="8750300" y="4257675"/>
          <p14:tracePt t="46796" x="8742363" y="4249738"/>
          <p14:tracePt t="46813" x="8724900" y="4232275"/>
          <p14:tracePt t="46830" x="8709025" y="4232275"/>
          <p14:tracePt t="46834" x="8709025" y="4224338"/>
          <p14:tracePt t="46846" x="8699500" y="4214813"/>
          <p14:tracePt t="46850" x="8691563" y="4214813"/>
          <p14:tracePt t="46862" x="8674100" y="4206875"/>
          <p14:tracePt t="46879" x="8658225" y="4197350"/>
          <p14:tracePt t="46896" x="8648700" y="4197350"/>
          <p14:tracePt t="46900" x="8640763" y="4197350"/>
          <p14:tracePt t="46913" x="8632825" y="4181475"/>
          <p14:tracePt t="46930" x="8623300" y="4181475"/>
          <p14:tracePt t="46947" x="8615363" y="4181475"/>
          <p14:tracePt t="46964" x="8605838" y="4181475"/>
          <p14:tracePt t="46980" x="8597900" y="4181475"/>
          <p14:tracePt t="46984" x="8589963" y="4181475"/>
          <p14:tracePt t="46996" x="8580438" y="4181475"/>
          <p14:tracePt t="47012" x="8564563" y="4181475"/>
          <p14:tracePt t="47029" x="8547100" y="4171950"/>
          <p14:tracePt t="47050" x="8539163" y="4171950"/>
          <p14:tracePt t="47066" x="8521700" y="4171950"/>
          <p14:tracePt t="47089" x="8504238" y="4171950"/>
          <p14:tracePt t="47097" x="8496300" y="4171950"/>
          <p14:tracePt t="47100" x="8488363" y="4171950"/>
          <p14:tracePt t="47103" x="8478838" y="4171950"/>
          <p14:tracePt t="47112" x="8470900" y="4171950"/>
          <p14:tracePt t="47115" x="8453438" y="4171950"/>
          <p14:tracePt t="47129" x="8410575" y="4171950"/>
          <p14:tracePt t="47132" x="8402638" y="4171950"/>
          <p14:tracePt t="47146" x="8343900" y="4171950"/>
          <p14:tracePt t="47162" x="8301038" y="4171950"/>
          <p14:tracePt t="47179" x="8275638" y="4171950"/>
          <p14:tracePt t="47196" x="8258175" y="4181475"/>
          <p14:tracePt t="47213" x="8250238" y="4189413"/>
          <p14:tracePt t="47229" x="8232775" y="4189413"/>
          <p14:tracePt t="47247" x="8215313" y="4189413"/>
          <p14:tracePt t="47264" x="8207375" y="4189413"/>
          <p14:tracePt t="47268" x="8199438" y="4189413"/>
          <p14:tracePt t="47301" x="8189913" y="4197350"/>
          <p14:tracePt t="47322" x="8181975" y="4206875"/>
          <p14:tracePt t="47347" x="8174038" y="4214813"/>
          <p14:tracePt t="47359" x="8164513" y="4214813"/>
          <p14:tracePt t="47371" x="8156575" y="4224338"/>
          <p14:tracePt t="47387" x="8139113" y="4224338"/>
          <p14:tracePt t="47404" x="8131175" y="4232275"/>
          <p14:tracePt t="47422" x="8121650" y="4232275"/>
          <p14:tracePt t="47434" x="8113713" y="4240213"/>
          <p14:tracePt t="47450" x="8105775" y="4249738"/>
          <p14:tracePt t="47464" x="8096250" y="4257675"/>
          <p14:tracePt t="47479" x="8080375" y="4265613"/>
          <p14:tracePt t="47497" x="8054975" y="4283075"/>
          <p14:tracePt t="47512" x="8045450" y="4283075"/>
          <p14:tracePt t="47529" x="8045450" y="4291013"/>
          <p14:tracePt t="47545" x="8037513" y="4300538"/>
          <p14:tracePt t="47562" x="8029575" y="4300538"/>
          <p14:tracePt t="47579" x="8012113" y="4316413"/>
          <p14:tracePt t="47595" x="8004175" y="4316413"/>
          <p14:tracePt t="47612" x="7994650" y="4333875"/>
          <p14:tracePt t="47629" x="7986713" y="4341813"/>
          <p14:tracePt t="47646" x="7977188" y="4359275"/>
          <p14:tracePt t="47662" x="7961313" y="4376738"/>
          <p14:tracePt t="47666" x="7961313" y="4384675"/>
          <p14:tracePt t="47669" x="7951788" y="4394200"/>
          <p14:tracePt t="47685" x="7943850" y="4402138"/>
          <p14:tracePt t="47695" x="7935913" y="4419600"/>
          <p14:tracePt t="47732" x="7935913" y="4435475"/>
          <p14:tracePt t="47756" x="7935913" y="4452938"/>
          <p14:tracePt t="47769" x="7926388" y="4460875"/>
          <p14:tracePt t="47776" x="7918450" y="4470400"/>
          <p14:tracePt t="47781" x="7918450" y="4478338"/>
          <p14:tracePt t="47797" x="7918450" y="4486275"/>
          <p14:tracePt t="47801" x="7918450" y="4503738"/>
          <p14:tracePt t="47813" x="7918450" y="4513263"/>
          <p14:tracePt t="47816" x="7918450" y="4521200"/>
          <p14:tracePt t="47829" x="7918450" y="4529138"/>
          <p14:tracePt t="47845" x="7918450" y="4538663"/>
          <p14:tracePt t="47862" x="7918450" y="4546600"/>
          <p14:tracePt t="47878" x="7918450" y="4564063"/>
          <p14:tracePt t="47896" x="7918450" y="4579938"/>
          <p14:tracePt t="47913" x="7918450" y="4614863"/>
          <p14:tracePt t="47932" x="7918450" y="4630738"/>
          <p14:tracePt t="47958" x="7918450" y="4640263"/>
          <p14:tracePt t="47969" x="7918450" y="4648200"/>
          <p14:tracePt t="47981" x="7918450" y="4657725"/>
          <p14:tracePt t="48003" x="7918450" y="4665663"/>
          <p14:tracePt t="48019" x="7918450" y="4673600"/>
          <p14:tracePt t="48029" x="7918450" y="4683125"/>
          <p14:tracePt t="48032" x="7926388" y="4683125"/>
          <p14:tracePt t="48054" x="7926388" y="4691063"/>
          <p14:tracePt t="48076" x="7935913" y="4699000"/>
          <p14:tracePt t="48084" x="7943850" y="4699000"/>
          <p14:tracePt t="48096" x="7943850" y="4708525"/>
          <p14:tracePt t="48113" x="7969250" y="4716463"/>
          <p14:tracePt t="48129" x="7977188" y="4724400"/>
          <p14:tracePt t="48132" x="7994650" y="4741863"/>
          <p14:tracePt t="48146" x="8012113" y="4741863"/>
          <p14:tracePt t="48164" x="8029575" y="4749800"/>
          <p14:tracePt t="48179" x="8045450" y="4767263"/>
          <p14:tracePt t="48196" x="8054975" y="4767263"/>
          <p14:tracePt t="48200" x="8070850" y="4767263"/>
          <p14:tracePt t="48212" x="8080375" y="4767263"/>
          <p14:tracePt t="48216" x="8088313" y="4767263"/>
          <p14:tracePt t="48237" x="8096250" y="4767263"/>
          <p14:tracePt t="48250" x="8105775" y="4767263"/>
          <p14:tracePt t="48266" x="8113713" y="4767263"/>
          <p14:tracePt t="48278" x="8121650" y="4775200"/>
          <p14:tracePt t="48296" x="8139113" y="4784725"/>
          <p14:tracePt t="48299" x="8156575" y="4792663"/>
          <p14:tracePt t="48314" x="8181975" y="4792663"/>
          <p14:tracePt t="48330" x="8199438" y="4792663"/>
          <p14:tracePt t="48345" x="8215313" y="4802188"/>
          <p14:tracePt t="48363" x="8250238" y="4810125"/>
          <p14:tracePt t="48380" x="8266113" y="4818063"/>
          <p14:tracePt t="48396" x="8301038" y="4818063"/>
          <p14:tracePt t="48401" x="8308975" y="4818063"/>
          <p14:tracePt t="48405" x="8318500" y="4818063"/>
          <p14:tracePt t="48413" x="8351838" y="4827588"/>
          <p14:tracePt t="48416" x="8359775" y="4835525"/>
          <p14:tracePt t="48431" x="8385175" y="4835525"/>
          <p14:tracePt t="48436" x="8402638" y="4835525"/>
          <p14:tracePt t="48446" x="8420100" y="4835525"/>
          <p14:tracePt t="48461" x="8428038" y="4835525"/>
          <p14:tracePt t="48478" x="8445500" y="4835525"/>
          <p14:tracePt t="48495" x="8453438" y="4835525"/>
          <p14:tracePt t="48498" x="8462963" y="4835525"/>
          <p14:tracePt t="48513" x="8478838" y="4835525"/>
          <p14:tracePt t="48530" x="8504238" y="4835525"/>
          <p14:tracePt t="48546" x="8513763" y="4835525"/>
          <p14:tracePt t="48563" x="8529638" y="4835525"/>
          <p14:tracePt t="48583" x="8539163" y="4835525"/>
          <p14:tracePt t="48595" x="8547100" y="4835525"/>
          <p14:tracePt t="48612" x="8564563" y="4835525"/>
          <p14:tracePt t="48628" x="8580438" y="4835525"/>
          <p14:tracePt t="48645" x="8605838" y="4835525"/>
          <p14:tracePt t="48678" x="8623300" y="4827588"/>
          <p14:tracePt t="48686" x="8632825" y="4827588"/>
          <p14:tracePt t="48699" x="8648700" y="4818063"/>
          <p14:tracePt t="48713" x="8666163" y="4810125"/>
          <p14:tracePt t="48728" x="8674100" y="4802188"/>
          <p14:tracePt t="48745" x="8699500" y="4784725"/>
          <p14:tracePt t="48763" x="8716963" y="4767263"/>
          <p14:tracePt t="48779" x="8724900" y="4759325"/>
          <p14:tracePt t="48797" x="8734425" y="4749800"/>
          <p14:tracePt t="48800" x="8742363" y="4749800"/>
          <p14:tracePt t="48816" x="8759825" y="4733925"/>
          <p14:tracePt t="48832" x="8759825" y="4724400"/>
          <p14:tracePt t="48850" x="8759825" y="4716463"/>
          <p14:tracePt t="48862" x="8759825" y="4708525"/>
          <p14:tracePt t="48878" x="8767763" y="4691063"/>
          <p14:tracePt t="48894" x="8767763" y="4673600"/>
          <p14:tracePt t="48911" x="8785225" y="4640263"/>
          <p14:tracePt t="48914" x="8785225" y="4630738"/>
          <p14:tracePt t="48929" x="8793163" y="4597400"/>
          <p14:tracePt t="48945" x="8802688" y="4579938"/>
          <p14:tracePt t="48948" x="8802688" y="4564063"/>
          <p14:tracePt t="48961" x="8802688" y="4554538"/>
          <p14:tracePt t="48965" x="8802688" y="4546600"/>
          <p14:tracePt t="48978" x="8802688" y="4538663"/>
          <p14:tracePt t="48995" x="8802688" y="4529138"/>
          <p14:tracePt t="49015" x="8793163" y="4513263"/>
          <p14:tracePt t="49035" x="8793163" y="4503738"/>
          <p14:tracePt t="49045" x="8785225" y="4486275"/>
          <p14:tracePt t="49062" x="8777288" y="4478338"/>
          <p14:tracePt t="49090" x="8777288" y="4470400"/>
          <p14:tracePt t="49116" x="8767763" y="4460875"/>
          <p14:tracePt t="49128" x="8759825" y="4460875"/>
          <p14:tracePt t="49137" x="8750300" y="4452938"/>
          <p14:tracePt t="49151" x="8742363" y="4435475"/>
          <p14:tracePt t="49171" x="8742363" y="4427538"/>
          <p14:tracePt t="49179" x="8724900" y="4419600"/>
          <p14:tracePt t="49195" x="8716963" y="4402138"/>
          <p14:tracePt t="49212" x="8709025" y="4384675"/>
          <p14:tracePt t="49227" x="8699500" y="4376738"/>
          <p14:tracePt t="49244" x="8683625" y="4351338"/>
          <p14:tracePt t="49261" x="8674100" y="4351338"/>
          <p14:tracePt t="49278" x="8666163" y="4341813"/>
          <p14:tracePt t="49295" x="8658225" y="4325938"/>
          <p14:tracePt t="49311" x="8648700" y="4325938"/>
          <p14:tracePt t="49329" x="8632825" y="4325938"/>
          <p14:tracePt t="49345" x="8623300" y="4316413"/>
          <p14:tracePt t="49349" x="8605838" y="4316413"/>
          <p14:tracePt t="49351" x="8605838" y="4308475"/>
          <p14:tracePt t="49361" x="8589963" y="4308475"/>
          <p14:tracePt t="49364" x="8580438" y="4308475"/>
          <p14:tracePt t="49366" x="8572500" y="4308475"/>
          <p14:tracePt t="49378" x="8555038" y="4300538"/>
          <p14:tracePt t="49394" x="8539163" y="4291013"/>
          <p14:tracePt t="49411" x="8521700" y="4283075"/>
          <p14:tracePt t="49428" x="8496300" y="4283075"/>
          <p14:tracePt t="49445" x="8488363" y="4275138"/>
          <p14:tracePt t="49462" x="8470900" y="4275138"/>
          <p14:tracePt t="49479" x="8453438" y="4275138"/>
          <p14:tracePt t="49499" x="8435975" y="4275138"/>
          <p14:tracePt t="49512" x="8420100" y="4275138"/>
          <p14:tracePt t="49529" x="8402638" y="4275138"/>
          <p14:tracePt t="49545" x="8351838" y="4275138"/>
          <p14:tracePt t="49561" x="8308975" y="4275138"/>
          <p14:tracePt t="49563" x="8301038" y="4275138"/>
          <p14:tracePt t="49578" x="8266113" y="4275138"/>
          <p14:tracePt t="49595" x="8240713" y="4275138"/>
          <p14:tracePt t="49611" x="8224838" y="4275138"/>
          <p14:tracePt t="49627" x="8199438" y="4275138"/>
          <p14:tracePt t="49645" x="8181975" y="4275138"/>
          <p14:tracePt t="49648" x="8174038" y="4275138"/>
          <p14:tracePt t="49650" x="8164513" y="4275138"/>
          <p14:tracePt t="49661" x="8147050" y="4275138"/>
          <p14:tracePt t="49685" x="8139113" y="4275138"/>
          <p14:tracePt t="49694" x="8121650" y="4275138"/>
          <p14:tracePt t="49713" x="8105775" y="4275138"/>
          <p14:tracePt t="49732" x="8096250" y="4283075"/>
          <p14:tracePt t="49747" x="8088313" y="4291013"/>
          <p14:tracePt t="49763" x="8070850" y="4300538"/>
          <p14:tracePt t="49778" x="8062913" y="4308475"/>
          <p14:tracePt t="49795" x="8045450" y="4325938"/>
          <p14:tracePt t="49811" x="8037513" y="4333875"/>
          <p14:tracePt t="49828" x="8020050" y="4341813"/>
          <p14:tracePt t="49844" x="8012113" y="4359275"/>
          <p14:tracePt t="49848" x="8004175" y="4368800"/>
          <p14:tracePt t="49850" x="7994650" y="4376738"/>
          <p14:tracePt t="49860" x="7994650" y="4384675"/>
          <p14:tracePt t="49878" x="7994650" y="4402138"/>
          <p14:tracePt t="49894" x="7986713" y="4427538"/>
          <p14:tracePt t="49911" x="7986713" y="4445000"/>
          <p14:tracePt t="49914" x="7986713" y="4460875"/>
          <p14:tracePt t="49929" x="7977188" y="4478338"/>
          <p14:tracePt t="49946" x="7977188" y="4503738"/>
          <p14:tracePt t="49950" x="7969250" y="4513263"/>
          <p14:tracePt t="49954" x="7969250" y="4521200"/>
          <p14:tracePt t="49960" x="7969250" y="4529138"/>
          <p14:tracePt t="49978" x="7969250" y="4554538"/>
          <p14:tracePt t="49995" x="7961313" y="4589463"/>
          <p14:tracePt t="50011" x="7961313" y="4605338"/>
          <p14:tracePt t="50028" x="7961313" y="4630738"/>
          <p14:tracePt t="50044" x="7961313" y="4640263"/>
          <p14:tracePt t="50048" x="7961313" y="4648200"/>
          <p14:tracePt t="50061" x="7961313" y="4657725"/>
          <p14:tracePt t="50078" x="7961313" y="4665663"/>
          <p14:tracePt t="50081" x="7961313" y="4683125"/>
          <p14:tracePt t="50095" x="7969250" y="4683125"/>
          <p14:tracePt t="50111" x="7977188" y="4691063"/>
          <p14:tracePt t="50130" x="7986713" y="4699000"/>
          <p14:tracePt t="50148" x="7986713" y="4716463"/>
          <p14:tracePt t="50164" x="8004175" y="4741863"/>
          <p14:tracePt t="50177" x="8020050" y="4759325"/>
          <p14:tracePt t="50195" x="8037513" y="4792663"/>
          <p14:tracePt t="50211" x="8054975" y="4827588"/>
          <p14:tracePt t="50227" x="8070850" y="4852988"/>
          <p14:tracePt t="50244" x="8080375" y="4860925"/>
          <p14:tracePt t="50261" x="8096250" y="4878388"/>
          <p14:tracePt t="50285" x="8105775" y="4878388"/>
          <p14:tracePt t="50294" x="8113713" y="4886325"/>
          <p14:tracePt t="50317" x="8121650" y="4894263"/>
          <p14:tracePt t="50334" x="8139113" y="4903788"/>
          <p14:tracePt t="50349" x="8156575" y="4903788"/>
          <p14:tracePt t="50363" x="8181975" y="4919663"/>
          <p14:tracePt t="50378" x="8199438" y="4937125"/>
          <p14:tracePt t="50397" x="8215313" y="4946650"/>
          <p14:tracePt t="50412" x="8232775" y="4946650"/>
          <p14:tracePt t="50436" x="8250238" y="4946650"/>
          <p14:tracePt t="50446" x="8258175" y="4946650"/>
          <p14:tracePt t="50450" x="8258175" y="4954588"/>
          <p14:tracePt t="50453" x="8266113" y="4954588"/>
          <p14:tracePt t="50461" x="8275638" y="4954588"/>
          <p14:tracePt t="50477" x="8283575" y="4954588"/>
          <p14:tracePt t="50479" x="8301038" y="4954588"/>
          <p14:tracePt t="50493" x="8326438" y="4954588"/>
          <p14:tracePt t="50510" x="8343900" y="4954588"/>
          <p14:tracePt t="50527" x="8359775" y="4954588"/>
          <p14:tracePt t="50544" x="8377238" y="4954588"/>
          <p14:tracePt t="50561" x="8394700" y="4954588"/>
          <p14:tracePt t="50577" x="8410575" y="4954588"/>
          <p14:tracePt t="50580" x="8420100" y="4954588"/>
          <p14:tracePt t="50594" x="8435975" y="4954588"/>
          <p14:tracePt t="50611" x="8470900" y="4954588"/>
          <p14:tracePt t="50628" x="8488363" y="4954588"/>
          <p14:tracePt t="50632" x="8496300" y="4954588"/>
          <p14:tracePt t="50645" x="8504238" y="4954588"/>
          <p14:tracePt t="50661" x="8529638" y="4954588"/>
          <p14:tracePt t="50665" x="8539163" y="4954588"/>
          <p14:tracePt t="50669" x="8555038" y="4954588"/>
          <p14:tracePt t="50677" x="8564563" y="4937125"/>
          <p14:tracePt t="50698" x="8589963" y="4937125"/>
          <p14:tracePt t="50704" x="8597900" y="4937125"/>
          <p14:tracePt t="50711" x="8615363" y="4929188"/>
          <p14:tracePt t="50715" x="8615363" y="4919663"/>
          <p14:tracePt t="50717" x="8623300" y="4911725"/>
          <p14:tracePt t="50727" x="8632825" y="4911725"/>
          <p14:tracePt t="50744" x="8658225" y="4903788"/>
          <p14:tracePt t="50747" x="8658225" y="4894263"/>
          <p14:tracePt t="50761" x="8683625" y="4886325"/>
          <p14:tracePt t="50777" x="8699500" y="4868863"/>
          <p14:tracePt t="50780" x="8716963" y="4852988"/>
          <p14:tracePt t="50794" x="8742363" y="4835525"/>
          <p14:tracePt t="50810" x="8777288" y="4810125"/>
          <p14:tracePt t="50827" x="8785225" y="4792663"/>
          <p14:tracePt t="50851" x="8793163" y="4784725"/>
          <p14:tracePt t="50860" x="8802688" y="4784725"/>
          <p14:tracePt t="50877" x="8810625" y="4759325"/>
          <p14:tracePt t="50893" x="8818563" y="4741863"/>
          <p14:tracePt t="50900" x="8828088" y="4741863"/>
          <p14:tracePt t="50911" x="8836025" y="4724400"/>
          <p14:tracePt t="50914" x="8836025" y="4716463"/>
          <p14:tracePt t="50927" x="8843963" y="4708525"/>
          <p14:tracePt t="50931" x="8843963" y="4699000"/>
          <p14:tracePt t="50944" x="8843963" y="4683125"/>
          <p14:tracePt t="50962" x="8861425" y="4657725"/>
          <p14:tracePt t="50982" x="8861425" y="4648200"/>
          <p14:tracePt t="50995" x="8861425" y="4640263"/>
          <p14:tracePt t="51013" x="8861425" y="4622800"/>
          <p14:tracePt t="51027" x="8861425" y="4605338"/>
          <p14:tracePt t="51044" x="8853488" y="4597400"/>
          <p14:tracePt t="51060" x="8843963" y="4579938"/>
          <p14:tracePt t="51077" x="8836025" y="4564063"/>
          <p14:tracePt t="51093" x="8836025" y="4546600"/>
          <p14:tracePt t="51110" x="8818563" y="4521200"/>
          <p14:tracePt t="51130" x="8810625" y="4513263"/>
          <p14:tracePt t="51145" x="8810625" y="4495800"/>
          <p14:tracePt t="51148" x="8802688" y="4495800"/>
          <p14:tracePt t="51163" x="8793163" y="4486275"/>
          <p14:tracePt t="51176" x="8785225" y="4470400"/>
          <p14:tracePt t="51193" x="8777288" y="4460875"/>
          <p14:tracePt t="51196" x="8767763" y="4452938"/>
          <p14:tracePt t="51210" x="8767763" y="4435475"/>
          <p14:tracePt t="51226" x="8759825" y="4435475"/>
          <p14:tracePt t="51243" x="8742363" y="4419600"/>
          <p14:tracePt t="51260" x="8742363" y="4410075"/>
          <p14:tracePt t="51263" x="8734425" y="4410075"/>
          <p14:tracePt t="51277" x="8724900" y="4394200"/>
          <p14:tracePt t="51294" x="8716963" y="4384675"/>
          <p14:tracePt t="51311" x="8709025" y="4384675"/>
          <p14:tracePt t="51315" x="8699500" y="4384675"/>
          <p14:tracePt t="51328" x="8691563" y="4384675"/>
          <p14:tracePt t="51345" x="8683625" y="4384675"/>
          <p14:tracePt t="51350" x="8674100" y="4384675"/>
          <p14:tracePt t="51361" x="8666163" y="4384675"/>
          <p14:tracePt t="51377" x="8648700" y="4368800"/>
          <p14:tracePt t="51394" x="8623300" y="4368800"/>
          <p14:tracePt t="51415" x="8597900" y="4368800"/>
          <p14:tracePt t="51427" x="8572500" y="4368800"/>
          <p14:tracePt t="51444" x="8555038" y="4368800"/>
          <p14:tracePt t="51461" x="8539163" y="4368800"/>
          <p14:tracePt t="51465" x="8529638" y="4368800"/>
          <p14:tracePt t="51477" x="8521700" y="4368800"/>
          <p14:tracePt t="51480" x="8513763" y="4368800"/>
          <p14:tracePt t="51494" x="8445500" y="4368800"/>
          <p14:tracePt t="51498" x="8420100" y="4376738"/>
          <p14:tracePt t="51502" x="8394700" y="4384675"/>
          <p14:tracePt t="51509" x="8318500" y="4402138"/>
          <p14:tracePt t="51526" x="8045450" y="4470400"/>
          <p14:tracePt t="51529" x="7969250" y="4486275"/>
          <p14:tracePt t="51543" x="7766050" y="4546600"/>
          <p14:tracePt t="51546" x="7705725" y="4554538"/>
          <p14:tracePt t="51548" x="7654925" y="4564063"/>
          <p14:tracePt t="51559" x="7553325" y="4597400"/>
          <p14:tracePt t="51561" x="7502525" y="4605338"/>
          <p14:tracePt t="51576" x="7459663" y="4614863"/>
          <p14:tracePt t="51648" x="7451725" y="4614863"/>
          <p14:tracePt t="51656" x="7408863" y="4657725"/>
          <p14:tracePt t="51669" x="7323138" y="4708525"/>
          <p14:tracePt t="51674" x="7289800" y="4724400"/>
          <p14:tracePt t="51678" x="7264400" y="4741863"/>
          <p14:tracePt t="51684" x="7239000" y="4759325"/>
          <p14:tracePt t="51690" x="7188200" y="4818063"/>
          <p14:tracePt t="51697" x="7170738" y="4827588"/>
          <p14:tracePt t="51709" x="7162800" y="4835525"/>
          <p14:tracePt t="51757" x="7153275" y="4843463"/>
          <p14:tracePt t="51765" x="7145338" y="4852988"/>
          <p14:tracePt t="51782" x="7137400" y="4860925"/>
          <p14:tracePt t="51998" x="7145338" y="4860925"/>
          <p14:tracePt t="52006" x="7162800" y="4860925"/>
          <p14:tracePt t="52019" x="7196138" y="4827588"/>
          <p14:tracePt t="52025" x="7213600" y="4818063"/>
          <p14:tracePt t="52029" x="7221538" y="4810125"/>
          <p14:tracePt t="52033" x="7239000" y="4802188"/>
          <p14:tracePt t="52039" x="7246938" y="4792663"/>
          <p14:tracePt t="52046" x="7246938" y="4784725"/>
          <p14:tracePt t="52059" x="7272338" y="4775200"/>
          <p14:tracePt t="52076" x="7297738" y="4733925"/>
          <p14:tracePt t="52079" x="7307263" y="4716463"/>
          <p14:tracePt t="52093" x="7323138" y="4699000"/>
          <p14:tracePt t="52095" x="7332663" y="4691063"/>
          <p14:tracePt t="52109" x="7348538" y="4665663"/>
          <p14:tracePt t="52126" x="7358063" y="4640263"/>
          <p14:tracePt t="52143" x="7383463" y="4614863"/>
          <p14:tracePt t="52146" x="7391400" y="4597400"/>
          <p14:tracePt t="52159" x="7408863" y="4564063"/>
          <p14:tracePt t="52177" x="7426325" y="4513263"/>
          <p14:tracePt t="52193" x="7426325" y="4495800"/>
          <p14:tracePt t="52209" x="7426325" y="4470400"/>
          <p14:tracePt t="52226" x="7426325" y="4445000"/>
          <p14:tracePt t="52243" x="7416800" y="4427538"/>
          <p14:tracePt t="52260" x="7416800" y="4410075"/>
          <p14:tracePt t="52277" x="7400925" y="4384675"/>
          <p14:tracePt t="52281" x="7400925" y="4376738"/>
          <p14:tracePt t="52296" x="7391400" y="4359275"/>
          <p14:tracePt t="52310" x="7391400" y="4341813"/>
          <p14:tracePt t="52326" x="7373938" y="4333875"/>
          <p14:tracePt t="52330" x="7373938" y="4325938"/>
          <p14:tracePt t="52332" x="7373938" y="4308475"/>
          <p14:tracePt t="52343" x="7348538" y="4291013"/>
          <p14:tracePt t="52359" x="7332663" y="4265613"/>
          <p14:tracePt t="52362" x="7323138" y="4265613"/>
          <p14:tracePt t="52364" x="7323138" y="4257675"/>
          <p14:tracePt t="52376" x="7289800" y="4240213"/>
          <p14:tracePt t="52392" x="7272338" y="4224338"/>
          <p14:tracePt t="52409" x="7239000" y="4206875"/>
          <p14:tracePt t="52426" x="7213600" y="4197350"/>
          <p14:tracePt t="52443" x="7196138" y="4181475"/>
          <p14:tracePt t="52460" x="7170738" y="4156075"/>
          <p14:tracePt t="52464" x="7162800" y="4156075"/>
          <p14:tracePt t="52475" x="7145338" y="4138613"/>
          <p14:tracePt t="52492" x="7112000" y="4130675"/>
          <p14:tracePt t="52495" x="7102475" y="4130675"/>
          <p14:tracePt t="52509" x="7051675" y="4113213"/>
          <p14:tracePt t="52525" x="7000875" y="4105275"/>
          <p14:tracePt t="52542" x="6983413" y="4095750"/>
          <p14:tracePt t="52559" x="6975475" y="4079875"/>
          <p14:tracePt t="52562" x="6967538" y="4079875"/>
          <p14:tracePt t="52576" x="6942138" y="4070350"/>
          <p14:tracePt t="52593" x="6899275" y="4062413"/>
          <p14:tracePt t="52610" x="6848475" y="4044950"/>
          <p14:tracePt t="52628" x="6805613" y="4037013"/>
          <p14:tracePt t="52645" x="6754813" y="4037013"/>
          <p14:tracePt t="52651" x="6729413" y="4037013"/>
          <p14:tracePt t="52659" x="6686550" y="4037013"/>
          <p14:tracePt t="52663" x="6678613" y="4037013"/>
          <p14:tracePt t="52675" x="6635750" y="4037013"/>
          <p14:tracePt t="52692" x="6584950" y="4037013"/>
          <p14:tracePt t="52695" x="6567488" y="4037013"/>
          <p14:tracePt t="52708" x="6550025" y="4037013"/>
          <p14:tracePt t="52711" x="6542088" y="4037013"/>
          <p14:tracePt t="52725" x="6499225" y="4037013"/>
          <p14:tracePt t="52742" x="6448425" y="4011613"/>
          <p14:tracePt t="52745" x="6430963" y="4011613"/>
          <p14:tracePt t="52759" x="6389688" y="4011613"/>
          <p14:tracePt t="52762" x="6380163" y="4011613"/>
          <p14:tracePt t="52775" x="6338888" y="4011613"/>
          <p14:tracePt t="52793" x="6270625" y="4011613"/>
          <p14:tracePt t="52808" x="6245225" y="4011613"/>
          <p14:tracePt t="52812" x="6235700" y="4011613"/>
          <p14:tracePt t="52814" x="6227763" y="4011613"/>
          <p14:tracePt t="52826" x="6219825" y="4011613"/>
          <p14:tracePt t="52842" x="6210300" y="4011613"/>
          <p14:tracePt t="52859" x="6167438" y="4044950"/>
          <p14:tracePt t="52940" x="6159500" y="4052888"/>
          <p14:tracePt t="52951" x="6151563" y="4070350"/>
          <p14:tracePt t="52966" x="6142038" y="4087813"/>
          <p14:tracePt t="52978" x="6142038" y="4113213"/>
          <p14:tracePt t="52994" x="6116638" y="4146550"/>
          <p14:tracePt t="52997" x="6108700" y="4156075"/>
          <p14:tracePt t="53008" x="6108700" y="4171950"/>
          <p14:tracePt t="53011" x="6108700" y="4181475"/>
          <p14:tracePt t="53026" x="6100763" y="4224338"/>
          <p14:tracePt t="53043" x="6100763" y="4265613"/>
          <p14:tracePt t="53058" x="6108700" y="4308475"/>
          <p14:tracePt t="53075" x="6134100" y="4384675"/>
          <p14:tracePt t="53092" x="6151563" y="4452938"/>
          <p14:tracePt t="53109" x="6176963" y="4554538"/>
          <p14:tracePt t="53125" x="6210300" y="4605338"/>
          <p14:tracePt t="53142" x="6227763" y="4640263"/>
          <p14:tracePt t="53158" x="6245225" y="4657725"/>
          <p14:tracePt t="53162" x="6245225" y="4673600"/>
          <p14:tracePt t="53175" x="6270625" y="4683125"/>
          <p14:tracePt t="53177" x="6278563" y="4683125"/>
          <p14:tracePt t="53195" x="6311900" y="4708525"/>
          <p14:tracePt t="53209" x="6346825" y="4741863"/>
          <p14:tracePt t="53213" x="6380163" y="4749800"/>
          <p14:tracePt t="53217" x="6380163" y="4759325"/>
          <p14:tracePt t="53219" x="6397625" y="4775200"/>
          <p14:tracePt t="53224" x="6415088" y="4775200"/>
          <p14:tracePt t="53243" x="6473825" y="4818063"/>
          <p14:tracePt t="53258" x="6524625" y="4852988"/>
          <p14:tracePt t="53275" x="6575425" y="4878388"/>
          <p14:tracePt t="53292" x="6626225" y="4903788"/>
          <p14:tracePt t="53309" x="6686550" y="4903788"/>
          <p14:tracePt t="53313" x="6711950" y="4903788"/>
          <p14:tracePt t="53325" x="6754813" y="4911725"/>
          <p14:tracePt t="53341" x="6805613" y="4911725"/>
          <p14:tracePt t="53358" x="6848475" y="4911725"/>
          <p14:tracePt t="53362" x="6864350" y="4911725"/>
          <p14:tracePt t="53375" x="6881813" y="4911725"/>
          <p14:tracePt t="53378" x="6889750" y="4911725"/>
          <p14:tracePt t="53392" x="6924675" y="4911725"/>
          <p14:tracePt t="53435" x="6942138" y="4911725"/>
          <p14:tracePt t="53439" x="6950075" y="4911725"/>
          <p14:tracePt t="53447" x="6958013" y="4911725"/>
          <p14:tracePt t="53460" x="6975475" y="4911725"/>
          <p14:tracePt t="53464" x="6983413" y="4903788"/>
          <p14:tracePt t="53468" x="7000875" y="4894263"/>
          <p14:tracePt t="53475" x="7018338" y="4886325"/>
          <p14:tracePt t="53491" x="7034213" y="4868863"/>
          <p14:tracePt t="53508" x="7059613" y="4835525"/>
          <p14:tracePt t="53525" x="7077075" y="4827588"/>
          <p14:tracePt t="53542" x="7085013" y="4810125"/>
          <p14:tracePt t="53559" x="7094538" y="4792663"/>
          <p14:tracePt t="53577" x="7102475" y="4767263"/>
          <p14:tracePt t="53596" x="7102475" y="4749800"/>
          <p14:tracePt t="53610" x="7102475" y="4733925"/>
          <p14:tracePt t="53629" x="7102475" y="4716463"/>
          <p14:tracePt t="53678" x="7102475" y="4699000"/>
          <p14:tracePt t="53755" x="7102475" y="4691063"/>
          <p14:tracePt t="54095" x="7112000" y="4691063"/>
          <p14:tracePt t="54103" x="7127875" y="4691063"/>
          <p14:tracePt t="54112" x="7127875" y="4683125"/>
          <p14:tracePt t="54125" x="7145338" y="4673600"/>
          <p14:tracePt t="54153" x="7153275" y="4673600"/>
          <p14:tracePt t="54165" x="7162800" y="4665663"/>
          <p14:tracePt t="54175" x="7162800" y="4657725"/>
          <p14:tracePt t="54193" x="7188200" y="4657725"/>
          <p14:tracePt t="54210" x="7196138" y="4648200"/>
          <p14:tracePt t="54228" x="7213600" y="4648200"/>
          <p14:tracePt t="54232" x="7229475" y="4648200"/>
          <p14:tracePt t="54242" x="7239000" y="4640263"/>
          <p14:tracePt t="54246" x="7246938" y="4630738"/>
          <p14:tracePt t="54248" x="7264400" y="4614863"/>
          <p14:tracePt t="54258" x="7264400" y="4605338"/>
          <p14:tracePt t="54274" x="7264400" y="4589463"/>
          <p14:tracePt t="54299" x="7264400" y="4572000"/>
          <p14:tracePt t="54331" x="7264400" y="4554538"/>
          <p14:tracePt t="54339" x="7264400" y="4546600"/>
          <p14:tracePt t="54347" x="7264400" y="4538663"/>
          <p14:tracePt t="54361" x="7264400" y="4521200"/>
          <p14:tracePt t="54364" x="7264400" y="4503738"/>
          <p14:tracePt t="54367" x="7264400" y="4486275"/>
          <p14:tracePt t="54374" x="7281863" y="4470400"/>
          <p14:tracePt t="54397" x="7297738" y="4419600"/>
          <p14:tracePt t="54403" x="7297738" y="4402138"/>
          <p14:tracePt t="54406" x="7307263" y="4384675"/>
          <p14:tracePt t="54409" x="7315200" y="4376738"/>
          <p14:tracePt t="54424" x="7332663" y="4359275"/>
          <p14:tracePt t="54441" x="7340600" y="4351338"/>
          <p14:tracePt t="54462" x="7348538" y="4351338"/>
          <p14:tracePt t="54488" x="7358063" y="4351338"/>
          <p14:tracePt t="54514" x="7348538" y="4359275"/>
          <p14:tracePt t="54519" x="7348538" y="4368800"/>
          <p14:tracePt t="54525" x="7348538" y="4376738"/>
          <p14:tracePt t="54542" x="7348538" y="4394200"/>
          <p14:tracePt t="54560" x="7358063" y="4394200"/>
          <p14:tracePt t="54576" x="7366000" y="4394200"/>
          <p14:tracePt t="54600" x="7383463" y="4394200"/>
          <p14:tracePt t="54644" x="7400925" y="4394200"/>
          <p14:tracePt t="54653" x="7416800" y="4368800"/>
          <p14:tracePt t="54662" x="7434263" y="4359275"/>
          <p14:tracePt t="54694" x="7442200" y="4351338"/>
          <p14:tracePt t="54705" x="7451725" y="4351338"/>
          <p14:tracePt t="54709" x="7459663" y="4351338"/>
          <p14:tracePt t="54715" x="7467600" y="4351338"/>
          <p14:tracePt t="54725" x="7485063" y="4351338"/>
          <p14:tracePt t="54728" x="7502525" y="4351338"/>
          <p14:tracePt t="54731" x="7510463" y="4341813"/>
          <p14:tracePt t="54741" x="7527925" y="4333875"/>
          <p14:tracePt t="54744" x="7535863" y="4325938"/>
          <p14:tracePt t="54757" x="7545388" y="4325938"/>
          <p14:tracePt t="54758" x="7553325" y="4325938"/>
          <p14:tracePt t="54775" x="7570788" y="4316413"/>
          <p14:tracePt t="54792" x="7586663" y="4308475"/>
          <p14:tracePt t="54795" x="7586663" y="4300538"/>
          <p14:tracePt t="54808" x="7604125" y="4291013"/>
          <p14:tracePt t="54824" x="7612063" y="4275138"/>
          <p14:tracePt t="54841" x="7629525" y="4275138"/>
          <p14:tracePt t="54858" x="7654925" y="4257675"/>
          <p14:tracePt t="54874" x="7672388" y="4240213"/>
          <p14:tracePt t="54878" x="7680325" y="4240213"/>
          <p14:tracePt t="54881" x="7688263" y="4232275"/>
          <p14:tracePt t="54901" x="7723188" y="4214813"/>
          <p14:tracePt t="54906" x="7740650" y="4206875"/>
          <p14:tracePt t="54911" x="7766050" y="4189413"/>
          <p14:tracePt t="54914" x="7781925" y="4181475"/>
          <p14:tracePt t="54918" x="7799388" y="4181475"/>
          <p14:tracePt t="54923" x="7807325" y="4171950"/>
          <p14:tracePt t="54941" x="7867650" y="4146550"/>
          <p14:tracePt t="54958" x="7900988" y="4138613"/>
          <p14:tracePt t="54975" x="7910513" y="4138613"/>
          <p14:tracePt t="54992" x="7918450" y="4138613"/>
          <p14:tracePt t="55009" x="7969250" y="4130675"/>
          <p14:tracePt t="55015" x="8012113" y="4130675"/>
          <p14:tracePt t="55018" x="8037513" y="4121150"/>
          <p14:tracePt t="55024" x="8113713" y="4113213"/>
          <p14:tracePt t="55041" x="8240713" y="4070350"/>
          <p14:tracePt t="55057" x="8369300" y="4044950"/>
          <p14:tracePt t="55074" x="8470900" y="4037013"/>
          <p14:tracePt t="55091" x="8580438" y="4027488"/>
          <p14:tracePt t="55094" x="8605838" y="4027488"/>
          <p14:tracePt t="55097" x="8632825" y="4027488"/>
          <p14:tracePt t="55107" x="8699500" y="4011613"/>
          <p14:tracePt t="55110" x="8724900" y="4011613"/>
          <p14:tracePt t="55112" x="8759825" y="4011613"/>
          <p14:tracePt t="55124" x="8878888" y="4011613"/>
          <p14:tracePt t="55141" x="9031288" y="3976688"/>
          <p14:tracePt t="55144" x="9082088" y="3968750"/>
          <p14:tracePt t="55158" x="9269413" y="3925888"/>
          <p14:tracePt t="55176" x="9413875" y="3892550"/>
          <p14:tracePt t="55191" x="9482138" y="3883025"/>
          <p14:tracePt t="55208" x="9498013" y="3867150"/>
          <p14:tracePt t="55224" x="9515475" y="3857625"/>
          <p14:tracePt t="55241" x="9523413" y="3857625"/>
          <p14:tracePt t="55258" x="9550400" y="3857625"/>
          <p14:tracePt t="55275" x="9583738" y="3857625"/>
          <p14:tracePt t="55279" x="9591675" y="3849688"/>
          <p14:tracePt t="55282" x="9601200" y="3841750"/>
          <p14:tracePt t="55291" x="9617075" y="3841750"/>
          <p14:tracePt t="55294" x="9626600" y="3841750"/>
          <p14:tracePt t="55307" x="9659938" y="3832225"/>
          <p14:tracePt t="55310" x="9667875" y="3832225"/>
          <p14:tracePt t="55324" x="9702800" y="3824288"/>
          <p14:tracePt t="55341" x="9745663" y="3806825"/>
          <p14:tracePt t="55344" x="9753600" y="3806825"/>
          <p14:tracePt t="55357" x="9804400" y="3798888"/>
          <p14:tracePt t="55360" x="9821863" y="3790950"/>
          <p14:tracePt t="55374" x="9915525" y="3781425"/>
          <p14:tracePt t="55390" x="10009188" y="3781425"/>
          <p14:tracePt t="55407" x="10101263" y="3756025"/>
          <p14:tracePt t="55424" x="10212388" y="3730625"/>
          <p14:tracePt t="55441" x="10263188" y="3713163"/>
          <p14:tracePt t="55457" x="10313988" y="3705225"/>
          <p14:tracePt t="55474" x="10356850" y="3705225"/>
          <p14:tracePt t="55490" x="10433050" y="3697288"/>
          <p14:tracePt t="55493" x="10467975" y="3687763"/>
          <p14:tracePt t="55507" x="10526713" y="3671888"/>
          <p14:tracePt t="55510" x="10552113" y="3671888"/>
          <p14:tracePt t="55524" x="10594975" y="3662363"/>
          <p14:tracePt t="55542" x="10602913" y="3654425"/>
          <p14:tracePt t="55545" x="10612438" y="3654425"/>
          <p14:tracePt t="55563" x="10620375" y="3654425"/>
          <p14:tracePt t="55576" x="10628313" y="3654425"/>
          <p14:tracePt t="55592" x="10645775" y="3646488"/>
          <p14:tracePt t="55608" x="10671175" y="3636963"/>
          <p14:tracePt t="55627" x="10721975" y="3619500"/>
          <p14:tracePt t="55631" x="10729913" y="3611563"/>
          <p14:tracePt t="55634" x="10747375" y="3611563"/>
          <p14:tracePt t="55640" x="10782300" y="3603625"/>
          <p14:tracePt t="55658" x="10848975" y="3594100"/>
          <p14:tracePt t="55673" x="10891838" y="3578225"/>
          <p14:tracePt t="55690" x="10926763" y="3560763"/>
          <p14:tracePt t="55707" x="10977563" y="3560763"/>
          <p14:tracePt t="55708" x="10993438" y="3560763"/>
          <p14:tracePt t="55724" x="11104563" y="3509963"/>
          <p14:tracePt t="55741" x="11223625" y="3475038"/>
          <p14:tracePt t="55744" x="11249025" y="3467100"/>
          <p14:tracePt t="55746" x="11274425" y="3459163"/>
          <p14:tracePt t="55757" x="11317288" y="3449638"/>
          <p14:tracePt t="55759" x="11333163" y="3441700"/>
          <p14:tracePt t="55775" x="11401425" y="3433763"/>
          <p14:tracePt t="55791" x="11444288" y="3416300"/>
          <p14:tracePt t="55807" x="11503025" y="3398838"/>
          <p14:tracePt t="55823" x="11563350" y="3382963"/>
          <p14:tracePt t="55826" x="11580813" y="3373438"/>
          <p14:tracePt t="55840" x="11674475" y="3355975"/>
          <p14:tracePt t="55857" x="11750675" y="3348038"/>
          <p14:tracePt t="55859" x="11776075" y="3340100"/>
          <p14:tracePt t="55873" x="11869738" y="3340100"/>
          <p14:tracePt t="55890" x="11961813" y="3340100"/>
          <p14:tracePt t="55893" x="11979275" y="3340100"/>
          <p14:tracePt t="55907" x="12047538" y="3340100"/>
          <p14:tracePt t="55910" x="12080875" y="3330575"/>
          <p14:tracePt t="55912" x="12106275" y="33305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BB53884-839F-F9D7-92B6-1E79F7F332A7}"/>
              </a:ext>
            </a:extLst>
          </p:cNvPr>
          <p:cNvSpPr/>
          <p:nvPr/>
        </p:nvSpPr>
        <p:spPr>
          <a:xfrm>
            <a:off x="87821" y="1069833"/>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54784D4A-CFBA-4B91-8376-CFBD7F9408E5}"/>
              </a:ext>
            </a:extLst>
          </p:cNvPr>
          <p:cNvSpPr txBox="1">
            <a:spLocks noChangeArrowheads="1"/>
          </p:cNvSpPr>
          <p:nvPr/>
        </p:nvSpPr>
        <p:spPr>
          <a:xfrm>
            <a:off x="230777" y="1741508"/>
            <a:ext cx="10884263" cy="482006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342900">
              <a:lnSpc>
                <a:spcPct val="150000"/>
              </a:lnSpc>
              <a:buSzPct val="55000"/>
              <a:buFont typeface="Wingdings" panose="05000000000000000000" pitchFamily="2" charset="2"/>
              <a:buChar char="ü"/>
            </a:pPr>
            <a:r>
              <a:rPr lang="en-US" altLang="ar-SA" sz="2000" dirty="0">
                <a:solidFill>
                  <a:srgbClr val="C00000"/>
                </a:solidFill>
                <a:latin typeface="Times New Roman" panose="02020603050405020304" pitchFamily="18" charset="0"/>
                <a:cs typeface="Times New Roman" panose="02020603050405020304" pitchFamily="18" charset="0"/>
              </a:rPr>
              <a:t>O</a:t>
            </a:r>
            <a:r>
              <a:rPr lang="en-US" altLang="ar-SA" sz="2000" dirty="0">
                <a:latin typeface="Times New Roman" panose="02020603050405020304" pitchFamily="18" charset="0"/>
                <a:cs typeface="Times New Roman" panose="02020603050405020304" pitchFamily="18" charset="0"/>
              </a:rPr>
              <a:t>ccurs when the buyer recognizes a problem or need triggered by:</a:t>
            </a:r>
          </a:p>
          <a:p>
            <a:pPr marL="0">
              <a:lnSpc>
                <a:spcPct val="150000"/>
              </a:lnSpc>
              <a:buSzPct val="55000"/>
              <a:buFontTx/>
              <a:buChar char="•"/>
            </a:pPr>
            <a:r>
              <a:rPr lang="en-US" altLang="ar-SA" sz="2000" dirty="0">
                <a:latin typeface="Times New Roman" panose="02020603050405020304" pitchFamily="18" charset="0"/>
                <a:cs typeface="Times New Roman" panose="02020603050405020304" pitchFamily="18" charset="0"/>
              </a:rPr>
              <a:t>Internal stimuli</a:t>
            </a:r>
          </a:p>
          <a:p>
            <a:pPr marL="0">
              <a:lnSpc>
                <a:spcPct val="150000"/>
              </a:lnSpc>
              <a:buSzPct val="55000"/>
              <a:buFontTx/>
              <a:buChar char="•"/>
            </a:pPr>
            <a:r>
              <a:rPr lang="en-US" altLang="ar-SA" sz="2000" dirty="0">
                <a:latin typeface="Times New Roman" panose="02020603050405020304" pitchFamily="18" charset="0"/>
                <a:cs typeface="Times New Roman" panose="02020603050405020304" pitchFamily="18" charset="0"/>
              </a:rPr>
              <a:t>External stimuli</a:t>
            </a:r>
          </a:p>
          <a:p>
            <a:pPr marL="114300" indent="-342900" algn="ctr">
              <a:lnSpc>
                <a:spcPct val="150000"/>
              </a:lnSpc>
              <a:buSzPct val="55000"/>
              <a:buFont typeface="Wingdings" panose="05000000000000000000" pitchFamily="2" charset="2"/>
              <a:buChar char="v"/>
            </a:pPr>
            <a:r>
              <a:rPr lang="en-US" altLang="ar-SA" sz="2400" b="1" u="sng" dirty="0">
                <a:solidFill>
                  <a:srgbClr val="C00000"/>
                </a:solidFill>
                <a:latin typeface="Times New Roman" panose="02020603050405020304" pitchFamily="18" charset="0"/>
              </a:rPr>
              <a:t>Information search </a:t>
            </a:r>
          </a:p>
          <a:p>
            <a:pPr marL="114300" indent="-342900">
              <a:lnSpc>
                <a:spcPct val="150000"/>
              </a:lnSpc>
              <a:buSzPct val="55000"/>
              <a:buFont typeface="Wingdings" panose="05000000000000000000" pitchFamily="2" charset="2"/>
              <a:buChar char="ü"/>
            </a:pPr>
            <a:r>
              <a:rPr lang="en-US" altLang="ar-SA" sz="2000"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en-US" altLang="ar-SA" sz="2000" dirty="0">
                <a:latin typeface="Times New Roman" panose="02020603050405020304" pitchFamily="18" charset="0"/>
                <a:cs typeface="Times New Roman" panose="02020603050405020304" pitchFamily="18" charset="0"/>
              </a:rPr>
              <a:t>s the amount of information needed in the buying process and depends on the strength </a:t>
            </a:r>
          </a:p>
          <a:p>
            <a:pPr marL="0" indent="0">
              <a:lnSpc>
                <a:spcPct val="150000"/>
              </a:lnSpc>
              <a:buSzPct val="55000"/>
              <a:buNone/>
            </a:pPr>
            <a:r>
              <a:rPr lang="en-US" altLang="ar-SA" sz="2000" dirty="0">
                <a:latin typeface="Times New Roman" panose="02020603050405020304" pitchFamily="18" charset="0"/>
                <a:cs typeface="Times New Roman" panose="02020603050405020304" pitchFamily="18" charset="0"/>
              </a:rPr>
              <a:t>of the drive, the amount of information you start with, the ease of obtaining the information, </a:t>
            </a:r>
          </a:p>
          <a:p>
            <a:pPr marL="0" indent="0">
              <a:lnSpc>
                <a:spcPct val="150000"/>
              </a:lnSpc>
              <a:buSzPct val="55000"/>
              <a:buNone/>
            </a:pPr>
            <a:r>
              <a:rPr lang="en-US" altLang="ar-SA" sz="2000" dirty="0">
                <a:latin typeface="Times New Roman" panose="02020603050405020304" pitchFamily="18" charset="0"/>
                <a:cs typeface="Times New Roman" panose="02020603050405020304" pitchFamily="18" charset="0"/>
              </a:rPr>
              <a:t>the value placed on the additional information, and the satisfaction from searching</a:t>
            </a:r>
          </a:p>
          <a:p>
            <a:pPr marL="0">
              <a:lnSpc>
                <a:spcPct val="150000"/>
              </a:lnSpc>
              <a:buSzPct val="55000"/>
              <a:buFontTx/>
              <a:buChar char="•"/>
            </a:pPr>
            <a:endParaRPr lang="en-US" altLang="ar-SA" sz="2000" b="1"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C4F8751E-56DF-48DE-9358-6FBA6577A4FB}"/>
              </a:ext>
            </a:extLst>
          </p:cNvPr>
          <p:cNvSpPr/>
          <p:nvPr/>
        </p:nvSpPr>
        <p:spPr>
          <a:xfrm>
            <a:off x="3738345" y="1146469"/>
            <a:ext cx="3762340" cy="595040"/>
          </a:xfrm>
          <a:prstGeom prst="rect">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altLang="ar-SA" sz="2400" b="1" u="sng" dirty="0">
                <a:solidFill>
                  <a:srgbClr val="C00000"/>
                </a:solidFill>
                <a:latin typeface="Times New Roman" panose="02020603050405020304" pitchFamily="18" charset="0"/>
              </a:rPr>
              <a:t>Need Recognition</a:t>
            </a:r>
          </a:p>
        </p:txBody>
      </p:sp>
      <p:pic>
        <p:nvPicPr>
          <p:cNvPr id="14" name="Picture 13">
            <a:extLst>
              <a:ext uri="{FF2B5EF4-FFF2-40B4-BE49-F238E27FC236}">
                <a16:creationId xmlns:a16="http://schemas.microsoft.com/office/drawing/2014/main" id="{42A84A0F-EE4C-477B-9D48-57FDAA544C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68327" y="1443989"/>
            <a:ext cx="1430448" cy="2408222"/>
          </a:xfrm>
          <a:prstGeom prst="rect">
            <a:avLst/>
          </a:prstGeom>
        </p:spPr>
      </p:pic>
      <p:sp>
        <p:nvSpPr>
          <p:cNvPr id="3" name="Rectangle 2">
            <a:extLst>
              <a:ext uri="{FF2B5EF4-FFF2-40B4-BE49-F238E27FC236}">
                <a16:creationId xmlns:a16="http://schemas.microsoft.com/office/drawing/2014/main" id="{B8DE3C71-E446-8D9D-91B9-74534526642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63895F28-20E2-5BD9-6ADC-E70748AC65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TextBox 4">
            <a:extLst>
              <a:ext uri="{FF2B5EF4-FFF2-40B4-BE49-F238E27FC236}">
                <a16:creationId xmlns:a16="http://schemas.microsoft.com/office/drawing/2014/main" id="{ED4D1023-C1B0-4301-AC1D-62AD4F255DE2}"/>
              </a:ext>
            </a:extLst>
          </p:cNvPr>
          <p:cNvSpPr txBox="1"/>
          <p:nvPr/>
        </p:nvSpPr>
        <p:spPr>
          <a:xfrm>
            <a:off x="3582760" y="296426"/>
            <a:ext cx="442448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Buyer Decision Process</a:t>
            </a:r>
          </a:p>
        </p:txBody>
      </p:sp>
      <p:pic>
        <p:nvPicPr>
          <p:cNvPr id="6" name="Picture 5">
            <a:extLst>
              <a:ext uri="{FF2B5EF4-FFF2-40B4-BE49-F238E27FC236}">
                <a16:creationId xmlns:a16="http://schemas.microsoft.com/office/drawing/2014/main" id="{115F4B67-3851-89CE-40B3-849A6A0A01A9}"/>
              </a:ext>
            </a:extLst>
          </p:cNvPr>
          <p:cNvPicPr>
            <a:picLocks noChangeAspect="1"/>
          </p:cNvPicPr>
          <p:nvPr/>
        </p:nvPicPr>
        <p:blipFill>
          <a:blip r:embed="rId4"/>
          <a:stretch>
            <a:fillRect/>
          </a:stretch>
        </p:blipFill>
        <p:spPr>
          <a:xfrm>
            <a:off x="10068327" y="4645848"/>
            <a:ext cx="1457070" cy="1536325"/>
          </a:xfrm>
          <a:prstGeom prst="rect">
            <a:avLst/>
          </a:prstGeom>
        </p:spPr>
      </p:pic>
    </p:spTree>
    <p:extLst>
      <p:ext uri="{BB962C8B-B14F-4D97-AF65-F5344CB8AC3E}">
        <p14:creationId xmlns:p14="http://schemas.microsoft.com/office/powerpoint/2010/main" val="3861145529"/>
      </p:ext>
    </p:extLst>
  </p:cSld>
  <p:clrMapOvr>
    <a:masterClrMapping/>
  </p:clrMapOvr>
  <mc:AlternateContent xmlns:mc="http://schemas.openxmlformats.org/markup-compatibility/2006" xmlns:p14="http://schemas.microsoft.com/office/powerpoint/2010/main">
    <mc:Choice Requires="p14">
      <p:transition p14:dur="10" advTm="31463"/>
    </mc:Choice>
    <mc:Fallback xmlns="">
      <p:transition advTm="31463"/>
    </mc:Fallback>
  </mc:AlternateContent>
  <p:extLst>
    <p:ext uri="{3A86A75C-4F4B-4683-9AE1-C65F6400EC91}">
      <p14:laserTraceLst xmlns:p14="http://schemas.microsoft.com/office/powerpoint/2010/main">
        <p14:tracePtLst>
          <p14:tracePt t="9819" x="11461750" y="3790950"/>
          <p14:tracePt t="9827" x="11223625" y="3832225"/>
          <p14:tracePt t="9831" x="11155363" y="3832225"/>
          <p14:tracePt t="9834" x="11087100" y="3832225"/>
          <p14:tracePt t="9837" x="11028363" y="3832225"/>
          <p14:tracePt t="9841" x="10968038" y="3832225"/>
          <p14:tracePt t="9858" x="10739438" y="3832225"/>
          <p14:tracePt t="9874" x="10493375" y="3832225"/>
          <p14:tracePt t="9894" x="10245725" y="3832225"/>
          <p14:tracePt t="9896" x="10144125" y="3824288"/>
          <p14:tracePt t="9907" x="9974263" y="3781425"/>
          <p14:tracePt t="9925" x="9753600" y="3738563"/>
          <p14:tracePt t="9928" x="9685338" y="3713163"/>
          <p14:tracePt t="9941" x="9507538" y="3654425"/>
          <p14:tracePt t="9944" x="9447213" y="3636963"/>
          <p14:tracePt t="9946" x="9380538" y="3611563"/>
          <p14:tracePt t="9958" x="9201150" y="3578225"/>
          <p14:tracePt t="9974" x="8963025" y="3502025"/>
          <p14:tracePt t="9991" x="8674100" y="3441700"/>
          <p14:tracePt t="10008" x="8318500" y="3348038"/>
          <p14:tracePt t="10024" x="8062913" y="3271838"/>
          <p14:tracePt t="10041" x="7824788" y="3228975"/>
          <p14:tracePt t="10058" x="7596188" y="3186113"/>
          <p14:tracePt t="10075" x="7373938" y="3127375"/>
          <p14:tracePt t="10078" x="7297738" y="3101975"/>
          <p14:tracePt t="10091" x="7059613" y="3051175"/>
          <p14:tracePt t="10094" x="6975475" y="3025775"/>
          <p14:tracePt t="10097" x="6899275" y="3008313"/>
          <p14:tracePt t="10107" x="6737350" y="2974975"/>
          <p14:tracePt t="10109" x="6661150" y="2949575"/>
          <p14:tracePt t="10111" x="6584950" y="2932113"/>
          <p14:tracePt t="10125" x="6346825" y="2855913"/>
          <p14:tracePt t="10128" x="6278563" y="2830513"/>
          <p14:tracePt t="10141" x="6116638" y="2795588"/>
          <p14:tracePt t="10144" x="6049963" y="2770188"/>
          <p14:tracePt t="10146" x="5981700" y="2752725"/>
          <p14:tracePt t="10157" x="5862638" y="2719388"/>
          <p14:tracePt t="10160" x="5802313" y="2701925"/>
          <p14:tracePt t="10175" x="5599113" y="2633663"/>
          <p14:tracePt t="10191" x="5437188" y="2557463"/>
          <p14:tracePt t="10207" x="5292725" y="2524125"/>
          <p14:tracePt t="10224" x="5183188" y="2481263"/>
          <p14:tracePt t="10241" x="5106988" y="2422525"/>
          <p14:tracePt t="10258" x="5054600" y="2379663"/>
          <p14:tracePt t="10274" x="5003800" y="2344738"/>
          <p14:tracePt t="10278" x="4995863" y="2344738"/>
          <p14:tracePt t="10291" x="4962525" y="2319338"/>
          <p14:tracePt t="10294" x="4953000" y="2319338"/>
          <p14:tracePt t="10297" x="4945063" y="2303463"/>
          <p14:tracePt t="10309" x="4919663" y="2286000"/>
          <p14:tracePt t="10324" x="4902200" y="2268538"/>
          <p14:tracePt t="10344" x="4894263" y="2260600"/>
          <p14:tracePt t="10359" x="4876800" y="2252663"/>
          <p14:tracePt t="10441" x="4884738" y="2252663"/>
          <p14:tracePt t="10445" x="4894263" y="2252663"/>
          <p14:tracePt t="10452" x="4910138" y="2260600"/>
          <p14:tracePt t="10467" x="4953000" y="2260600"/>
          <p14:tracePt t="10477" x="5029200" y="2278063"/>
          <p14:tracePt t="10482" x="5064125" y="2286000"/>
          <p14:tracePt t="10484" x="5106988" y="2286000"/>
          <p14:tracePt t="10490" x="5157788" y="2286000"/>
          <p14:tracePt t="10509" x="5591175" y="2286000"/>
          <p14:tracePt t="10524" x="6032500" y="2311400"/>
          <p14:tracePt t="10545" x="6491288" y="2311400"/>
          <p14:tracePt t="10552" x="6661150" y="2311400"/>
          <p14:tracePt t="10556" x="6745288" y="2311400"/>
          <p14:tracePt t="10560" x="6831013" y="2311400"/>
          <p14:tracePt t="10575" x="7178675" y="2278063"/>
          <p14:tracePt t="10591" x="7400925" y="2227263"/>
          <p14:tracePt t="10608" x="7570788" y="2192338"/>
          <p14:tracePt t="10612" x="7586663" y="2192338"/>
          <p14:tracePt t="10625" x="7646988" y="2166938"/>
          <p14:tracePt t="10641" x="7680325" y="2141538"/>
          <p14:tracePt t="10658" x="7715250" y="2116138"/>
          <p14:tracePt t="10674" x="7740650" y="2065338"/>
          <p14:tracePt t="10691" x="7773988" y="1997075"/>
          <p14:tracePt t="10694" x="7781925" y="1971675"/>
          <p14:tracePt t="10697" x="7791450" y="1946275"/>
          <p14:tracePt t="10707" x="7807325" y="1895475"/>
          <p14:tracePt t="10710" x="7807325" y="1870075"/>
          <p14:tracePt t="10724" x="7832725" y="1784350"/>
          <p14:tracePt t="10741" x="7824788" y="1733550"/>
          <p14:tracePt t="10744" x="7799388" y="1725613"/>
          <p14:tracePt t="10757" x="7773988" y="1690688"/>
          <p14:tracePt t="10760" x="7748588" y="1674813"/>
          <p14:tracePt t="10775" x="7662863" y="1606550"/>
          <p14:tracePt t="10791" x="7510463" y="1538288"/>
          <p14:tracePt t="10807" x="7307263" y="1477963"/>
          <p14:tracePt t="10824" x="7051675" y="1411288"/>
          <p14:tracePt t="10841" x="6848475" y="1350963"/>
          <p14:tracePt t="10857" x="6745288" y="1325563"/>
          <p14:tracePt t="10874" x="6600825" y="1300163"/>
          <p14:tracePt t="10891" x="6448425" y="1274763"/>
          <p14:tracePt t="10894" x="6397625" y="1266825"/>
          <p14:tracePt t="10897" x="6364288" y="1257300"/>
          <p14:tracePt t="10907" x="6278563" y="1249363"/>
          <p14:tracePt t="10910" x="6245225" y="1249363"/>
          <p14:tracePt t="10925" x="6151563" y="1241425"/>
          <p14:tracePt t="10928" x="6134100" y="1241425"/>
          <p14:tracePt t="10940" x="6032500" y="1241425"/>
          <p14:tracePt t="10943" x="6007100" y="1241425"/>
          <p14:tracePt t="10957" x="5905500" y="1241425"/>
          <p14:tracePt t="10960" x="5880100" y="1241425"/>
          <p14:tracePt t="10975" x="5786438" y="1249363"/>
          <p14:tracePt t="10991" x="5700713" y="1274763"/>
          <p14:tracePt t="11007" x="5624513" y="1300163"/>
          <p14:tracePt t="11024" x="5581650" y="1308100"/>
          <p14:tracePt t="11028" x="5573713" y="1308100"/>
          <p14:tracePt t="11041" x="5538788" y="1317625"/>
          <p14:tracePt t="11058" x="5505450" y="1333500"/>
          <p14:tracePt t="11075" x="5480050" y="1350963"/>
          <p14:tracePt t="11080" x="5472113" y="1360488"/>
          <p14:tracePt t="11083" x="5454650" y="1368425"/>
          <p14:tracePt t="11090" x="5421313" y="1401763"/>
          <p14:tracePt t="11107" x="5343525" y="1462088"/>
          <p14:tracePt t="11110" x="5335588" y="1477963"/>
          <p14:tracePt t="11112" x="5318125" y="1495425"/>
          <p14:tracePt t="11124" x="5276850" y="1563688"/>
          <p14:tracePt t="11140" x="5216525" y="1657350"/>
          <p14:tracePt t="11143" x="5199063" y="1674813"/>
          <p14:tracePt t="11156" x="5165725" y="1716088"/>
          <p14:tracePt t="11175" x="5148263" y="1776413"/>
          <p14:tracePt t="11191" x="5132388" y="1870075"/>
          <p14:tracePt t="11207" x="5114925" y="1963738"/>
          <p14:tracePt t="11224" x="5114925" y="2073275"/>
          <p14:tracePt t="11240" x="5114925" y="2227263"/>
          <p14:tracePt t="11257" x="5072063" y="2354263"/>
          <p14:tracePt t="11274" x="5046663" y="2422525"/>
          <p14:tracePt t="11278" x="5046663" y="2438400"/>
          <p14:tracePt t="11290" x="5013325" y="2481263"/>
          <p14:tracePt t="11293" x="5013325" y="2498725"/>
          <p14:tracePt t="11307" x="4987925" y="2524125"/>
          <p14:tracePt t="11310" x="4987925" y="2532063"/>
          <p14:tracePt t="11312" x="4978400" y="2541588"/>
          <p14:tracePt t="11324" x="4962525" y="2566988"/>
          <p14:tracePt t="11340" x="4927600" y="2582863"/>
          <p14:tracePt t="11357" x="4884738" y="2608263"/>
          <p14:tracePt t="11360" x="4868863" y="2608263"/>
          <p14:tracePt t="11362" x="4833938" y="2625725"/>
          <p14:tracePt t="11375" x="4740275" y="2668588"/>
          <p14:tracePt t="11391" x="4579938" y="2711450"/>
          <p14:tracePt t="11407" x="4418013" y="2762250"/>
          <p14:tracePt t="11424" x="4298950" y="2805113"/>
          <p14:tracePt t="11442" x="4129088" y="2838450"/>
          <p14:tracePt t="11457" x="4002088" y="2846388"/>
          <p14:tracePt t="11473" x="3822700" y="2871788"/>
          <p14:tracePt t="11490" x="3644900" y="2871788"/>
          <p14:tracePt t="11512" x="3475038" y="2871788"/>
          <p14:tracePt t="11518" x="3414713" y="2871788"/>
          <p14:tracePt t="11521" x="3389313" y="2871788"/>
          <p14:tracePt t="11525" x="3373438" y="2871788"/>
          <p14:tracePt t="11540" x="3297238" y="2863850"/>
          <p14:tracePt t="11556" x="3244850" y="2855913"/>
          <p14:tracePt t="11560" x="3236913" y="2855913"/>
          <p14:tracePt t="11562" x="3211513" y="2838450"/>
          <p14:tracePt t="11575" x="3160713" y="2838450"/>
          <p14:tracePt t="11591" x="3041650" y="2838450"/>
          <p14:tracePt t="11607" x="2905125" y="2838450"/>
          <p14:tracePt t="11623" x="2778125" y="2820988"/>
          <p14:tracePt t="11641" x="2684463" y="2795588"/>
          <p14:tracePt t="11657" x="2651125" y="2778125"/>
          <p14:tracePt t="11674" x="2633663" y="2770188"/>
          <p14:tracePt t="11697" x="2625725" y="2770188"/>
          <p14:tracePt t="11709" x="2608263" y="2762250"/>
          <p14:tracePt t="11725" x="2590800" y="2744788"/>
          <p14:tracePt t="11742" x="2557463" y="2736850"/>
          <p14:tracePt t="11746" x="2549525" y="2719388"/>
          <p14:tracePt t="11760" x="2524125" y="2711450"/>
          <p14:tracePt t="11774" x="2506663" y="2711450"/>
          <p14:tracePt t="11790" x="2489200" y="2711450"/>
          <p14:tracePt t="11807" x="2471738" y="2711450"/>
          <p14:tracePt t="11823" x="2463800" y="2711450"/>
          <p14:tracePt t="11841" x="2438400" y="2711450"/>
          <p14:tracePt t="12320" x="2438400" y="2701925"/>
          <p14:tracePt t="12332" x="2430463" y="2693988"/>
          <p14:tracePt t="12346" x="2430463" y="2686050"/>
          <p14:tracePt t="12357" x="2420938" y="2686050"/>
          <p14:tracePt t="12376" x="2420938" y="2676525"/>
          <p14:tracePt t="12379" x="2413000" y="2668588"/>
          <p14:tracePt t="12411" x="2413000" y="2660650"/>
          <p14:tracePt t="12417" x="2395538" y="2651125"/>
          <p14:tracePt t="12424" x="2395538" y="2643188"/>
          <p14:tracePt t="12442" x="2370138" y="2625725"/>
          <p14:tracePt t="12473" x="2370138" y="2617788"/>
          <p14:tracePt t="12483" x="2362200" y="2617788"/>
          <p14:tracePt t="12491" x="2344738" y="2600325"/>
          <p14:tracePt t="12506" x="2344738" y="2592388"/>
          <p14:tracePt t="12523" x="2336800" y="2574925"/>
          <p14:tracePt t="12540" x="2327275" y="2574925"/>
          <p14:tracePt t="12557" x="2319338" y="2574925"/>
          <p14:tracePt t="12574" x="2311400" y="2566988"/>
          <p14:tracePt t="12636" x="2301875" y="2566988"/>
          <p14:tracePt t="12690" x="2293938" y="2566988"/>
          <p14:tracePt t="12694" x="2286000" y="2566988"/>
          <p14:tracePt t="12720" x="2276475" y="2566988"/>
          <p14:tracePt t="12771" x="2268538" y="2566988"/>
          <p14:tracePt t="12788" x="2260600" y="2574925"/>
          <p14:tracePt t="12804" x="2260600" y="2582863"/>
          <p14:tracePt t="12837" x="2260600" y="2592388"/>
          <p14:tracePt t="12851" x="2260600" y="2608263"/>
          <p14:tracePt t="12871" x="2260600" y="2625725"/>
          <p14:tracePt t="12881" x="2260600" y="2633663"/>
          <p14:tracePt t="12893" x="2260600" y="2643188"/>
          <p14:tracePt t="12906" x="2260600" y="2660650"/>
          <p14:tracePt t="12923" x="2260600" y="2686050"/>
          <p14:tracePt t="12942" x="2260600" y="2701925"/>
          <p14:tracePt t="12958" x="2260600" y="2719388"/>
          <p14:tracePt t="12962" x="2260600" y="2727325"/>
          <p14:tracePt t="12974" x="2268538" y="2736850"/>
          <p14:tracePt t="12993" x="2276475" y="2744788"/>
          <p14:tracePt t="12997" x="2276475" y="2762250"/>
          <p14:tracePt t="13026" x="2276475" y="2778125"/>
          <p14:tracePt t="13061" x="2276475" y="2795588"/>
          <p14:tracePt t="13079" x="2286000" y="2805113"/>
          <p14:tracePt t="13092" x="2293938" y="2813050"/>
          <p14:tracePt t="13117" x="2293938" y="2820988"/>
          <p14:tracePt t="13125" x="2301875" y="2820988"/>
          <p14:tracePt t="13145" x="2301875" y="2830513"/>
          <p14:tracePt t="13156" x="2311400" y="2830513"/>
          <p14:tracePt t="13160" x="2319338" y="2830513"/>
          <p14:tracePt t="13173" x="2344738" y="2838450"/>
          <p14:tracePt t="13189" x="2387600" y="2838450"/>
          <p14:tracePt t="13192" x="2413000" y="2838450"/>
          <p14:tracePt t="13207" x="2497138" y="2820988"/>
          <p14:tracePt t="13222" x="2668588" y="2752725"/>
          <p14:tracePt t="13239" x="2879725" y="2660650"/>
          <p14:tracePt t="13242" x="2930525" y="2633663"/>
          <p14:tracePt t="13257" x="3135313" y="2524125"/>
          <p14:tracePt t="13273" x="3338513" y="2413000"/>
          <p14:tracePt t="13290" x="3500438" y="2336800"/>
          <p14:tracePt t="13306" x="3636963" y="2278063"/>
          <p14:tracePt t="13323" x="3738563" y="2227263"/>
          <p14:tracePt t="13340" x="3771900" y="2217738"/>
          <p14:tracePt t="13357" x="3781425" y="2217738"/>
          <p14:tracePt t="13374" x="3789363" y="2209800"/>
          <p14:tracePt t="13758" x="3789363" y="2217738"/>
          <p14:tracePt t="13770" x="3763963" y="2252663"/>
          <p14:tracePt t="13773" x="3756025" y="2278063"/>
          <p14:tracePt t="13777" x="3738563" y="2303463"/>
          <p14:tracePt t="13782" x="3729038" y="2319338"/>
          <p14:tracePt t="13784" x="3713163" y="2354263"/>
          <p14:tracePt t="13790" x="3687763" y="2379663"/>
          <p14:tracePt t="13792" x="3670300" y="2413000"/>
          <p14:tracePt t="13806" x="3543300" y="2574925"/>
          <p14:tracePt t="13823" x="3406775" y="2752725"/>
          <p14:tracePt t="13826" x="3389313" y="2787650"/>
          <p14:tracePt t="13839" x="3313113" y="2889250"/>
          <p14:tracePt t="13842" x="3287713" y="2914650"/>
          <p14:tracePt t="13856" x="3219450" y="3016250"/>
          <p14:tracePt t="13873" x="3152775" y="3076575"/>
          <p14:tracePt t="13889" x="3100388" y="3109913"/>
          <p14:tracePt t="13906" x="3067050" y="3144838"/>
          <p14:tracePt t="13909" x="3049588" y="3152775"/>
          <p14:tracePt t="13922" x="2982913" y="3203575"/>
          <p14:tracePt t="13939" x="2854325" y="3279775"/>
          <p14:tracePt t="13940" x="2820988" y="3305175"/>
          <p14:tracePt t="13955" x="2709863" y="3365500"/>
          <p14:tracePt t="13972" x="2608263" y="3390900"/>
          <p14:tracePt t="13989" x="2557463" y="3398838"/>
          <p14:tracePt t="14006" x="2540000" y="3408363"/>
          <p14:tracePt t="14105" x="2532063" y="3416300"/>
          <p14:tracePt t="14144" x="2524125" y="3416300"/>
          <p14:tracePt t="14157" x="2514600" y="3416300"/>
          <p14:tracePt t="14162" x="2506663" y="3408363"/>
          <p14:tracePt t="14167" x="2497138" y="3390900"/>
          <p14:tracePt t="14179" x="2481263" y="3373438"/>
          <p14:tracePt t="14195" x="2481263" y="3365500"/>
          <p14:tracePt t="14211" x="2481263" y="3355975"/>
          <p14:tracePt t="14223" x="2471738" y="3348038"/>
          <p14:tracePt t="14239" x="2463800" y="3330575"/>
          <p14:tracePt t="14256" x="2446338" y="3322638"/>
          <p14:tracePt t="14275" x="2438400" y="3305175"/>
          <p14:tracePt t="14291" x="2430463" y="3297238"/>
          <p14:tracePt t="14307" x="2420938" y="3279775"/>
          <p14:tracePt t="14347" x="2420938" y="3271838"/>
          <p14:tracePt t="14364" x="2413000" y="3271838"/>
          <p14:tracePt t="14419" x="2405063" y="3271838"/>
          <p14:tracePt t="14455" x="2395538" y="3271838"/>
          <p14:tracePt t="14465" x="2387600" y="3271838"/>
          <p14:tracePt t="14497" x="2370138" y="3271838"/>
          <p14:tracePt t="14526" x="2362200" y="3271838"/>
          <p14:tracePt t="14542" x="2352675" y="3271838"/>
          <p14:tracePt t="14568" x="2352675" y="3279775"/>
          <p14:tracePt t="14572" x="2344738" y="3289300"/>
          <p14:tracePt t="14584" x="2336800" y="3289300"/>
          <p14:tracePt t="14616" x="2336800" y="3297238"/>
          <p14:tracePt t="14636" x="2336800" y="3305175"/>
          <p14:tracePt t="14646" x="2336800" y="3314700"/>
          <p14:tracePt t="14658" x="2336800" y="3330575"/>
          <p14:tracePt t="14682" x="2336800" y="3348038"/>
          <p14:tracePt t="14694" x="2336800" y="3355975"/>
          <p14:tracePt t="14706" x="2336800" y="3365500"/>
          <p14:tracePt t="14722" x="2336800" y="3373438"/>
          <p14:tracePt t="14739" x="2336800" y="3382963"/>
          <p14:tracePt t="14798" x="2336800" y="3390900"/>
          <p14:tracePt t="14831" x="2344738" y="3408363"/>
          <p14:tracePt t="14866" x="2362200" y="3416300"/>
          <p14:tracePt t="14878" x="2370138" y="3416300"/>
          <p14:tracePt t="14882" x="2379663" y="3416300"/>
          <p14:tracePt t="14889" x="2387600" y="3416300"/>
          <p14:tracePt t="14905" x="2430463" y="3416300"/>
          <p14:tracePt t="14921" x="2514600" y="3416300"/>
          <p14:tracePt t="14939" x="2651125" y="3382963"/>
          <p14:tracePt t="14941" x="2701925" y="3365500"/>
          <p14:tracePt t="14945" x="2760663" y="3355975"/>
          <p14:tracePt t="14955" x="2973388" y="3279775"/>
          <p14:tracePt t="14972" x="3355975" y="3152775"/>
          <p14:tracePt t="14988" x="3789363" y="3016250"/>
          <p14:tracePt t="15005" x="4230688" y="2881313"/>
          <p14:tracePt t="15008" x="4316413" y="2846388"/>
          <p14:tracePt t="15011" x="4400550" y="2820988"/>
          <p14:tracePt t="15022" x="4613275" y="2736850"/>
          <p14:tracePt t="15039" x="4808538" y="2651125"/>
          <p14:tracePt t="15055" x="4868863" y="2617788"/>
          <p14:tracePt t="15072" x="4876800" y="2608263"/>
          <p14:tracePt t="15304" x="4876800" y="2617788"/>
          <p14:tracePt t="15316" x="4876800" y="2643188"/>
          <p14:tracePt t="15323" x="4876800" y="2651125"/>
          <p14:tracePt t="15330" x="4876800" y="2686050"/>
          <p14:tracePt t="15334" x="4876800" y="2719388"/>
          <p14:tracePt t="15340" x="4876800" y="2762250"/>
          <p14:tracePt t="15355" x="4902200" y="2863850"/>
          <p14:tracePt t="15371" x="4995863" y="3000375"/>
          <p14:tracePt t="15388" x="5089525" y="3144838"/>
          <p14:tracePt t="15404" x="5208588" y="3279775"/>
          <p14:tracePt t="15408" x="5233988" y="3305175"/>
          <p14:tracePt t="15421" x="5343525" y="3408363"/>
          <p14:tracePt t="15424" x="5378450" y="3441700"/>
          <p14:tracePt t="15426" x="5421313" y="3484563"/>
          <p14:tracePt t="15437" x="5505450" y="3560763"/>
          <p14:tracePt t="15439" x="5538788" y="3603625"/>
          <p14:tracePt t="15454" x="5667375" y="3730625"/>
          <p14:tracePt t="15458" x="5683250" y="3756025"/>
          <p14:tracePt t="15471" x="5761038" y="3816350"/>
          <p14:tracePt t="15474" x="5786438" y="3841750"/>
          <p14:tracePt t="15489" x="5895975" y="3943350"/>
          <p14:tracePt t="15505" x="5989638" y="4027488"/>
          <p14:tracePt t="15522" x="6075363" y="4087813"/>
          <p14:tracePt t="15538" x="6108700" y="4113213"/>
          <p14:tracePt t="15542" x="6126163" y="4121150"/>
          <p14:tracePt t="15554" x="6142038" y="4130675"/>
          <p14:tracePt t="15571" x="6151563" y="4138613"/>
          <p14:tracePt t="15650" x="6159500" y="4138613"/>
          <p14:tracePt t="15794" x="6167438" y="4138613"/>
          <p14:tracePt t="15864" x="6176963" y="4138613"/>
          <p14:tracePt t="15903" x="6184900" y="4138613"/>
          <p14:tracePt t="15914" x="6194425" y="4138613"/>
          <p14:tracePt t="15957" x="6202363" y="4138613"/>
          <p14:tracePt t="16214" x="6210300" y="4138613"/>
          <p14:tracePt t="16232" x="6219825" y="4138613"/>
          <p14:tracePt t="16274" x="6227763" y="4138613"/>
          <p14:tracePt t="16316" x="6235700" y="4138613"/>
          <p14:tracePt t="16364" x="6245225" y="4138613"/>
          <p14:tracePt t="16879" x="6261100" y="4138613"/>
          <p14:tracePt t="16885" x="6286500" y="4138613"/>
          <p14:tracePt t="16894" x="6296025" y="4138613"/>
          <p14:tracePt t="16897" x="6303963" y="4138613"/>
          <p14:tracePt t="16905" x="6321425" y="4138613"/>
          <p14:tracePt t="16911" x="6338888" y="4138613"/>
          <p14:tracePt t="16913" x="6346825" y="4138613"/>
          <p14:tracePt t="16920" x="6364288" y="4138613"/>
          <p14:tracePt t="16937" x="6456363" y="4138613"/>
          <p14:tracePt t="16940" x="6473825" y="4138613"/>
          <p14:tracePt t="16942" x="6491288" y="4138613"/>
          <p14:tracePt t="16954" x="6559550" y="4138613"/>
          <p14:tracePt t="16970" x="6635750" y="4138613"/>
          <p14:tracePt t="16987" x="6704013" y="4138613"/>
          <p14:tracePt t="16991" x="6737350" y="4138613"/>
          <p14:tracePt t="16993" x="6754813" y="4138613"/>
          <p14:tracePt t="17005" x="6848475" y="4138613"/>
          <p14:tracePt t="17020" x="7043738" y="4130675"/>
          <p14:tracePt t="17037" x="7246938" y="4105275"/>
          <p14:tracePt t="17054" x="7527925" y="4079875"/>
          <p14:tracePt t="17071" x="7859713" y="4044950"/>
          <p14:tracePt t="17087" x="8139113" y="3986213"/>
          <p14:tracePt t="17105" x="8326438" y="3968750"/>
          <p14:tracePt t="17108" x="8369300" y="3951288"/>
          <p14:tracePt t="17111" x="8402638" y="3943350"/>
          <p14:tracePt t="17120" x="8478838" y="3925888"/>
          <p14:tracePt t="17136" x="8724900" y="3875088"/>
          <p14:tracePt t="17155" x="9107488" y="3790950"/>
          <p14:tracePt t="17171" x="9371013" y="3730625"/>
          <p14:tracePt t="17175" x="9447213" y="3713163"/>
          <p14:tracePt t="17177" x="9507538" y="3697288"/>
          <p14:tracePt t="17186" x="9659938" y="3671888"/>
          <p14:tracePt t="17203" x="9915525" y="3603625"/>
          <p14:tracePt t="17206" x="9974263" y="3594100"/>
          <p14:tracePt t="17221" x="10153650" y="3568700"/>
          <p14:tracePt t="17238" x="10263188" y="3535363"/>
          <p14:tracePt t="17254" x="10356850" y="3517900"/>
          <p14:tracePt t="17272" x="10483850" y="3484563"/>
          <p14:tracePt t="17275" x="10509250" y="3475038"/>
          <p14:tracePt t="17287" x="10585450" y="3441700"/>
          <p14:tracePt t="17303" x="10696575" y="3416300"/>
          <p14:tracePt t="17320" x="10782300" y="3398838"/>
          <p14:tracePt t="17337" x="10858500" y="3373438"/>
          <p14:tracePt t="17341" x="10883900" y="3365500"/>
          <p14:tracePt t="17343" x="10891838" y="3365500"/>
          <p14:tracePt t="17353" x="10917238" y="3355975"/>
          <p14:tracePt t="17371" x="10942638" y="3355975"/>
          <p14:tracePt t="17387" x="10952163" y="3348038"/>
          <p14:tracePt t="17390" x="10968038" y="3348038"/>
          <p14:tracePt t="17409" x="10968038" y="3340100"/>
          <p14:tracePt t="17420" x="10977563" y="3330575"/>
          <p14:tracePt t="17437" x="10985500" y="3330575"/>
          <p14:tracePt t="17454" x="11002963" y="3314700"/>
          <p14:tracePt t="17471" x="11036300" y="3297238"/>
          <p14:tracePt t="17488" x="11053763" y="3289300"/>
          <p14:tracePt t="17505" x="11071225" y="3279775"/>
          <p14:tracePt t="17526" x="11087100" y="3263900"/>
          <p14:tracePt t="17538" x="11104563" y="3254375"/>
          <p14:tracePt t="17541" x="11112500" y="3254375"/>
          <p14:tracePt t="17554" x="11122025" y="3238500"/>
          <p14:tracePt t="17571" x="11155363" y="3203575"/>
          <p14:tracePt t="17587" x="11163300" y="3186113"/>
          <p14:tracePt t="17605" x="11172825" y="3178175"/>
          <p14:tracePt t="17626" x="11172825" y="3170238"/>
          <p14:tracePt t="17648" x="11172825" y="3160713"/>
          <p14:tracePt t="17655" x="11180763" y="3160713"/>
          <p14:tracePt t="17677" x="11188700" y="3152775"/>
          <p14:tracePt t="17706" x="11188700" y="3144838"/>
          <p14:tracePt t="17737" x="11188700" y="3135313"/>
          <p14:tracePt t="17769" x="11188700" y="3127375"/>
          <p14:tracePt t="17775" x="11180763" y="3109913"/>
          <p14:tracePt t="17801" x="11180763" y="3101975"/>
          <p14:tracePt t="17809" x="11180763" y="3094038"/>
          <p14:tracePt t="17822" x="11172825" y="3084513"/>
          <p14:tracePt t="17870" x="11172825" y="3076575"/>
          <p14:tracePt t="17888" x="11172825" y="3067050"/>
          <p14:tracePt t="17937" x="11172825" y="3059113"/>
          <p14:tracePt t="17963" x="11172825" y="3051175"/>
          <p14:tracePt t="17972" x="11163300" y="3051175"/>
          <p14:tracePt t="17990" x="11155363" y="3051175"/>
          <p14:tracePt t="18004" x="11147425" y="3041650"/>
          <p14:tracePt t="18054" x="11137900" y="3041650"/>
          <p14:tracePt t="18066" x="11122025" y="3025775"/>
          <p14:tracePt t="18096" x="11112500" y="3025775"/>
          <p14:tracePt t="18100" x="11096625" y="3025775"/>
          <p14:tracePt t="18112" x="11079163" y="3025775"/>
          <p14:tracePt t="18125" x="11061700" y="3008313"/>
          <p14:tracePt t="18145" x="11044238" y="3008313"/>
          <p14:tracePt t="18157" x="11018838" y="3008313"/>
          <p14:tracePt t="18162" x="11018838" y="3000375"/>
          <p14:tracePt t="18165" x="11010900" y="3000375"/>
          <p14:tracePt t="18170" x="10985500" y="2990850"/>
          <p14:tracePt t="18187" x="10926763" y="2990850"/>
          <p14:tracePt t="18190" x="10901363" y="2990850"/>
          <p14:tracePt t="18192" x="10891838" y="2990850"/>
          <p14:tracePt t="18203" x="10848975" y="2990850"/>
          <p14:tracePt t="18206" x="10841038" y="2990850"/>
          <p14:tracePt t="18219" x="10798175" y="2990850"/>
          <p14:tracePt t="18222" x="10782300" y="2990850"/>
          <p14:tracePt t="18224" x="10772775" y="2990850"/>
          <p14:tracePt t="18237" x="10747375" y="2982913"/>
          <p14:tracePt t="18252" x="10704513" y="2965450"/>
          <p14:tracePt t="18269" x="10671175" y="2957513"/>
          <p14:tracePt t="18286" x="10645775" y="2949575"/>
          <p14:tracePt t="18302" x="10620375" y="2940050"/>
          <p14:tracePt t="18319" x="10612438" y="2940050"/>
          <p14:tracePt t="18336" x="10602913" y="2940050"/>
          <p14:tracePt t="18353" x="10594975" y="2940050"/>
          <p14:tracePt t="18370" x="10585450" y="2940050"/>
          <p14:tracePt t="18387" x="10560050" y="2940050"/>
          <p14:tracePt t="18405" x="10534650" y="2940050"/>
          <p14:tracePt t="18421" x="10509250" y="2940050"/>
          <p14:tracePt t="18438" x="10483850" y="2940050"/>
          <p14:tracePt t="18455" x="10475913" y="2940050"/>
          <p14:tracePt t="18473" x="10458450" y="2940050"/>
          <p14:tracePt t="18488" x="10442575" y="2940050"/>
          <p14:tracePt t="18491" x="10433050" y="2940050"/>
          <p14:tracePt t="18504" x="10407650" y="2940050"/>
          <p14:tracePt t="18509" x="10399713" y="2949575"/>
          <p14:tracePt t="18512" x="10382250" y="2949575"/>
          <p14:tracePt t="18519" x="10356850" y="2965450"/>
          <p14:tracePt t="18536" x="10323513" y="2982913"/>
          <p14:tracePt t="18553" x="10288588" y="3000375"/>
          <p14:tracePt t="18556" x="10280650" y="3000375"/>
          <p14:tracePt t="18570" x="10263188" y="3008313"/>
          <p14:tracePt t="18573" x="10263188" y="3016250"/>
          <p14:tracePt t="18587" x="10245725" y="3025775"/>
          <p14:tracePt t="18591" x="10237788" y="3025775"/>
          <p14:tracePt t="18603" x="10229850" y="3025775"/>
          <p14:tracePt t="18620" x="10204450" y="3041650"/>
          <p14:tracePt t="18637" x="10186988" y="3059113"/>
          <p14:tracePt t="18653" x="10179050" y="3094038"/>
          <p14:tracePt t="18670" x="10161588" y="3109913"/>
          <p14:tracePt t="18687" x="10161588" y="3127375"/>
          <p14:tracePt t="18690" x="10153650" y="3135313"/>
          <p14:tracePt t="18703" x="10136188" y="3160713"/>
          <p14:tracePt t="18719" x="10136188" y="3186113"/>
          <p14:tracePt t="18736" x="10118725" y="3228975"/>
          <p14:tracePt t="18740" x="10118725" y="3238500"/>
          <p14:tracePt t="18743" x="10118725" y="3246438"/>
          <p14:tracePt t="18752" x="10118725" y="3271838"/>
          <p14:tracePt t="18755" x="10110788" y="3279775"/>
          <p14:tracePt t="18769" x="10101263" y="3305175"/>
          <p14:tracePt t="18772" x="10101263" y="3314700"/>
          <p14:tracePt t="18774" x="10101263" y="3322638"/>
          <p14:tracePt t="18786" x="10101263" y="3355975"/>
          <p14:tracePt t="18802" x="10101263" y="3390900"/>
          <p14:tracePt t="18819" x="10101263" y="3408363"/>
          <p14:tracePt t="18836" x="10101263" y="3433763"/>
          <p14:tracePt t="18853" x="10101263" y="3441700"/>
          <p14:tracePt t="18870" x="10101263" y="3449638"/>
          <p14:tracePt t="18887" x="10101263" y="3467100"/>
          <p14:tracePt t="18890" x="10101263" y="3475038"/>
          <p14:tracePt t="18903" x="10101263" y="3492500"/>
          <p14:tracePt t="18920" x="10101263" y="3502025"/>
          <p14:tracePt t="18939" x="10101263" y="3517900"/>
          <p14:tracePt t="18959" x="10110788" y="3535363"/>
          <p14:tracePt t="18975" x="10110788" y="3543300"/>
          <p14:tracePt t="18996" x="10110788" y="3552825"/>
          <p14:tracePt t="19004" x="10118725" y="3560763"/>
          <p14:tracePt t="19022" x="10126663" y="3578225"/>
          <p14:tracePt t="19037" x="10126663" y="3586163"/>
          <p14:tracePt t="19055" x="10144125" y="3594100"/>
          <p14:tracePt t="19059" x="10153650" y="3594100"/>
          <p14:tracePt t="19062" x="10153650" y="3603625"/>
          <p14:tracePt t="19085" x="10161588" y="3611563"/>
          <p14:tracePt t="19093" x="10169525" y="3619500"/>
          <p14:tracePt t="19109" x="10186988" y="3629025"/>
          <p14:tracePt t="19121" x="10186988" y="3646488"/>
          <p14:tracePt t="19136" x="10220325" y="3662363"/>
          <p14:tracePt t="19154" x="10229850" y="3662363"/>
          <p14:tracePt t="19157" x="10237788" y="3671888"/>
          <p14:tracePt t="19170" x="10237788" y="3679825"/>
          <p14:tracePt t="19187" x="10255250" y="3679825"/>
          <p14:tracePt t="19204" x="10263188" y="3687763"/>
          <p14:tracePt t="19223" x="10271125" y="3687763"/>
          <p14:tracePt t="19237" x="10280650" y="3687763"/>
          <p14:tracePt t="19253" x="10288588" y="3697288"/>
          <p14:tracePt t="19269" x="10298113" y="3697288"/>
          <p14:tracePt t="19286" x="10306050" y="3697288"/>
          <p14:tracePt t="19303" x="10313988" y="3697288"/>
          <p14:tracePt t="19319" x="10331450" y="3697288"/>
          <p14:tracePt t="19336" x="10331450" y="3705225"/>
          <p14:tracePt t="19353" x="10339388" y="3705225"/>
          <p14:tracePt t="19356" x="10348913" y="3705225"/>
          <p14:tracePt t="19372" x="10356850" y="3705225"/>
          <p14:tracePt t="19389" x="10374313" y="3705225"/>
          <p14:tracePt t="19404" x="10382250" y="3705225"/>
          <p14:tracePt t="19422" x="10390188" y="3705225"/>
          <p14:tracePt t="19438" x="10399713" y="3705225"/>
          <p14:tracePt t="19453" x="10415588" y="3705225"/>
          <p14:tracePt t="19470" x="10433050" y="3705225"/>
          <p14:tracePt t="19486" x="10450513" y="3705225"/>
          <p14:tracePt t="19503" x="10458450" y="3705225"/>
          <p14:tracePt t="19520" x="10475913" y="3705225"/>
          <p14:tracePt t="19524" x="10493375" y="3705225"/>
          <p14:tracePt t="19541" x="10509250" y="3705225"/>
          <p14:tracePt t="19554" x="10526713" y="3705225"/>
          <p14:tracePt t="19557" x="10534650" y="3705225"/>
          <p14:tracePt t="19570" x="10552113" y="3705225"/>
          <p14:tracePt t="19573" x="10569575" y="3705225"/>
          <p14:tracePt t="19586" x="10594975" y="3705225"/>
          <p14:tracePt t="19603" x="10612438" y="3705225"/>
          <p14:tracePt t="19621" x="10637838" y="3705225"/>
          <p14:tracePt t="19637" x="10653713" y="3705225"/>
          <p14:tracePt t="19652" x="10663238" y="3705225"/>
          <p14:tracePt t="19669" x="10688638" y="3705225"/>
          <p14:tracePt t="19685" x="10714038" y="3687763"/>
          <p14:tracePt t="19702" x="10747375" y="3679825"/>
          <p14:tracePt t="19719" x="10772775" y="3679825"/>
          <p14:tracePt t="19736" x="10782300" y="3662363"/>
          <p14:tracePt t="19753" x="10790238" y="3662363"/>
          <p14:tracePt t="19770" x="10798175" y="3662363"/>
          <p14:tracePt t="19773" x="10807700" y="3662363"/>
          <p14:tracePt t="19789" x="10833100" y="3636963"/>
          <p14:tracePt t="19805" x="10858500" y="3619500"/>
          <p14:tracePt t="19819" x="10891838" y="3594100"/>
          <p14:tracePt t="19837" x="10926763" y="3568700"/>
          <p14:tracePt t="19856" x="10952163" y="3535363"/>
          <p14:tracePt t="19859" x="10960100" y="3535363"/>
          <p14:tracePt t="19863" x="10960100" y="3517900"/>
          <p14:tracePt t="19868" x="10977563" y="3509963"/>
          <p14:tracePt t="19885" x="10985500" y="3484563"/>
          <p14:tracePt t="19901" x="11002963" y="3459163"/>
          <p14:tracePt t="19919" x="11028363" y="3424238"/>
          <p14:tracePt t="19935" x="11036300" y="3408363"/>
          <p14:tracePt t="19951" x="11053763" y="3382963"/>
          <p14:tracePt t="19968" x="11053763" y="3365500"/>
          <p14:tracePt t="19972" x="11053763" y="3355975"/>
          <p14:tracePt t="19989" x="11053763" y="3348038"/>
          <p14:tracePt t="19995" x="11061700" y="3340100"/>
          <p14:tracePt t="19998" x="11071225" y="3330575"/>
          <p14:tracePt t="20004" x="11071225" y="3314700"/>
          <p14:tracePt t="20020" x="11061700" y="3289300"/>
          <p14:tracePt t="20023" x="11061700" y="3279775"/>
          <p14:tracePt t="20035" x="11061700" y="3263900"/>
          <p14:tracePt t="20038" x="11061700" y="3254375"/>
          <p14:tracePt t="20041" x="11061700" y="3246438"/>
          <p14:tracePt t="20053" x="11061700" y="3228975"/>
          <p14:tracePt t="20068" x="11053763" y="3203575"/>
          <p14:tracePt t="20070" x="11053763" y="3195638"/>
          <p14:tracePt t="20085" x="11044238" y="3170238"/>
          <p14:tracePt t="20102" x="11028363" y="3152775"/>
          <p14:tracePt t="20106" x="11010900" y="3135313"/>
          <p14:tracePt t="20119" x="11002963" y="3119438"/>
          <p14:tracePt t="20135" x="10985500" y="3101975"/>
          <p14:tracePt t="20152" x="10968038" y="3084513"/>
          <p14:tracePt t="20156" x="10952163" y="3067050"/>
          <p14:tracePt t="20169" x="10934700" y="3059113"/>
          <p14:tracePt t="20172" x="10926763" y="3051175"/>
          <p14:tracePt t="20185" x="10883900" y="3033713"/>
          <p14:tracePt t="20208" x="10815638" y="3016250"/>
          <p14:tracePt t="20219" x="10798175" y="3000375"/>
          <p14:tracePt t="20222" x="10790238" y="3000375"/>
          <p14:tracePt t="20235" x="10756900" y="2990850"/>
          <p14:tracePt t="20253" x="10721975" y="2990850"/>
          <p14:tracePt t="20268" x="10679113" y="2990850"/>
          <p14:tracePt t="20285" x="10602913" y="3000375"/>
          <p14:tracePt t="20301" x="10501313" y="3033713"/>
          <p14:tracePt t="20318" x="10407650" y="3059113"/>
          <p14:tracePt t="20322" x="10382250" y="3059113"/>
          <p14:tracePt t="20335" x="10339388" y="3067050"/>
          <p14:tracePt t="20351" x="10298113" y="3094038"/>
          <p14:tracePt t="20368" x="10271125" y="3109913"/>
          <p14:tracePt t="20372" x="10263188" y="3119438"/>
          <p14:tracePt t="20385" x="10255250" y="3127375"/>
          <p14:tracePt t="20389" x="10237788" y="3135313"/>
          <p14:tracePt t="20403" x="10237788" y="3160713"/>
          <p14:tracePt t="20408" x="10229850" y="3170238"/>
          <p14:tracePt t="20419" x="10212388" y="3203575"/>
          <p14:tracePt t="20435" x="10204450" y="3263900"/>
          <p14:tracePt t="20438" x="10204450" y="3279775"/>
          <p14:tracePt t="20451" x="10194925" y="3340100"/>
          <p14:tracePt t="20453" x="10194925" y="3355975"/>
          <p14:tracePt t="20468" x="10179050" y="3416300"/>
          <p14:tracePt t="20485" x="10179050" y="3484563"/>
          <p14:tracePt t="20501" x="10179050" y="3535363"/>
          <p14:tracePt t="20518" x="10179050" y="3586163"/>
          <p14:tracePt t="20521" x="10179050" y="3603625"/>
          <p14:tracePt t="20535" x="10186988" y="3646488"/>
          <p14:tracePt t="20551" x="10204450" y="3671888"/>
          <p14:tracePt t="20568" x="10212388" y="3697288"/>
          <p14:tracePt t="20585" x="10229850" y="3722688"/>
          <p14:tracePt t="20588" x="10229850" y="3730625"/>
          <p14:tracePt t="20590" x="10237788" y="3730625"/>
          <p14:tracePt t="20601" x="10245725" y="3748088"/>
          <p14:tracePt t="20602" x="10255250" y="3748088"/>
          <p14:tracePt t="20618" x="10271125" y="3756025"/>
          <p14:tracePt t="20635" x="10298113" y="3763963"/>
          <p14:tracePt t="20638" x="10313988" y="3773488"/>
          <p14:tracePt t="20651" x="10339388" y="3790950"/>
          <p14:tracePt t="20669" x="10407650" y="3798888"/>
          <p14:tracePt t="20685" x="10483850" y="3824288"/>
          <p14:tracePt t="20701" x="10560050" y="3824288"/>
          <p14:tracePt t="20718" x="10612438" y="3824288"/>
          <p14:tracePt t="20735" x="10671175" y="3824288"/>
          <p14:tracePt t="20752" x="10704513" y="3824288"/>
          <p14:tracePt t="20756" x="10714038" y="3816350"/>
          <p14:tracePt t="20759" x="10721975" y="3816350"/>
          <p14:tracePt t="20768" x="10729913" y="3816350"/>
          <p14:tracePt t="20785" x="10739438" y="3798888"/>
          <p14:tracePt t="20788" x="10747375" y="3798888"/>
          <p14:tracePt t="20790" x="10756900" y="3790950"/>
          <p14:tracePt t="20801" x="10764838" y="3773488"/>
          <p14:tracePt t="20804" x="10782300" y="3763963"/>
          <p14:tracePt t="20818" x="10807700" y="3738563"/>
          <p14:tracePt t="20839" x="10848975" y="3679825"/>
          <p14:tracePt t="20845" x="10866438" y="3646488"/>
          <p14:tracePt t="20849" x="10883900" y="3619500"/>
          <p14:tracePt t="20854" x="10901363" y="3594100"/>
          <p14:tracePt t="20869" x="10942638" y="3527425"/>
          <p14:tracePt t="20884" x="10977563" y="3449638"/>
          <p14:tracePt t="20901" x="10985500" y="3373438"/>
          <p14:tracePt t="20918" x="10985500" y="3322638"/>
          <p14:tracePt t="20922" x="10985500" y="3314700"/>
          <p14:tracePt t="20934" x="10985500" y="3279775"/>
          <p14:tracePt t="20935" x="10977563" y="3279775"/>
          <p14:tracePt t="20951" x="10960100" y="3254375"/>
          <p14:tracePt t="20968" x="10942638" y="3238500"/>
          <p14:tracePt t="20985" x="10909300" y="3211513"/>
          <p14:tracePt t="21002" x="10866438" y="3203575"/>
          <p14:tracePt t="21019" x="10823575" y="3195638"/>
          <p14:tracePt t="21035" x="10653713" y="3195638"/>
          <p14:tracePt t="21038" x="10602913" y="3195638"/>
          <p14:tracePt t="21041" x="10526713" y="3195638"/>
          <p14:tracePt t="21051" x="10339388" y="3211513"/>
          <p14:tracePt t="21054" x="10229850" y="3228975"/>
          <p14:tracePt t="21069" x="9736138" y="3340100"/>
          <p14:tracePt t="21072" x="9617075" y="3373438"/>
          <p14:tracePt t="21084" x="9236075" y="3449638"/>
          <p14:tracePt t="21101" x="8929688" y="3543300"/>
          <p14:tracePt t="21117" x="8683625" y="3603625"/>
          <p14:tracePt t="21134" x="8462963" y="3697288"/>
          <p14:tracePt t="21137" x="8420100" y="3705225"/>
          <p14:tracePt t="21140" x="8394700" y="3713163"/>
          <p14:tracePt t="21151" x="8334375" y="3738563"/>
          <p14:tracePt t="21167" x="8283575" y="3773488"/>
          <p14:tracePt t="21184" x="8250238" y="3832225"/>
          <p14:tracePt t="21187" x="8232775" y="3849688"/>
          <p14:tracePt t="21201" x="8199438" y="3908425"/>
          <p14:tracePt t="21204" x="8181975" y="3935413"/>
          <p14:tracePt t="21206" x="8174038" y="3960813"/>
          <p14:tracePt t="21217" x="8139113" y="4002088"/>
          <p14:tracePt t="21218" x="8121650" y="4027488"/>
          <p14:tracePt t="21234" x="8096250" y="4070350"/>
          <p14:tracePt t="21251" x="8045450" y="4156075"/>
          <p14:tracePt t="21254" x="8029575" y="4181475"/>
          <p14:tracePt t="21256" x="8020050" y="4206875"/>
          <p14:tracePt t="21268" x="8012113" y="4257675"/>
          <p14:tracePt t="21285" x="7994650" y="4308475"/>
          <p14:tracePt t="21301" x="7977188" y="4384675"/>
          <p14:tracePt t="21317" x="7977188" y="4478338"/>
          <p14:tracePt t="21334" x="7977188" y="4572000"/>
          <p14:tracePt t="21338" x="7977188" y="4597400"/>
          <p14:tracePt t="21351" x="7961313" y="4673600"/>
          <p14:tracePt t="21368" x="7951788" y="4691063"/>
          <p14:tracePt t="26668" x="7951788" y="4699000"/>
          <p14:tracePt t="26734" x="7961313" y="4699000"/>
          <p14:tracePt t="26747" x="7969250" y="4699000"/>
          <p14:tracePt t="26756" x="7986713" y="4699000"/>
          <p14:tracePt t="26766" x="7994650" y="4691063"/>
          <p14:tracePt t="26784" x="8004175" y="4683125"/>
          <p14:tracePt t="26788" x="8012113" y="4683125"/>
          <p14:tracePt t="26791" x="8020050" y="4673600"/>
          <p14:tracePt t="26799" x="8029575" y="4665663"/>
          <p14:tracePt t="26815" x="8062913" y="4614863"/>
          <p14:tracePt t="26831" x="8080375" y="4579938"/>
          <p14:tracePt t="26847" x="8096250" y="4538663"/>
          <p14:tracePt t="26865" x="8113713" y="4478338"/>
          <p14:tracePt t="26868" x="8121650" y="4470400"/>
          <p14:tracePt t="26871" x="8121650" y="4452938"/>
          <p14:tracePt t="26872" x="8121650" y="4445000"/>
          <p14:tracePt t="26880" x="8131175" y="4427538"/>
          <p14:tracePt t="26881" x="8131175" y="4410075"/>
          <p14:tracePt t="26897" x="8131175" y="4359275"/>
          <p14:tracePt t="26914" x="8131175" y="4325938"/>
          <p14:tracePt t="26931" x="8113713" y="4300538"/>
          <p14:tracePt t="26934" x="8113713" y="4283075"/>
          <p14:tracePt t="26949" x="8105775" y="4249738"/>
          <p14:tracePt t="26966" x="8054975" y="4197350"/>
          <p14:tracePt t="26981" x="8029575" y="4146550"/>
          <p14:tracePt t="26984" x="8029575" y="4138613"/>
          <p14:tracePt t="26997" x="7977188" y="4105275"/>
          <p14:tracePt t="27000" x="7977188" y="4095750"/>
          <p14:tracePt t="27015" x="7918450" y="4052888"/>
          <p14:tracePt t="27031" x="7875588" y="4019550"/>
          <p14:tracePt t="27047" x="7816850" y="3968750"/>
          <p14:tracePt t="27051" x="7807325" y="3968750"/>
          <p14:tracePt t="27064" x="7748588" y="3935413"/>
          <p14:tracePt t="27080" x="7612063" y="3892550"/>
          <p14:tracePt t="27097" x="7400925" y="3841750"/>
          <p14:tracePt t="27114" x="7213600" y="3816350"/>
          <p14:tracePt t="27131" x="7137400" y="3798888"/>
          <p14:tracePt t="27134" x="7112000" y="3790950"/>
          <p14:tracePt t="27137" x="7085013" y="3781425"/>
          <p14:tracePt t="27147" x="7059613" y="3763963"/>
          <p14:tracePt t="27165" x="7000875" y="3748088"/>
          <p14:tracePt t="27180" x="6950075" y="3738563"/>
          <p14:tracePt t="27197" x="6864350" y="3738563"/>
          <p14:tracePt t="27200" x="6856413" y="3738563"/>
          <p14:tracePt t="27215" x="6754813" y="3738563"/>
          <p14:tracePt t="27230" x="6686550" y="3738563"/>
          <p14:tracePt t="27232" x="6669088" y="3738563"/>
          <p14:tracePt t="27247" x="6575425" y="3738563"/>
          <p14:tracePt t="27264" x="6491288" y="3738563"/>
          <p14:tracePt t="27281" x="6423025" y="3738563"/>
          <p14:tracePt t="27298" x="6380163" y="3756025"/>
          <p14:tracePt t="27302" x="6372225" y="3756025"/>
          <p14:tracePt t="27315" x="6346825" y="3763963"/>
          <p14:tracePt t="27319" x="6338888" y="3773488"/>
          <p14:tracePt t="27321" x="6329363" y="3773488"/>
          <p14:tracePt t="27330" x="6296025" y="3781425"/>
          <p14:tracePt t="27347" x="6253163" y="3798888"/>
          <p14:tracePt t="27350" x="6245225" y="3798888"/>
          <p14:tracePt t="27352" x="6235700" y="3806825"/>
          <p14:tracePt t="27365" x="6194425" y="3806825"/>
          <p14:tracePt t="27380" x="6142038" y="3824288"/>
          <p14:tracePt t="27384" x="6134100" y="3832225"/>
          <p14:tracePt t="27397" x="6100763" y="3841750"/>
          <p14:tracePt t="27415" x="6091238" y="3857625"/>
          <p14:tracePt t="27430" x="6065838" y="3867150"/>
          <p14:tracePt t="27447" x="6040438" y="3900488"/>
          <p14:tracePt t="27464" x="5997575" y="3960813"/>
          <p14:tracePt t="27481" x="5946775" y="4011613"/>
          <p14:tracePt t="27498" x="5905500" y="4087813"/>
          <p14:tracePt t="27514" x="5870575" y="4171950"/>
          <p14:tracePt t="27518" x="5862638" y="4189413"/>
          <p14:tracePt t="27521" x="5862638" y="4197350"/>
          <p14:tracePt t="27531" x="5853113" y="4240213"/>
          <p14:tracePt t="27534" x="5853113" y="4265613"/>
          <p14:tracePt t="27547" x="5837238" y="4308475"/>
          <p14:tracePt t="27550" x="5837238" y="4316413"/>
          <p14:tracePt t="27564" x="5819775" y="4368800"/>
          <p14:tracePt t="27582" x="5811838" y="4419600"/>
          <p14:tracePt t="27584" x="5802313" y="4435475"/>
          <p14:tracePt t="27597" x="5802313" y="4478338"/>
          <p14:tracePt t="27600" x="5802313" y="4486275"/>
          <p14:tracePt t="27614" x="5802313" y="4538663"/>
          <p14:tracePt t="27631" x="5802313" y="4597400"/>
          <p14:tracePt t="27647" x="5811838" y="4657725"/>
          <p14:tracePt t="27663" x="5819775" y="4708525"/>
          <p14:tracePt t="27680" x="5837238" y="4733925"/>
          <p14:tracePt t="27684" x="5837238" y="4741863"/>
          <p14:tracePt t="27685" x="5845175" y="4741863"/>
          <p14:tracePt t="27697" x="5853113" y="4749800"/>
          <p14:tracePt t="27714" x="5862638" y="4759325"/>
          <p14:tracePt t="27730" x="5862638" y="4767263"/>
          <p14:tracePt t="27747" x="5862638" y="4775200"/>
          <p14:tracePt t="27750" x="5870575" y="4784725"/>
          <p14:tracePt t="27753" x="5880100" y="4792663"/>
          <p14:tracePt t="27764" x="5880100" y="4802188"/>
          <p14:tracePt t="27784" x="5895975" y="4818063"/>
          <p14:tracePt t="27790" x="5905500" y="4827588"/>
          <p14:tracePt t="27797" x="5921375" y="4835525"/>
          <p14:tracePt t="27801" x="5930900" y="4843463"/>
          <p14:tracePt t="27805" x="5938838" y="4852988"/>
          <p14:tracePt t="27810" x="5946775" y="4852988"/>
          <p14:tracePt t="27815" x="5956300" y="4860925"/>
          <p14:tracePt t="27831" x="5989638" y="4886325"/>
          <p14:tracePt t="27847" x="6032500" y="4919663"/>
          <p14:tracePt t="27864" x="6091238" y="4954588"/>
          <p14:tracePt t="27881" x="6167438" y="5005388"/>
          <p14:tracePt t="27884" x="6184900" y="5013325"/>
          <p14:tracePt t="27897" x="6210300" y="5013325"/>
          <p14:tracePt t="27913" x="6235700" y="5013325"/>
          <p14:tracePt t="27933" x="6245225" y="5013325"/>
          <p14:tracePt t="27947" x="6261100" y="5030788"/>
          <p14:tracePt t="27973" x="6270625" y="5030788"/>
          <p14:tracePt t="28026" x="6286500" y="5030788"/>
          <p14:tracePt t="28040" x="6286500" y="5038725"/>
          <p14:tracePt t="28044" x="6296025" y="5038725"/>
          <p14:tracePt t="28064" x="6329363" y="5038725"/>
          <p14:tracePt t="28080" x="6372225" y="5056188"/>
          <p14:tracePt t="28097" x="6448425" y="5073650"/>
          <p14:tracePt t="28113" x="6491288" y="5081588"/>
          <p14:tracePt t="28130" x="6508750" y="5091113"/>
          <p14:tracePt t="28133" x="6516688" y="5091113"/>
          <p14:tracePt t="28147" x="6584950" y="5099050"/>
          <p14:tracePt t="28150" x="6592888" y="5099050"/>
          <p14:tracePt t="28153" x="6600825" y="5099050"/>
          <p14:tracePt t="28163" x="6618288" y="5116513"/>
          <p14:tracePt t="28166" x="6635750" y="5116513"/>
          <p14:tracePt t="28180" x="6686550" y="5124450"/>
          <p14:tracePt t="28197" x="6745288" y="5124450"/>
          <p14:tracePt t="28200" x="6754813" y="5124450"/>
          <p14:tracePt t="28213" x="6788150" y="5124450"/>
          <p14:tracePt t="28216" x="6797675" y="5124450"/>
          <p14:tracePt t="28231" x="6848475" y="5124450"/>
          <p14:tracePt t="28246" x="6889750" y="5141913"/>
          <p14:tracePt t="28263" x="6942138" y="5141913"/>
          <p14:tracePt t="28280" x="6983413" y="5149850"/>
          <p14:tracePt t="28297" x="7051675" y="5149850"/>
          <p14:tracePt t="28313" x="7102475" y="5167313"/>
          <p14:tracePt t="28330" x="7178675" y="5183188"/>
          <p14:tracePt t="28347" x="7272338" y="5208588"/>
          <p14:tracePt t="28350" x="7297738" y="5208588"/>
          <p14:tracePt t="28353" x="7332663" y="5208588"/>
          <p14:tracePt t="28365" x="7426325" y="5243513"/>
          <p14:tracePt t="28380" x="7518400" y="5251450"/>
          <p14:tracePt t="28396" x="7596188" y="5276850"/>
          <p14:tracePt t="28400" x="7612063" y="5286375"/>
          <p14:tracePt t="28413" x="7672388" y="5302250"/>
          <p14:tracePt t="28416" x="7688263" y="5302250"/>
          <p14:tracePt t="28430" x="7756525" y="5319713"/>
          <p14:tracePt t="28447" x="7791450" y="5327650"/>
          <p14:tracePt t="28463" x="7842250" y="5337175"/>
          <p14:tracePt t="28480" x="7885113" y="5353050"/>
          <p14:tracePt t="28496" x="7926388" y="5362575"/>
          <p14:tracePt t="28500" x="7943850" y="5362575"/>
          <p14:tracePt t="28501" x="7961313" y="5370513"/>
          <p14:tracePt t="28513" x="8004175" y="5380038"/>
          <p14:tracePt t="28530" x="8070850" y="5413375"/>
          <p14:tracePt t="28534" x="8080375" y="5421313"/>
          <p14:tracePt t="28546" x="8139113" y="5456238"/>
          <p14:tracePt t="28550" x="8147050" y="5472113"/>
          <p14:tracePt t="28562" x="8207375" y="5489575"/>
          <p14:tracePt t="28581" x="8301038" y="5532438"/>
          <p14:tracePt t="28597" x="8385175" y="5583238"/>
          <p14:tracePt t="28614" x="8496300" y="5651500"/>
          <p14:tracePt t="28616" x="8513763" y="5668963"/>
          <p14:tracePt t="28632" x="8623300" y="5719763"/>
          <p14:tracePt t="28635" x="8640763" y="5727700"/>
          <p14:tracePt t="28646" x="8691563" y="5753100"/>
          <p14:tracePt t="28663" x="8767763" y="5788025"/>
          <p14:tracePt t="28679" x="8818563" y="5813425"/>
          <p14:tracePt t="28696" x="8861425" y="5838825"/>
          <p14:tracePt t="28700" x="8869363" y="5846763"/>
          <p14:tracePt t="28712" x="8912225" y="5854700"/>
          <p14:tracePt t="28713" x="8921750" y="5864225"/>
          <p14:tracePt t="28729" x="8972550" y="5880100"/>
          <p14:tracePt t="28746" x="9005888" y="5905500"/>
          <p14:tracePt t="28763" x="9056688" y="5932488"/>
          <p14:tracePt t="28766" x="9064625" y="5932488"/>
          <p14:tracePt t="28768" x="9074150" y="5932488"/>
          <p14:tracePt t="28781" x="9107488" y="5940425"/>
          <p14:tracePt t="28797" x="9158288" y="5948363"/>
          <p14:tracePt t="28813" x="9218613" y="5965825"/>
          <p14:tracePt t="28816" x="9236075" y="5965825"/>
          <p14:tracePt t="28818" x="9244013" y="5973763"/>
          <p14:tracePt t="28831" x="9302750" y="5983288"/>
          <p14:tracePt t="28847" x="9388475" y="6008688"/>
          <p14:tracePt t="28863" x="9482138" y="6024563"/>
          <p14:tracePt t="28880" x="9558338" y="6042025"/>
          <p14:tracePt t="28884" x="9566275" y="6042025"/>
          <p14:tracePt t="28887" x="9591675" y="6042025"/>
          <p14:tracePt t="28896" x="9626600" y="6042025"/>
          <p14:tracePt t="28921" x="9736138" y="6042025"/>
          <p14:tracePt t="28923" x="9761538" y="6042025"/>
          <p14:tracePt t="28927" x="9779000" y="6042025"/>
          <p14:tracePt t="28931" x="9804400" y="6042025"/>
          <p14:tracePt t="28946" x="9890125" y="6042025"/>
          <p14:tracePt t="28963" x="9898063" y="6042025"/>
          <p14:tracePt t="28981" x="9948863" y="6042025"/>
          <p14:tracePt t="28997" x="10017125" y="6042025"/>
          <p14:tracePt t="29013" x="10144125" y="6024563"/>
          <p14:tracePt t="29016" x="10169525" y="6016625"/>
          <p14:tracePt t="29018" x="10204450" y="6008688"/>
          <p14:tracePt t="29030" x="10331450" y="5991225"/>
          <p14:tracePt t="29047" x="10450513" y="5973763"/>
          <p14:tracePt t="29063" x="10544175" y="5948363"/>
          <p14:tracePt t="29079" x="10637838" y="5915025"/>
          <p14:tracePt t="29096" x="10663238" y="5905500"/>
          <p14:tracePt t="29113" x="10688638" y="5897563"/>
          <p14:tracePt t="29130" x="10714038" y="5889625"/>
          <p14:tracePt t="29146" x="10729913" y="5889625"/>
          <p14:tracePt t="29189" x="10747375" y="5889625"/>
          <p14:tracePt t="29225" x="10764838" y="5889625"/>
          <p14:tracePt t="29235" x="10798175" y="5889625"/>
          <p14:tracePt t="29238" x="10823575" y="5889625"/>
          <p14:tracePt t="29241" x="10841038" y="5889625"/>
          <p14:tracePt t="29249" x="10891838" y="5889625"/>
          <p14:tracePt t="29252" x="10917238" y="5889625"/>
          <p14:tracePt t="29262" x="10968038" y="5897563"/>
          <p14:tracePt t="29279" x="11036300" y="5905500"/>
          <p14:tracePt t="29296" x="11096625" y="5922963"/>
          <p14:tracePt t="29313" x="11104563" y="5932488"/>
          <p14:tracePt t="29330" x="11122025" y="5932488"/>
          <p14:tracePt t="29347" x="11129963" y="5932488"/>
          <p14:tracePt t="29383" x="11137900" y="5932488"/>
          <p14:tracePt t="29402" x="11147425" y="5932488"/>
          <p14:tracePt t="29407" x="11155363" y="5932488"/>
          <p14:tracePt t="29427" x="11163300" y="5932488"/>
          <p14:tracePt t="29440" x="11172825" y="5940425"/>
          <p14:tracePt t="29626" x="11180763" y="5948363"/>
          <p14:tracePt t="29640" x="11198225" y="5948363"/>
          <p14:tracePt t="29649" x="11206163" y="5948363"/>
          <p14:tracePt t="29653" x="11215688" y="5940425"/>
          <p14:tracePt t="29656" x="11223625" y="5932488"/>
          <p14:tracePt t="29664" x="11231563" y="5922963"/>
          <p14:tracePt t="29679" x="11256963" y="5905500"/>
          <p14:tracePt t="29682" x="11256963" y="5897563"/>
          <p14:tracePt t="29696" x="11282363" y="5864225"/>
          <p14:tracePt t="29713" x="11317288" y="5803900"/>
          <p14:tracePt t="29716" x="11325225" y="5778500"/>
          <p14:tracePt t="29718" x="11350625" y="5745163"/>
          <p14:tracePt t="29719" x="11376025" y="5719763"/>
          <p14:tracePt t="29729" x="11401425" y="5684838"/>
          <p14:tracePt t="29731" x="11444288" y="5634038"/>
          <p14:tracePt t="29745" x="11588750" y="5421313"/>
          <p14:tracePt t="29762" x="11715750" y="5218113"/>
          <p14:tracePt t="29766" x="11741150" y="5183188"/>
          <p14:tracePt t="29779" x="11826875" y="5081588"/>
          <p14:tracePt t="29782" x="11852275" y="5048250"/>
          <p14:tracePt t="29796" x="11920538" y="4954588"/>
          <p14:tracePt t="29812" x="11971338" y="4852988"/>
          <p14:tracePt t="29829" x="12065000" y="4749800"/>
          <p14:tracePt t="29832" x="12080875" y="4724400"/>
          <p14:tracePt t="29847" x="12174538" y="458946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AC85788-CE99-F1B2-A2CF-039EAB691D25}"/>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B1C0401B-9E47-4270-84CE-58CBD4538954}"/>
              </a:ext>
            </a:extLst>
          </p:cNvPr>
          <p:cNvSpPr txBox="1">
            <a:spLocks noChangeArrowheads="1"/>
          </p:cNvSpPr>
          <p:nvPr/>
        </p:nvSpPr>
        <p:spPr>
          <a:xfrm>
            <a:off x="214001" y="1128574"/>
            <a:ext cx="11758055" cy="478454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ctr">
              <a:lnSpc>
                <a:spcPct val="150000"/>
              </a:lnSpc>
              <a:buSzPct val="55000"/>
              <a:buFontTx/>
              <a:buNone/>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of information:</a:t>
            </a:r>
          </a:p>
          <a:p>
            <a:pPr marL="114300" indent="-342900">
              <a:lnSpc>
                <a:spcPct val="150000"/>
              </a:lnSpc>
              <a:buSzPct val="55000"/>
              <a:buFont typeface="Wingdings" panose="05000000000000000000" pitchFamily="2" charset="2"/>
              <a:buChar char="Ø"/>
            </a:pPr>
            <a:r>
              <a:rPr lang="en-US" altLang="ar-SA" sz="2000" dirty="0">
                <a:latin typeface="Times New Roman" panose="02020603050405020304" pitchFamily="18" charset="0"/>
                <a:cs typeface="Times New Roman" panose="02020603050405020304" pitchFamily="18" charset="0"/>
              </a:rPr>
              <a:t>Personal sources—family and friends</a:t>
            </a:r>
          </a:p>
          <a:p>
            <a:pPr marL="114300" indent="-342900">
              <a:lnSpc>
                <a:spcPct val="150000"/>
              </a:lnSpc>
              <a:buSzPct val="55000"/>
              <a:buFont typeface="Wingdings" panose="05000000000000000000" pitchFamily="2" charset="2"/>
              <a:buChar char="Ø"/>
            </a:pPr>
            <a:r>
              <a:rPr lang="en-US" altLang="ar-SA" sz="2000" dirty="0">
                <a:latin typeface="Times New Roman" panose="02020603050405020304" pitchFamily="18" charset="0"/>
                <a:cs typeface="Times New Roman" panose="02020603050405020304" pitchFamily="18" charset="0"/>
              </a:rPr>
              <a:t>Commercial sources—advertising, Internet</a:t>
            </a:r>
          </a:p>
          <a:p>
            <a:pPr marL="114300" indent="-342900">
              <a:lnSpc>
                <a:spcPct val="150000"/>
              </a:lnSpc>
              <a:buSzPct val="55000"/>
              <a:buFont typeface="Wingdings" panose="05000000000000000000" pitchFamily="2" charset="2"/>
              <a:buChar char="Ø"/>
            </a:pPr>
            <a:r>
              <a:rPr lang="en-US" altLang="ar-SA" sz="2000" dirty="0">
                <a:latin typeface="Times New Roman" panose="02020603050405020304" pitchFamily="18" charset="0"/>
                <a:cs typeface="Times New Roman" panose="02020603050405020304" pitchFamily="18" charset="0"/>
              </a:rPr>
              <a:t>Public sources—mass media, consumer organizations</a:t>
            </a:r>
          </a:p>
          <a:p>
            <a:pPr marL="114300" indent="-342900">
              <a:lnSpc>
                <a:spcPct val="150000"/>
              </a:lnSpc>
              <a:buSzPct val="55000"/>
              <a:buFont typeface="Wingdings" panose="05000000000000000000" pitchFamily="2" charset="2"/>
              <a:buChar char="Ø"/>
            </a:pPr>
            <a:r>
              <a:rPr lang="en-US" altLang="ar-SA" sz="2000" dirty="0">
                <a:latin typeface="Times New Roman" panose="02020603050405020304" pitchFamily="18" charset="0"/>
                <a:cs typeface="Times New Roman" panose="02020603050405020304" pitchFamily="18" charset="0"/>
              </a:rPr>
              <a:t>Experiential sources—handling, examining, using the product</a:t>
            </a:r>
          </a:p>
          <a:p>
            <a:pPr marL="114300" indent="-342900">
              <a:lnSpc>
                <a:spcPct val="150000"/>
              </a:lnSpc>
              <a:buSzPct val="55000"/>
              <a:buFont typeface="Wingdings" panose="05000000000000000000" pitchFamily="2" charset="2"/>
              <a:buChar char="Ø"/>
            </a:pPr>
            <a:endParaRPr lang="en-US" altLang="ar-SA" sz="2000" dirty="0">
              <a:latin typeface="Times New Roman" panose="02020603050405020304" pitchFamily="18" charset="0"/>
              <a:cs typeface="Times New Roman" panose="02020603050405020304" pitchFamily="18" charset="0"/>
            </a:endParaRPr>
          </a:p>
          <a:p>
            <a:pPr marL="114300" indent="-342900">
              <a:lnSpc>
                <a:spcPct val="150000"/>
              </a:lnSpc>
              <a:buSzPct val="55000"/>
              <a:buFont typeface="Wingdings" panose="05000000000000000000" pitchFamily="2" charset="2"/>
              <a:buChar char="Ø"/>
            </a:pPr>
            <a:endParaRPr lang="en-US" altLang="ar-SA" sz="2000" dirty="0">
              <a:latin typeface="Times New Roman" panose="02020603050405020304" pitchFamily="18" charset="0"/>
              <a:cs typeface="Times New Roman" panose="02020603050405020304" pitchFamily="18" charset="0"/>
            </a:endParaRPr>
          </a:p>
          <a:p>
            <a:pPr marL="114300" indent="-342900">
              <a:lnSpc>
                <a:spcPct val="150000"/>
              </a:lnSpc>
              <a:buSzPct val="55000"/>
              <a:buFont typeface="Wingdings" panose="05000000000000000000" pitchFamily="2" charset="2"/>
              <a:buChar char="Ø"/>
            </a:pPr>
            <a:endParaRPr lang="en-US" altLang="ar-SA" sz="2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54EACB9-F21A-C3B0-1514-D8890446B6F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F950E697-4B16-056E-312E-34EFB6A39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TextBox 4">
            <a:extLst>
              <a:ext uri="{FF2B5EF4-FFF2-40B4-BE49-F238E27FC236}">
                <a16:creationId xmlns:a16="http://schemas.microsoft.com/office/drawing/2014/main" id="{D3D2F7D6-0166-CDA3-5C1F-F3D15F8B1BFE}"/>
              </a:ext>
            </a:extLst>
          </p:cNvPr>
          <p:cNvSpPr txBox="1"/>
          <p:nvPr/>
        </p:nvSpPr>
        <p:spPr>
          <a:xfrm>
            <a:off x="3582760" y="296426"/>
            <a:ext cx="442448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Buyer Decision Process</a:t>
            </a:r>
          </a:p>
        </p:txBody>
      </p:sp>
    </p:spTree>
    <p:extLst>
      <p:ext uri="{BB962C8B-B14F-4D97-AF65-F5344CB8AC3E}">
        <p14:creationId xmlns:p14="http://schemas.microsoft.com/office/powerpoint/2010/main" val="1311773089"/>
      </p:ext>
    </p:extLst>
  </p:cSld>
  <p:clrMapOvr>
    <a:masterClrMapping/>
  </p:clrMapOvr>
  <mc:AlternateContent xmlns:mc="http://schemas.openxmlformats.org/markup-compatibility/2006" xmlns:p14="http://schemas.microsoft.com/office/powerpoint/2010/main">
    <mc:Choice Requires="p14">
      <p:transition p14:dur="10" advTm="38771"/>
    </mc:Choice>
    <mc:Fallback xmlns="">
      <p:transition advTm="38771"/>
    </mc:Fallback>
  </mc:AlternateContent>
  <p:extLst>
    <p:ext uri="{3A86A75C-4F4B-4683-9AE1-C65F6400EC91}">
      <p14:laserTraceLst xmlns:p14="http://schemas.microsoft.com/office/powerpoint/2010/main">
        <p14:tracePtLst>
          <p14:tracePt t="1000" x="12141200" y="3790950"/>
          <p14:tracePt t="1004" x="12090400" y="3798888"/>
          <p14:tracePt t="1021" x="12039600" y="3816350"/>
          <p14:tracePt t="1038" x="11971338" y="3841750"/>
          <p14:tracePt t="1041" x="11961813" y="3841750"/>
          <p14:tracePt t="1043" x="11936413" y="3849688"/>
          <p14:tracePt t="1055" x="11895138" y="3849688"/>
          <p14:tracePt t="1058" x="11869738" y="3857625"/>
          <p14:tracePt t="1072" x="11758613" y="3867150"/>
          <p14:tracePt t="1088" x="11657013" y="3875088"/>
          <p14:tracePt t="1091" x="11639550" y="3883025"/>
          <p14:tracePt t="1105" x="11563350" y="3892550"/>
          <p14:tracePt t="1107" x="11545888" y="3892550"/>
          <p14:tracePt t="1122" x="11452225" y="3925888"/>
          <p14:tracePt t="1138" x="11350625" y="3943350"/>
          <p14:tracePt t="1155" x="11206163" y="3960813"/>
          <p14:tracePt t="1172" x="11028363" y="3994150"/>
          <p14:tracePt t="1175" x="10977563" y="4002088"/>
          <p14:tracePt t="1177" x="10934700" y="4027488"/>
          <p14:tracePt t="1188" x="10841038" y="4052888"/>
          <p14:tracePt t="1189" x="10790238" y="4062413"/>
          <p14:tracePt t="1204" x="10612438" y="4095750"/>
          <p14:tracePt t="1222" x="10483850" y="4113213"/>
          <p14:tracePt t="1238" x="10382250" y="4130675"/>
          <p14:tracePt t="1241" x="10364788" y="4138613"/>
          <p14:tracePt t="1255" x="10313988" y="4146550"/>
          <p14:tracePt t="1258" x="10298113" y="4146550"/>
          <p14:tracePt t="1272" x="10237788" y="4156075"/>
          <p14:tracePt t="1288" x="10161588" y="4171950"/>
          <p14:tracePt t="1292" x="10136188" y="4171950"/>
          <p14:tracePt t="1294" x="10110788" y="4181475"/>
          <p14:tracePt t="1304" x="10050463" y="4197350"/>
          <p14:tracePt t="1307" x="9999663" y="4197350"/>
          <p14:tracePt t="1322" x="9864725" y="4214813"/>
          <p14:tracePt t="1339" x="9710738" y="4240213"/>
          <p14:tracePt t="1355" x="9550400" y="4275138"/>
          <p14:tracePt t="1371" x="9413875" y="4291013"/>
          <p14:tracePt t="1388" x="9261475" y="4333875"/>
          <p14:tracePt t="1405" x="9218613" y="4333875"/>
          <p14:tracePt t="1422" x="9209088" y="4333875"/>
          <p14:tracePt t="6393" x="9201150" y="4341813"/>
          <p14:tracePt t="12064" x="9193213" y="4351338"/>
          <p14:tracePt t="12077" x="9107488" y="4351338"/>
          <p14:tracePt t="12084" x="9039225" y="4351338"/>
          <p14:tracePt t="12098" x="8777288" y="4325938"/>
          <p14:tracePt t="12115" x="8615363" y="4325938"/>
          <p14:tracePt t="12478" x="8597900" y="4300538"/>
          <p14:tracePt t="12483" x="8632825" y="4224338"/>
          <p14:tracePt t="12488" x="8648700" y="4197350"/>
          <p14:tracePt t="12492" x="8648700" y="4164013"/>
          <p14:tracePt t="12497" x="8658225" y="4130675"/>
          <p14:tracePt t="12501" x="8666163" y="4113213"/>
          <p14:tracePt t="12503" x="8683625" y="4079875"/>
          <p14:tracePt t="12507" x="8716963" y="4037013"/>
          <p14:tracePt t="12514" x="8742363" y="4002088"/>
          <p14:tracePt t="12514" x="8767763" y="3968750"/>
          <p14:tracePt t="12531" x="8843963" y="3849688"/>
          <p14:tracePt t="12547" x="8869363" y="3806825"/>
          <p14:tracePt t="12565" x="8878888" y="3798888"/>
          <p14:tracePt t="12586" x="8869363" y="3790950"/>
          <p14:tracePt t="12697" x="8878888" y="3790950"/>
          <p14:tracePt t="12710" x="8894763" y="3790950"/>
          <p14:tracePt t="12717" x="8904288" y="3790950"/>
          <p14:tracePt t="12721" x="8912225" y="3790950"/>
          <p14:tracePt t="12724" x="8921750" y="3790950"/>
          <p14:tracePt t="12731" x="8955088" y="3790950"/>
          <p14:tracePt t="12748" x="9107488" y="3763963"/>
          <p14:tracePt t="12764" x="9277350" y="3738563"/>
          <p14:tracePt t="12767" x="9286875" y="3738563"/>
          <p14:tracePt t="12781" x="9328150" y="3738563"/>
          <p14:tracePt t="12798" x="9337675" y="3738563"/>
          <p14:tracePt t="12814" x="9353550" y="3738563"/>
          <p14:tracePt t="12817" x="9363075" y="3738563"/>
          <p14:tracePt t="12820" x="9371013" y="3738563"/>
          <p14:tracePt t="12831" x="9388475" y="3738563"/>
          <p14:tracePt t="12849" x="9421813" y="3738563"/>
          <p14:tracePt t="12864" x="9464675" y="3738563"/>
          <p14:tracePt t="12881" x="9498013" y="3738563"/>
          <p14:tracePt t="12883" x="9507538" y="3738563"/>
          <p14:tracePt t="12899" x="9532938" y="3738563"/>
          <p14:tracePt t="12915" x="9558338" y="3738563"/>
          <p14:tracePt t="12932" x="9575800" y="3738563"/>
          <p14:tracePt t="12936" x="9583738" y="3738563"/>
          <p14:tracePt t="12949" x="9601200" y="3738563"/>
          <p14:tracePt t="12952" x="9609138" y="3738563"/>
          <p14:tracePt t="12955" x="9626600" y="3738563"/>
          <p14:tracePt t="12963" x="9642475" y="3730625"/>
          <p14:tracePt t="12980" x="9702800" y="3713163"/>
          <p14:tracePt t="12982" x="9710738" y="3713163"/>
          <p14:tracePt t="12997" x="9771063" y="3697288"/>
          <p14:tracePt t="13014" x="9890125" y="3679825"/>
          <p14:tracePt t="13017" x="9923463" y="3654425"/>
          <p14:tracePt t="13031" x="10126663" y="3646488"/>
          <p14:tracePt t="13034" x="10194925" y="3636963"/>
          <p14:tracePt t="13049" x="10501313" y="3586163"/>
          <p14:tracePt t="13065" x="10807700" y="3568700"/>
          <p14:tracePt t="13082" x="11071225" y="3535363"/>
          <p14:tracePt t="13098" x="11198225" y="3517900"/>
          <p14:tracePt t="13114" x="11307763" y="3509963"/>
          <p14:tracePt t="13130" x="11401425" y="3484563"/>
          <p14:tracePt t="13147" x="11520488" y="3467100"/>
          <p14:tracePt t="13164" x="11614150" y="3449638"/>
          <p14:tracePt t="13168" x="11639550" y="3449638"/>
          <p14:tracePt t="13181" x="11707813" y="3433763"/>
          <p14:tracePt t="13198" x="11766550" y="3424238"/>
          <p14:tracePt t="13201" x="11791950" y="3424238"/>
          <p14:tracePt t="13204" x="11818938" y="3424238"/>
          <p14:tracePt t="13214" x="11860213" y="3408363"/>
          <p14:tracePt t="13217" x="11895138" y="3398838"/>
          <p14:tracePt t="13219" x="11936413" y="3398838"/>
          <p14:tracePt t="13230" x="12065000" y="3398838"/>
          <p14:tracePt t="13234" x="12149138" y="3398838"/>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3815DA3-42F4-D20E-9C3C-4A4C5B437FE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96BCC1EB-12D9-4206-B261-096A0577B03F}"/>
              </a:ext>
            </a:extLst>
          </p:cNvPr>
          <p:cNvSpPr txBox="1">
            <a:spLocks noChangeArrowheads="1"/>
          </p:cNvSpPr>
          <p:nvPr/>
        </p:nvSpPr>
        <p:spPr>
          <a:xfrm>
            <a:off x="254000" y="1229360"/>
            <a:ext cx="11592560" cy="503936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 typeface="Wingdings" panose="05000000000000000000" pitchFamily="2" charset="2"/>
              <a:buChar char="v"/>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alternatives </a:t>
            </a:r>
          </a:p>
          <a:p>
            <a:pPr>
              <a:buSzPct val="55000"/>
              <a:buFontTx/>
              <a:buNone/>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en-US" altLang="ar-SA" sz="2000" b="1" dirty="0">
                <a:latin typeface="Times New Roman" panose="02020603050405020304" pitchFamily="18" charset="0"/>
                <a:cs typeface="Times New Roman" panose="02020603050405020304" pitchFamily="18" charset="0"/>
              </a:rPr>
              <a:t>s how the consumer processes information to arrive at brand choices</a:t>
            </a:r>
          </a:p>
          <a:p>
            <a:pPr>
              <a:buSzPct val="55000"/>
              <a:buFontTx/>
              <a:buNone/>
            </a:pPr>
            <a:endParaRPr lang="en-US" altLang="ar-SA" sz="2000" b="1" dirty="0">
              <a:latin typeface="Times New Roman" panose="02020603050405020304" pitchFamily="18" charset="0"/>
              <a:cs typeface="Times New Roman" panose="02020603050405020304" pitchFamily="18" charset="0"/>
            </a:endParaRPr>
          </a:p>
          <a:p>
            <a:pPr>
              <a:buSzPct val="55000"/>
              <a:buFontTx/>
              <a:buNone/>
            </a:pPr>
            <a:endParaRPr lang="en-US" altLang="ar-SA" sz="2000" b="1" dirty="0">
              <a:latin typeface="Times New Roman" panose="02020603050405020304" pitchFamily="18" charset="0"/>
              <a:cs typeface="Times New Roman" panose="02020603050405020304" pitchFamily="18" charset="0"/>
            </a:endParaRPr>
          </a:p>
          <a:p>
            <a:pPr marL="114300" indent="-342900" algn="ctr">
              <a:lnSpc>
                <a:spcPct val="150000"/>
              </a:lnSpc>
              <a:buSzPct val="55000"/>
              <a:buFont typeface="Wingdings" panose="05000000000000000000" pitchFamily="2" charset="2"/>
              <a:buChar char="v"/>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purchase decision </a:t>
            </a:r>
          </a:p>
          <a:p>
            <a:pPr marL="0">
              <a:lnSpc>
                <a:spcPct val="150000"/>
              </a:lnSpc>
              <a:buSzPct val="55000"/>
              <a:buFontTx/>
              <a:buNone/>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en-US" altLang="ar-SA" sz="2000" b="1" dirty="0">
                <a:latin typeface="Times New Roman" panose="02020603050405020304" pitchFamily="18" charset="0"/>
                <a:cs typeface="Times New Roman" panose="02020603050405020304" pitchFamily="18" charset="0"/>
              </a:rPr>
              <a:t>s the act by the consumer to buy the most preferred brand</a:t>
            </a:r>
          </a:p>
          <a:p>
            <a:pPr marL="0">
              <a:lnSpc>
                <a:spcPct val="150000"/>
              </a:lnSpc>
              <a:buSzPct val="55000"/>
              <a:buFontTx/>
              <a:buNone/>
            </a:pPr>
            <a:r>
              <a:rPr lang="en-US" altLang="ar-SA" sz="2000" b="1" dirty="0">
                <a:latin typeface="Times New Roman" panose="02020603050405020304" pitchFamily="18" charset="0"/>
                <a:cs typeface="Times New Roman" panose="02020603050405020304" pitchFamily="18" charset="0"/>
              </a:rPr>
              <a:t>The purchase decision can be affected by: </a:t>
            </a:r>
          </a:p>
          <a:p>
            <a:pPr marL="0">
              <a:lnSpc>
                <a:spcPct val="150000"/>
              </a:lnSpc>
              <a:buSzPct val="55000"/>
              <a:buFontTx/>
              <a:buChar char="•"/>
            </a:pPr>
            <a:r>
              <a:rPr lang="en-US" altLang="ar-SA" sz="2000" b="1" dirty="0">
                <a:latin typeface="Times New Roman" panose="02020603050405020304" pitchFamily="18" charset="0"/>
                <a:cs typeface="Times New Roman" panose="02020603050405020304" pitchFamily="18" charset="0"/>
              </a:rPr>
              <a:t>Attitudes of others</a:t>
            </a:r>
          </a:p>
          <a:p>
            <a:pPr marL="0">
              <a:lnSpc>
                <a:spcPct val="150000"/>
              </a:lnSpc>
              <a:buSzPct val="55000"/>
              <a:buFontTx/>
              <a:buChar char="•"/>
            </a:pPr>
            <a:r>
              <a:rPr lang="en-US" altLang="ar-SA" sz="2000" b="1" dirty="0">
                <a:latin typeface="Times New Roman" panose="02020603050405020304" pitchFamily="18" charset="0"/>
                <a:cs typeface="Times New Roman" panose="02020603050405020304" pitchFamily="18" charset="0"/>
              </a:rPr>
              <a:t>Unexpected situational factor</a:t>
            </a:r>
            <a:r>
              <a:rPr lang="en-US" altLang="ar-SA" sz="3200" b="1" dirty="0"/>
              <a:t>s</a:t>
            </a:r>
          </a:p>
          <a:p>
            <a:pPr>
              <a:buSzPct val="55000"/>
              <a:buFontTx/>
              <a:buNone/>
            </a:pPr>
            <a:endParaRPr lang="en-US" altLang="ar-SA" sz="2000" b="1"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AD76A5E9-E594-4DC6-8B87-5B7B9467C2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91601" y="1322609"/>
            <a:ext cx="2011680" cy="1512031"/>
          </a:xfrm>
          <a:prstGeom prst="rect">
            <a:avLst/>
          </a:prstGeom>
        </p:spPr>
      </p:pic>
      <p:sp>
        <p:nvSpPr>
          <p:cNvPr id="3" name="Rectangle 2">
            <a:extLst>
              <a:ext uri="{FF2B5EF4-FFF2-40B4-BE49-F238E27FC236}">
                <a16:creationId xmlns:a16="http://schemas.microsoft.com/office/drawing/2014/main" id="{E2617E13-4541-24DB-1474-C3B4BC6A7F8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E844062-82FE-25B0-08D6-F0952B13D3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TextBox 4">
            <a:extLst>
              <a:ext uri="{FF2B5EF4-FFF2-40B4-BE49-F238E27FC236}">
                <a16:creationId xmlns:a16="http://schemas.microsoft.com/office/drawing/2014/main" id="{65DBD7DA-BD7E-E584-9C9E-B5C6F571FA3A}"/>
              </a:ext>
            </a:extLst>
          </p:cNvPr>
          <p:cNvSpPr txBox="1"/>
          <p:nvPr/>
        </p:nvSpPr>
        <p:spPr>
          <a:xfrm>
            <a:off x="3582760" y="296426"/>
            <a:ext cx="442448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Buyer Decision Process</a:t>
            </a:r>
          </a:p>
        </p:txBody>
      </p:sp>
      <p:pic>
        <p:nvPicPr>
          <p:cNvPr id="6" name="Picture 5">
            <a:extLst>
              <a:ext uri="{FF2B5EF4-FFF2-40B4-BE49-F238E27FC236}">
                <a16:creationId xmlns:a16="http://schemas.microsoft.com/office/drawing/2014/main" id="{B3C61E39-6270-7B8F-84B9-13D9B87C004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27566" y="3749040"/>
            <a:ext cx="1475715" cy="2399168"/>
          </a:xfrm>
          <a:prstGeom prst="rect">
            <a:avLst/>
          </a:prstGeom>
        </p:spPr>
      </p:pic>
    </p:spTree>
    <p:extLst>
      <p:ext uri="{BB962C8B-B14F-4D97-AF65-F5344CB8AC3E}">
        <p14:creationId xmlns:p14="http://schemas.microsoft.com/office/powerpoint/2010/main" val="3020841620"/>
      </p:ext>
    </p:extLst>
  </p:cSld>
  <p:clrMapOvr>
    <a:masterClrMapping/>
  </p:clrMapOvr>
  <mc:AlternateContent xmlns:mc="http://schemas.openxmlformats.org/markup-compatibility/2006" xmlns:p14="http://schemas.microsoft.com/office/powerpoint/2010/main">
    <mc:Choice Requires="p14">
      <p:transition p14:dur="10" advTm="5765"/>
    </mc:Choice>
    <mc:Fallback xmlns="">
      <p:transition advTm="576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41666D2-9078-490C-38BD-833E529C66F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5">
            <a:extLst>
              <a:ext uri="{FF2B5EF4-FFF2-40B4-BE49-F238E27FC236}">
                <a16:creationId xmlns:a16="http://schemas.microsoft.com/office/drawing/2014/main" id="{51CD5674-3633-40EF-9B6B-416DE2CD17E4}"/>
              </a:ext>
            </a:extLst>
          </p:cNvPr>
          <p:cNvSpPr txBox="1">
            <a:spLocks noChangeArrowheads="1"/>
          </p:cNvSpPr>
          <p:nvPr/>
        </p:nvSpPr>
        <p:spPr>
          <a:xfrm>
            <a:off x="225631" y="1305950"/>
            <a:ext cx="11600609" cy="5019577"/>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60000"/>
              </a:lnSpc>
              <a:buSzPct val="55000"/>
              <a:buFont typeface="Wingdings" panose="05000000000000000000" pitchFamily="2" charset="2"/>
              <a:buChar char="v"/>
            </a:pPr>
            <a:r>
              <a:rPr lang="en-US" altLang="ar-SA" sz="2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post-purchase decision </a:t>
            </a:r>
          </a:p>
          <a:p>
            <a:pPr>
              <a:lnSpc>
                <a:spcPct val="160000"/>
              </a:lnSpc>
              <a:buSzPct val="55000"/>
              <a:buFontTx/>
              <a:buNone/>
            </a:pPr>
            <a:r>
              <a:rPr lang="en-US" altLang="ar-SA" sz="2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en-US" altLang="ar-SA" sz="2200" b="1" dirty="0">
                <a:latin typeface="Times New Roman" panose="02020603050405020304" pitchFamily="18" charset="0"/>
                <a:cs typeface="Times New Roman" panose="02020603050405020304" pitchFamily="18" charset="0"/>
              </a:rPr>
              <a:t>s the satisfaction or dissatisfaction the consumer feels about the purchase</a:t>
            </a:r>
          </a:p>
          <a:p>
            <a:pPr marL="0" algn="ctr">
              <a:lnSpc>
                <a:spcPct val="170000"/>
              </a:lnSpc>
              <a:buSzPct val="55000"/>
              <a:buFontTx/>
              <a:buNone/>
            </a:pPr>
            <a:r>
              <a:rPr lang="en-US" altLang="ar-SA" sz="2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Relationship between:</a:t>
            </a:r>
          </a:p>
          <a:p>
            <a:pPr marL="0">
              <a:lnSpc>
                <a:spcPct val="150000"/>
              </a:lnSpc>
              <a:buSzPct val="55000"/>
              <a:buFontTx/>
              <a:buChar char="•"/>
            </a:pPr>
            <a:r>
              <a:rPr lang="en-US" altLang="ar-SA" sz="2000" b="1" dirty="0">
                <a:latin typeface="Times New Roman" panose="02020603050405020304" pitchFamily="18" charset="0"/>
                <a:cs typeface="Times New Roman" panose="02020603050405020304" pitchFamily="18" charset="0"/>
              </a:rPr>
              <a:t>Consumer’s expectations</a:t>
            </a:r>
          </a:p>
          <a:p>
            <a:pPr marL="0">
              <a:lnSpc>
                <a:spcPct val="150000"/>
              </a:lnSpc>
              <a:buSzPct val="55000"/>
              <a:buFontTx/>
              <a:buChar char="•"/>
            </a:pPr>
            <a:r>
              <a:rPr lang="en-US" altLang="ar-SA" sz="2000" b="1" dirty="0">
                <a:latin typeface="Times New Roman" panose="02020603050405020304" pitchFamily="18" charset="0"/>
                <a:cs typeface="Times New Roman" panose="02020603050405020304" pitchFamily="18" charset="0"/>
              </a:rPr>
              <a:t>Product’s perceived performance</a:t>
            </a:r>
          </a:p>
          <a:p>
            <a:pPr algn="ctr">
              <a:lnSpc>
                <a:spcPct val="160000"/>
              </a:lnSpc>
              <a:buSzPct val="55000"/>
              <a:buFont typeface="Wingdings" panose="05000000000000000000" pitchFamily="2" charset="2"/>
              <a:buChar char="v"/>
            </a:pPr>
            <a:r>
              <a:rPr lang="en-US" altLang="ar-SA" sz="2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Post-Purchase Decision</a:t>
            </a:r>
          </a:p>
          <a:p>
            <a:pPr marL="0">
              <a:lnSpc>
                <a:spcPct val="150000"/>
              </a:lnSpc>
              <a:buSzPct val="55000"/>
              <a:buFontTx/>
              <a:buChar char="•"/>
            </a:pPr>
            <a:r>
              <a:rPr lang="en-US" altLang="ar-SA" sz="2000" b="1" dirty="0">
                <a:latin typeface="Times New Roman" panose="02020603050405020304" pitchFamily="18" charset="0"/>
                <a:cs typeface="Times New Roman" panose="02020603050405020304" pitchFamily="18" charset="0"/>
              </a:rPr>
              <a:t>The larger the gap between expectation and performance, the greater the consumer’s dissatisfaction</a:t>
            </a:r>
          </a:p>
          <a:p>
            <a:pPr marL="288925" indent="-288925">
              <a:lnSpc>
                <a:spcPct val="150000"/>
              </a:lnSpc>
              <a:buSzPct val="55000"/>
              <a:buFontTx/>
              <a:buChar char="•"/>
            </a:pPr>
            <a:r>
              <a:rPr lang="en-US" altLang="ar-SA" sz="2000" b="1" dirty="0">
                <a:latin typeface="Times New Roman" panose="02020603050405020304" pitchFamily="18" charset="0"/>
                <a:cs typeface="Times New Roman" panose="02020603050405020304" pitchFamily="18" charset="0"/>
              </a:rPr>
              <a:t>Customer satisfaction is a key to building profitable relationships with consumers—to keeping and growing consumers and reaping their customer lifetime value</a:t>
            </a:r>
          </a:p>
          <a:p>
            <a:pPr marL="0">
              <a:lnSpc>
                <a:spcPct val="150000"/>
              </a:lnSpc>
              <a:buSzPct val="55000"/>
              <a:buFontTx/>
              <a:buChar char="•"/>
            </a:pPr>
            <a:endParaRPr lang="en-US" altLang="ar-SA" sz="2000" b="1"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C392C73A-BF61-4244-B740-75CA7C2C595E}"/>
              </a:ext>
            </a:extLst>
          </p:cNvPr>
          <p:cNvPicPr>
            <a:picLocks noChangeAspect="1"/>
          </p:cNvPicPr>
          <p:nvPr/>
        </p:nvPicPr>
        <p:blipFill>
          <a:blip r:embed="rId2"/>
          <a:stretch>
            <a:fillRect/>
          </a:stretch>
        </p:blipFill>
        <p:spPr>
          <a:xfrm>
            <a:off x="9825106" y="1407516"/>
            <a:ext cx="1653205" cy="2408222"/>
          </a:xfrm>
          <a:prstGeom prst="rect">
            <a:avLst/>
          </a:prstGeom>
        </p:spPr>
      </p:pic>
      <p:sp>
        <p:nvSpPr>
          <p:cNvPr id="3" name="Rectangle 2">
            <a:extLst>
              <a:ext uri="{FF2B5EF4-FFF2-40B4-BE49-F238E27FC236}">
                <a16:creationId xmlns:a16="http://schemas.microsoft.com/office/drawing/2014/main" id="{0B552999-E5A3-7568-CB08-6096F993A78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474760AF-B69F-BE81-716C-8674A868AF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TextBox 4">
            <a:extLst>
              <a:ext uri="{FF2B5EF4-FFF2-40B4-BE49-F238E27FC236}">
                <a16:creationId xmlns:a16="http://schemas.microsoft.com/office/drawing/2014/main" id="{FDBF31D5-FA51-96F3-98C8-848C315A4B18}"/>
              </a:ext>
            </a:extLst>
          </p:cNvPr>
          <p:cNvSpPr txBox="1"/>
          <p:nvPr/>
        </p:nvSpPr>
        <p:spPr>
          <a:xfrm>
            <a:off x="3582760" y="296426"/>
            <a:ext cx="442448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Buyer Decision Process</a:t>
            </a:r>
          </a:p>
        </p:txBody>
      </p:sp>
    </p:spTree>
    <p:extLst>
      <p:ext uri="{BB962C8B-B14F-4D97-AF65-F5344CB8AC3E}">
        <p14:creationId xmlns:p14="http://schemas.microsoft.com/office/powerpoint/2010/main" val="3762908883"/>
      </p:ext>
    </p:extLst>
  </p:cSld>
  <p:clrMapOvr>
    <a:masterClrMapping/>
  </p:clrMapOvr>
  <mc:AlternateContent xmlns:mc="http://schemas.openxmlformats.org/markup-compatibility/2006" xmlns:p14="http://schemas.microsoft.com/office/powerpoint/2010/main">
    <mc:Choice Requires="p14">
      <p:transition p14:dur="10" advTm="15393"/>
    </mc:Choice>
    <mc:Fallback xmlns="">
      <p:transition advTm="1539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0B9070DC-4C0E-F3A1-0E16-9A6C60BB64CA}"/>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73BD8A00-9429-462F-9D6B-C78B202ABCCC}"/>
              </a:ext>
            </a:extLst>
          </p:cNvPr>
          <p:cNvSpPr txBox="1"/>
          <p:nvPr/>
        </p:nvSpPr>
        <p:spPr>
          <a:xfrm>
            <a:off x="2056381" y="249257"/>
            <a:ext cx="7194342"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The Buyer Decision Process for New Products</a:t>
            </a:r>
          </a:p>
        </p:txBody>
      </p:sp>
      <p:sp>
        <p:nvSpPr>
          <p:cNvPr id="13" name="Rectangle 5">
            <a:extLst>
              <a:ext uri="{FF2B5EF4-FFF2-40B4-BE49-F238E27FC236}">
                <a16:creationId xmlns:a16="http://schemas.microsoft.com/office/drawing/2014/main" id="{97FC96A2-806E-4E10-BE16-C81A341A6896}"/>
              </a:ext>
            </a:extLst>
          </p:cNvPr>
          <p:cNvSpPr txBox="1">
            <a:spLocks noChangeArrowheads="1"/>
          </p:cNvSpPr>
          <p:nvPr/>
        </p:nvSpPr>
        <p:spPr>
          <a:xfrm>
            <a:off x="291669" y="1262938"/>
            <a:ext cx="2860040" cy="485338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533400" algn="ctr">
              <a:lnSpc>
                <a:spcPct val="150000"/>
              </a:lnSpc>
              <a:buSzPct val="55000"/>
              <a:buFont typeface="Arial" panose="020B0604020202020204" pitchFamily="34" charset="0"/>
              <a:buNone/>
            </a:pPr>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Stages in the Adoption Process</a:t>
            </a:r>
          </a:p>
          <a:p>
            <a:pPr marL="0" indent="-533400">
              <a:lnSpc>
                <a:spcPct val="200000"/>
              </a:lnSpc>
              <a:buSzPct val="55000"/>
              <a:buFontTx/>
              <a:buAutoNum type="arabicPeriod"/>
            </a:pPr>
            <a:r>
              <a:rPr lang="en-US" altLang="ar-SA" sz="2000" b="1" dirty="0">
                <a:latin typeface="Times New Roman" panose="02020603050405020304" pitchFamily="18" charset="0"/>
                <a:cs typeface="Times New Roman" panose="02020603050405020304" pitchFamily="18" charset="0"/>
              </a:rPr>
              <a:t>Awareness </a:t>
            </a:r>
          </a:p>
          <a:p>
            <a:pPr marL="0" indent="-533400">
              <a:lnSpc>
                <a:spcPct val="200000"/>
              </a:lnSpc>
              <a:buSzPct val="55000"/>
              <a:buFontTx/>
              <a:buAutoNum type="arabicPeriod"/>
            </a:pPr>
            <a:r>
              <a:rPr lang="en-US" altLang="ar-SA" sz="2000" b="1" dirty="0">
                <a:latin typeface="Times New Roman" panose="02020603050405020304" pitchFamily="18" charset="0"/>
                <a:cs typeface="Times New Roman" panose="02020603050405020304" pitchFamily="18" charset="0"/>
              </a:rPr>
              <a:t>Interest</a:t>
            </a:r>
          </a:p>
          <a:p>
            <a:pPr marL="0" indent="-533400">
              <a:lnSpc>
                <a:spcPct val="200000"/>
              </a:lnSpc>
              <a:buSzPct val="55000"/>
              <a:buFontTx/>
              <a:buAutoNum type="arabicPeriod"/>
            </a:pPr>
            <a:r>
              <a:rPr lang="en-US" altLang="ar-SA" sz="2000" b="1" dirty="0">
                <a:latin typeface="Times New Roman" panose="02020603050405020304" pitchFamily="18" charset="0"/>
                <a:cs typeface="Times New Roman" panose="02020603050405020304" pitchFamily="18" charset="0"/>
              </a:rPr>
              <a:t>Evaluation</a:t>
            </a:r>
          </a:p>
          <a:p>
            <a:pPr marL="0" indent="-533400">
              <a:lnSpc>
                <a:spcPct val="200000"/>
              </a:lnSpc>
              <a:buSzPct val="55000"/>
              <a:buFontTx/>
              <a:buAutoNum type="arabicPeriod"/>
            </a:pPr>
            <a:r>
              <a:rPr lang="en-US" altLang="ar-SA" sz="2000" b="1" dirty="0">
                <a:latin typeface="Times New Roman" panose="02020603050405020304" pitchFamily="18" charset="0"/>
                <a:cs typeface="Times New Roman" panose="02020603050405020304" pitchFamily="18" charset="0"/>
              </a:rPr>
              <a:t>Trial</a:t>
            </a:r>
          </a:p>
          <a:p>
            <a:pPr marL="0" indent="-533400">
              <a:lnSpc>
                <a:spcPct val="200000"/>
              </a:lnSpc>
              <a:buSzPct val="55000"/>
              <a:buFontTx/>
              <a:buAutoNum type="arabicPeriod"/>
            </a:pPr>
            <a:r>
              <a:rPr lang="en-US" altLang="ar-SA" sz="2000" b="1" dirty="0">
                <a:latin typeface="Times New Roman" panose="02020603050405020304" pitchFamily="18" charset="0"/>
                <a:cs typeface="Times New Roman" panose="02020603050405020304" pitchFamily="18" charset="0"/>
              </a:rPr>
              <a:t>Adoption</a:t>
            </a:r>
          </a:p>
        </p:txBody>
      </p:sp>
      <p:sp>
        <p:nvSpPr>
          <p:cNvPr id="3" name="Rectangle 2">
            <a:extLst>
              <a:ext uri="{FF2B5EF4-FFF2-40B4-BE49-F238E27FC236}">
                <a16:creationId xmlns:a16="http://schemas.microsoft.com/office/drawing/2014/main" id="{151CCA32-6CA1-F18C-CA9F-9CA6774F39F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8C62D1AF-3766-372F-4A0B-4006C1580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pic>
        <p:nvPicPr>
          <p:cNvPr id="5" name="Picture 4">
            <a:extLst>
              <a:ext uri="{FF2B5EF4-FFF2-40B4-BE49-F238E27FC236}">
                <a16:creationId xmlns:a16="http://schemas.microsoft.com/office/drawing/2014/main" id="{BACA799D-B1F7-1F6C-DEE9-3439B3E866C5}"/>
              </a:ext>
            </a:extLst>
          </p:cNvPr>
          <p:cNvPicPr>
            <a:picLocks noChangeAspect="1"/>
          </p:cNvPicPr>
          <p:nvPr/>
        </p:nvPicPr>
        <p:blipFill>
          <a:blip r:embed="rId3"/>
          <a:stretch>
            <a:fillRect/>
          </a:stretch>
        </p:blipFill>
        <p:spPr>
          <a:xfrm>
            <a:off x="3651469" y="1279597"/>
            <a:ext cx="7000240" cy="4389120"/>
          </a:xfrm>
          <a:prstGeom prst="rect">
            <a:avLst/>
          </a:prstGeom>
        </p:spPr>
      </p:pic>
      <p:sp>
        <p:nvSpPr>
          <p:cNvPr id="6" name="Slide Number Placeholder 5">
            <a:extLst>
              <a:ext uri="{FF2B5EF4-FFF2-40B4-BE49-F238E27FC236}">
                <a16:creationId xmlns:a16="http://schemas.microsoft.com/office/drawing/2014/main" id="{96E10BAE-9475-C537-1F88-53B44F43E471}"/>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66780700"/>
      </p:ext>
    </p:extLst>
  </p:cSld>
  <p:clrMapOvr>
    <a:masterClrMapping/>
  </p:clrMapOvr>
  <mc:AlternateContent xmlns:mc="http://schemas.openxmlformats.org/markup-compatibility/2006" xmlns:p14="http://schemas.microsoft.com/office/powerpoint/2010/main">
    <mc:Choice Requires="p14">
      <p:transition spd="slow" p14:dur="2000" advTm="38940"/>
    </mc:Choice>
    <mc:Fallback xmlns="">
      <p:transition spd="slow" advTm="38940"/>
    </mc:Fallback>
  </mc:AlternateContent>
  <p:extLst>
    <p:ext uri="{3A86A75C-4F4B-4683-9AE1-C65F6400EC91}">
      <p14:laserTraceLst xmlns:p14="http://schemas.microsoft.com/office/powerpoint/2010/main">
        <p14:tracePtLst>
          <p14:tracePt t="11914" x="12115800" y="3925888"/>
          <p14:tracePt t="11916" x="12072938" y="3925888"/>
          <p14:tracePt t="11920" x="12039600" y="3925888"/>
          <p14:tracePt t="11930" x="11979275" y="3925888"/>
          <p14:tracePt t="11956" x="11758613" y="3925888"/>
          <p14:tracePt t="11959" x="11733213" y="3908425"/>
          <p14:tracePt t="11962" x="11682413" y="3892550"/>
          <p14:tracePt t="11964" x="11631613" y="3875088"/>
          <p14:tracePt t="11969" x="11588750" y="3867150"/>
          <p14:tracePt t="11981" x="11436350" y="3824288"/>
          <p14:tracePt t="11997" x="11188700" y="3773488"/>
          <p14:tracePt t="12015" x="10833100" y="3687763"/>
          <p14:tracePt t="12032" x="10483850" y="3629025"/>
          <p14:tracePt t="12047" x="10059988" y="3594100"/>
          <p14:tracePt t="12065" x="9609138" y="3502025"/>
          <p14:tracePt t="12083" x="9209088" y="3398838"/>
          <p14:tracePt t="12086" x="9099550" y="3365500"/>
          <p14:tracePt t="12097" x="8828088" y="3297238"/>
          <p14:tracePt t="12113" x="8428038" y="3195638"/>
          <p14:tracePt t="12130" x="8105775" y="3076575"/>
          <p14:tracePt t="12147" x="7977188" y="3008313"/>
          <p14:tracePt t="12149" x="7951788" y="2990850"/>
          <p14:tracePt t="12163" x="7910513" y="2940050"/>
          <p14:tracePt t="12180" x="7885113" y="2897188"/>
          <p14:tracePt t="12184" x="7875588" y="2881313"/>
          <p14:tracePt t="12186" x="7867650" y="2871788"/>
          <p14:tracePt t="12197" x="7842250" y="2855913"/>
          <p14:tracePt t="12200" x="7816850" y="2830513"/>
          <p14:tracePt t="12202" x="7807325" y="2830513"/>
          <p14:tracePt t="12215" x="7766050" y="2795588"/>
          <p14:tracePt t="12230" x="7680325" y="2770188"/>
          <p14:tracePt t="12247" x="7578725" y="2770188"/>
          <p14:tracePt t="12251" x="7545388" y="2778125"/>
          <p14:tracePt t="12264" x="7400925" y="2813050"/>
          <p14:tracePt t="12282" x="7281863" y="2830513"/>
          <p14:tracePt t="12297" x="7196138" y="2838450"/>
          <p14:tracePt t="12313" x="7145338" y="2846388"/>
          <p14:tracePt t="12330" x="7102475" y="2855913"/>
          <p14:tracePt t="12334" x="7094538" y="2855913"/>
          <p14:tracePt t="12347" x="7085013" y="2855913"/>
          <p14:tracePt t="12364" x="7077075" y="2855913"/>
          <p14:tracePt t="12381" x="7069138" y="2855913"/>
          <p14:tracePt t="12385" x="7059613" y="2855913"/>
          <p14:tracePt t="12388" x="7051675" y="2855913"/>
          <p14:tracePt t="12397" x="7043738" y="2855913"/>
          <p14:tracePt t="12413" x="7018338" y="2838450"/>
          <p14:tracePt t="12430" x="7018338" y="2830513"/>
          <p14:tracePt t="12469" x="7008813" y="2830513"/>
          <p14:tracePt t="12519" x="7008813" y="2820988"/>
          <p14:tracePt t="12524" x="7008813" y="2813050"/>
          <p14:tracePt t="12554" x="7026275" y="2795588"/>
          <p14:tracePt t="12562" x="7034213" y="2787650"/>
          <p14:tracePt t="12568" x="7034213" y="2778125"/>
          <p14:tracePt t="12580" x="7069138" y="2744788"/>
          <p14:tracePt t="12584" x="7077075" y="2727325"/>
          <p14:tracePt t="12597" x="7119938" y="2676525"/>
          <p14:tracePt t="12614" x="7178675" y="2617788"/>
          <p14:tracePt t="12631" x="7204075" y="2592388"/>
          <p14:tracePt t="12649" x="7221538" y="2574925"/>
          <p14:tracePt t="12664" x="7229475" y="2557463"/>
          <p14:tracePt t="12742" x="7229475" y="2541588"/>
          <p14:tracePt t="12753" x="7221538" y="2541588"/>
          <p14:tracePt t="12758" x="7213600" y="2541588"/>
          <p14:tracePt t="12781" x="7196138" y="2541588"/>
          <p14:tracePt t="12796" x="7170738" y="2541588"/>
          <p14:tracePt t="12813" x="7153275" y="2541588"/>
          <p14:tracePt t="12830" x="7145338" y="2541588"/>
          <p14:tracePt t="12847" x="7137400" y="2541588"/>
          <p14:tracePt t="12904" x="7137400" y="2532063"/>
          <p14:tracePt t="12909" x="7153275" y="2524125"/>
          <p14:tracePt t="12916" x="7188200" y="2506663"/>
          <p14:tracePt t="12921" x="7204075" y="2498725"/>
          <p14:tracePt t="12923" x="7229475" y="2489200"/>
          <p14:tracePt t="12933" x="7256463" y="2473325"/>
          <p14:tracePt t="12951" x="7323138" y="2438400"/>
          <p14:tracePt t="12957" x="7348538" y="2438400"/>
          <p14:tracePt t="12961" x="7373938" y="2438400"/>
          <p14:tracePt t="12966" x="7391400" y="2438400"/>
          <p14:tracePt t="12980" x="7416800" y="2413000"/>
          <p14:tracePt t="12996" x="7434263" y="2405063"/>
          <p14:tracePt t="13013" x="7451725" y="2397125"/>
          <p14:tracePt t="13037" x="7451725" y="2387600"/>
          <p14:tracePt t="13082" x="7434263" y="2387600"/>
          <p14:tracePt t="13091" x="7408863" y="2387600"/>
          <p14:tracePt t="13099" x="7373938" y="2387600"/>
          <p14:tracePt t="13103" x="7348538" y="2387600"/>
          <p14:tracePt t="13106" x="7323138" y="2387600"/>
          <p14:tracePt t="13108" x="7297738" y="2387600"/>
          <p14:tracePt t="13113" x="7272338" y="2397125"/>
          <p14:tracePt t="13129" x="7127875" y="2430463"/>
          <p14:tracePt t="13146" x="6881813" y="2498725"/>
          <p14:tracePt t="13148" x="6805613" y="2524125"/>
          <p14:tracePt t="13163" x="6440488" y="2608263"/>
          <p14:tracePt t="13179" x="6049963" y="2686050"/>
          <p14:tracePt t="13196" x="5683250" y="2778125"/>
          <p14:tracePt t="13200" x="5581650" y="2795588"/>
          <p14:tracePt t="13202" x="5480050" y="2820988"/>
          <p14:tracePt t="13213" x="5276850" y="2863850"/>
          <p14:tracePt t="13216" x="5191125" y="2889250"/>
          <p14:tracePt t="13218" x="5106988" y="2914650"/>
          <p14:tracePt t="13234" x="4910138" y="2949575"/>
          <p14:tracePt t="13242" x="4757738" y="2990850"/>
          <p14:tracePt t="13246" x="4724400" y="3000375"/>
          <p14:tracePt t="13251" x="4699000" y="3008313"/>
          <p14:tracePt t="13263" x="4664075" y="3008313"/>
          <p14:tracePt t="13297" x="4673600" y="3008313"/>
          <p14:tracePt t="13301" x="4699000" y="3000375"/>
          <p14:tracePt t="13313" x="4765675" y="2949575"/>
          <p14:tracePt t="13330" x="4927600" y="2871788"/>
          <p14:tracePt t="13347" x="5165725" y="2795588"/>
          <p14:tracePt t="13351" x="5241925" y="2787650"/>
          <p14:tracePt t="13353" x="5302250" y="2770188"/>
          <p14:tracePt t="13355" x="5378450" y="2744788"/>
          <p14:tracePt t="13362" x="5446713" y="2736850"/>
          <p14:tracePt t="13363" x="5505450" y="2727325"/>
          <p14:tracePt t="13379" x="5802313" y="2660650"/>
          <p14:tracePt t="13396" x="6057900" y="2600325"/>
          <p14:tracePt t="13413" x="6261100" y="2557463"/>
          <p14:tracePt t="13416" x="6296025" y="2541588"/>
          <p14:tracePt t="13418" x="6311900" y="2532063"/>
          <p14:tracePt t="13430" x="6338888" y="2516188"/>
          <p14:tracePt t="13446" x="6346825" y="2506663"/>
          <p14:tracePt t="13497" x="6338888" y="2489200"/>
          <p14:tracePt t="13505" x="6329363" y="2489200"/>
          <p14:tracePt t="13513" x="6303963" y="2481263"/>
          <p14:tracePt t="13531" x="6116638" y="2463800"/>
          <p14:tracePt t="13535" x="6032500" y="2463800"/>
          <p14:tracePt t="13538" x="5946775" y="2455863"/>
          <p14:tracePt t="13546" x="5726113" y="2430463"/>
          <p14:tracePt t="13563" x="5292725" y="2413000"/>
          <p14:tracePt t="13579" x="4291013" y="2413000"/>
          <p14:tracePt t="13596" x="3797300" y="2413000"/>
          <p14:tracePt t="13613" x="3517900" y="2413000"/>
          <p14:tracePt t="13616" x="3432175" y="2430463"/>
          <p14:tracePt t="13630" x="3219450" y="2506663"/>
          <p14:tracePt t="13646" x="3203575" y="2524125"/>
          <p14:tracePt t="13663" x="3143250" y="2592388"/>
          <p14:tracePt t="13666" x="3135313" y="2617788"/>
          <p14:tracePt t="13669" x="3135313" y="2625725"/>
          <p14:tracePt t="13685" x="3135313" y="2693988"/>
          <p14:tracePt t="13693" x="3160713" y="2744788"/>
          <p14:tracePt t="13699" x="3219450" y="2795588"/>
          <p14:tracePt t="13703" x="3254375" y="2820988"/>
          <p14:tracePt t="13707" x="3297238" y="2855913"/>
          <p14:tracePt t="13712" x="3348038" y="2889250"/>
          <p14:tracePt t="13731" x="3670300" y="3041650"/>
          <p14:tracePt t="13746" x="4027488" y="3144838"/>
          <p14:tracePt t="13763" x="4545013" y="3178175"/>
          <p14:tracePt t="13779" x="5114925" y="3152775"/>
          <p14:tracePt t="13797" x="5700713" y="3016250"/>
          <p14:tracePt t="13801" x="5794375" y="2990850"/>
          <p14:tracePt t="13812" x="6015038" y="2897188"/>
          <p14:tracePt t="13829" x="6194425" y="2778125"/>
          <p14:tracePt t="13846" x="6303963" y="2701925"/>
          <p14:tracePt t="13862" x="6338888" y="2651125"/>
          <p14:tracePt t="13866" x="6346825" y="2625725"/>
          <p14:tracePt t="13879" x="6354763" y="2549525"/>
          <p14:tracePt t="13882" x="6354763" y="2516188"/>
          <p14:tracePt t="13896" x="6338888" y="2438400"/>
          <p14:tracePt t="13912" x="6311900" y="2379663"/>
          <p14:tracePt t="13915" x="6303963" y="2371725"/>
          <p14:tracePt t="13930" x="6278563" y="2344738"/>
          <p14:tracePt t="13932" x="6261100" y="2319338"/>
          <p14:tracePt t="13946" x="6134100" y="2293938"/>
          <p14:tracePt t="13962" x="5888038" y="2235200"/>
          <p14:tracePt t="13979" x="5573713" y="2227263"/>
          <p14:tracePt t="13997" x="5191125" y="2227263"/>
          <p14:tracePt t="14001" x="5106988" y="2227263"/>
          <p14:tracePt t="14012" x="4884738" y="2227263"/>
          <p14:tracePt t="14029" x="4638675" y="2268538"/>
          <p14:tracePt t="14046" x="4460875" y="2328863"/>
          <p14:tracePt t="14062" x="4349750" y="2354263"/>
          <p14:tracePt t="14066" x="4332288" y="2362200"/>
          <p14:tracePt t="14080" x="4230688" y="2430463"/>
          <p14:tracePt t="14095" x="4179888" y="2498725"/>
          <p14:tracePt t="14112" x="4129088" y="2566988"/>
          <p14:tracePt t="14129" x="4121150" y="2651125"/>
          <p14:tracePt t="14132" x="4121150" y="2668588"/>
          <p14:tracePt t="14146" x="4154488" y="2727325"/>
          <p14:tracePt t="14162" x="4248150" y="2787650"/>
          <p14:tracePt t="14179" x="4324350" y="2805113"/>
          <p14:tracePt t="14196" x="4375150" y="2805113"/>
          <p14:tracePt t="14212" x="4425950" y="2805113"/>
          <p14:tracePt t="14229" x="4494213" y="2805113"/>
          <p14:tracePt t="14246" x="4579938" y="2778125"/>
          <p14:tracePt t="14263" x="4706938" y="2744788"/>
          <p14:tracePt t="14266" x="4740275" y="2736850"/>
          <p14:tracePt t="14269" x="4765675" y="2727325"/>
          <p14:tracePt t="14278" x="4826000" y="2701925"/>
          <p14:tracePt t="14281" x="4859338" y="2686050"/>
          <p14:tracePt t="14295" x="4970463" y="2625725"/>
          <p14:tracePt t="14312" x="5064125" y="2566988"/>
          <p14:tracePt t="14315" x="5080000" y="2557463"/>
          <p14:tracePt t="14328" x="5122863" y="2498725"/>
          <p14:tracePt t="14332" x="5140325" y="2481263"/>
          <p14:tracePt t="14347" x="5191125" y="2413000"/>
          <p14:tracePt t="14363" x="5224463" y="2336800"/>
          <p14:tracePt t="14379" x="5249863" y="2278063"/>
          <p14:tracePt t="14395" x="5259388" y="2235200"/>
          <p14:tracePt t="14680" x="5249863" y="2235200"/>
          <p14:tracePt t="22688" x="5241925" y="2217738"/>
          <p14:tracePt t="22693" x="5233988" y="2192338"/>
          <p14:tracePt t="22697" x="5216525" y="2124075"/>
          <p14:tracePt t="22704" x="5183188" y="1979613"/>
          <p14:tracePt t="22710" x="5173663" y="1835150"/>
          <p14:tracePt t="22715" x="5173663" y="1776413"/>
          <p14:tracePt t="22717" x="5173663" y="1716088"/>
          <p14:tracePt t="22720" x="5173663" y="1674813"/>
          <p14:tracePt t="22724" x="5183188" y="1639888"/>
          <p14:tracePt t="22740" x="5208588" y="1571625"/>
          <p14:tracePt t="22743" x="5224463" y="1563688"/>
          <p14:tracePt t="22757" x="5233988" y="1555750"/>
          <p14:tracePt t="22811" x="5233988" y="1563688"/>
          <p14:tracePt t="22815" x="5233988" y="1571625"/>
          <p14:tracePt t="22824" x="5233988" y="1606550"/>
          <p14:tracePt t="22828" x="5233988" y="1622425"/>
          <p14:tracePt t="22831" x="5233988" y="1657350"/>
          <p14:tracePt t="22840" x="5183188" y="1766888"/>
          <p14:tracePt t="22857" x="5029200" y="1997075"/>
          <p14:tracePt t="22860" x="4987925" y="2073275"/>
          <p14:tracePt t="22861" x="4927600" y="2149475"/>
          <p14:tracePt t="22873" x="4783138" y="2387600"/>
          <p14:tracePt t="22891" x="4621213" y="2701925"/>
          <p14:tracePt t="22894" x="4587875" y="2795588"/>
          <p14:tracePt t="22907" x="4537075" y="2990850"/>
          <p14:tracePt t="22910" x="4519613" y="3051175"/>
          <p14:tracePt t="22912" x="4519613" y="3109913"/>
          <p14:tracePt t="22923" x="4519613" y="3221038"/>
          <p14:tracePt t="22925" x="4519613" y="3279775"/>
          <p14:tracePt t="22940" x="4554538" y="3449638"/>
          <p14:tracePt t="22957" x="4613275" y="3543300"/>
          <p14:tracePt t="22979" x="4699000" y="3619500"/>
          <p14:tracePt t="22986" x="4749800" y="3646488"/>
          <p14:tracePt t="22990" x="4783138" y="3654425"/>
          <p14:tracePt t="22998" x="4935538" y="3687763"/>
          <p14:tracePt t="23007" x="5054600" y="3722688"/>
          <p14:tracePt t="23023" x="5224463" y="3773488"/>
          <p14:tracePt t="23040" x="5335588" y="3790950"/>
          <p14:tracePt t="23057" x="5480050" y="3883025"/>
          <p14:tracePt t="23060" x="5530850" y="3892550"/>
          <p14:tracePt t="23062" x="5565775" y="3892550"/>
          <p14:tracePt t="23073" x="5735638" y="3908425"/>
          <p14:tracePt t="23090" x="5956300" y="3925888"/>
          <p14:tracePt t="23107" x="6184900" y="3943350"/>
          <p14:tracePt t="23110" x="6227763" y="3943350"/>
          <p14:tracePt t="23112" x="6278563" y="3943350"/>
          <p14:tracePt t="23123" x="6346825" y="3943350"/>
          <p14:tracePt t="23126" x="6380163" y="3943350"/>
          <p14:tracePt t="23140" x="6483350" y="3917950"/>
          <p14:tracePt t="23157" x="6542088" y="3917950"/>
          <p14:tracePt t="23174" x="6567488" y="3917950"/>
          <p14:tracePt t="23199" x="6575425" y="3917950"/>
          <p14:tracePt t="23207" x="6592888" y="3900488"/>
          <p14:tracePt t="23240" x="6610350" y="3900488"/>
          <p14:tracePt t="23247" x="6618288" y="3892550"/>
          <p14:tracePt t="23260" x="6618288" y="3883025"/>
          <p14:tracePt t="23279" x="6626225" y="3883025"/>
          <p14:tracePt t="23293" x="6635750" y="3883025"/>
          <p14:tracePt t="23488" x="6643688" y="3892550"/>
          <p14:tracePt t="23493" x="6653213" y="3892550"/>
          <p14:tracePt t="23498" x="6661150" y="3908425"/>
          <p14:tracePt t="23507" x="6661150" y="3917950"/>
          <p14:tracePt t="23516" x="6661150" y="3943350"/>
          <p14:tracePt t="23524" x="6678613" y="3960813"/>
          <p14:tracePt t="23541" x="6711950" y="3994150"/>
          <p14:tracePt t="23557" x="6737350" y="4027488"/>
          <p14:tracePt t="23573" x="6797675" y="4062413"/>
          <p14:tracePt t="23590" x="6899275" y="4105275"/>
          <p14:tracePt t="23607" x="6975475" y="4138613"/>
          <p14:tracePt t="23623" x="7008813" y="4156075"/>
          <p14:tracePt t="23640" x="7051675" y="4171950"/>
          <p14:tracePt t="23643" x="7059613" y="4171950"/>
          <p14:tracePt t="23656" x="7085013" y="4181475"/>
          <p14:tracePt t="23673" x="7112000" y="4181475"/>
          <p14:tracePt t="23676" x="7112000" y="4189413"/>
          <p14:tracePt t="23690" x="7119938" y="4189413"/>
          <p14:tracePt t="23693" x="7127875" y="4189413"/>
          <p14:tracePt t="24330" x="7153275" y="4189413"/>
          <p14:tracePt t="24337" x="7170738" y="4181475"/>
          <p14:tracePt t="24346" x="7204075" y="4171950"/>
          <p14:tracePt t="24350" x="7213600" y="4164013"/>
          <p14:tracePt t="24353" x="7229475" y="4156075"/>
          <p14:tracePt t="24361" x="7246938" y="4138613"/>
          <p14:tracePt t="24373" x="7307263" y="4113213"/>
          <p14:tracePt t="24376" x="7315200" y="4095750"/>
          <p14:tracePt t="24379" x="7323138" y="4087813"/>
          <p14:tracePt t="24390" x="7358063" y="4079875"/>
          <p14:tracePt t="24406" x="7373938" y="4062413"/>
          <p14:tracePt t="24422" x="7400925" y="4052888"/>
          <p14:tracePt t="24440" x="7408863" y="4037013"/>
          <p14:tracePt t="24458" x="7426325" y="4027488"/>
          <p14:tracePt t="24473" x="7442200" y="4011613"/>
          <p14:tracePt t="24490" x="7459663" y="4002088"/>
          <p14:tracePt t="24507" x="7477125" y="3994150"/>
          <p14:tracePt t="24511" x="7485063" y="3994150"/>
          <p14:tracePt t="24539" x="7485063" y="3986213"/>
          <p14:tracePt t="24560" x="7502525" y="3976688"/>
          <p14:tracePt t="24571" x="7510463" y="3968750"/>
          <p14:tracePt t="24585" x="7510463" y="3960813"/>
          <p14:tracePt t="24593" x="7518400" y="3951288"/>
          <p14:tracePt t="24608" x="7527925" y="3943350"/>
          <p14:tracePt t="24680" x="7527925" y="3935413"/>
          <p14:tracePt t="24712" x="7527925" y="3925888"/>
          <p14:tracePt t="24740" x="7527925" y="3917950"/>
          <p14:tracePt t="24743" x="7527925" y="3908425"/>
          <p14:tracePt t="24764" x="7518400" y="3908425"/>
          <p14:tracePt t="24776" x="7502525" y="3908425"/>
          <p14:tracePt t="24792" x="7467600" y="3892550"/>
          <p14:tracePt t="24809" x="7442200" y="3892550"/>
          <p14:tracePt t="24812" x="7434263" y="3892550"/>
          <p14:tracePt t="24814" x="7426325" y="3892550"/>
          <p14:tracePt t="24822" x="7416800" y="3875088"/>
          <p14:tracePt t="24839" x="7391400" y="3867150"/>
          <p14:tracePt t="24857" x="7358063" y="3857625"/>
          <p14:tracePt t="24873" x="7332663" y="3849688"/>
          <p14:tracePt t="24890" x="7307263" y="3841750"/>
          <p14:tracePt t="24893" x="7297738" y="3841750"/>
          <p14:tracePt t="24896" x="7297738" y="3832225"/>
          <p14:tracePt t="24910" x="7281863" y="3832225"/>
          <p14:tracePt t="24915" x="7272338" y="3832225"/>
          <p14:tracePt t="24923" x="7256463" y="3832225"/>
          <p14:tracePt t="24926" x="7246938" y="3832225"/>
          <p14:tracePt t="24939" x="7229475" y="3832225"/>
          <p14:tracePt t="24955" x="7204075" y="3832225"/>
          <p14:tracePt t="24972" x="7170738" y="3832225"/>
          <p14:tracePt t="24975" x="7153275" y="3832225"/>
          <p14:tracePt t="24989" x="7094538" y="3832225"/>
          <p14:tracePt t="24992" x="7069138" y="3832225"/>
          <p14:tracePt t="25006" x="6889750" y="3832225"/>
          <p14:tracePt t="25023" x="6600825" y="3832225"/>
          <p14:tracePt t="25039" x="6286500" y="3832225"/>
          <p14:tracePt t="25042" x="6219825" y="3832225"/>
          <p14:tracePt t="25044" x="6151563" y="3832225"/>
          <p14:tracePt t="25057" x="5964238" y="3832225"/>
          <p14:tracePt t="25072" x="5761038" y="3832225"/>
          <p14:tracePt t="25089" x="5657850" y="3832225"/>
          <p14:tracePt t="25105" x="5513388" y="3832225"/>
          <p14:tracePt t="25110" x="5472113" y="3832225"/>
          <p14:tracePt t="25122" x="5411788" y="3824288"/>
          <p14:tracePt t="25125" x="5386388" y="3824288"/>
          <p14:tracePt t="25139" x="5259388" y="3832225"/>
          <p14:tracePt t="25141" x="5216525" y="3841750"/>
          <p14:tracePt t="25155" x="5080000" y="3849688"/>
          <p14:tracePt t="25172" x="5003800" y="3857625"/>
          <p14:tracePt t="25191" x="4987925" y="3857625"/>
          <p14:tracePt t="25207" x="4935538" y="3867150"/>
          <p14:tracePt t="25210" x="4919663" y="3867150"/>
          <p14:tracePt t="25223" x="4884738" y="3867150"/>
          <p14:tracePt t="25239" x="4833938" y="3867150"/>
          <p14:tracePt t="25243" x="4818063" y="3867150"/>
          <p14:tracePt t="25257" x="4791075" y="3867150"/>
          <p14:tracePt t="25274" x="4765675" y="3867150"/>
          <p14:tracePt t="25279" x="4749800" y="3867150"/>
          <p14:tracePt t="25294" x="4749800" y="3875088"/>
          <p14:tracePt t="25321" x="4740275" y="3875088"/>
          <p14:tracePt t="25326" x="4732338" y="3883025"/>
          <p14:tracePt t="25430" x="4740275" y="3883025"/>
          <p14:tracePt t="25439" x="4765675" y="3883025"/>
          <p14:tracePt t="25447" x="4800600" y="3883025"/>
          <p14:tracePt t="25451" x="4808538" y="3883025"/>
          <p14:tracePt t="25458" x="4859338" y="3883025"/>
          <p14:tracePt t="25461" x="4876800" y="3883025"/>
          <p14:tracePt t="25473" x="4945063" y="3883025"/>
          <p14:tracePt t="25489" x="5029200" y="3883025"/>
          <p14:tracePt t="25505" x="5183188" y="3883025"/>
          <p14:tracePt t="25522" x="5360988" y="3883025"/>
          <p14:tracePt t="25539" x="5683250" y="3883025"/>
          <p14:tracePt t="25555" x="5794375" y="3883025"/>
          <p14:tracePt t="25557" x="5819775" y="3883025"/>
          <p14:tracePt t="25572" x="5956300" y="3883025"/>
          <p14:tracePt t="25575" x="5989638" y="3883025"/>
          <p14:tracePt t="25589" x="6040438" y="3883025"/>
          <p14:tracePt t="25592" x="6057900" y="3875088"/>
          <p14:tracePt t="25594" x="6083300" y="3867150"/>
          <p14:tracePt t="25606" x="6134100" y="3857625"/>
          <p14:tracePt t="25607" x="6151563" y="3849688"/>
          <p14:tracePt t="25626" x="6270625" y="3832225"/>
          <p14:tracePt t="25632" x="6329363" y="3824288"/>
          <p14:tracePt t="25635" x="6364288" y="3824288"/>
          <p14:tracePt t="25637" x="6389688" y="3824288"/>
          <p14:tracePt t="25641" x="6415088" y="3824288"/>
          <p14:tracePt t="25656" x="6508750" y="3816350"/>
          <p14:tracePt t="25672" x="6534150" y="3806825"/>
          <p14:tracePt t="25721" x="6542088" y="3806825"/>
          <p14:tracePt t="25726" x="6559550" y="3806825"/>
          <p14:tracePt t="25739" x="6600825" y="3806825"/>
          <p14:tracePt t="25756" x="6635750" y="3806825"/>
          <p14:tracePt t="25760" x="6653213" y="3806825"/>
          <p14:tracePt t="25763" x="6661150" y="3806825"/>
          <p14:tracePt t="25772" x="6686550" y="3798888"/>
          <p14:tracePt t="25776" x="6686550" y="3790950"/>
          <p14:tracePt t="25788" x="6711950" y="3790950"/>
          <p14:tracePt t="25792" x="6719888" y="3781425"/>
          <p14:tracePt t="25805" x="6745288" y="3781425"/>
          <p14:tracePt t="25808" x="6762750" y="3773488"/>
          <p14:tracePt t="25822" x="6805613" y="3773488"/>
          <p14:tracePt t="25826" x="6813550" y="3773488"/>
          <p14:tracePt t="25839" x="6831013" y="3773488"/>
          <p14:tracePt t="25841" x="6838950" y="3773488"/>
          <p14:tracePt t="25855" x="6848475" y="3773488"/>
          <p14:tracePt t="25872" x="6856413" y="3773488"/>
          <p14:tracePt t="25889" x="6873875" y="3773488"/>
          <p14:tracePt t="25906" x="6889750" y="3773488"/>
          <p14:tracePt t="25922" x="6899275" y="3773488"/>
          <p14:tracePt t="25926" x="6907213" y="3773488"/>
          <p14:tracePt t="25929" x="6915150" y="3773488"/>
          <p14:tracePt t="25938" x="6924675" y="3756025"/>
          <p14:tracePt t="25942" x="6932613" y="3756025"/>
          <p14:tracePt t="25944" x="6950075" y="3756025"/>
          <p14:tracePt t="25955" x="6992938" y="3748088"/>
          <p14:tracePt t="25972" x="7026275" y="3738563"/>
          <p14:tracePt t="25988" x="7051675" y="3738563"/>
          <p14:tracePt t="25992" x="7059613" y="3738563"/>
          <p14:tracePt t="26005" x="7085013" y="3738563"/>
          <p14:tracePt t="26008" x="7102475" y="3730625"/>
          <p14:tracePt t="26022" x="7119938" y="3730625"/>
          <p14:tracePt t="26038" x="7162800" y="3730625"/>
          <p14:tracePt t="26057" x="7213600" y="3730625"/>
          <p14:tracePt t="26073" x="7289800" y="3730625"/>
          <p14:tracePt t="26088" x="7373938" y="3730625"/>
          <p14:tracePt t="26105" x="7451725" y="3730625"/>
          <p14:tracePt t="26110" x="7467600" y="3730625"/>
          <p14:tracePt t="26121" x="7493000" y="3730625"/>
          <p14:tracePt t="26138" x="7527925" y="3730625"/>
          <p14:tracePt t="26155" x="7545388" y="3730625"/>
          <p14:tracePt t="26172" x="7570788" y="3730625"/>
          <p14:tracePt t="26195" x="7578725" y="3730625"/>
          <p14:tracePt t="26207" x="7586663" y="3748088"/>
          <p14:tracePt t="26308" x="7604125" y="3748088"/>
          <p14:tracePt t="26327" x="7612063" y="3748088"/>
          <p14:tracePt t="26351" x="7621588" y="3748088"/>
          <p14:tracePt t="26376" x="7629525" y="3748088"/>
          <p14:tracePt t="26389" x="7637463" y="3748088"/>
          <p14:tracePt t="26408" x="7646988" y="3748088"/>
          <p14:tracePt t="26413" x="7654925" y="3756025"/>
          <p14:tracePt t="26427" x="7662863" y="3756025"/>
          <p14:tracePt t="26586" x="7672388" y="3756025"/>
          <p14:tracePt t="26638" x="7680325" y="3756025"/>
          <p14:tracePt t="26770" x="7680325" y="3763963"/>
          <p14:tracePt t="27171" x="7680325" y="3773488"/>
          <p14:tracePt t="27182" x="7680325" y="3798888"/>
          <p14:tracePt t="27193" x="7697788" y="3806825"/>
          <p14:tracePt t="27208" x="7697788" y="3816350"/>
          <p14:tracePt t="27227" x="7697788" y="3824288"/>
          <p14:tracePt t="27239" x="7697788" y="3832225"/>
          <p14:tracePt t="27256" x="7697788" y="3841750"/>
          <p14:tracePt t="27272" x="7697788" y="3849688"/>
          <p14:tracePt t="27290" x="7697788" y="3857625"/>
          <p14:tracePt t="27307" x="7697788" y="3875088"/>
          <p14:tracePt t="27311" x="7697788" y="3892550"/>
          <p14:tracePt t="27321" x="7697788" y="3908425"/>
          <p14:tracePt t="27338" x="7697788" y="3943350"/>
          <p14:tracePt t="27355" x="7697788" y="3968750"/>
          <p14:tracePt t="27358" x="7697788" y="3976688"/>
          <p14:tracePt t="27361" x="7697788" y="3986213"/>
          <p14:tracePt t="27370" x="7688263" y="4002088"/>
          <p14:tracePt t="27387" x="7688263" y="4027488"/>
          <p14:tracePt t="27404" x="7680325" y="4044950"/>
          <p14:tracePt t="27421" x="7672388" y="4070350"/>
          <p14:tracePt t="27424" x="7662863" y="4070350"/>
          <p14:tracePt t="27438" x="7662863" y="4087813"/>
          <p14:tracePt t="27455" x="7662863" y="4105275"/>
          <p14:tracePt t="27471" x="7654925" y="4138613"/>
          <p14:tracePt t="27488" x="7637463" y="4164013"/>
          <p14:tracePt t="27492" x="7637463" y="4171950"/>
          <p14:tracePt t="27495" x="7629525" y="4181475"/>
          <p14:tracePt t="27496" x="7629525" y="4189413"/>
          <p14:tracePt t="27504" x="7621588" y="4197350"/>
          <p14:tracePt t="27521" x="7612063" y="4206875"/>
          <p14:tracePt t="27537" x="7586663" y="4232275"/>
          <p14:tracePt t="27554" x="7578725" y="4257675"/>
          <p14:tracePt t="27571" x="7578725" y="4265613"/>
          <p14:tracePt t="27574" x="7570788" y="4275138"/>
          <p14:tracePt t="27587" x="7570788" y="4283075"/>
          <p14:tracePt t="27605" x="7553325" y="4300538"/>
          <p14:tracePt t="27621" x="7545388" y="4325938"/>
          <p14:tracePt t="27624" x="7535863" y="4325938"/>
          <p14:tracePt t="27637" x="7527925" y="4341813"/>
          <p14:tracePt t="27655" x="7510463" y="4359275"/>
          <p14:tracePt t="27671" x="7493000" y="4376738"/>
          <p14:tracePt t="27688" x="7477125" y="4384675"/>
          <p14:tracePt t="27705" x="7467600" y="4394200"/>
          <p14:tracePt t="27722" x="7451725" y="4402138"/>
          <p14:tracePt t="27740" x="7426325" y="4410075"/>
          <p14:tracePt t="27743" x="7426325" y="4419600"/>
          <p14:tracePt t="27754" x="7416800" y="4419600"/>
          <p14:tracePt t="27758" x="7408863" y="4419600"/>
          <p14:tracePt t="27771" x="7400925" y="4435475"/>
          <p14:tracePt t="27774" x="7391400" y="4445000"/>
          <p14:tracePt t="27776" x="7383463" y="4445000"/>
          <p14:tracePt t="27787" x="7366000" y="4452938"/>
          <p14:tracePt t="27804" x="7348538" y="4470400"/>
          <p14:tracePt t="27820" x="7332663" y="4478338"/>
          <p14:tracePt t="27838" x="7307263" y="4486275"/>
          <p14:tracePt t="27855" x="7289800" y="4503738"/>
          <p14:tracePt t="27871" x="7239000" y="4529138"/>
          <p14:tracePt t="27875" x="7229475" y="4538663"/>
          <p14:tracePt t="27887" x="7178675" y="4564063"/>
          <p14:tracePt t="27904" x="7102475" y="4605338"/>
          <p14:tracePt t="27920" x="7008813" y="4630738"/>
          <p14:tracePt t="27924" x="7000875" y="4640263"/>
          <p14:tracePt t="27937" x="6924675" y="4657725"/>
          <p14:tracePt t="27954" x="6873875" y="4665663"/>
          <p14:tracePt t="27971" x="6823075" y="4673600"/>
          <p14:tracePt t="27974" x="6805613" y="4683125"/>
          <p14:tracePt t="27977" x="6780213" y="4683125"/>
          <p14:tracePt t="27987" x="6737350" y="4699000"/>
          <p14:tracePt t="27990" x="6704013" y="4699000"/>
          <p14:tracePt t="28004" x="6542088" y="4733925"/>
          <p14:tracePt t="28021" x="6372225" y="4784725"/>
          <p14:tracePt t="28037" x="6286500" y="4775200"/>
          <p14:tracePt t="28054" x="6194425" y="4775200"/>
          <p14:tracePt t="28070" x="6126163" y="4767263"/>
          <p14:tracePt t="28087" x="6100763" y="4767263"/>
          <p14:tracePt t="28104" x="6065838" y="4767263"/>
          <p14:tracePt t="28121" x="6032500" y="4749800"/>
          <p14:tracePt t="28124" x="6007100" y="4749800"/>
          <p14:tracePt t="28137" x="5938838" y="4749800"/>
          <p14:tracePt t="28139" x="5913438" y="4741863"/>
          <p14:tracePt t="28155" x="5853113" y="4741863"/>
          <p14:tracePt t="28158" x="5827713" y="4741863"/>
          <p14:tracePt t="28160" x="5802313" y="4741863"/>
          <p14:tracePt t="28170" x="5768975" y="4741863"/>
          <p14:tracePt t="28187" x="5726113" y="4733925"/>
          <p14:tracePt t="28190" x="5718175" y="4733925"/>
          <p14:tracePt t="28192" x="5700713" y="4733925"/>
          <p14:tracePt t="28205" x="5675313" y="4733925"/>
          <p14:tracePt t="28220" x="5657850" y="4733925"/>
          <p14:tracePt t="28237" x="5649913" y="4733925"/>
          <p14:tracePt t="28254" x="5641975" y="4733925"/>
          <p14:tracePt t="28586" x="5632450" y="4733925"/>
          <p14:tracePt t="28591" x="5616575" y="4733925"/>
          <p14:tracePt t="28625" x="5607050" y="4733925"/>
          <p14:tracePt t="28635" x="5599113" y="4733925"/>
          <p14:tracePt t="28645" x="5591175" y="4733925"/>
          <p14:tracePt t="28659" x="5581650" y="4733925"/>
          <p14:tracePt t="28671" x="5556250" y="4733925"/>
          <p14:tracePt t="28689" x="5522913" y="4733925"/>
          <p14:tracePt t="28706" x="5487988" y="4733925"/>
          <p14:tracePt t="28721" x="5454650" y="4741863"/>
          <p14:tracePt t="28736" x="5446713" y="4741863"/>
          <p14:tracePt t="28753" x="5437188" y="4749800"/>
          <p14:tracePt t="28770" x="5411788" y="4749800"/>
          <p14:tracePt t="28787" x="5386388" y="4759325"/>
          <p14:tracePt t="28804" x="5378450" y="4759325"/>
          <p14:tracePt t="28821" x="5360988" y="4759325"/>
          <p14:tracePt t="30786" x="5378450" y="4759325"/>
          <p14:tracePt t="30811" x="5394325" y="4759325"/>
          <p14:tracePt t="30824" x="5403850" y="4759325"/>
          <p14:tracePt t="30831" x="5411788" y="4759325"/>
          <p14:tracePt t="30837" x="5421313" y="4759325"/>
          <p14:tracePt t="30853" x="5429250" y="4759325"/>
          <p14:tracePt t="30870" x="5437188" y="4759325"/>
          <p14:tracePt t="30887" x="5454650" y="4759325"/>
          <p14:tracePt t="30891" x="5472113" y="4749800"/>
          <p14:tracePt t="30903" x="5480050" y="4749800"/>
          <p14:tracePt t="30906" x="5487988" y="4749800"/>
          <p14:tracePt t="30919" x="5497513" y="4749800"/>
          <p14:tracePt t="30922" x="5505450" y="4749800"/>
          <p14:tracePt t="30924" x="5513388" y="4741863"/>
          <p14:tracePt t="30935" x="5530850" y="4741863"/>
          <p14:tracePt t="30937" x="5538788" y="4741863"/>
          <p14:tracePt t="30952" x="5581650" y="4733925"/>
          <p14:tracePt t="30955" x="5591175" y="4724400"/>
          <p14:tracePt t="30968" x="5632450" y="4724400"/>
          <p14:tracePt t="30985" x="5667375" y="4724400"/>
          <p14:tracePt t="30988" x="5683250" y="4724400"/>
          <p14:tracePt t="31002" x="5726113" y="4724400"/>
          <p14:tracePt t="31019" x="5776913" y="4724400"/>
          <p14:tracePt t="31036" x="5819775" y="4724400"/>
          <p14:tracePt t="31055" x="5913438" y="4724400"/>
          <p14:tracePt t="31070" x="6049963" y="4724400"/>
          <p14:tracePt t="31074" x="6091238" y="4724400"/>
          <p14:tracePt t="31077" x="6134100" y="4724400"/>
          <p14:tracePt t="31078" x="6184900" y="4724400"/>
          <p14:tracePt t="31085" x="6227763" y="4724400"/>
          <p14:tracePt t="31087" x="6270625" y="4724400"/>
          <p14:tracePt t="31102" x="6430963" y="4724400"/>
          <p14:tracePt t="31119" x="6584950" y="4724400"/>
          <p14:tracePt t="31135" x="6686550" y="4724400"/>
          <p14:tracePt t="31137" x="6719888" y="4716463"/>
          <p14:tracePt t="31152" x="6823075" y="4716463"/>
          <p14:tracePt t="31168" x="6889750" y="4699000"/>
          <p14:tracePt t="31185" x="6932613" y="4683125"/>
          <p14:tracePt t="31202" x="6950075" y="4673600"/>
          <p14:tracePt t="31219" x="6975475" y="4657725"/>
          <p14:tracePt t="31222" x="6983413" y="4657725"/>
          <p14:tracePt t="31225" x="6983413" y="4648200"/>
          <p14:tracePt t="31237" x="7000875" y="4640263"/>
          <p14:tracePt t="31253" x="7026275" y="4605338"/>
          <p14:tracePt t="31269" x="7034213" y="4579938"/>
          <p14:tracePt t="31285" x="7051675" y="4554538"/>
          <p14:tracePt t="31303" x="7069138" y="4513263"/>
          <p14:tracePt t="31306" x="7069138" y="4495800"/>
          <p14:tracePt t="31319" x="7069138" y="4470400"/>
          <p14:tracePt t="31336" x="7059613" y="4410075"/>
          <p14:tracePt t="31338" x="7059613" y="4402138"/>
          <p14:tracePt t="31352" x="7034213" y="4359275"/>
          <p14:tracePt t="31368" x="6992938" y="4291013"/>
          <p14:tracePt t="31385" x="6915150" y="4232275"/>
          <p14:tracePt t="31388" x="6899275" y="4224338"/>
          <p14:tracePt t="31402" x="6805613" y="4164013"/>
          <p14:tracePt t="31419" x="6762750" y="4146550"/>
          <p14:tracePt t="31436" x="6483350" y="4052888"/>
          <p14:tracePt t="31453" x="6380163" y="4027488"/>
          <p14:tracePt t="31470" x="6321425" y="4027488"/>
          <p14:tracePt t="31474" x="6303963" y="4027488"/>
          <p14:tracePt t="31478" x="6296025" y="4027488"/>
          <p14:tracePt t="31485" x="6253163" y="4027488"/>
          <p14:tracePt t="31488" x="6245225" y="4027488"/>
          <p14:tracePt t="31502" x="6167438" y="4037013"/>
          <p14:tracePt t="31518" x="6075363" y="4052888"/>
          <p14:tracePt t="31535" x="5964238" y="4079875"/>
          <p14:tracePt t="31552" x="5870575" y="4113213"/>
          <p14:tracePt t="31568" x="5794375" y="4121150"/>
          <p14:tracePt t="31572" x="5776913" y="4130675"/>
          <p14:tracePt t="31574" x="5761038" y="4138613"/>
          <p14:tracePt t="31585" x="5743575" y="4146550"/>
          <p14:tracePt t="31602" x="5718175" y="4156075"/>
          <p14:tracePt t="31619" x="5675313" y="4206875"/>
          <p14:tracePt t="31622" x="5657850" y="4214813"/>
          <p14:tracePt t="31625" x="5641975" y="4232275"/>
          <p14:tracePt t="31637" x="5599113" y="4291013"/>
          <p14:tracePt t="31657" x="5548313" y="4376738"/>
          <p14:tracePt t="31659" x="5538788" y="4394200"/>
          <p14:tracePt t="31662" x="5530850" y="4419600"/>
          <p14:tracePt t="31665" x="5522913" y="4435475"/>
          <p14:tracePt t="31668" x="5522913" y="4452938"/>
          <p14:tracePt t="31685" x="5522913" y="4513263"/>
          <p14:tracePt t="31702" x="5522913" y="4597400"/>
          <p14:tracePt t="31719" x="5599113" y="4691063"/>
          <p14:tracePt t="31735" x="5700713" y="4775200"/>
          <p14:tracePt t="31739" x="5743575" y="4792663"/>
          <p14:tracePt t="31751" x="5786438" y="4818063"/>
          <p14:tracePt t="31768" x="5888038" y="4852988"/>
          <p14:tracePt t="31771" x="5921375" y="4860925"/>
          <p14:tracePt t="31785" x="6049963" y="4886325"/>
          <p14:tracePt t="31788" x="6083300" y="4894263"/>
          <p14:tracePt t="31790" x="6126163" y="4903788"/>
          <p14:tracePt t="31801" x="6245225" y="4911725"/>
          <p14:tracePt t="31818" x="6405563" y="4911725"/>
          <p14:tracePt t="31835" x="6550025" y="4911725"/>
          <p14:tracePt t="31838" x="6575425" y="4911725"/>
          <p14:tracePt t="31840" x="6600825" y="4903788"/>
          <p14:tracePt t="31853" x="6678613" y="4886325"/>
          <p14:tracePt t="31868" x="6754813" y="4843463"/>
          <p14:tracePt t="31885" x="6797675" y="4810125"/>
          <p14:tracePt t="31903" x="6848475" y="4759325"/>
          <p14:tracePt t="31919" x="6899275" y="4716463"/>
          <p14:tracePt t="31923" x="6899275" y="4699000"/>
          <p14:tracePt t="31926" x="6915150" y="4683125"/>
          <p14:tracePt t="31935" x="6942138" y="4640263"/>
          <p14:tracePt t="31951" x="6975475" y="4564063"/>
          <p14:tracePt t="31968" x="7000875" y="4486275"/>
          <p14:tracePt t="31985" x="7018338" y="4402138"/>
          <p14:tracePt t="31988" x="7018338" y="4394200"/>
          <p14:tracePt t="31990" x="7018338" y="4376738"/>
          <p14:tracePt t="32001" x="7018338" y="4341813"/>
          <p14:tracePt t="32003" x="7018338" y="4325938"/>
          <p14:tracePt t="32018" x="7000875" y="4265613"/>
          <p14:tracePt t="32035" x="6975475" y="4224338"/>
          <p14:tracePt t="32038" x="6967538" y="4214813"/>
          <p14:tracePt t="32040" x="6942138" y="4206875"/>
          <p14:tracePt t="32051" x="6915150" y="4189413"/>
          <p14:tracePt t="32053" x="6881813" y="4171950"/>
          <p14:tracePt t="32068" x="6737350" y="4130675"/>
          <p14:tracePt t="32085" x="6584950" y="4105275"/>
          <p14:tracePt t="32103" x="6415088" y="4079875"/>
          <p14:tracePt t="32119" x="6227763" y="4079875"/>
          <p14:tracePt t="32136" x="5997575" y="4138613"/>
          <p14:tracePt t="32140" x="5938838" y="4156075"/>
          <p14:tracePt t="32151" x="5845175" y="4197350"/>
          <p14:tracePt t="32168" x="5607050" y="4333875"/>
          <p14:tracePt t="32185" x="5472113" y="4452938"/>
          <p14:tracePt t="32188" x="5454650" y="4478338"/>
          <p14:tracePt t="32191" x="5429250" y="4503738"/>
          <p14:tracePt t="32201" x="5360988" y="4597400"/>
          <p14:tracePt t="32218" x="5292725" y="4759325"/>
          <p14:tracePt t="32234" x="5267325" y="4919663"/>
          <p14:tracePt t="32238" x="5267325" y="4962525"/>
          <p14:tracePt t="32240" x="5267325" y="4987925"/>
          <p14:tracePt t="32251" x="5292725" y="5073650"/>
          <p14:tracePt t="32254" x="5327650" y="5106988"/>
          <p14:tracePt t="32269" x="5421313" y="5208588"/>
          <p14:tracePt t="32284" x="5530850" y="5268913"/>
          <p14:tracePt t="32301" x="5683250" y="5302250"/>
          <p14:tracePt t="32304" x="5735638" y="5302250"/>
          <p14:tracePt t="32318" x="5946775" y="5302250"/>
          <p14:tracePt t="32335" x="6134100" y="5302250"/>
          <p14:tracePt t="32351" x="6296025" y="5302250"/>
          <p14:tracePt t="32368" x="6415088" y="5294313"/>
          <p14:tracePt t="32385" x="6499225" y="5276850"/>
          <p14:tracePt t="32388" x="6516688" y="5276850"/>
          <p14:tracePt t="32403" x="6542088" y="5276850"/>
          <p14:tracePt t="32422" x="6550025" y="5276850"/>
          <p14:tracePt t="32438" x="6559550" y="5276850"/>
          <p14:tracePt t="32451" x="6567488" y="5268913"/>
          <p14:tracePt t="32469" x="6567488" y="5260975"/>
          <p14:tracePt t="32836" x="6567488" y="5268913"/>
          <p14:tracePt t="32844" x="6550025" y="5286375"/>
          <p14:tracePt t="32847" x="6534150" y="5302250"/>
          <p14:tracePt t="32854" x="6508750" y="5337175"/>
          <p14:tracePt t="32869" x="6483350" y="5413375"/>
          <p14:tracePt t="32884" x="6448425" y="5481638"/>
          <p14:tracePt t="32901" x="6440488" y="5532438"/>
          <p14:tracePt t="32918" x="6440488" y="5565775"/>
          <p14:tracePt t="32935" x="6440488" y="5583238"/>
          <p14:tracePt t="32951" x="6465888" y="5591175"/>
          <p14:tracePt t="32967" x="6483350" y="5608638"/>
          <p14:tracePt t="32984" x="6499225" y="5626100"/>
          <p14:tracePt t="33001" x="6524625" y="5634038"/>
          <p14:tracePt t="33004" x="6542088" y="5634038"/>
          <p14:tracePt t="33017" x="6592888" y="5641975"/>
          <p14:tracePt t="33034" x="6669088" y="5659438"/>
          <p14:tracePt t="33051" x="6745288" y="5659438"/>
          <p14:tracePt t="33054" x="6762750" y="5659438"/>
          <p14:tracePt t="33067" x="6831013" y="5659438"/>
          <p14:tracePt t="33070" x="6856413" y="5659438"/>
          <p14:tracePt t="33085" x="6950075" y="5659438"/>
          <p14:tracePt t="33101" x="7051675" y="5659438"/>
          <p14:tracePt t="33118" x="7221538" y="5651500"/>
          <p14:tracePt t="33135" x="7340600" y="5616575"/>
          <p14:tracePt t="33152" x="7434263" y="5591175"/>
          <p14:tracePt t="33155" x="7442200" y="5583238"/>
          <p14:tracePt t="33168" x="7485063" y="5575300"/>
          <p14:tracePt t="33185" x="7535863" y="5532438"/>
          <p14:tracePt t="33189" x="7561263" y="5514975"/>
          <p14:tracePt t="33192" x="7570788" y="5497513"/>
          <p14:tracePt t="33200" x="7596188" y="5472113"/>
          <p14:tracePt t="33217" x="7654925" y="5405438"/>
          <p14:tracePt t="33234" x="7688263" y="5337175"/>
          <p14:tracePt t="33237" x="7697788" y="5327650"/>
          <p14:tracePt t="33250" x="7705725" y="5276850"/>
          <p14:tracePt t="33253" x="7715250" y="5268913"/>
          <p14:tracePt t="33267" x="7715250" y="5235575"/>
          <p14:tracePt t="33270" x="7715250" y="5226050"/>
          <p14:tracePt t="33272" x="7715250" y="5208588"/>
          <p14:tracePt t="33285" x="7715250" y="5157788"/>
          <p14:tracePt t="33300" x="7697788" y="5106988"/>
          <p14:tracePt t="33317" x="7672388" y="5056188"/>
          <p14:tracePt t="33320" x="7654925" y="5030788"/>
          <p14:tracePt t="33322" x="7646988" y="5030788"/>
          <p14:tracePt t="33338" x="7612063" y="4979988"/>
          <p14:tracePt t="33344" x="7578725" y="4929188"/>
          <p14:tracePt t="33356" x="7553325" y="4894263"/>
          <p14:tracePt t="33359" x="7527925" y="4886325"/>
          <p14:tracePt t="33366" x="7510463" y="4860925"/>
          <p14:tracePt t="33384" x="7434263" y="4818063"/>
          <p14:tracePt t="33400" x="7348538" y="4767263"/>
          <p14:tracePt t="33403" x="7315200" y="4759325"/>
          <p14:tracePt t="33417" x="7213600" y="4724400"/>
          <p14:tracePt t="33420" x="7178675" y="4724400"/>
          <p14:tracePt t="33434" x="7043738" y="4716463"/>
          <p14:tracePt t="33437" x="7000875" y="4716463"/>
          <p14:tracePt t="33451" x="6873875" y="4716463"/>
          <p14:tracePt t="33454" x="6831013" y="4716463"/>
          <p14:tracePt t="33457" x="6780213" y="4716463"/>
          <p14:tracePt t="33467" x="6704013" y="4724400"/>
          <p14:tracePt t="33470" x="6661150" y="4733925"/>
          <p14:tracePt t="33484" x="6499225" y="4792663"/>
          <p14:tracePt t="33501" x="6397625" y="4835525"/>
          <p14:tracePt t="33517" x="6303963" y="4860925"/>
          <p14:tracePt t="33535" x="6184900" y="4946650"/>
          <p14:tracePt t="33551" x="6065838" y="5030788"/>
          <p14:tracePt t="33568" x="6040438" y="5064125"/>
          <p14:tracePt t="33573" x="6024563" y="5091113"/>
          <p14:tracePt t="33576" x="6007100" y="5116513"/>
          <p14:tracePt t="33583" x="5981700" y="5167313"/>
          <p14:tracePt t="33600" x="5946775" y="5260975"/>
          <p14:tracePt t="33603" x="5938838" y="5276850"/>
          <p14:tracePt t="33617" x="5938838" y="5345113"/>
          <p14:tracePt t="33620" x="5938838" y="5362575"/>
          <p14:tracePt t="33622" x="5938838" y="5387975"/>
          <p14:tracePt t="33623" x="5938838" y="5405438"/>
          <p14:tracePt t="33633" x="5956300" y="5472113"/>
          <p14:tracePt t="33650" x="6057900" y="5634038"/>
          <p14:tracePt t="33653" x="6100763" y="5684838"/>
          <p14:tracePt t="33667" x="6245225" y="5829300"/>
          <p14:tracePt t="33670" x="6296025" y="5880100"/>
          <p14:tracePt t="33672" x="6364288" y="5932488"/>
          <p14:tracePt t="33685" x="6550025" y="6024563"/>
          <p14:tracePt t="33701" x="6805613" y="6118225"/>
          <p14:tracePt t="33717" x="7043738" y="6161088"/>
          <p14:tracePt t="33734" x="7289800" y="6161088"/>
          <p14:tracePt t="33752" x="7485063" y="6161088"/>
          <p14:tracePt t="33767" x="7662863" y="6153150"/>
          <p14:tracePt t="33783" x="7850188" y="6102350"/>
          <p14:tracePt t="33800" x="8020050" y="6059488"/>
          <p14:tracePt t="33817" x="8189913" y="6008688"/>
          <p14:tracePt t="33820" x="8224838" y="5999163"/>
          <p14:tracePt t="33822" x="8258175" y="5983288"/>
          <p14:tracePt t="33833" x="8343900" y="5940425"/>
          <p14:tracePt t="33850" x="8435975" y="5880100"/>
          <p14:tracePt t="33867" x="8539163" y="5838825"/>
          <p14:tracePt t="33870" x="8572500" y="5821363"/>
          <p14:tracePt t="33872" x="8615363" y="5803900"/>
          <p14:tracePt t="33885" x="8691563" y="5761038"/>
          <p14:tracePt t="33901" x="8818563" y="5702300"/>
          <p14:tracePt t="33917" x="9013825" y="5591175"/>
          <p14:tracePt t="33935" x="9226550" y="5464175"/>
          <p14:tracePt t="33951" x="9371013" y="5380038"/>
          <p14:tracePt t="33967" x="9472613" y="5311775"/>
          <p14:tracePt t="33984" x="9583738" y="5251450"/>
          <p14:tracePt t="33988" x="9601200" y="5251450"/>
          <p14:tracePt t="33991" x="9626600" y="5251450"/>
          <p14:tracePt t="34000" x="9652000" y="5243513"/>
          <p14:tracePt t="34016" x="9694863" y="5226050"/>
          <p14:tracePt t="34020" x="9702800" y="5226050"/>
          <p14:tracePt t="34033" x="9720263" y="5208588"/>
          <p14:tracePt t="34430" x="9736138" y="5208588"/>
          <p14:tracePt t="34437" x="9771063" y="5183188"/>
          <p14:tracePt t="34441" x="9839325" y="5149850"/>
          <p14:tracePt t="34446" x="9872663" y="5132388"/>
          <p14:tracePt t="34449" x="9898063" y="5116513"/>
          <p14:tracePt t="34466" x="10075863" y="5013325"/>
          <p14:tracePt t="34470" x="10118725" y="4997450"/>
          <p14:tracePt t="34483" x="10220325" y="4929188"/>
          <p14:tracePt t="34486" x="10255250" y="4919663"/>
          <p14:tracePt t="34502" x="10298113" y="4911725"/>
          <p14:tracePt t="34517" x="10425113" y="4878388"/>
          <p14:tracePt t="34533" x="10671175" y="4802188"/>
          <p14:tracePt t="34538" x="10756900" y="4767263"/>
          <p14:tracePt t="34540" x="10848975" y="4733925"/>
          <p14:tracePt t="34551" x="11129963" y="4605338"/>
          <p14:tracePt t="34566" x="11410950" y="4529138"/>
          <p14:tracePt t="34570" x="11503025" y="4495800"/>
          <p14:tracePt t="34583" x="11826875" y="4402138"/>
          <p14:tracePt t="34599" x="12098338" y="4300538"/>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AE81315E-21A2-A93E-DC15-8DE53345F8B7}"/>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A4A01E01-542B-490B-A9D7-8452AE6085AC}"/>
              </a:ext>
            </a:extLst>
          </p:cNvPr>
          <p:cNvSpPr txBox="1"/>
          <p:nvPr/>
        </p:nvSpPr>
        <p:spPr>
          <a:xfrm>
            <a:off x="1563428" y="253560"/>
            <a:ext cx="7801366"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u="none" dirty="0"/>
              <a:t>Consumer Behavior Across International Borders</a:t>
            </a:r>
          </a:p>
        </p:txBody>
      </p:sp>
      <p:sp>
        <p:nvSpPr>
          <p:cNvPr id="13" name="Rectangle 5">
            <a:extLst>
              <a:ext uri="{FF2B5EF4-FFF2-40B4-BE49-F238E27FC236}">
                <a16:creationId xmlns:a16="http://schemas.microsoft.com/office/drawing/2014/main" id="{099C34E1-60FC-4B4B-AF60-7C191BBAB0C0}"/>
              </a:ext>
            </a:extLst>
          </p:cNvPr>
          <p:cNvSpPr txBox="1">
            <a:spLocks noChangeArrowheads="1"/>
          </p:cNvSpPr>
          <p:nvPr/>
        </p:nvSpPr>
        <p:spPr>
          <a:xfrm>
            <a:off x="633288" y="1348816"/>
            <a:ext cx="11400816"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SzPct val="55000"/>
              <a:buFontTx/>
              <a:buNone/>
            </a:pPr>
            <a:r>
              <a:rPr lang="en-US" altLang="ar-SA" sz="2000" b="1" dirty="0">
                <a:latin typeface="Times New Roman" panose="02020603050405020304" pitchFamily="18" charset="0"/>
                <a:cs typeface="Times New Roman" panose="02020603050405020304" pitchFamily="18" charset="0"/>
              </a:rPr>
              <a:t>Differences can include:</a:t>
            </a:r>
          </a:p>
          <a:p>
            <a:pPr>
              <a:lnSpc>
                <a:spcPct val="200000"/>
              </a:lnSpc>
              <a:buSzPct val="55000"/>
              <a:buFontTx/>
              <a:buChar char="•"/>
            </a:pPr>
            <a:r>
              <a:rPr lang="en-US" altLang="ar-SA" sz="2000" b="1" dirty="0">
                <a:latin typeface="Times New Roman" panose="02020603050405020304" pitchFamily="18" charset="0"/>
                <a:cs typeface="Times New Roman" panose="02020603050405020304" pitchFamily="18" charset="0"/>
              </a:rPr>
              <a:t>Values</a:t>
            </a:r>
          </a:p>
          <a:p>
            <a:pPr>
              <a:lnSpc>
                <a:spcPct val="200000"/>
              </a:lnSpc>
              <a:buSzPct val="55000"/>
              <a:buFontTx/>
              <a:buChar char="•"/>
            </a:pPr>
            <a:r>
              <a:rPr lang="en-US" altLang="ar-SA" sz="2000" b="1" dirty="0">
                <a:latin typeface="Times New Roman" panose="02020603050405020304" pitchFamily="18" charset="0"/>
                <a:cs typeface="Times New Roman" panose="02020603050405020304" pitchFamily="18" charset="0"/>
              </a:rPr>
              <a:t>Attitudes</a:t>
            </a:r>
          </a:p>
          <a:p>
            <a:pPr>
              <a:lnSpc>
                <a:spcPct val="200000"/>
              </a:lnSpc>
              <a:buSzPct val="55000"/>
              <a:buFontTx/>
              <a:buChar char="•"/>
            </a:pPr>
            <a:r>
              <a:rPr lang="en-US" altLang="ar-SA" sz="2000" b="1" dirty="0">
                <a:latin typeface="Times New Roman" panose="02020603050405020304" pitchFamily="18" charset="0"/>
                <a:cs typeface="Times New Roman" panose="02020603050405020304" pitchFamily="18" charset="0"/>
              </a:rPr>
              <a:t>Behaviors</a:t>
            </a:r>
          </a:p>
          <a:p>
            <a:pPr algn="ctr">
              <a:lnSpc>
                <a:spcPct val="200000"/>
              </a:lnSpc>
              <a:buSzPct val="55000"/>
              <a:buFontTx/>
              <a:buNone/>
            </a:pPr>
            <a:r>
              <a:rPr lang="en-US" altLang="ar-SA" sz="2400" b="1" dirty="0">
                <a:solidFill>
                  <a:srgbClr val="C00000"/>
                </a:solidFill>
                <a:highlight>
                  <a:srgbClr val="FFFF00"/>
                </a:highlight>
                <a:latin typeface="Times New Roman" panose="02020603050405020304" pitchFamily="18" charset="0"/>
                <a:cs typeface="Times New Roman" panose="02020603050405020304" pitchFamily="18" charset="0"/>
              </a:rPr>
              <a:t>The question for marketers is whether to adapt or standardize the marketing?  </a:t>
            </a:r>
          </a:p>
        </p:txBody>
      </p:sp>
      <p:sp>
        <p:nvSpPr>
          <p:cNvPr id="3" name="Rectangle 2">
            <a:extLst>
              <a:ext uri="{FF2B5EF4-FFF2-40B4-BE49-F238E27FC236}">
                <a16:creationId xmlns:a16="http://schemas.microsoft.com/office/drawing/2014/main" id="{9518D831-9E17-47AA-6328-03ACFD2D33F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76163E0D-DB64-17BA-7F92-B997E851E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Slide Number Placeholder 4">
            <a:extLst>
              <a:ext uri="{FF2B5EF4-FFF2-40B4-BE49-F238E27FC236}">
                <a16:creationId xmlns:a16="http://schemas.microsoft.com/office/drawing/2014/main" id="{A6BEEEB9-8FEC-DFE2-A51D-BD5BE32D85EA}"/>
              </a:ext>
            </a:extLst>
          </p:cNvPr>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4247352872"/>
      </p:ext>
    </p:extLst>
  </p:cSld>
  <p:clrMapOvr>
    <a:masterClrMapping/>
  </p:clrMapOvr>
  <mc:AlternateContent xmlns:mc="http://schemas.openxmlformats.org/markup-compatibility/2006" xmlns:p14="http://schemas.microsoft.com/office/powerpoint/2010/main">
    <mc:Choice Requires="p14">
      <p:transition spd="slow" p14:dur="2000" advTm="36747"/>
    </mc:Choice>
    <mc:Fallback xmlns="">
      <p:transition spd="slow" advTm="36747"/>
    </mc:Fallback>
  </mc:AlternateContent>
  <p:extLst>
    <p:ext uri="{3A86A75C-4F4B-4683-9AE1-C65F6400EC91}">
      <p14:laserTraceLst xmlns:p14="http://schemas.microsoft.com/office/powerpoint/2010/main">
        <p14:tracePtLst>
          <p14:tracePt t="6467" x="11715750" y="3798888"/>
          <p14:tracePt t="6480" x="11087100" y="3832225"/>
          <p14:tracePt t="6497" x="10356850" y="3867150"/>
          <p14:tracePt t="6500" x="10212388" y="3867150"/>
          <p14:tracePt t="6513" x="9753600" y="3867150"/>
          <p14:tracePt t="6516" x="9601200" y="3867150"/>
          <p14:tracePt t="6519" x="9439275" y="3867150"/>
          <p14:tracePt t="6530" x="8972550" y="3892550"/>
          <p14:tracePt t="6546" x="8232775" y="3935413"/>
          <p14:tracePt t="6563" x="7297738" y="3951288"/>
          <p14:tracePt t="6566" x="7043738" y="3951288"/>
          <p14:tracePt t="6568" x="6805613" y="3951288"/>
          <p14:tracePt t="6580" x="6167438" y="3951288"/>
          <p14:tracePt t="6596" x="5556250" y="3951288"/>
          <p14:tracePt t="6615" x="5003800" y="3951288"/>
          <p14:tracePt t="6617" x="4894263" y="3951288"/>
          <p14:tracePt t="6619" x="4808538" y="3951288"/>
          <p14:tracePt t="6630" x="4579938" y="3951288"/>
          <p14:tracePt t="6646" x="4451350" y="3943350"/>
          <p14:tracePt t="6650" x="4425950" y="3935413"/>
          <p14:tracePt t="6663" x="4400550" y="3925888"/>
          <p14:tracePt t="6680" x="4400550" y="3917950"/>
          <p14:tracePt t="6734" x="4400550" y="3900488"/>
          <p14:tracePt t="6739" x="4400550" y="3892550"/>
          <p14:tracePt t="6750" x="4435475" y="3857625"/>
          <p14:tracePt t="6765" x="4562475" y="3781425"/>
          <p14:tracePt t="6772" x="4673600" y="3705225"/>
          <p14:tracePt t="6776" x="4740275" y="3671888"/>
          <p14:tracePt t="6787" x="4902200" y="3560763"/>
          <p14:tracePt t="6796" x="5013325" y="3492500"/>
          <p14:tracePt t="6812" x="5173663" y="3382963"/>
          <p14:tracePt t="6815" x="5224463" y="3355975"/>
          <p14:tracePt t="6831" x="5446713" y="3238500"/>
          <p14:tracePt t="6847" x="5708650" y="3127375"/>
          <p14:tracePt t="6863" x="6049963" y="3016250"/>
          <p14:tracePt t="6880" x="6473825" y="2906713"/>
          <p14:tracePt t="6896" x="6770688" y="2813050"/>
          <p14:tracePt t="6900" x="6831013" y="2805113"/>
          <p14:tracePt t="6913" x="6983413" y="2770188"/>
          <p14:tracePt t="6917" x="7018338" y="2762250"/>
          <p14:tracePt t="6919" x="7051675" y="2752725"/>
          <p14:tracePt t="6930" x="7127875" y="2736850"/>
          <p14:tracePt t="6946" x="7170738" y="2736850"/>
          <p14:tracePt t="6971" x="7178675" y="2736850"/>
          <p14:tracePt t="10360" x="7178675" y="2719388"/>
          <p14:tracePt t="10368" x="7170738" y="2719388"/>
          <p14:tracePt t="10380" x="7153275" y="2719388"/>
          <p14:tracePt t="10397" x="7127875" y="2686050"/>
          <p14:tracePt t="10412" x="7094538" y="2668588"/>
          <p14:tracePt t="10431" x="7051675" y="2643188"/>
          <p14:tracePt t="10436" x="7043738" y="2643188"/>
          <p14:tracePt t="10439" x="7026275" y="2633663"/>
          <p14:tracePt t="10448" x="7000875" y="2617788"/>
          <p14:tracePt t="10461" x="6967538" y="2608263"/>
          <p14:tracePt t="10477" x="6907213" y="2592388"/>
          <p14:tracePt t="10494" x="6831013" y="2557463"/>
          <p14:tracePt t="10511" x="6729413" y="2549525"/>
          <p14:tracePt t="10514" x="6686550" y="2549525"/>
          <p14:tracePt t="10527" x="6415088" y="2549525"/>
          <p14:tracePt t="10544" x="6100763" y="2549525"/>
          <p14:tracePt t="10561" x="5786438" y="2549525"/>
          <p14:tracePt t="10564" x="5718175" y="2549525"/>
          <p14:tracePt t="10566" x="5641975" y="2549525"/>
          <p14:tracePt t="10578" x="5454650" y="2549525"/>
          <p14:tracePt t="10595" x="5249863" y="2574925"/>
          <p14:tracePt t="10610" x="5106988" y="2608263"/>
          <p14:tracePt t="10627" x="4884738" y="2693988"/>
          <p14:tracePt t="10630" x="4808538" y="2711450"/>
          <p14:tracePt t="10632" x="4749800" y="2736850"/>
          <p14:tracePt t="10645" x="4537075" y="2805113"/>
          <p14:tracePt t="10660" x="4214813" y="2897188"/>
          <p14:tracePt t="10677" x="3925888" y="2974975"/>
          <p14:tracePt t="10694" x="3713163" y="3033713"/>
          <p14:tracePt t="10697" x="3670300" y="3041650"/>
          <p14:tracePt t="10710" x="3551238" y="3084513"/>
          <p14:tracePt t="10713" x="3525838" y="3094038"/>
          <p14:tracePt t="10727" x="3457575" y="3127375"/>
          <p14:tracePt t="10744" x="3414713" y="3160713"/>
          <p14:tracePt t="10761" x="3363913" y="3203575"/>
          <p14:tracePt t="10764" x="3348038" y="3221038"/>
          <p14:tracePt t="10777" x="3313113" y="3263900"/>
          <p14:tracePt t="10780" x="3297238" y="3279775"/>
          <p14:tracePt t="10795" x="3270250" y="3330575"/>
          <p14:tracePt t="10811" x="3254375" y="3373438"/>
          <p14:tracePt t="10827" x="3236913" y="3441700"/>
          <p14:tracePt t="10830" x="3236913" y="3449638"/>
          <p14:tracePt t="10844" x="3219450" y="3509963"/>
          <p14:tracePt t="10860" x="3211513" y="3586163"/>
          <p14:tracePt t="10877" x="3211513" y="3671888"/>
          <p14:tracePt t="10894" x="3211513" y="3773488"/>
          <p14:tracePt t="10911" x="3211513" y="3867150"/>
          <p14:tracePt t="10914" x="3211513" y="3883025"/>
          <p14:tracePt t="10917" x="3211513" y="3908425"/>
          <p14:tracePt t="10927" x="3211513" y="3968750"/>
          <p14:tracePt t="10944" x="3244850" y="4044950"/>
          <p14:tracePt t="10961" x="3244850" y="4070350"/>
          <p14:tracePt t="10978" x="3244850" y="4087813"/>
          <p14:tracePt t="11017" x="3244850" y="4105275"/>
          <p14:tracePt t="11133" x="3254375" y="4105275"/>
          <p14:tracePt t="13994" x="3262313" y="4105275"/>
          <p14:tracePt t="16360" x="3270250" y="4105275"/>
          <p14:tracePt t="16373" x="3279775" y="4105275"/>
          <p14:tracePt t="16384" x="3279775" y="4095750"/>
          <p14:tracePt t="16393" x="3279775" y="4087813"/>
          <p14:tracePt t="16397" x="3279775" y="4062413"/>
          <p14:tracePt t="16401" x="3297238" y="4037013"/>
          <p14:tracePt t="16408" x="3305175" y="3986213"/>
          <p14:tracePt t="16411" x="3313113" y="3951288"/>
          <p14:tracePt t="16423" x="3355975" y="3824288"/>
          <p14:tracePt t="16442" x="3406775" y="3662363"/>
          <p14:tracePt t="16457" x="3414713" y="3552825"/>
          <p14:tracePt t="16473" x="3414713" y="3492500"/>
          <p14:tracePt t="16490" x="3414713" y="3441700"/>
          <p14:tracePt t="16493" x="3414713" y="3416300"/>
          <p14:tracePt t="16507" x="3414713" y="3373438"/>
          <p14:tracePt t="16510" x="3414713" y="3365500"/>
          <p14:tracePt t="16525" x="3414713" y="3330575"/>
          <p14:tracePt t="16540" x="3398838" y="3279775"/>
          <p14:tracePt t="16557" x="3381375" y="3228975"/>
          <p14:tracePt t="16574" x="3363913" y="3203575"/>
          <p14:tracePt t="16590" x="3338513" y="3160713"/>
          <p14:tracePt t="16607" x="3322638" y="3135313"/>
          <p14:tracePt t="16610" x="3322638" y="3127375"/>
          <p14:tracePt t="16626" x="3279775" y="3076575"/>
          <p14:tracePt t="16629" x="3270250" y="3051175"/>
          <p14:tracePt t="16640" x="3254375" y="3025775"/>
          <p14:tracePt t="16657" x="3219450" y="2982913"/>
          <p14:tracePt t="16660" x="3219450" y="2965450"/>
          <p14:tracePt t="16662" x="3219450" y="2949575"/>
          <p14:tracePt t="16673" x="3203575" y="2940050"/>
          <p14:tracePt t="16691" x="3160713" y="2881313"/>
          <p14:tracePt t="16707" x="3152775" y="2871788"/>
          <p14:tracePt t="16724" x="3117850" y="2820988"/>
          <p14:tracePt t="16741" x="3100388" y="2813050"/>
          <p14:tracePt t="16744" x="3092450" y="2787650"/>
          <p14:tracePt t="16747" x="3084513" y="2787650"/>
          <p14:tracePt t="16748" x="3074988" y="2770188"/>
          <p14:tracePt t="16756" x="3074988" y="2762250"/>
          <p14:tracePt t="16759" x="3067050" y="2744788"/>
          <p14:tracePt t="16761" x="3059113" y="2736850"/>
          <p14:tracePt t="16773" x="3049588" y="2719388"/>
          <p14:tracePt t="16776" x="3024188" y="2701925"/>
          <p14:tracePt t="16790" x="2998788" y="2676525"/>
          <p14:tracePt t="16807" x="2973388" y="2668588"/>
          <p14:tracePt t="16810" x="2965450" y="2643188"/>
          <p14:tracePt t="16812" x="2965450" y="2633663"/>
          <p14:tracePt t="16823" x="2930525" y="2633663"/>
          <p14:tracePt t="16826" x="2922588" y="2617788"/>
          <p14:tracePt t="16840" x="2879725" y="2608263"/>
          <p14:tracePt t="16857" x="2828925" y="2582863"/>
          <p14:tracePt t="16874" x="2795588" y="2574925"/>
          <p14:tracePt t="16891" x="2770188" y="2549525"/>
          <p14:tracePt t="16910" x="2744788" y="2532063"/>
          <p14:tracePt t="16925" x="2709863" y="2524125"/>
          <p14:tracePt t="16929" x="2693988" y="2516188"/>
          <p14:tracePt t="16941" x="2668588" y="2498725"/>
          <p14:tracePt t="16957" x="2608263" y="2481263"/>
          <p14:tracePt t="16961" x="2590800" y="2481263"/>
          <p14:tracePt t="16963" x="2565400" y="2473325"/>
          <p14:tracePt t="16973" x="2540000" y="2463800"/>
          <p14:tracePt t="16975" x="2532063" y="2463800"/>
          <p14:tracePt t="16990" x="2481263" y="2447925"/>
          <p14:tracePt t="17007" x="2430463" y="2422525"/>
          <p14:tracePt t="17023" x="2395538" y="2413000"/>
          <p14:tracePt t="17040" x="2336800" y="2413000"/>
          <p14:tracePt t="17056" x="2243138" y="2397125"/>
          <p14:tracePt t="17060" x="2200275" y="2397125"/>
          <p14:tracePt t="17074" x="2038350" y="2397125"/>
          <p14:tracePt t="17077" x="1979613" y="2397125"/>
          <p14:tracePt t="17090" x="1784350" y="2397125"/>
          <p14:tracePt t="17107" x="1606550" y="2397125"/>
          <p14:tracePt t="17124" x="1520825" y="2397125"/>
          <p14:tracePt t="17141" x="1512888" y="2397125"/>
          <p14:tracePt t="17158" x="1495425" y="2397125"/>
          <p14:tracePt t="17306" x="1512888" y="2397125"/>
          <p14:tracePt t="17317" x="1528763" y="2397125"/>
          <p14:tracePt t="17323" x="1546225" y="2397125"/>
          <p14:tracePt t="17331" x="1589088" y="2397125"/>
          <p14:tracePt t="17335" x="1606550" y="2397125"/>
          <p14:tracePt t="17337" x="1622425" y="2397125"/>
          <p14:tracePt t="17342" x="1639888" y="2397125"/>
          <p14:tracePt t="17361" x="1698625" y="2397125"/>
          <p14:tracePt t="17368" x="1733550" y="2397125"/>
          <p14:tracePt t="17371" x="1758950" y="2397125"/>
          <p14:tracePt t="17375" x="1784350" y="2397125"/>
          <p14:tracePt t="17391" x="1920875" y="2379663"/>
          <p14:tracePt t="17406" x="2098675" y="2336800"/>
          <p14:tracePt t="17423" x="2311400" y="2278063"/>
          <p14:tracePt t="17426" x="2370138" y="2268538"/>
          <p14:tracePt t="17440" x="2514600" y="2217738"/>
          <p14:tracePt t="17458" x="2633663" y="2141538"/>
          <p14:tracePt t="17473" x="2735263" y="2082800"/>
          <p14:tracePt t="17490" x="2820988" y="2022475"/>
          <p14:tracePt t="17506" x="2905125" y="1979613"/>
          <p14:tracePt t="17523" x="2947988" y="1946275"/>
          <p14:tracePt t="17540" x="3008313" y="1903413"/>
          <p14:tracePt t="17557" x="3024188" y="1885950"/>
          <p14:tracePt t="17560" x="3033713" y="1885950"/>
          <p14:tracePt t="17562" x="3049588" y="1878013"/>
          <p14:tracePt t="17573" x="3074988" y="1860550"/>
          <p14:tracePt t="17576" x="3092450" y="1844675"/>
          <p14:tracePt t="17591" x="3152775" y="1801813"/>
          <p14:tracePt t="17607" x="3211513" y="1766888"/>
          <p14:tracePt t="17623" x="3228975" y="1751013"/>
          <p14:tracePt t="17641" x="3244850" y="1741488"/>
          <p14:tracePt t="17658" x="3262313" y="1725613"/>
          <p14:tracePt t="17675" x="3270250" y="1725613"/>
          <p14:tracePt t="17693" x="3279775" y="1725613"/>
          <p14:tracePt t="17719" x="3287713" y="1725613"/>
          <p14:tracePt t="17727" x="3297238" y="1725613"/>
          <p14:tracePt t="17730" x="3313113" y="1725613"/>
          <p14:tracePt t="17742" x="3338513" y="1725613"/>
          <p14:tracePt t="17757" x="3389313" y="1725613"/>
          <p14:tracePt t="17773" x="3432175" y="1733550"/>
          <p14:tracePt t="17790" x="3482975" y="1758950"/>
          <p14:tracePt t="17807" x="3533775" y="1776413"/>
          <p14:tracePt t="17811" x="3543300" y="1784350"/>
          <p14:tracePt t="17814" x="3551238" y="1793875"/>
          <p14:tracePt t="17817" x="3568700" y="1793875"/>
          <p14:tracePt t="17822" x="3586163" y="1801813"/>
          <p14:tracePt t="17840" x="3619500" y="1827213"/>
          <p14:tracePt t="17858" x="3713163" y="1938338"/>
          <p14:tracePt t="17873" x="3746500" y="2005013"/>
          <p14:tracePt t="17889" x="3771900" y="2039938"/>
          <p14:tracePt t="17892" x="3781425" y="2055813"/>
          <p14:tracePt t="17894" x="3789363" y="2065338"/>
          <p14:tracePt t="17906" x="3806825" y="2098675"/>
          <p14:tracePt t="17922" x="3814763" y="2116138"/>
          <p14:tracePt t="17941" x="3814763" y="2149475"/>
          <p14:tracePt t="17958" x="3814763" y="2174875"/>
          <p14:tracePt t="17973" x="3806825" y="2217738"/>
          <p14:tracePt t="17976" x="3806825" y="2227263"/>
          <p14:tracePt t="17979" x="3797300" y="2235200"/>
          <p14:tracePt t="17990" x="3789363" y="2252663"/>
          <p14:tracePt t="18008" x="3738563" y="2319338"/>
          <p14:tracePt t="18023" x="3687763" y="2362200"/>
          <p14:tracePt t="18025" x="3662363" y="2379663"/>
          <p14:tracePt t="18040" x="3533775" y="2463800"/>
          <p14:tracePt t="18044" x="3482975" y="2489200"/>
          <p14:tracePt t="18056" x="3363913" y="2549525"/>
          <p14:tracePt t="18072" x="3211513" y="2608263"/>
          <p14:tracePt t="18075" x="3178175" y="2633663"/>
          <p14:tracePt t="18090" x="3049588" y="2660650"/>
          <p14:tracePt t="18107" x="2922588" y="2693988"/>
          <p14:tracePt t="18123" x="2778125" y="2727325"/>
          <p14:tracePt t="18139" x="2608263" y="2778125"/>
          <p14:tracePt t="18142" x="2557463" y="2795588"/>
          <p14:tracePt t="18157" x="2336800" y="2846388"/>
          <p14:tracePt t="18173" x="2166938" y="2871788"/>
          <p14:tracePt t="18176" x="2124075" y="2871788"/>
          <p14:tracePt t="18191" x="1987550" y="2871788"/>
          <p14:tracePt t="18207" x="1893888" y="2871788"/>
          <p14:tracePt t="18223" x="1827213" y="2871788"/>
          <p14:tracePt t="18239" x="1776413" y="2871788"/>
          <p14:tracePt t="18256" x="1716088" y="2871788"/>
          <p14:tracePt t="18272" x="1639888" y="2871788"/>
          <p14:tracePt t="18276" x="1622425" y="2871788"/>
          <p14:tracePt t="18290" x="1563688" y="2871788"/>
          <p14:tracePt t="18306" x="1520825" y="2871788"/>
          <p14:tracePt t="18323" x="1503363" y="2863850"/>
          <p14:tracePt t="18325" x="1495425" y="2863850"/>
          <p14:tracePt t="18339" x="1435100" y="2863850"/>
          <p14:tracePt t="18356" x="1350963" y="2863850"/>
          <p14:tracePt t="18372" x="1249363" y="2863850"/>
          <p14:tracePt t="18376" x="1223963" y="2863850"/>
          <p14:tracePt t="18389" x="1155700" y="2863850"/>
          <p14:tracePt t="18392" x="1147763" y="2863850"/>
          <p14:tracePt t="18407" x="1079500" y="2863850"/>
          <p14:tracePt t="18424" x="1062038" y="2846388"/>
          <p14:tracePt t="18439" x="1036638" y="2846388"/>
          <p14:tracePt t="18456" x="1011238" y="2846388"/>
          <p14:tracePt t="18473" x="1003300" y="2846388"/>
          <p14:tracePt t="18519" x="993775" y="2846388"/>
          <p14:tracePt t="18536" x="976313" y="2846388"/>
          <p14:tracePt t="18549" x="960438" y="2838450"/>
          <p14:tracePt t="18556" x="950913" y="2830513"/>
          <p14:tracePt t="18560" x="942975" y="2820988"/>
          <p14:tracePt t="18572" x="917575" y="2813050"/>
          <p14:tracePt t="18589" x="884238" y="2787650"/>
          <p14:tracePt t="18592" x="874713" y="2770188"/>
          <p14:tracePt t="18606" x="841375" y="2752725"/>
          <p14:tracePt t="18622" x="798513" y="2727325"/>
          <p14:tracePt t="18639" x="781050" y="2701925"/>
          <p14:tracePt t="18655" x="755650" y="2676525"/>
          <p14:tracePt t="18672" x="722313" y="2633663"/>
          <p14:tracePt t="18689" x="696913" y="2574925"/>
          <p14:tracePt t="18706" x="679450" y="2549525"/>
          <p14:tracePt t="18723" x="661988" y="2516188"/>
          <p14:tracePt t="18739" x="661988" y="2489200"/>
          <p14:tracePt t="18756" x="654050" y="2473325"/>
          <p14:tracePt t="18773" x="654050" y="2422525"/>
          <p14:tracePt t="18790" x="679450" y="2362200"/>
          <p14:tracePt t="18794" x="688975" y="2354263"/>
          <p14:tracePt t="18797" x="696913" y="2336800"/>
          <p14:tracePt t="18805" x="722313" y="2311400"/>
          <p14:tracePt t="18823" x="773113" y="2252663"/>
          <p14:tracePt t="18839" x="815975" y="2209800"/>
          <p14:tracePt t="18842" x="831850" y="2200275"/>
          <p14:tracePt t="18845" x="858838" y="2174875"/>
          <p14:tracePt t="18857" x="909638" y="2133600"/>
          <p14:tracePt t="18873" x="968375" y="2098675"/>
          <p14:tracePt t="18889" x="1003300" y="2082800"/>
          <p14:tracePt t="18907" x="1054100" y="2065338"/>
          <p14:tracePt t="18911" x="1069975" y="2065338"/>
          <p14:tracePt t="18923" x="1104900" y="2055813"/>
          <p14:tracePt t="18927" x="1112838" y="2055813"/>
          <p14:tracePt t="18939" x="1155700" y="2055813"/>
          <p14:tracePt t="18956" x="1231900" y="2055813"/>
          <p14:tracePt t="18959" x="1249363" y="2055813"/>
          <p14:tracePt t="18973" x="1325563" y="2055813"/>
          <p14:tracePt t="18989" x="1376363" y="2073275"/>
          <p14:tracePt t="18992" x="1401763" y="2073275"/>
          <p14:tracePt t="18993" x="1427163" y="2082800"/>
          <p14:tracePt t="19006" x="1503363" y="2098675"/>
          <p14:tracePt t="19023" x="1622425" y="2141538"/>
          <p14:tracePt t="19026" x="1647825" y="2159000"/>
          <p14:tracePt t="19038" x="1766888" y="2235200"/>
          <p14:tracePt t="19042" x="1801813" y="2260600"/>
          <p14:tracePt t="19057" x="1936750" y="2336800"/>
          <p14:tracePt t="19072" x="2005013" y="2387600"/>
          <p14:tracePt t="19089" x="2081213" y="2447925"/>
          <p14:tracePt t="19092" x="2098675" y="2463800"/>
          <p14:tracePt t="19095" x="2098675" y="2473325"/>
          <p14:tracePt t="19105" x="2116138" y="2498725"/>
          <p14:tracePt t="19122" x="2132013" y="2549525"/>
          <p14:tracePt t="19138" x="2141538" y="2592388"/>
          <p14:tracePt t="19142" x="2149475" y="2600325"/>
          <p14:tracePt t="19156" x="2157413" y="2651125"/>
          <p14:tracePt t="19174" x="2182813" y="2693988"/>
          <p14:tracePt t="19190" x="2182813" y="2744788"/>
          <p14:tracePt t="19192" x="2182813" y="2752725"/>
          <p14:tracePt t="19205" x="2182813" y="2770188"/>
          <p14:tracePt t="19206" x="2182813" y="2787650"/>
          <p14:tracePt t="19222" x="2182813" y="2805113"/>
          <p14:tracePt t="19239" x="2182813" y="2863850"/>
          <p14:tracePt t="19255" x="2174875" y="2897188"/>
          <p14:tracePt t="19272" x="2149475" y="2940050"/>
          <p14:tracePt t="19289" x="2132013" y="2982913"/>
          <p14:tracePt t="19292" x="2116138" y="3000375"/>
          <p14:tracePt t="19305" x="2081213" y="3033713"/>
          <p14:tracePt t="19308" x="2073275" y="3051175"/>
          <p14:tracePt t="19323" x="2005013" y="3109913"/>
          <p14:tracePt t="19339" x="1954213" y="3170238"/>
          <p14:tracePt t="19342" x="1936750" y="3178175"/>
          <p14:tracePt t="19344" x="1920875" y="3186113"/>
          <p14:tracePt t="19355" x="1893888" y="3195638"/>
          <p14:tracePt t="19358" x="1878013" y="3211513"/>
          <p14:tracePt t="19373" x="1827213" y="3238500"/>
          <p14:tracePt t="19389" x="1784350" y="3263900"/>
          <p14:tracePt t="19392" x="1776413" y="3271838"/>
          <p14:tracePt t="19393" x="1766888" y="3279775"/>
          <p14:tracePt t="19405" x="1733550" y="3297238"/>
          <p14:tracePt t="19422" x="1673225" y="3314700"/>
          <p14:tracePt t="19425" x="1657350" y="3322638"/>
          <p14:tracePt t="19438" x="1631950" y="3322638"/>
          <p14:tracePt t="19455" x="1579563" y="3340100"/>
          <p14:tracePt t="19458" x="1571625" y="3340100"/>
          <p14:tracePt t="19473" x="1563688" y="3348038"/>
          <p14:tracePt t="19476" x="1554163" y="3348038"/>
          <p14:tracePt t="19478" x="1546225" y="3348038"/>
          <p14:tracePt t="19502" x="1528763" y="3348038"/>
          <p14:tracePt t="19507" x="1520825" y="3348038"/>
          <p14:tracePt t="19527" x="1512888" y="3348038"/>
          <p14:tracePt t="19542" x="1503363" y="3348038"/>
          <p14:tracePt t="19545" x="1495425" y="3348038"/>
          <p14:tracePt t="19557" x="1487488" y="3348038"/>
          <p14:tracePt t="19589" x="1487488" y="3355975"/>
          <p14:tracePt t="19594" x="1487488" y="3373438"/>
          <p14:tracePt t="19607" x="1495425" y="3390900"/>
          <p14:tracePt t="19623" x="1520825" y="3424238"/>
          <p14:tracePt t="19638" x="1563688" y="3459163"/>
          <p14:tracePt t="19655" x="1639888" y="3502025"/>
          <p14:tracePt t="19658" x="1665288" y="3517900"/>
          <p14:tracePt t="19672" x="1792288" y="3611563"/>
          <p14:tracePt t="19688" x="1936750" y="3705225"/>
          <p14:tracePt t="19705" x="2174875" y="3824288"/>
          <p14:tracePt t="19708" x="2225675" y="3857625"/>
          <p14:tracePt t="19711" x="2311400" y="3892550"/>
          <p14:tracePt t="19722" x="2489200" y="3960813"/>
          <p14:tracePt t="19739" x="2641600" y="4027488"/>
          <p14:tracePt t="19755" x="2684463" y="4044950"/>
          <p14:tracePt t="19772" x="2701925" y="4044950"/>
          <p14:tracePt t="19966" x="2693988" y="4037013"/>
          <p14:tracePt t="19977" x="2676525" y="4027488"/>
          <p14:tracePt t="19990" x="2676525" y="4011613"/>
          <p14:tracePt t="19994" x="2668588" y="4002088"/>
          <p14:tracePt t="20005" x="2651125" y="3986213"/>
          <p14:tracePt t="20008" x="2651125" y="3976688"/>
          <p14:tracePt t="20022" x="2625725" y="3935413"/>
          <p14:tracePt t="20039" x="2616200" y="3883025"/>
          <p14:tracePt t="20055" x="2608263" y="3824288"/>
          <p14:tracePt t="20072" x="2582863" y="3773488"/>
          <p14:tracePt t="20076" x="2574925" y="3756025"/>
          <p14:tracePt t="20079" x="2565400" y="3748088"/>
          <p14:tracePt t="20088" x="2557463" y="3722688"/>
          <p14:tracePt t="20105" x="2524125" y="3679825"/>
          <p14:tracePt t="20122" x="2497138" y="3619500"/>
          <p14:tracePt t="20139" x="2463800" y="3578225"/>
          <p14:tracePt t="20155" x="2405063" y="3459163"/>
          <p14:tracePt t="20172" x="2387600" y="3416300"/>
          <p14:tracePt t="20191" x="2344738" y="3373438"/>
          <p14:tracePt t="20195" x="2319338" y="3340100"/>
          <p14:tracePt t="20205" x="2301875" y="3322638"/>
          <p14:tracePt t="20208" x="2286000" y="3297238"/>
          <p14:tracePt t="20221" x="2260600" y="3263900"/>
          <p14:tracePt t="20238" x="2174875" y="3203575"/>
          <p14:tracePt t="20255" x="2124075" y="3144838"/>
          <p14:tracePt t="20271" x="2073275" y="3119438"/>
          <p14:tracePt t="20288" x="2012950" y="3084513"/>
          <p14:tracePt t="20291" x="2005013" y="3076575"/>
          <p14:tracePt t="20305" x="1936750" y="3059113"/>
          <p14:tracePt t="20308" x="1903413" y="3051175"/>
          <p14:tracePt t="20321" x="1792288" y="3025775"/>
          <p14:tracePt t="20323" x="1741488" y="3016250"/>
          <p14:tracePt t="20339" x="1546225" y="2957513"/>
          <p14:tracePt t="20355" x="1368425" y="2922588"/>
          <p14:tracePt t="20371" x="1300163" y="2897188"/>
          <p14:tracePt t="20374" x="1290638" y="2897188"/>
          <p14:tracePt t="20389" x="1231900" y="2897188"/>
          <p14:tracePt t="20405" x="1147763" y="2897188"/>
          <p14:tracePt t="20422" x="1003300" y="2922588"/>
          <p14:tracePt t="20438" x="781050" y="3000375"/>
          <p14:tracePt t="20456" x="569913" y="3109913"/>
          <p14:tracePt t="20473" x="400050" y="3211513"/>
          <p14:tracePt t="20490" x="238125" y="3314700"/>
          <p14:tracePt t="20506" x="119063" y="3416300"/>
          <p14:tracePt t="20509" x="101600" y="3441700"/>
          <p14:tracePt t="20521" x="50800" y="3509963"/>
          <p14:tracePt t="20539" x="0" y="3636963"/>
          <p14:tracePt t="20595" x="17463" y="4181475"/>
          <p14:tracePt t="20604" x="101600" y="4316413"/>
          <p14:tracePt t="20621" x="230188" y="4486275"/>
          <p14:tracePt t="20638" x="365125" y="4691063"/>
          <p14:tracePt t="20655" x="569913" y="4852988"/>
          <p14:tracePt t="20659" x="636588" y="4886325"/>
          <p14:tracePt t="20661" x="696913" y="4929188"/>
          <p14:tracePt t="20672" x="874713" y="5038725"/>
          <p14:tracePt t="20688" x="1087438" y="5157788"/>
          <p14:tracePt t="20705" x="1257300" y="5200650"/>
          <p14:tracePt t="20707" x="1300163" y="5208588"/>
          <p14:tracePt t="20721" x="1435100" y="5235575"/>
          <p14:tracePt t="20724" x="1452563" y="5235575"/>
          <p14:tracePt t="20727" x="1487488" y="5235575"/>
          <p14:tracePt t="20737" x="1554163" y="5235575"/>
          <p14:tracePt t="20739" x="1579563" y="5226050"/>
          <p14:tracePt t="20754" x="1639888" y="5208588"/>
          <p14:tracePt t="20771" x="1716088" y="5183188"/>
          <p14:tracePt t="20774" x="1784350" y="5149850"/>
          <p14:tracePt t="20776" x="1860550" y="5106988"/>
          <p14:tracePt t="20787" x="1946275" y="5048250"/>
          <p14:tracePt t="20790" x="1979613" y="5030788"/>
          <p14:tracePt t="20792" x="2005013" y="5005388"/>
          <p14:tracePt t="20804" x="2073275" y="4962525"/>
          <p14:tracePt t="20821" x="2124075" y="4886325"/>
          <p14:tracePt t="20824" x="2149475" y="4852988"/>
          <p14:tracePt t="20827" x="2166938" y="4827588"/>
          <p14:tracePt t="20838" x="2217738" y="4733925"/>
          <p14:tracePt t="20854" x="2251075" y="4605338"/>
          <p14:tracePt t="20857" x="2260600" y="4572000"/>
          <p14:tracePt t="20871" x="2276475" y="4503738"/>
          <p14:tracePt t="20887" x="2286000" y="4435475"/>
          <p14:tracePt t="20905" x="2276475" y="4341813"/>
          <p14:tracePt t="20921" x="2260600" y="4300538"/>
          <p14:tracePt t="20938" x="2217738" y="4257675"/>
          <p14:tracePt t="20955" x="2124075" y="4206875"/>
          <p14:tracePt t="20958" x="2090738" y="4189413"/>
          <p14:tracePt t="20960" x="2055813" y="4171950"/>
          <p14:tracePt t="20970" x="1979613" y="4146550"/>
          <p14:tracePt t="20972" x="1920875" y="4138613"/>
          <p14:tracePt t="20988" x="1792288" y="4121150"/>
          <p14:tracePt t="21004" x="1673225" y="4121150"/>
          <p14:tracePt t="21007" x="1647825" y="4121150"/>
          <p14:tracePt t="21021" x="1546225" y="4138613"/>
          <p14:tracePt t="21037" x="1444625" y="4206875"/>
          <p14:tracePt t="21054" x="1300163" y="4325938"/>
          <p14:tracePt t="21057" x="1249363" y="4384675"/>
          <p14:tracePt t="21071" x="1069975" y="4597400"/>
          <p14:tracePt t="21074" x="1003300" y="4673600"/>
          <p14:tracePt t="21089" x="739775" y="5073650"/>
          <p14:tracePt t="21105" x="517525" y="5464175"/>
          <p14:tracePt t="21121" x="433388" y="5838825"/>
          <p14:tracePt t="21124" x="415925" y="5922963"/>
          <p14:tracePt t="21137" x="425450" y="6118225"/>
          <p14:tracePt t="21140" x="433388" y="6178550"/>
          <p14:tracePt t="21155" x="517525" y="6365875"/>
          <p14:tracePt t="21171" x="585788" y="6442075"/>
          <p14:tracePt t="21188" x="696913" y="6518275"/>
          <p14:tracePt t="21206" x="755650" y="6518275"/>
          <p14:tracePt t="21222" x="917575" y="6518275"/>
          <p14:tracePt t="21226" x="1104900" y="6500813"/>
          <p14:tracePt t="21228" x="1181100" y="6492875"/>
          <p14:tracePt t="21237" x="1343025" y="6475413"/>
          <p14:tracePt t="21254" x="1801813" y="6391275"/>
          <p14:tracePt t="21271" x="2182813" y="6280150"/>
          <p14:tracePt t="21287" x="2565400" y="6178550"/>
          <p14:tracePt t="21304" x="2795588" y="6118225"/>
          <p14:tracePt t="21307" x="2828925" y="6110288"/>
          <p14:tracePt t="21320" x="2905125" y="6067425"/>
          <p14:tracePt t="21323" x="2930525" y="6049963"/>
          <p14:tracePt t="21338" x="3016250" y="5983288"/>
          <p14:tracePt t="21354" x="3084513" y="5932488"/>
          <p14:tracePt t="21371" x="3143250" y="5872163"/>
          <p14:tracePt t="21374" x="3152775" y="5846763"/>
          <p14:tracePt t="21387" x="3186113" y="5813425"/>
          <p14:tracePt t="21390" x="3194050" y="5795963"/>
          <p14:tracePt t="21408" x="3211513" y="5770563"/>
          <p14:tracePt t="21415" x="3219450" y="5753100"/>
          <p14:tracePt t="21425" x="3228975" y="5745163"/>
          <p14:tracePt t="21427" x="3236913" y="5745163"/>
          <p14:tracePt t="21438" x="3244850" y="5727700"/>
          <p14:tracePt t="21442" x="3244850" y="5719763"/>
          <p14:tracePt t="21454" x="3254375" y="5710238"/>
          <p14:tracePt t="21470" x="3262313" y="5694363"/>
          <p14:tracePt t="21488" x="3270250" y="5684838"/>
          <p14:tracePt t="21505" x="3270250" y="5668963"/>
          <p14:tracePt t="21950" x="3279775" y="5659438"/>
          <p14:tracePt t="21957" x="3297238" y="5651500"/>
          <p14:tracePt t="21966" x="3305175" y="5641975"/>
          <p14:tracePt t="21969" x="3322638" y="5641975"/>
          <p14:tracePt t="21977" x="3338513" y="5641975"/>
          <p14:tracePt t="21987" x="3355975" y="5641975"/>
          <p14:tracePt t="21990" x="3363913" y="5641975"/>
          <p14:tracePt t="21992" x="3373438" y="5634038"/>
          <p14:tracePt t="22004" x="3414713" y="5616575"/>
          <p14:tracePt t="22021" x="3492500" y="5591175"/>
          <p14:tracePt t="22037" x="3568700" y="5524500"/>
          <p14:tracePt t="22054" x="3670300" y="5472113"/>
          <p14:tracePt t="22071" x="3756025" y="5405438"/>
          <p14:tracePt t="22075" x="3789363" y="5380038"/>
          <p14:tracePt t="22087" x="3832225" y="5327650"/>
          <p14:tracePt t="22103" x="3890963" y="5260975"/>
          <p14:tracePt t="22120" x="3933825" y="5167313"/>
          <p14:tracePt t="22137" x="4027488" y="5013325"/>
          <p14:tracePt t="22140" x="4044950" y="4962525"/>
          <p14:tracePt t="22142" x="4070350" y="4911725"/>
          <p14:tracePt t="22154" x="4111625" y="4759325"/>
          <p14:tracePt t="22180" x="4187825" y="4478338"/>
          <p14:tracePt t="22187" x="4205288" y="4384675"/>
          <p14:tracePt t="22192" x="4222750" y="4325938"/>
          <p14:tracePt t="22193" x="4230688" y="4283075"/>
          <p14:tracePt t="22197" x="4248150" y="4224338"/>
          <p14:tracePt t="22203" x="4265613" y="4171950"/>
          <p14:tracePt t="22206" x="4291013" y="4121150"/>
          <p14:tracePt t="22208" x="4306888" y="4079875"/>
          <p14:tracePt t="22221" x="4316413" y="3943350"/>
          <p14:tracePt t="22237" x="4316413" y="3832225"/>
          <p14:tracePt t="22239" x="4316413" y="3806825"/>
          <p14:tracePt t="22253" x="4306888" y="3722688"/>
          <p14:tracePt t="22270" x="4291013" y="3662363"/>
          <p14:tracePt t="22287" x="4256088" y="3629025"/>
          <p14:tracePt t="22304" x="4248150" y="3611563"/>
          <p14:tracePt t="22308" x="4230688" y="3594100"/>
          <p14:tracePt t="22321" x="4222750" y="3594100"/>
          <p14:tracePt t="22324" x="4205288" y="3578225"/>
          <p14:tracePt t="22338" x="4187825" y="3568700"/>
          <p14:tracePt t="22356" x="4137025" y="3560763"/>
          <p14:tracePt t="22360" x="4121150" y="3560763"/>
          <p14:tracePt t="22362" x="4103688" y="3560763"/>
          <p14:tracePt t="22369" x="4086225" y="3560763"/>
          <p14:tracePt t="22370" x="4070350" y="3560763"/>
          <p14:tracePt t="22387" x="4010025" y="3560763"/>
          <p14:tracePt t="22404" x="3967163" y="3560763"/>
          <p14:tracePt t="22421" x="3933825" y="3552825"/>
          <p14:tracePt t="22437" x="3883025" y="3552825"/>
          <p14:tracePt t="22453" x="3848100" y="3527425"/>
          <p14:tracePt t="22471" x="3789363" y="3517900"/>
          <p14:tracePt t="22474" x="3771900" y="3509963"/>
          <p14:tracePt t="22477" x="3738563" y="3502025"/>
          <p14:tracePt t="22478" x="3703638" y="3492500"/>
          <p14:tracePt t="22486" x="3652838" y="3484563"/>
          <p14:tracePt t="22487" x="3594100" y="3467100"/>
          <p14:tracePt t="22503" x="3287713" y="3467100"/>
          <p14:tracePt t="22519" x="2863850" y="3467100"/>
          <p14:tracePt t="22537" x="2590800" y="3467100"/>
          <p14:tracePt t="22540" x="2565400" y="3467100"/>
          <p14:tracePt t="22553" x="2532063" y="3449638"/>
          <p14:tracePt t="22556" x="2524125" y="3441700"/>
          <p14:tracePt t="22571" x="2497138" y="3408363"/>
          <p14:tracePt t="22586" x="2463800" y="3348038"/>
          <p14:tracePt t="22590" x="2455863" y="3340100"/>
          <p14:tracePt t="22603" x="2430463" y="3289300"/>
          <p14:tracePt t="22605" x="2420938" y="3279775"/>
          <p14:tracePt t="22621" x="2379663" y="3211513"/>
          <p14:tracePt t="22637" x="2336800" y="3152775"/>
          <p14:tracePt t="22653" x="2293938" y="3094038"/>
          <p14:tracePt t="22670" x="2268538" y="3041650"/>
          <p14:tracePt t="22673" x="2260600" y="3025775"/>
          <p14:tracePt t="22686" x="2251075" y="3008313"/>
          <p14:tracePt t="22688" x="2243138" y="3000375"/>
          <p14:tracePt t="22703" x="2225675" y="2965450"/>
          <p14:tracePt t="22720" x="2192338" y="2940050"/>
          <p14:tracePt t="22724" x="2182813" y="2932113"/>
          <p14:tracePt t="22737" x="2166938" y="2922588"/>
          <p14:tracePt t="22740" x="2149475" y="2914650"/>
          <p14:tracePt t="22743" x="2141538" y="2914650"/>
          <p14:tracePt t="22753" x="2132013" y="2906713"/>
          <p14:tracePt t="22755" x="2124075" y="2889250"/>
          <p14:tracePt t="22771" x="2081213" y="2881313"/>
          <p14:tracePt t="22786" x="2030413" y="2855913"/>
          <p14:tracePt t="22803" x="1971675" y="2846388"/>
          <p14:tracePt t="22806" x="1962150" y="2846388"/>
          <p14:tracePt t="22808" x="1936750" y="2838450"/>
          <p14:tracePt t="22820" x="1893888" y="2830513"/>
          <p14:tracePt t="22836" x="1843088" y="2820988"/>
          <p14:tracePt t="22852" x="1792288" y="2795588"/>
          <p14:tracePt t="22853" x="1784350" y="2795588"/>
          <p14:tracePt t="22870" x="1749425" y="2778125"/>
          <p14:tracePt t="22887" x="1716088" y="2770188"/>
          <p14:tracePt t="22903" x="1708150" y="2770188"/>
          <p14:tracePt t="22921" x="1698625" y="2762250"/>
          <p14:tracePt t="23118" x="1708150" y="2762250"/>
          <p14:tracePt t="23130" x="1724025" y="2752725"/>
          <p14:tracePt t="23140" x="1741488" y="2752725"/>
          <p14:tracePt t="23155" x="1758950" y="2752725"/>
          <p14:tracePt t="23170" x="1776413" y="2752725"/>
          <p14:tracePt t="23186" x="1801813" y="2752725"/>
          <p14:tracePt t="23203" x="1835150" y="2752725"/>
          <p14:tracePt t="23205" x="1852613" y="2752725"/>
          <p14:tracePt t="23221" x="1903413" y="2752725"/>
          <p14:tracePt t="23236" x="1954213" y="2752725"/>
          <p14:tracePt t="23253" x="1962150" y="2744788"/>
          <p14:tracePt t="23270" x="1971675" y="2736850"/>
          <p14:tracePt t="23293" x="1979613" y="2736850"/>
          <p14:tracePt t="23308" x="1987550" y="2736850"/>
          <p14:tracePt t="23324" x="1997075" y="2736850"/>
          <p14:tracePt t="23343" x="2005013" y="2736850"/>
          <p14:tracePt t="23355" x="2012950" y="2727325"/>
          <p14:tracePt t="23392" x="2012950" y="2719388"/>
          <p14:tracePt t="23456" x="2022475" y="2719388"/>
          <p14:tracePt t="23478" x="2038350" y="2711450"/>
          <p14:tracePt t="23493" x="2038350" y="2701925"/>
          <p14:tracePt t="23520" x="2047875" y="2693988"/>
          <p14:tracePt t="23551" x="2065338" y="2693988"/>
          <p14:tracePt t="23599" x="2065338" y="2686050"/>
          <p14:tracePt t="23612" x="2090738" y="2668588"/>
          <p14:tracePt t="23630" x="2090738" y="2660650"/>
          <p14:tracePt t="23642" x="2090738" y="2651125"/>
          <p14:tracePt t="23654" x="2106613" y="2643188"/>
          <p14:tracePt t="23699" x="2106613" y="2633663"/>
          <p14:tracePt t="23856" x="2116138" y="2617788"/>
          <p14:tracePt t="23866" x="2124075" y="2608263"/>
          <p14:tracePt t="23896" x="2124075" y="2600325"/>
          <p14:tracePt t="23910" x="2124075" y="2592388"/>
          <p14:tracePt t="23915" x="2132013" y="2592388"/>
          <p14:tracePt t="23982" x="2132013" y="2582863"/>
          <p14:tracePt t="23994" x="2141538" y="2582863"/>
          <p14:tracePt t="24053" x="2149475" y="2574925"/>
          <p14:tracePt t="29886" x="2157413" y="2574925"/>
          <p14:tracePt t="29905" x="2157413" y="2582863"/>
          <p14:tracePt t="29910" x="2166938" y="2600325"/>
          <p14:tracePt t="29917" x="2174875" y="2600325"/>
          <p14:tracePt t="29921" x="2174875" y="2617788"/>
          <p14:tracePt t="29923" x="2174875" y="2625725"/>
          <p14:tracePt t="29931" x="2174875" y="2633663"/>
          <p14:tracePt t="29949" x="2174875" y="2660650"/>
          <p14:tracePt t="29952" x="2174875" y="2668588"/>
          <p14:tracePt t="29965" x="2192338" y="2693988"/>
          <p14:tracePt t="29982" x="2192338" y="2711450"/>
          <p14:tracePt t="29985" x="2192338" y="2727325"/>
          <p14:tracePt t="30009" x="2192338" y="2744788"/>
          <p14:tracePt t="30434" x="2200275" y="2744788"/>
          <p14:tracePt t="30445" x="2200275" y="2736850"/>
          <p14:tracePt t="30451" x="2208213" y="2736850"/>
          <p14:tracePt t="30460" x="2225675" y="2719388"/>
          <p14:tracePt t="30463" x="2235200" y="2711450"/>
          <p14:tracePt t="30470" x="2251075" y="2693988"/>
          <p14:tracePt t="30483" x="2286000" y="2660650"/>
          <p14:tracePt t="30486" x="2301875" y="2651125"/>
          <p14:tracePt t="30489" x="2319338" y="2643188"/>
          <p14:tracePt t="30498" x="2379663" y="2592388"/>
          <p14:tracePt t="30515" x="2455863" y="2557463"/>
          <p14:tracePt t="30531" x="2540000" y="2516188"/>
          <p14:tracePt t="30549" x="2616200" y="2489200"/>
          <p14:tracePt t="30552" x="2641600" y="2481263"/>
          <p14:tracePt t="30555" x="2668588" y="2473325"/>
          <p14:tracePt t="30565" x="2709863" y="2447925"/>
          <p14:tracePt t="30568" x="2727325" y="2438400"/>
          <p14:tracePt t="30583" x="2811463" y="2422525"/>
          <p14:tracePt t="30598" x="2871788" y="2405063"/>
          <p14:tracePt t="30602" x="2889250" y="2397125"/>
          <p14:tracePt t="30615" x="2914650" y="2379663"/>
          <p14:tracePt t="30618" x="2930525" y="2371725"/>
          <p14:tracePt t="30620" x="2947988" y="2371725"/>
          <p14:tracePt t="30632" x="2965450" y="2371725"/>
          <p14:tracePt t="30635" x="2982913" y="2371725"/>
          <p14:tracePt t="30649" x="3024188" y="2354263"/>
          <p14:tracePt t="30665" x="3059113" y="2344738"/>
          <p14:tracePt t="30681" x="3100388" y="2336800"/>
          <p14:tracePt t="30699" x="3127375" y="2328863"/>
          <p14:tracePt t="30715" x="3135313" y="2328863"/>
          <p14:tracePt t="30732" x="3152775" y="2328863"/>
          <p14:tracePt t="30749" x="3168650" y="2319338"/>
          <p14:tracePt t="30777" x="3178175" y="2319338"/>
          <p14:tracePt t="30824" x="3186113" y="2319338"/>
          <p14:tracePt t="30846" x="3194050" y="2319338"/>
          <p14:tracePt t="30852" x="3194050" y="2311400"/>
          <p14:tracePt t="31418" x="3194050" y="2328863"/>
          <p14:tracePt t="31425" x="3186113" y="2336800"/>
          <p14:tracePt t="31440" x="3178175" y="2354263"/>
          <p14:tracePt t="31448" x="3168650" y="2362200"/>
          <p14:tracePt t="31452" x="3168650" y="2371725"/>
          <p14:tracePt t="31454" x="3160713" y="2371725"/>
          <p14:tracePt t="31464" x="3152775" y="2387600"/>
          <p14:tracePt t="31481" x="3143250" y="2422525"/>
          <p14:tracePt t="31498" x="3127375" y="2438400"/>
          <p14:tracePt t="31515" x="3109913" y="2463800"/>
          <p14:tracePt t="31531" x="3092450" y="2481263"/>
          <p14:tracePt t="31549" x="3067050" y="2516188"/>
          <p14:tracePt t="31565" x="3041650" y="2557463"/>
          <p14:tracePt t="31582" x="3008313" y="2625725"/>
          <p14:tracePt t="31586" x="2990850" y="2643188"/>
          <p14:tracePt t="31590" x="2982913" y="2660650"/>
          <p14:tracePt t="31597" x="2973388" y="2676525"/>
          <p14:tracePt t="31614" x="2930525" y="2744788"/>
          <p14:tracePt t="31631" x="2905125" y="2787650"/>
          <p14:tracePt t="31647" x="2879725" y="2820988"/>
          <p14:tracePt t="31665" x="2879725" y="2838450"/>
          <p14:tracePt t="31668" x="2871788" y="2846388"/>
          <p14:tracePt t="31681" x="2863850" y="2863850"/>
          <p14:tracePt t="31703" x="2863850" y="2881313"/>
          <p14:tracePt t="31715" x="2863850" y="2889250"/>
          <p14:tracePt t="31731" x="2863850" y="2914650"/>
          <p14:tracePt t="31751" x="2863850" y="2957513"/>
          <p14:tracePt t="31755" x="2863850" y="2965450"/>
          <p14:tracePt t="31758" x="2863850" y="2974975"/>
          <p14:tracePt t="31764" x="2863850" y="2990850"/>
          <p14:tracePt t="31781" x="2846388" y="3033713"/>
          <p14:tracePt t="31798" x="2838450" y="3067050"/>
          <p14:tracePt t="31815" x="2820988" y="3109913"/>
          <p14:tracePt t="31818" x="2820988" y="3127375"/>
          <p14:tracePt t="31820" x="2820988" y="3135313"/>
          <p14:tracePt t="31834" x="2820988" y="3144838"/>
          <p14:tracePt t="31847" x="2803525" y="3170238"/>
          <p14:tracePt t="31865" x="2803525" y="3178175"/>
          <p14:tracePt t="31881" x="2803525" y="3195638"/>
          <p14:tracePt t="31911" x="2795588" y="3203575"/>
          <p14:tracePt t="31920" x="2786063" y="3211513"/>
          <p14:tracePt t="31933" x="2786063" y="3221038"/>
          <p14:tracePt t="31937" x="2786063" y="3228975"/>
          <p14:tracePt t="31940" x="2778125" y="3238500"/>
          <p14:tracePt t="31944" x="2770188" y="3238500"/>
          <p14:tracePt t="31951" x="2760663" y="3246438"/>
          <p14:tracePt t="31964" x="2760663" y="3254375"/>
          <p14:tracePt t="31981" x="2752725" y="3279775"/>
          <p14:tracePt t="31998" x="2744788" y="3289300"/>
          <p14:tracePt t="32694" x="2735263" y="3297238"/>
          <p14:tracePt t="32706" x="2735263" y="3305175"/>
          <p14:tracePt t="32708" x="2735263" y="3314700"/>
          <p14:tracePt t="32717" x="2735263" y="3322638"/>
          <p14:tracePt t="32732" x="2735263" y="3330575"/>
          <p14:tracePt t="32736" x="2735263" y="3340100"/>
          <p14:tracePt t="32749" x="2735263" y="3348038"/>
          <p14:tracePt t="32765" x="2735263" y="3355975"/>
          <p14:tracePt t="32781" x="2744788" y="3355975"/>
          <p14:tracePt t="32903" x="2752725" y="3355975"/>
          <p14:tracePt t="32914" x="2760663" y="3355975"/>
          <p14:tracePt t="32933" x="2770188" y="3355975"/>
          <p14:tracePt t="32940" x="2786063" y="3355975"/>
          <p14:tracePt t="32959" x="2803525" y="3355975"/>
          <p14:tracePt t="32971" x="2820988" y="3355975"/>
          <p14:tracePt t="32981" x="2846388" y="3348038"/>
          <p14:tracePt t="32985" x="2871788" y="3348038"/>
          <p14:tracePt t="32997" x="2914650" y="3314700"/>
          <p14:tracePt t="33013" x="2982913" y="3271838"/>
          <p14:tracePt t="33016" x="2998788" y="3263900"/>
          <p14:tracePt t="33030" x="3117850" y="3186113"/>
          <p14:tracePt t="33033" x="3143250" y="3170238"/>
          <p14:tracePt t="33047" x="3236913" y="3109913"/>
          <p14:tracePt t="33050" x="3270250" y="3094038"/>
          <p14:tracePt t="33063" x="3389313" y="3025775"/>
          <p14:tracePt t="33066" x="3441700" y="3008313"/>
          <p14:tracePt t="33081" x="3594100" y="2932113"/>
          <p14:tracePt t="33097" x="3703638" y="2889250"/>
          <p14:tracePt t="33100" x="3729038" y="2881313"/>
          <p14:tracePt t="33102" x="3746500" y="2871788"/>
          <p14:tracePt t="33113" x="3781425" y="2855913"/>
          <p14:tracePt t="33115" x="3797300" y="2846388"/>
          <p14:tracePt t="33131" x="3832225" y="2838450"/>
          <p14:tracePt t="33147" x="3840163" y="2838450"/>
          <p14:tracePt t="33164" x="3857625" y="2830513"/>
          <p14:tracePt t="33550" x="3857625" y="2838450"/>
          <p14:tracePt t="33557" x="3840163" y="2855913"/>
          <p14:tracePt t="33565" x="3832225" y="2871788"/>
          <p14:tracePt t="33572" x="3797300" y="2906713"/>
          <p14:tracePt t="33574" x="3789363" y="2922588"/>
          <p14:tracePt t="33578" x="3781425" y="2940050"/>
          <p14:tracePt t="33583" x="3771900" y="2957513"/>
          <p14:tracePt t="33596" x="3729038" y="3016250"/>
          <p14:tracePt t="33600" x="3721100" y="3033713"/>
          <p14:tracePt t="33613" x="3687763" y="3084513"/>
          <p14:tracePt t="33616" x="3678238" y="3101975"/>
          <p14:tracePt t="33630" x="3636963" y="3170238"/>
          <p14:tracePt t="33646" x="3594100" y="3254375"/>
          <p14:tracePt t="33650" x="3576638" y="3279775"/>
          <p14:tracePt t="33663" x="3533775" y="3348038"/>
          <p14:tracePt t="33666" x="3517900" y="3373438"/>
          <p14:tracePt t="33668" x="3500438" y="3398838"/>
          <p14:tracePt t="33681" x="3449638" y="3467100"/>
          <p14:tracePt t="33696" x="3406775" y="3535363"/>
          <p14:tracePt t="33713" x="3373438" y="3594100"/>
          <p14:tracePt t="33730" x="3338513" y="3619500"/>
          <p14:tracePt t="33747" x="3330575" y="3646488"/>
          <p14:tracePt t="33764" x="3313113" y="3662363"/>
          <p14:tracePt t="33768" x="3305175" y="3662363"/>
          <p14:tracePt t="33781" x="3297238" y="3687763"/>
          <p14:tracePt t="33785" x="3297238" y="3697288"/>
          <p14:tracePt t="33788" x="3287713" y="3705225"/>
          <p14:tracePt t="33790" x="3287713" y="3713163"/>
          <p14:tracePt t="33800" x="3279775" y="3722688"/>
          <p14:tracePt t="33813" x="3270250" y="3730625"/>
          <p14:tracePt t="33816" x="3262313" y="3738563"/>
          <p14:tracePt t="33831" x="3254375" y="3763963"/>
          <p14:tracePt t="33846" x="3228975" y="3798888"/>
          <p14:tracePt t="33850" x="3219450" y="3798888"/>
          <p14:tracePt t="33863" x="3211513" y="3824288"/>
          <p14:tracePt t="33866" x="3211513" y="3832225"/>
          <p14:tracePt t="33880" x="3186113" y="3867150"/>
          <p14:tracePt t="33897" x="3168650" y="3883025"/>
          <p14:tracePt t="33913" x="3160713" y="3900488"/>
          <p14:tracePt t="33929" x="3152775" y="3917950"/>
          <p14:tracePt t="33946" x="3135313" y="3951288"/>
          <p14:tracePt t="33950" x="3127375" y="3968750"/>
          <p14:tracePt t="33951" x="3117850" y="3968750"/>
          <p14:tracePt t="33963" x="3109913" y="3994150"/>
          <p14:tracePt t="33980" x="3092450" y="4019550"/>
          <p14:tracePt t="33997" x="3084513" y="4044950"/>
          <p14:tracePt t="34013" x="3067050" y="4070350"/>
          <p14:tracePt t="34032" x="3059113" y="4095750"/>
          <p14:tracePt t="34036" x="3049588" y="4113213"/>
          <p14:tracePt t="34048" x="3049588" y="4121150"/>
          <p14:tracePt t="34064" x="3041650" y="4146550"/>
          <p14:tracePt t="34082" x="3041650" y="4171950"/>
          <p14:tracePt t="34099" x="3033713" y="4189413"/>
          <p14:tracePt t="34115" x="3024188" y="4197350"/>
          <p14:tracePt t="34141" x="3024188" y="4206875"/>
          <p14:tracePt t="34158" x="3024188" y="4214813"/>
          <p14:tracePt t="34197" x="3024188" y="4240213"/>
          <p14:tracePt t="34211" x="3016250" y="4257675"/>
          <p14:tracePt t="34234" x="3008313" y="4265613"/>
          <p14:tracePt t="34666" x="3016250" y="4265613"/>
          <p14:tracePt t="34678" x="3059113" y="4265613"/>
          <p14:tracePt t="34690" x="3100388" y="4265613"/>
          <p14:tracePt t="34693" x="3109913" y="4265613"/>
          <p14:tracePt t="34699" x="3135313" y="4265613"/>
          <p14:tracePt t="34700" x="3160713" y="4257675"/>
          <p14:tracePt t="34712" x="3186113" y="4257675"/>
          <p14:tracePt t="34715" x="3203575" y="4257675"/>
          <p14:tracePt t="34729" x="3254375" y="4232275"/>
          <p14:tracePt t="34745" x="3313113" y="4214813"/>
          <p14:tracePt t="34762" x="3424238" y="4189413"/>
          <p14:tracePt t="34766" x="3475038" y="4181475"/>
          <p14:tracePt t="34779" x="3627438" y="4138613"/>
          <p14:tracePt t="34782" x="3687763" y="4121150"/>
          <p14:tracePt t="34784" x="3738563" y="4105275"/>
          <p14:tracePt t="34795" x="3941763" y="4062413"/>
          <p14:tracePt t="34812" x="4222750" y="3994150"/>
          <p14:tracePt t="34815" x="4281488" y="3976688"/>
          <p14:tracePt t="34829" x="4494213" y="3925888"/>
          <p14:tracePt t="34832" x="4554538" y="3917950"/>
          <p14:tracePt t="34834" x="4630738" y="3900488"/>
          <p14:tracePt t="34846" x="4833938" y="3857625"/>
          <p14:tracePt t="34862" x="5029200" y="3806825"/>
          <p14:tracePt t="34864" x="5106988" y="3781425"/>
          <p14:tracePt t="34885" x="5497513" y="3730625"/>
          <p14:tracePt t="34892" x="5700713" y="3722688"/>
          <p14:tracePt t="34896" x="5921375" y="3705225"/>
          <p14:tracePt t="34901" x="6040438" y="3705225"/>
          <p14:tracePt t="34912" x="6499225" y="3705225"/>
          <p14:tracePt t="34929" x="7400925" y="3705225"/>
          <p14:tracePt t="34946" x="8428038" y="3713163"/>
          <p14:tracePt t="34963" x="9142413" y="3730625"/>
          <p14:tracePt t="34966" x="9294813" y="3738563"/>
          <p14:tracePt t="34969" x="9421813" y="3748088"/>
          <p14:tracePt t="34979" x="9677400" y="3763963"/>
          <p14:tracePt t="34982" x="9786938" y="3773488"/>
          <p14:tracePt t="34996" x="10245725" y="3798888"/>
          <p14:tracePt t="34999" x="10331450" y="3806825"/>
          <p14:tracePt t="35012" x="10577513" y="3841750"/>
          <p14:tracePt t="35029" x="10807700" y="3849688"/>
          <p14:tracePt t="35032" x="10848975" y="3849688"/>
          <p14:tracePt t="35034" x="10883900" y="3867150"/>
          <p14:tracePt t="35050" x="10977563" y="3867150"/>
          <p14:tracePt t="35058" x="11002963" y="3867150"/>
          <p14:tracePt t="35069" x="11028363" y="3867150"/>
          <p14:tracePt t="35091" x="11036300" y="3867150"/>
          <p14:tracePt t="35128" x="11044238" y="3867150"/>
          <p14:tracePt t="35137" x="11061700" y="3867150"/>
          <p14:tracePt t="35149" x="11147425" y="3857625"/>
          <p14:tracePt t="35163" x="11307763" y="3832225"/>
          <p14:tracePt t="35166" x="11368088" y="3824288"/>
          <p14:tracePt t="35169" x="11418888" y="3816350"/>
          <p14:tracePt t="35179" x="11461750" y="3806825"/>
          <p14:tracePt t="35196" x="11530013" y="3806825"/>
          <p14:tracePt t="35212" x="11555413" y="3806825"/>
          <p14:tracePt t="35229" x="11563350" y="3798888"/>
          <p14:tracePt t="35246" x="11614150" y="3773488"/>
          <p14:tracePt t="35263" x="11750675" y="3722688"/>
          <p14:tracePt t="35280" x="11996738" y="3662363"/>
          <p14:tracePt t="35284" x="12065000" y="3662363"/>
          <p14:tracePt t="35288" x="12123738" y="36623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785A3C2C-F341-A5A9-3E33-28BB4ADF79FA}"/>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184400" y="366887"/>
            <a:ext cx="6952258" cy="432338"/>
          </a:xfrm>
          <a:noFill/>
        </p:spPr>
        <p:txBody>
          <a:bodyPr>
            <a:normAutofit fontScale="90000"/>
          </a:bodyPr>
          <a:lstStyle/>
          <a:p>
            <a:r>
              <a:rPr lang="en-US" sz="2800" b="1" dirty="0">
                <a:latin typeface="Times New Roman" panose="02020603050405020304" pitchFamily="18" charset="0"/>
              </a:rPr>
              <a:t>1- Applying the decision making process “</a:t>
            </a:r>
            <a:r>
              <a:rPr lang="en-US" sz="2800" b="1" u="sng" dirty="0">
                <a:solidFill>
                  <a:srgbClr val="C00000"/>
                </a:solidFill>
                <a:latin typeface="Times New Roman" panose="02020603050405020304" pitchFamily="18" charset="0"/>
              </a:rPr>
              <a:t>Nana</a:t>
            </a:r>
            <a:r>
              <a:rPr lang="en-US" sz="2800" b="1" dirty="0">
                <a:latin typeface="Times New Roman" panose="02020603050405020304" pitchFamily="18" charset="0"/>
              </a:rPr>
              <a:t>”</a:t>
            </a:r>
          </a:p>
        </p:txBody>
      </p:sp>
      <p:pic>
        <p:nvPicPr>
          <p:cNvPr id="7" name="Picture 6">
            <a:extLst>
              <a:ext uri="{FF2B5EF4-FFF2-40B4-BE49-F238E27FC236}">
                <a16:creationId xmlns:a16="http://schemas.microsoft.com/office/drawing/2014/main" id="{71D7F87E-BB38-4C7E-AB35-DA73C5D8A833}"/>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72211" y="1304957"/>
            <a:ext cx="3852432" cy="28001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Content Placeholder 5">
            <a:extLst>
              <a:ext uri="{FF2B5EF4-FFF2-40B4-BE49-F238E27FC236}">
                <a16:creationId xmlns:a16="http://schemas.microsoft.com/office/drawing/2014/main" id="{07247D3B-0D92-4BB2-8D5F-BB4A85E1AB8B}"/>
              </a:ext>
            </a:extLst>
          </p:cNvPr>
          <p:cNvSpPr>
            <a:spLocks noGrp="1"/>
          </p:cNvSpPr>
          <p:nvPr>
            <p:ph idx="1"/>
          </p:nvPr>
        </p:nvSpPr>
        <p:spPr>
          <a:xfrm>
            <a:off x="4858490" y="1304957"/>
            <a:ext cx="6785238" cy="3375920"/>
          </a:xfrm>
        </p:spPr>
        <p:txBody>
          <a:bodyPr anchor="t">
            <a:normAutofit fontScale="92500"/>
          </a:bodyPr>
          <a:lstStyle/>
          <a:p>
            <a:pPr algn="ctr">
              <a:lnSpc>
                <a:spcPct val="200000"/>
              </a:lnSpc>
            </a:pPr>
            <a:r>
              <a:rPr lang="en-US" sz="2400" b="1" u="sng" dirty="0">
                <a:solidFill>
                  <a:srgbClr val="C00000"/>
                </a:solidFill>
                <a:latin typeface="Times New Roman" panose="02020603050405020304" pitchFamily="18" charset="0"/>
                <a:ea typeface="+mj-ea"/>
                <a:cs typeface="+mj-cs"/>
              </a:rPr>
              <a:t>Scenario: </a:t>
            </a:r>
          </a:p>
          <a:p>
            <a:pPr>
              <a:lnSpc>
                <a:spcPct val="200000"/>
              </a:lnSpc>
            </a:pPr>
            <a:r>
              <a:rPr lang="en-US" sz="2000" b="1" dirty="0">
                <a:latin typeface="Times New Roman" panose="02020603050405020304" pitchFamily="18" charset="0"/>
                <a:ea typeface="+mj-ea"/>
                <a:cs typeface="+mj-cs"/>
              </a:rPr>
              <a:t>A college student,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mj-ea"/>
                <a:cs typeface="+mj-cs"/>
              </a:rPr>
              <a:t>Nana</a:t>
            </a:r>
            <a:r>
              <a:rPr lang="en-US" sz="2000" b="1" dirty="0">
                <a:latin typeface="Times New Roman" panose="02020603050405020304" pitchFamily="18" charset="0"/>
                <a:ea typeface="+mj-ea"/>
                <a:cs typeface="+mj-cs"/>
              </a:rPr>
              <a:t>, who has a computer that is starting to run slowly. </a:t>
            </a:r>
          </a:p>
          <a:p>
            <a:pPr>
              <a:lnSpc>
                <a:spcPct val="200000"/>
              </a:lnSpc>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mj-ea"/>
                <a:cs typeface="+mj-cs"/>
              </a:rPr>
              <a:t>Nana</a:t>
            </a:r>
            <a:r>
              <a:rPr lang="en-US" sz="2000" b="1" dirty="0">
                <a:latin typeface="Times New Roman" panose="02020603050405020304" pitchFamily="18" charset="0"/>
                <a:ea typeface="+mj-ea"/>
                <a:cs typeface="+mj-cs"/>
              </a:rPr>
              <a:t> is getting ready to start the semester and needs a computer that will efficiently help her with her assignments.</a:t>
            </a:r>
          </a:p>
        </p:txBody>
      </p:sp>
      <p:sp>
        <p:nvSpPr>
          <p:cNvPr id="8" name="Explosion: 8 Points 7">
            <a:extLst>
              <a:ext uri="{FF2B5EF4-FFF2-40B4-BE49-F238E27FC236}">
                <a16:creationId xmlns:a16="http://schemas.microsoft.com/office/drawing/2014/main" id="{33495D58-CA2D-41CB-A4F0-D5BF7DD1D0C7}"/>
              </a:ext>
            </a:extLst>
          </p:cNvPr>
          <p:cNvSpPr/>
          <p:nvPr/>
        </p:nvSpPr>
        <p:spPr>
          <a:xfrm>
            <a:off x="180301" y="3398281"/>
            <a:ext cx="4547342" cy="1659054"/>
          </a:xfrm>
          <a:prstGeom prst="irregularSeal1">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p>
        </p:txBody>
      </p:sp>
      <p:sp>
        <p:nvSpPr>
          <p:cNvPr id="10" name="Wave 9">
            <a:extLst>
              <a:ext uri="{FF2B5EF4-FFF2-40B4-BE49-F238E27FC236}">
                <a16:creationId xmlns:a16="http://schemas.microsoft.com/office/drawing/2014/main" id="{64EB8F38-4E1F-441A-9CCF-B2EC7D0C550A}"/>
              </a:ext>
            </a:extLst>
          </p:cNvPr>
          <p:cNvSpPr/>
          <p:nvPr/>
        </p:nvSpPr>
        <p:spPr>
          <a:xfrm>
            <a:off x="6362754" y="4680877"/>
            <a:ext cx="3497569" cy="1985784"/>
          </a:xfrm>
          <a:prstGeom prst="wav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Times New Roman" panose="02020603050405020304" pitchFamily="18" charset="0"/>
                <a:cs typeface="Times New Roman" panose="02020603050405020304" pitchFamily="18" charset="0"/>
              </a:rPr>
              <a:t>Recognizing unfulfilled needs Attract Customers </a:t>
            </a:r>
          </a:p>
          <a:p>
            <a:pPr algn="ctr"/>
            <a:r>
              <a:rPr lang="en-US" sz="1800" b="1" i="0" dirty="0">
                <a:solidFill>
                  <a:schemeClr val="bg1"/>
                </a:solidFill>
                <a:effectLst/>
                <a:latin typeface="Times New Roman" panose="02020603050405020304" pitchFamily="18" charset="0"/>
                <a:cs typeface="Times New Roman" panose="02020603050405020304" pitchFamily="18" charset="0"/>
              </a:rPr>
              <a:t>Arouse latent desires</a:t>
            </a:r>
          </a:p>
        </p:txBody>
      </p:sp>
      <p:sp>
        <p:nvSpPr>
          <p:cNvPr id="4" name="Rectangle 3">
            <a:extLst>
              <a:ext uri="{FF2B5EF4-FFF2-40B4-BE49-F238E27FC236}">
                <a16:creationId xmlns:a16="http://schemas.microsoft.com/office/drawing/2014/main" id="{8C446D28-4F5D-1622-AF53-A7527A751DE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3" name="Graphic 21">
            <a:extLst>
              <a:ext uri="{FF2B5EF4-FFF2-40B4-BE49-F238E27FC236}">
                <a16:creationId xmlns:a16="http://schemas.microsoft.com/office/drawing/2014/main" id="{B768D79E-C1A8-D001-A606-2C1F96B2E80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9" name="Slide Number Placeholder 8">
            <a:extLst>
              <a:ext uri="{FF2B5EF4-FFF2-40B4-BE49-F238E27FC236}">
                <a16:creationId xmlns:a16="http://schemas.microsoft.com/office/drawing/2014/main" id="{76BEF7D4-B36F-BD29-CA29-2D62FD0E3246}"/>
              </a:ext>
            </a:extLst>
          </p:cNvPr>
          <p:cNvSpPr>
            <a:spLocks noGrp="1"/>
          </p:cNvSpPr>
          <p:nvPr>
            <p:ph type="sldNum" sz="quarter" idx="12"/>
          </p:nvPr>
        </p:nvSpPr>
        <p:spPr/>
        <p:txBody>
          <a:bodyPr/>
          <a:lstStyle/>
          <a:p>
            <a:fld id="{F7542ADD-394E-41F3-B704-951748884AEE}" type="slidenum">
              <a:rPr lang="en-US" smtClean="0"/>
              <a:t>43</a:t>
            </a:fld>
            <a:endParaRPr lang="en-US"/>
          </a:p>
        </p:txBody>
      </p:sp>
    </p:spTree>
    <p:custDataLst>
      <p:tags r:id="rId1"/>
    </p:custDataLst>
    <p:extLst>
      <p:ext uri="{BB962C8B-B14F-4D97-AF65-F5344CB8AC3E}">
        <p14:creationId xmlns:p14="http://schemas.microsoft.com/office/powerpoint/2010/main" val="87540627"/>
      </p:ext>
    </p:extLst>
  </p:cSld>
  <p:clrMapOvr>
    <a:masterClrMapping/>
  </p:clrMapOvr>
  <mc:AlternateContent xmlns:mc="http://schemas.openxmlformats.org/markup-compatibility/2006" xmlns:p14="http://schemas.microsoft.com/office/powerpoint/2010/main">
    <mc:Choice Requires="p14">
      <p:transition spd="slow" p14:dur="2000" advTm="65336"/>
    </mc:Choice>
    <mc:Fallback xmlns="">
      <p:transition spd="slow" advTm="653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extLst>
    <p:ext uri="{3A86A75C-4F4B-4683-9AE1-C65F6400EC91}">
      <p14:laserTraceLst xmlns:p14="http://schemas.microsoft.com/office/powerpoint/2010/main">
        <p14:tracePtLst>
          <p14:tracePt t="2408" x="12080875" y="3459163"/>
          <p14:tracePt t="2424" x="11674475" y="3459163"/>
          <p14:tracePt t="2428" x="11545888" y="3459163"/>
          <p14:tracePt t="2441" x="11198225" y="3484563"/>
          <p14:tracePt t="2444" x="11071225" y="3509963"/>
          <p14:tracePt t="2457" x="10637838" y="3535363"/>
          <p14:tracePt t="2458" x="10475913" y="3543300"/>
          <p14:tracePt t="2474" x="9906000" y="3543300"/>
          <p14:tracePt t="2494" x="9413875" y="3543300"/>
          <p14:tracePt t="2496" x="9183688" y="3543300"/>
          <p14:tracePt t="2507" x="8972550" y="3543300"/>
          <p14:tracePt t="2510" x="8878888" y="3543300"/>
          <p14:tracePt t="2524" x="8453438" y="3543300"/>
          <p14:tracePt t="2541" x="8105775" y="3484563"/>
          <p14:tracePt t="2544" x="7977188" y="3459163"/>
          <p14:tracePt t="2547" x="7850188" y="3433763"/>
          <p14:tracePt t="2558" x="7485063" y="3340100"/>
          <p14:tracePt t="2574" x="6983413" y="3211513"/>
          <p14:tracePt t="2591" x="6635750" y="3135313"/>
          <p14:tracePt t="2593" x="6524625" y="3109913"/>
          <p14:tracePt t="2609" x="5997575" y="2974975"/>
          <p14:tracePt t="2624" x="5692775" y="2906713"/>
          <p14:tracePt t="2628" x="5581650" y="2881313"/>
          <p14:tracePt t="2641" x="5259388" y="2787650"/>
          <p14:tracePt t="2643" x="5157788" y="2752725"/>
          <p14:tracePt t="2657" x="4818063" y="2660650"/>
          <p14:tracePt t="2675" x="4468813" y="2506663"/>
          <p14:tracePt t="2691" x="4273550" y="2387600"/>
          <p14:tracePt t="2695" x="4248150" y="2371725"/>
          <p14:tracePt t="2708" x="4214813" y="2336800"/>
          <p14:tracePt t="2726" x="4154488" y="2286000"/>
          <p14:tracePt t="2740" x="4129088" y="2235200"/>
          <p14:tracePt t="2742" x="4111625" y="2192338"/>
          <p14:tracePt t="2757" x="4044950" y="2124075"/>
          <p14:tracePt t="2774" x="3925888" y="1946275"/>
          <p14:tracePt t="2791" x="3771900" y="1758950"/>
          <p14:tracePt t="2794" x="3746500" y="1708150"/>
          <p14:tracePt t="2807" x="3636963" y="1563688"/>
          <p14:tracePt t="2825" x="3586163" y="1495425"/>
          <p14:tracePt t="2842" x="3568700" y="1462088"/>
          <p14:tracePt t="2858" x="3533775" y="1385888"/>
          <p14:tracePt t="2874" x="3559175" y="1317625"/>
          <p14:tracePt t="2878" x="3576638" y="1282700"/>
          <p14:tracePt t="2880" x="3594100" y="1249363"/>
          <p14:tracePt t="2891" x="3636963" y="1189038"/>
          <p14:tracePt t="2894" x="3662363" y="1163638"/>
          <p14:tracePt t="2909" x="3756025" y="1044575"/>
          <p14:tracePt t="2926" x="3883025" y="917575"/>
          <p14:tracePt t="2941" x="3976688" y="841375"/>
          <p14:tracePt t="2942" x="4017963" y="815975"/>
          <p14:tracePt t="2957" x="4111625" y="747713"/>
          <p14:tracePt t="2974" x="4187825" y="696913"/>
          <p14:tracePt t="2978" x="4205288" y="688975"/>
          <p14:tracePt t="2980" x="4230688" y="671513"/>
          <p14:tracePt t="2991" x="4248150" y="654050"/>
          <p14:tracePt t="2994" x="4273550" y="636588"/>
          <p14:tracePt t="3007" x="4400550" y="585788"/>
          <p14:tracePt t="3010" x="4435475" y="569913"/>
          <p14:tracePt t="3024" x="4554538" y="527050"/>
          <p14:tracePt t="3040" x="4791075" y="476250"/>
          <p14:tracePt t="3044" x="4851400" y="450850"/>
          <p14:tracePt t="3057" x="5046663" y="433388"/>
          <p14:tracePt t="3074" x="5276850" y="433388"/>
          <p14:tracePt t="3091" x="5462588" y="433388"/>
          <p14:tracePt t="3094" x="5513388" y="441325"/>
          <p14:tracePt t="3108" x="5641975" y="501650"/>
          <p14:tracePt t="3110" x="5675313" y="509588"/>
          <p14:tracePt t="3125" x="5802313" y="577850"/>
          <p14:tracePt t="3141" x="5921375" y="654050"/>
          <p14:tracePt t="3157" x="5989638" y="696913"/>
          <p14:tracePt t="3174" x="6049963" y="730250"/>
          <p14:tracePt t="3191" x="6108700" y="765175"/>
          <p14:tracePt t="3194" x="6116638" y="765175"/>
          <p14:tracePt t="3207" x="6202363" y="808038"/>
          <p14:tracePt t="3223" x="6286500" y="866775"/>
          <p14:tracePt t="3240" x="6380163" y="942975"/>
          <p14:tracePt t="3257" x="6440488" y="1003300"/>
          <p14:tracePt t="3258" x="6456363" y="1028700"/>
          <p14:tracePt t="3273" x="6499225" y="1096963"/>
          <p14:tracePt t="3274" x="6508750" y="1112838"/>
          <p14:tracePt t="3290" x="6550025" y="1155700"/>
          <p14:tracePt t="3291" x="6550025" y="1163638"/>
          <p14:tracePt t="3307" x="6575425" y="1198563"/>
          <p14:tracePt t="3323" x="6575425" y="1216025"/>
          <p14:tracePt t="3324" x="6575425" y="1223963"/>
          <p14:tracePt t="3340" x="6584950" y="1249363"/>
          <p14:tracePt t="3341" x="6592888" y="1257300"/>
          <p14:tracePt t="3357" x="6592888" y="1282700"/>
          <p14:tracePt t="3374" x="6592888" y="1350963"/>
          <p14:tracePt t="3390" x="6575425" y="1401763"/>
          <p14:tracePt t="3407" x="6567488" y="1452563"/>
          <p14:tracePt t="3410" x="6559550" y="1470025"/>
          <p14:tracePt t="3411" x="6559550" y="1477963"/>
          <p14:tracePt t="3423" x="6550025" y="1520825"/>
          <p14:tracePt t="3440" x="6534150" y="1581150"/>
          <p14:tracePt t="3457" x="6516688" y="1622425"/>
          <p14:tracePt t="3458" x="6508750" y="1649413"/>
          <p14:tracePt t="3474" x="6483350" y="1690688"/>
          <p14:tracePt t="3490" x="6389688" y="1827213"/>
          <p14:tracePt t="3507" x="6338888" y="1920875"/>
          <p14:tracePt t="3524" x="6278563" y="1997075"/>
          <p14:tracePt t="3540" x="6235700" y="2065338"/>
          <p14:tracePt t="3557" x="6202363" y="2133600"/>
          <p14:tracePt t="3558" x="6194425" y="2133600"/>
          <p14:tracePt t="3573" x="6176963" y="2184400"/>
          <p14:tracePt t="3590" x="6151563" y="2235200"/>
          <p14:tracePt t="3607" x="6126163" y="2278063"/>
          <p14:tracePt t="3610" x="6126163" y="2293938"/>
          <p14:tracePt t="3625" x="6108700" y="2319338"/>
          <p14:tracePt t="3640" x="6100763" y="2354263"/>
          <p14:tracePt t="3658" x="6091238" y="2371725"/>
          <p14:tracePt t="3660" x="6083300" y="2379663"/>
          <p14:tracePt t="3678" x="6083300" y="2387600"/>
          <p14:tracePt t="3692" x="6083300" y="2405063"/>
          <p14:tracePt t="3724" x="6083300" y="2422525"/>
          <p14:tracePt t="3732" x="6083300" y="2430463"/>
          <p14:tracePt t="3749" x="6083300" y="2438400"/>
          <p14:tracePt t="3760" x="6065838" y="2447925"/>
          <p14:tracePt t="3777" x="6065838" y="2455863"/>
          <p14:tracePt t="5817" x="6057900" y="2455863"/>
          <p14:tracePt t="5916" x="6057900" y="2447925"/>
          <p14:tracePt t="5947" x="6065838" y="2447925"/>
          <p14:tracePt t="5968" x="6075363" y="2447925"/>
          <p14:tracePt t="5987" x="6083300" y="2447925"/>
          <p14:tracePt t="5995" x="6100763" y="2447925"/>
          <p14:tracePt t="6008" x="6116638" y="2438400"/>
          <p14:tracePt t="6013" x="6126163" y="2438400"/>
          <p14:tracePt t="6018" x="6142038" y="2430463"/>
          <p14:tracePt t="6021" x="6159500" y="2430463"/>
          <p14:tracePt t="6028" x="6176963" y="2430463"/>
          <p14:tracePt t="6038" x="6176963" y="2422525"/>
          <p14:tracePt t="6042" x="6194425" y="2413000"/>
          <p14:tracePt t="6055" x="6202363" y="2413000"/>
          <p14:tracePt t="6058" x="6210300" y="2413000"/>
          <p14:tracePt t="6072" x="6219825" y="2413000"/>
          <p14:tracePt t="6089" x="6235700" y="2413000"/>
          <p14:tracePt t="6092" x="6253163" y="2413000"/>
          <p14:tracePt t="6111" x="6270625" y="2413000"/>
          <p14:tracePt t="6123" x="6278563" y="2413000"/>
          <p14:tracePt t="6140" x="6286500" y="2413000"/>
          <p14:tracePt t="6166" x="6296025" y="2413000"/>
          <p14:tracePt t="6182" x="6303963" y="2413000"/>
          <p14:tracePt t="6194" x="6311900" y="2413000"/>
          <p14:tracePt t="6208" x="6329363" y="2413000"/>
          <p14:tracePt t="6232" x="6338888" y="2413000"/>
          <p14:tracePt t="6242" x="6346825" y="2413000"/>
          <p14:tracePt t="6362" x="6354763" y="2413000"/>
          <p14:tracePt t="6604" x="6354763" y="2422525"/>
          <p14:tracePt t="6616" x="6354763" y="2430463"/>
          <p14:tracePt t="6623" x="6338888" y="2438400"/>
          <p14:tracePt t="6639" x="6321425" y="2447925"/>
          <p14:tracePt t="6642" x="6311900" y="2455863"/>
          <p14:tracePt t="6655" x="6296025" y="2463800"/>
          <p14:tracePt t="6658" x="6286500" y="2473325"/>
          <p14:tracePt t="6672" x="6278563" y="2481263"/>
          <p14:tracePt t="6887" x="6278563" y="2463800"/>
          <p14:tracePt t="6894" x="6270625" y="2455863"/>
          <p14:tracePt t="6904" x="6253163" y="2438400"/>
          <p14:tracePt t="6912" x="6235700" y="2430463"/>
          <p14:tracePt t="6922" x="6235700" y="2413000"/>
          <p14:tracePt t="6939" x="6202363" y="2397125"/>
          <p14:tracePt t="6956" x="6167438" y="2371725"/>
          <p14:tracePt t="6960" x="6159500" y="2371725"/>
          <p14:tracePt t="6962" x="6142038" y="2371725"/>
          <p14:tracePt t="6972" x="6108700" y="2362200"/>
          <p14:tracePt t="6988" x="5989638" y="2328863"/>
          <p14:tracePt t="7005" x="5776913" y="2278063"/>
          <p14:tracePt t="7022" x="5462588" y="2278063"/>
          <p14:tracePt t="7039" x="5132388" y="2268538"/>
          <p14:tracePt t="7042" x="5046663" y="2268538"/>
          <p14:tracePt t="7045" x="4978400" y="2268538"/>
          <p14:tracePt t="7055" x="4818063" y="2268538"/>
          <p14:tracePt t="7058" x="4749800" y="2268538"/>
          <p14:tracePt t="7060" x="4673600" y="2268538"/>
          <p14:tracePt t="7071" x="4545013" y="2260600"/>
          <p14:tracePt t="7074" x="4486275" y="2243138"/>
          <p14:tracePt t="7093" x="4154488" y="2174875"/>
          <p14:tracePt t="7100" x="4027488" y="2174875"/>
          <p14:tracePt t="7103" x="3959225" y="2174875"/>
          <p14:tracePt t="7108" x="3873500" y="2174875"/>
          <p14:tracePt t="7129" x="3406775" y="2174875"/>
          <p14:tracePt t="7132" x="3305175" y="2174875"/>
          <p14:tracePt t="7136" x="3219450" y="2174875"/>
          <p14:tracePt t="7141" x="3135313" y="2174875"/>
          <p14:tracePt t="7155" x="2795588" y="2192338"/>
          <p14:tracePt t="7171" x="2590800" y="2200275"/>
          <p14:tracePt t="7174" x="2532063" y="2209800"/>
          <p14:tracePt t="7189" x="2336800" y="2217738"/>
          <p14:tracePt t="7206" x="2225675" y="2217738"/>
          <p14:tracePt t="7209" x="2192338" y="2227263"/>
          <p14:tracePt t="7221" x="2116138" y="2252663"/>
          <p14:tracePt t="7238" x="1997075" y="2293938"/>
          <p14:tracePt t="7254" x="1878013" y="2344738"/>
          <p14:tracePt t="7258" x="1843088" y="2354263"/>
          <p14:tracePt t="7273" x="1758950" y="2413000"/>
          <p14:tracePt t="7288" x="1682750" y="2481263"/>
          <p14:tracePt t="7305" x="1631950" y="2549525"/>
          <p14:tracePt t="7308" x="1614488" y="2566988"/>
          <p14:tracePt t="7311" x="1614488" y="2592388"/>
          <p14:tracePt t="7321" x="1606550" y="2633663"/>
          <p14:tracePt t="7322" x="1597025" y="2668588"/>
          <p14:tracePt t="7342" x="1571625" y="2770188"/>
          <p14:tracePt t="7349" x="1563688" y="2838450"/>
          <p14:tracePt t="7353" x="1563688" y="2863850"/>
          <p14:tracePt t="7359" x="1563688" y="2940050"/>
          <p14:tracePt t="7371" x="1579563" y="3041650"/>
          <p14:tracePt t="7389" x="1690688" y="3195638"/>
          <p14:tracePt t="7404" x="1852613" y="3314700"/>
          <p14:tracePt t="7421" x="2055813" y="3355975"/>
          <p14:tracePt t="7438" x="2293938" y="3355975"/>
          <p14:tracePt t="7455" x="2514600" y="3355975"/>
          <p14:tracePt t="7459" x="2574925" y="3348038"/>
          <p14:tracePt t="7462" x="2625725" y="3330575"/>
          <p14:tracePt t="7471" x="2719388" y="3297238"/>
          <p14:tracePt t="7474" x="2760663" y="3289300"/>
          <p14:tracePt t="7488" x="2879725" y="3238500"/>
          <p14:tracePt t="7505" x="2947988" y="3178175"/>
          <p14:tracePt t="7509" x="2973388" y="3170238"/>
          <p14:tracePt t="7511" x="2982913" y="3160713"/>
          <p14:tracePt t="7521" x="3033713" y="3109913"/>
          <p14:tracePt t="7524" x="3059113" y="3084513"/>
          <p14:tracePt t="7538" x="3152775" y="2982913"/>
          <p14:tracePt t="7554" x="3211513" y="2906713"/>
          <p14:tracePt t="7571" x="3279775" y="2813050"/>
          <p14:tracePt t="7588" x="3355975" y="2686050"/>
          <p14:tracePt t="7604" x="3389313" y="2566988"/>
          <p14:tracePt t="7621" x="3406775" y="2455863"/>
          <p14:tracePt t="7638" x="3424238" y="2344738"/>
          <p14:tracePt t="7654" x="3424238" y="2252663"/>
          <p14:tracePt t="7671" x="3398838" y="2108200"/>
          <p14:tracePt t="7674" x="3398838" y="2090738"/>
          <p14:tracePt t="7690" x="3313113" y="1971675"/>
          <p14:tracePt t="7692" x="3287713" y="1954213"/>
          <p14:tracePt t="7705" x="3211513" y="1885950"/>
          <p14:tracePt t="7708" x="3168650" y="1860550"/>
          <p14:tracePt t="7721" x="3084513" y="1801813"/>
          <p14:tracePt t="7724" x="3059113" y="1784350"/>
          <p14:tracePt t="7726" x="3033713" y="1758950"/>
          <p14:tracePt t="7742" x="2930525" y="1700213"/>
          <p14:tracePt t="7748" x="2879725" y="1657350"/>
          <p14:tracePt t="7752" x="2871788" y="1657350"/>
          <p14:tracePt t="7757" x="2846388" y="1631950"/>
          <p14:tracePt t="7771" x="2820988" y="1622425"/>
          <p14:tracePt t="7788" x="2752725" y="1606550"/>
          <p14:tracePt t="7805" x="2616200" y="1606550"/>
          <p14:tracePt t="7821" x="2506663" y="1606550"/>
          <p14:tracePt t="7838" x="2395538" y="1614488"/>
          <p14:tracePt t="7855" x="2276475" y="1649413"/>
          <p14:tracePt t="7858" x="2260600" y="1649413"/>
          <p14:tracePt t="7861" x="2235200" y="1657350"/>
          <p14:tracePt t="7871" x="2200275" y="1674813"/>
          <p14:tracePt t="7874" x="2174875" y="1674813"/>
          <p14:tracePt t="7895" x="2124075" y="1690688"/>
          <p14:tracePt t="7900" x="2116138" y="1700213"/>
          <p14:tracePt t="7904" x="2098675" y="1708150"/>
          <p14:tracePt t="7908" x="2081213" y="1716088"/>
          <p14:tracePt t="7910" x="2073275" y="1725613"/>
          <p14:tracePt t="7918" x="2065338" y="1741488"/>
          <p14:tracePt t="7923" x="2055813" y="1741488"/>
          <p14:tracePt t="7937" x="2038350" y="1776413"/>
          <p14:tracePt t="7939" x="2038350" y="1784350"/>
          <p14:tracePt t="7954" x="2012950" y="1827213"/>
          <p14:tracePt t="7956" x="2005013" y="1852613"/>
          <p14:tracePt t="7971" x="1987550" y="1928813"/>
          <p14:tracePt t="7987" x="1962150" y="2030413"/>
          <p14:tracePt t="8004" x="1920875" y="2141538"/>
          <p14:tracePt t="8021" x="1893888" y="2252663"/>
          <p14:tracePt t="8038" x="1878013" y="2344738"/>
          <p14:tracePt t="8042" x="1878013" y="2371725"/>
          <p14:tracePt t="8044" x="1878013" y="2397125"/>
          <p14:tracePt t="8054" x="1885950" y="2438400"/>
          <p14:tracePt t="8071" x="1911350" y="2532063"/>
          <p14:tracePt t="8074" x="1928813" y="2566988"/>
          <p14:tracePt t="8088" x="1971675" y="2660650"/>
          <p14:tracePt t="8104" x="2012950" y="2727325"/>
          <p14:tracePt t="8107" x="2030413" y="2744788"/>
          <p14:tracePt t="8121" x="2047875" y="2787650"/>
          <p14:tracePt t="8124" x="2065338" y="2805113"/>
          <p14:tracePt t="8126" x="2073275" y="2820988"/>
          <p14:tracePt t="8143" x="2106613" y="2855913"/>
          <p14:tracePt t="8150" x="2132013" y="2871788"/>
          <p14:tracePt t="8155" x="2149475" y="2881313"/>
          <p14:tracePt t="8168" x="2217738" y="2906713"/>
          <p14:tracePt t="8179" x="2268538" y="2922588"/>
          <p14:tracePt t="8187" x="2301875" y="2932113"/>
          <p14:tracePt t="8205" x="2395538" y="2932113"/>
          <p14:tracePt t="8221" x="2471738" y="2932113"/>
          <p14:tracePt t="8237" x="2549525" y="2922588"/>
          <p14:tracePt t="8240" x="2565400" y="2914650"/>
          <p14:tracePt t="8242" x="2590800" y="2906713"/>
          <p14:tracePt t="8254" x="2659063" y="2889250"/>
          <p14:tracePt t="8258" x="2693988" y="2881313"/>
          <p14:tracePt t="8271" x="2752725" y="2855913"/>
          <p14:tracePt t="8274" x="2778125" y="2846388"/>
          <p14:tracePt t="8276" x="2795588" y="2838450"/>
          <p14:tracePt t="8287" x="2811463" y="2830513"/>
          <p14:tracePt t="8290" x="2828925" y="2820988"/>
          <p14:tracePt t="8304" x="2889250" y="2778125"/>
          <p14:tracePt t="8321" x="2947988" y="2736850"/>
          <p14:tracePt t="8324" x="2965450" y="2711450"/>
          <p14:tracePt t="8338" x="3049588" y="2608263"/>
          <p14:tracePt t="8355" x="3143250" y="2481263"/>
          <p14:tracePt t="8371" x="3228975" y="2336800"/>
          <p14:tracePt t="8387" x="3262313" y="2243138"/>
          <p14:tracePt t="8390" x="3270250" y="2209800"/>
          <p14:tracePt t="8405" x="3297238" y="2065338"/>
          <p14:tracePt t="8421" x="3279775" y="2005013"/>
          <p14:tracePt t="8437" x="3270250" y="1928813"/>
          <p14:tracePt t="8454" x="3219450" y="1844675"/>
          <p14:tracePt t="8471" x="3168650" y="1776413"/>
          <p14:tracePt t="8474" x="3152775" y="1758950"/>
          <p14:tracePt t="8476" x="3135313" y="1751013"/>
          <p14:tracePt t="8487" x="3117850" y="1725613"/>
          <p14:tracePt t="8490" x="3109913" y="1716088"/>
          <p14:tracePt t="8505" x="3067050" y="1682750"/>
          <p14:tracePt t="8508" x="3059113" y="1674813"/>
          <p14:tracePt t="8510" x="3041650" y="1674813"/>
          <p14:tracePt t="8521" x="3008313" y="1657350"/>
          <p14:tracePt t="8524" x="2982913" y="1649413"/>
          <p14:tracePt t="8538" x="2889250" y="1622425"/>
          <p14:tracePt t="8555" x="2735263" y="1614488"/>
          <p14:tracePt t="8571" x="2532063" y="1589088"/>
          <p14:tracePt t="8588" x="2327275" y="1589088"/>
          <p14:tracePt t="8605" x="2081213" y="1589088"/>
          <p14:tracePt t="8622" x="1954213" y="1589088"/>
          <p14:tracePt t="8626" x="1928813" y="1589088"/>
          <p14:tracePt t="8629" x="1911350" y="1589088"/>
          <p14:tracePt t="8637" x="1878013" y="1589088"/>
          <p14:tracePt t="8654" x="1843088" y="1589088"/>
          <p14:tracePt t="8670" x="1792288" y="1606550"/>
          <p14:tracePt t="8674" x="1776413" y="1614488"/>
          <p14:tracePt t="8687" x="1749425" y="1639888"/>
          <p14:tracePt t="8690" x="1724025" y="1657350"/>
          <p14:tracePt t="8705" x="1614488" y="1776413"/>
          <p14:tracePt t="8708" x="1579563" y="1801813"/>
          <p14:tracePt t="8720" x="1470025" y="1928813"/>
          <p14:tracePt t="8723" x="1444625" y="1963738"/>
          <p14:tracePt t="8737" x="1350963" y="2090738"/>
          <p14:tracePt t="8740" x="1333500" y="2124075"/>
          <p14:tracePt t="8755" x="1214438" y="2293938"/>
          <p14:tracePt t="8770" x="1147763" y="2413000"/>
          <p14:tracePt t="8787" x="1120775" y="2541588"/>
          <p14:tracePt t="8804" x="1104900" y="2633663"/>
          <p14:tracePt t="8808" x="1104900" y="2660650"/>
          <p14:tracePt t="8809" x="1104900" y="2693988"/>
          <p14:tracePt t="8821" x="1104900" y="2770188"/>
          <p14:tracePt t="8838" x="1112838" y="2846388"/>
          <p14:tracePt t="8842" x="1130300" y="2906713"/>
          <p14:tracePt t="8845" x="1147763" y="2949575"/>
          <p14:tracePt t="8848" x="1163638" y="2982913"/>
          <p14:tracePt t="8853" x="1181100" y="3025775"/>
          <p14:tracePt t="8877" x="1308100" y="3238500"/>
          <p14:tracePt t="8881" x="1393825" y="3355975"/>
          <p14:tracePt t="8885" x="1435100" y="3416300"/>
          <p14:tracePt t="8889" x="1477963" y="3467100"/>
          <p14:tracePt t="8893" x="1512888" y="3517900"/>
          <p14:tracePt t="8904" x="1657350" y="3654425"/>
          <p14:tracePt t="8920" x="1801813" y="3756025"/>
          <p14:tracePt t="8923" x="1827213" y="3773488"/>
          <p14:tracePt t="8937" x="1893888" y="3806825"/>
          <p14:tracePt t="8954" x="1971675" y="3849688"/>
          <p14:tracePt t="8971" x="2047875" y="3857625"/>
          <p14:tracePt t="8987" x="2166938" y="3867150"/>
          <p14:tracePt t="9004" x="2327275" y="3867150"/>
          <p14:tracePt t="9021" x="2549525" y="3824288"/>
          <p14:tracePt t="9037" x="2676525" y="3773488"/>
          <p14:tracePt t="9054" x="2770188" y="3705225"/>
          <p14:tracePt t="9071" x="2871788" y="3619500"/>
          <p14:tracePt t="9074" x="2897188" y="3594100"/>
          <p14:tracePt t="9087" x="2955925" y="3517900"/>
          <p14:tracePt t="9090" x="2982913" y="3484563"/>
          <p14:tracePt t="9092" x="2998788" y="3459163"/>
          <p14:tracePt t="9105" x="3084513" y="3355975"/>
          <p14:tracePt t="9120" x="3168650" y="3221038"/>
          <p14:tracePt t="9137" x="3262313" y="3084513"/>
          <p14:tracePt t="9140" x="3270250" y="3059113"/>
          <p14:tracePt t="9142" x="3287713" y="3033713"/>
          <p14:tracePt t="9155" x="3338513" y="2940050"/>
          <p14:tracePt t="9171" x="3398838" y="2778125"/>
          <p14:tracePt t="9187" x="3441700" y="2600325"/>
          <p14:tracePt t="9204" x="3500438" y="2413000"/>
          <p14:tracePt t="9208" x="3508375" y="2371725"/>
          <p14:tracePt t="9211" x="3508375" y="2319338"/>
          <p14:tracePt t="9220" x="3525838" y="2243138"/>
          <p14:tracePt t="9221" x="3533775" y="2209800"/>
          <p14:tracePt t="9237" x="3533775" y="2124075"/>
          <p14:tracePt t="9254" x="3525838" y="2047875"/>
          <p14:tracePt t="9270" x="3500438" y="2005013"/>
          <p14:tracePt t="9288" x="3467100" y="1971675"/>
          <p14:tracePt t="9291" x="3457575" y="1963738"/>
          <p14:tracePt t="9306" x="3424238" y="1920875"/>
          <p14:tracePt t="9311" x="3398838" y="1903413"/>
          <p14:tracePt t="9314" x="3389313" y="1903413"/>
          <p14:tracePt t="9319" x="3348038" y="1878013"/>
          <p14:tracePt t="9345" x="3211513" y="1827213"/>
          <p14:tracePt t="9349" x="3178175" y="1819275"/>
          <p14:tracePt t="9351" x="3160713" y="1809750"/>
          <p14:tracePt t="9354" x="3152775" y="1809750"/>
          <p14:tracePt t="9371" x="3059113" y="1793875"/>
          <p14:tracePt t="9387" x="2973388" y="1776413"/>
          <p14:tracePt t="9403" x="2922588" y="1776413"/>
          <p14:tracePt t="9421" x="2846388" y="1776413"/>
          <p14:tracePt t="9437" x="2786063" y="1776413"/>
          <p14:tracePt t="9453" x="2719388" y="1776413"/>
          <p14:tracePt t="9470" x="2590800" y="1776413"/>
          <p14:tracePt t="9473" x="2557463" y="1776413"/>
          <p14:tracePt t="9487" x="2430463" y="1809750"/>
          <p14:tracePt t="9490" x="2395538" y="1819275"/>
          <p14:tracePt t="9503" x="2301875" y="1835150"/>
          <p14:tracePt t="9506" x="2268538" y="1844675"/>
          <p14:tracePt t="9521" x="2132013" y="1895475"/>
          <p14:tracePt t="9524" x="2106613" y="1911350"/>
          <p14:tracePt t="9537" x="2030413" y="1963738"/>
          <p14:tracePt t="9540" x="2005013" y="1979613"/>
          <p14:tracePt t="9552" x="1936750" y="2022475"/>
          <p14:tracePt t="9574" x="1801813" y="2141538"/>
          <p14:tracePt t="9581" x="1758950" y="2192338"/>
          <p14:tracePt t="9584" x="1741488" y="2217738"/>
          <p14:tracePt t="9586" x="1733550" y="2243138"/>
          <p14:tracePt t="9591" x="1716088" y="2260600"/>
          <p14:tracePt t="9603" x="1690688" y="2311400"/>
          <p14:tracePt t="9605" x="1673225" y="2336800"/>
          <p14:tracePt t="9620" x="1657350" y="2430463"/>
          <p14:tracePt t="9637" x="1639888" y="2557463"/>
          <p14:tracePt t="9653" x="1639888" y="2668588"/>
          <p14:tracePt t="9670" x="1698625" y="2778125"/>
          <p14:tracePt t="9686" x="1758950" y="2871788"/>
          <p14:tracePt t="9690" x="1766888" y="2889250"/>
          <p14:tracePt t="9712" x="1843088" y="3008313"/>
          <p14:tracePt t="9715" x="1860550" y="3033713"/>
          <p14:tracePt t="9719" x="1868488" y="3051175"/>
          <p14:tracePt t="9722" x="1885950" y="3076575"/>
          <p14:tracePt t="9727" x="1920875" y="3119438"/>
          <p14:tracePt t="9736" x="1971675" y="3170238"/>
          <p14:tracePt t="9740" x="1997075" y="3186113"/>
          <p14:tracePt t="9753" x="2065338" y="3238500"/>
          <p14:tracePt t="9756" x="2090738" y="3254375"/>
          <p14:tracePt t="9771" x="2174875" y="3297238"/>
          <p14:tracePt t="9787" x="2243138" y="3330575"/>
          <p14:tracePt t="9804" x="2293938" y="3330575"/>
          <p14:tracePt t="9807" x="2311400" y="3330575"/>
          <p14:tracePt t="9820" x="2319338" y="3330575"/>
          <p14:tracePt t="9823" x="2327275" y="3330575"/>
          <p14:tracePt t="9837" x="2344738" y="3330575"/>
          <p14:tracePt t="9854" x="2370138" y="3330575"/>
          <p14:tracePt t="9870" x="2430463" y="3322638"/>
          <p14:tracePt t="9874" x="2430463" y="3314700"/>
          <p14:tracePt t="9886" x="2455863" y="3314700"/>
          <p14:tracePt t="9889" x="2463800" y="3305175"/>
          <p14:tracePt t="9903" x="2481263" y="3289300"/>
          <p14:tracePt t="9906" x="2489200" y="3289300"/>
          <p14:tracePt t="9920" x="2506663" y="3289300"/>
          <p14:tracePt t="9936" x="2532063" y="3289300"/>
          <p14:tracePt t="9953" x="2557463" y="3271838"/>
          <p14:tracePt t="9970" x="2574925" y="3263900"/>
          <p14:tracePt t="9986" x="2582863" y="3254375"/>
          <p14:tracePt t="10004" x="2590800" y="3254375"/>
          <p14:tracePt t="10328" x="2600325" y="3254375"/>
          <p14:tracePt t="10436" x="2608263" y="3254375"/>
          <p14:tracePt t="10520" x="2616200" y="3254375"/>
          <p14:tracePt t="10537" x="2625725" y="3254375"/>
          <p14:tracePt t="10564" x="2633663" y="3254375"/>
          <p14:tracePt t="10583" x="2651125" y="3254375"/>
          <p14:tracePt t="10602" x="2668588" y="3254375"/>
          <p14:tracePt t="10611" x="2684463" y="3254375"/>
          <p14:tracePt t="10621" x="2701925" y="3254375"/>
          <p14:tracePt t="10638" x="2719388" y="3254375"/>
          <p14:tracePt t="10642" x="2786063" y="3254375"/>
          <p14:tracePt t="10656" x="2889250" y="3246438"/>
          <p14:tracePt t="10661" x="2897188" y="3246438"/>
          <p14:tracePt t="10664" x="2914650" y="3246438"/>
          <p14:tracePt t="10666" x="2940050" y="3246438"/>
          <p14:tracePt t="10670" x="2955925" y="3238500"/>
          <p14:tracePt t="10686" x="3041650" y="3228975"/>
          <p14:tracePt t="10702" x="3117850" y="3211513"/>
          <p14:tracePt t="10706" x="3135313" y="3203575"/>
          <p14:tracePt t="10719" x="3194050" y="3203575"/>
          <p14:tracePt t="10722" x="3203575" y="3203575"/>
          <p14:tracePt t="10724" x="3219450" y="3203575"/>
          <p14:tracePt t="10736" x="3270250" y="3203575"/>
          <p14:tracePt t="10753" x="3313113" y="3186113"/>
          <p14:tracePt t="10769" x="3363913" y="3178175"/>
          <p14:tracePt t="10787" x="3414713" y="3170238"/>
          <p14:tracePt t="10803" x="3475038" y="3160713"/>
          <p14:tracePt t="10819" x="3551238" y="3135313"/>
          <p14:tracePt t="10836" x="3636963" y="3127375"/>
          <p14:tracePt t="10852" x="3756025" y="3109913"/>
          <p14:tracePt t="10855" x="3781425" y="3101975"/>
          <p14:tracePt t="10869" x="3883025" y="3076575"/>
          <p14:tracePt t="10872" x="3908425" y="3076575"/>
          <p14:tracePt t="10885" x="4002088" y="3076575"/>
          <p14:tracePt t="10906" x="4095750" y="3076575"/>
          <p14:tracePt t="10919" x="4162425" y="3067050"/>
          <p14:tracePt t="10922" x="4187825" y="3067050"/>
          <p14:tracePt t="10924" x="4214813" y="3051175"/>
          <p14:tracePt t="10937" x="4349750" y="3016250"/>
          <p14:tracePt t="10952" x="4511675" y="2990850"/>
          <p14:tracePt t="10955" x="4562475" y="2982913"/>
          <p14:tracePt t="10969" x="4765675" y="2957513"/>
          <p14:tracePt t="10986" x="4945063" y="2922588"/>
          <p14:tracePt t="11002" x="5038725" y="2914650"/>
          <p14:tracePt t="11019" x="5097463" y="2914650"/>
          <p14:tracePt t="11036" x="5157788" y="2897188"/>
          <p14:tracePt t="11053" x="5208588" y="2897188"/>
          <p14:tracePt t="11056" x="5224463" y="2897188"/>
          <p14:tracePt t="11059" x="5241925" y="2889250"/>
          <p14:tracePt t="11069" x="5267325" y="2881313"/>
          <p14:tracePt t="11072" x="5284788" y="2881313"/>
          <p14:tracePt t="11086" x="5327650" y="2881313"/>
          <p14:tracePt t="11089" x="5343525" y="2881313"/>
          <p14:tracePt t="11102" x="5353050" y="2881313"/>
          <p14:tracePt t="11106" x="5360988" y="2881313"/>
          <p14:tracePt t="11119" x="5368925" y="2863850"/>
          <p14:tracePt t="11136" x="5378450" y="2863850"/>
          <p14:tracePt t="11173" x="5386388" y="2855913"/>
          <p14:tracePt t="11254" x="5394325" y="2855913"/>
          <p14:tracePt t="11286" x="5403850" y="2855913"/>
          <p14:tracePt t="11308" x="5421313" y="2855913"/>
          <p14:tracePt t="11380" x="5437188" y="2855913"/>
          <p14:tracePt t="11397" x="5446713" y="2855913"/>
          <p14:tracePt t="11427" x="5454650" y="2855913"/>
          <p14:tracePt t="11486" x="5462588" y="2855913"/>
          <p14:tracePt t="11512" x="5472113" y="2855913"/>
          <p14:tracePt t="11534" x="5480050" y="2846388"/>
          <p14:tracePt t="11606" x="5497513" y="2846388"/>
          <p14:tracePt t="11644" x="5513388" y="2846388"/>
          <p14:tracePt t="11668" x="5522913" y="2846388"/>
          <p14:tracePt t="11676" x="5530850" y="2846388"/>
          <p14:tracePt t="11692" x="5538788" y="2846388"/>
          <p14:tracePt t="11706" x="5548313" y="2846388"/>
          <p14:tracePt t="11722" x="5556250" y="2846388"/>
          <p14:tracePt t="11743" x="5565775" y="2846388"/>
          <p14:tracePt t="11775" x="5581650" y="2846388"/>
          <p14:tracePt t="11799" x="5591175" y="2846388"/>
          <p14:tracePt t="11812" x="5599113" y="2846388"/>
          <p14:tracePt t="11822" x="5607050" y="2846388"/>
          <p14:tracePt t="11840" x="5624513" y="2846388"/>
          <p14:tracePt t="11880" x="5632450" y="2846388"/>
          <p14:tracePt t="11984" x="5641975" y="2846388"/>
          <p14:tracePt t="12237" x="5657850" y="2846388"/>
          <p14:tracePt t="12566" x="5667375" y="2846388"/>
          <p14:tracePt t="12576" x="5675313" y="2846388"/>
          <p14:tracePt t="12581" x="5683250" y="2846388"/>
          <p14:tracePt t="12588" x="5692775" y="2846388"/>
          <p14:tracePt t="12603" x="5700713" y="2855913"/>
          <p14:tracePt t="12619" x="5726113" y="2863850"/>
          <p14:tracePt t="12635" x="5751513" y="2863850"/>
          <p14:tracePt t="12653" x="5768975" y="2863850"/>
          <p14:tracePt t="12657" x="5768975" y="2871788"/>
          <p14:tracePt t="12669" x="5776913" y="2871788"/>
          <p14:tracePt t="12708" x="5786438" y="2871788"/>
          <p14:tracePt t="12739" x="5794375" y="2871788"/>
          <p14:tracePt t="12782" x="5802313" y="2871788"/>
          <p14:tracePt t="13266" x="5819775" y="2871788"/>
          <p14:tracePt t="13271" x="5827713" y="2871788"/>
          <p14:tracePt t="13276" x="5845175" y="2871788"/>
          <p14:tracePt t="13286" x="5853113" y="2881313"/>
          <p14:tracePt t="13299" x="5862638" y="2881313"/>
          <p14:tracePt t="13307" x="5870575" y="2881313"/>
          <p14:tracePt t="13318" x="5880100" y="2881313"/>
          <p14:tracePt t="13335" x="5905500" y="2889250"/>
          <p14:tracePt t="13352" x="5921375" y="2889250"/>
          <p14:tracePt t="13356" x="5930900" y="2889250"/>
          <p14:tracePt t="13369" x="5938838" y="2889250"/>
          <p14:tracePt t="13385" x="5946775" y="2889250"/>
          <p14:tracePt t="13402" x="5964238" y="2889250"/>
          <p14:tracePt t="13422" x="5972175" y="2889250"/>
          <p14:tracePt t="13435" x="5981700" y="2889250"/>
          <p14:tracePt t="13453" x="5989638" y="2889250"/>
          <p14:tracePt t="13471" x="5997575" y="2889250"/>
          <p14:tracePt t="13487" x="6007100" y="2889250"/>
          <p14:tracePt t="13504" x="6024563" y="2889250"/>
          <p14:tracePt t="13538" x="6040438" y="2889250"/>
          <p14:tracePt t="13559" x="6057900" y="2889250"/>
          <p14:tracePt t="13572" x="6065838" y="2889250"/>
          <p14:tracePt t="13579" x="6075363" y="2889250"/>
          <p14:tracePt t="13591" x="6083300" y="2889250"/>
          <p14:tracePt t="13615" x="6091238" y="2889250"/>
          <p14:tracePt t="13625" x="6100763" y="2889250"/>
          <p14:tracePt t="13646" x="6116638" y="2889250"/>
          <p14:tracePt t="13667" x="6134100" y="2889250"/>
          <p14:tracePt t="13679" x="6142038" y="2889250"/>
          <p14:tracePt t="13687" x="6151563" y="2889250"/>
          <p14:tracePt t="13691" x="6167438" y="2889250"/>
          <p14:tracePt t="13704" x="6184900" y="2889250"/>
          <p14:tracePt t="13708" x="6194425" y="2889250"/>
          <p14:tracePt t="13719" x="6202363" y="2889250"/>
          <p14:tracePt t="13722" x="6210300" y="2889250"/>
          <p14:tracePt t="13734" x="6219825" y="2889250"/>
          <p14:tracePt t="13751" x="6245225" y="2889250"/>
          <p14:tracePt t="13768" x="6261100" y="2889250"/>
          <p14:tracePt t="13784" x="6286500" y="2889250"/>
          <p14:tracePt t="13801" x="6303963" y="2889250"/>
          <p14:tracePt t="13818" x="6338888" y="2889250"/>
          <p14:tracePt t="13835" x="6364288" y="2889250"/>
          <p14:tracePt t="13853" x="6372225" y="2889250"/>
          <p14:tracePt t="13856" x="6389688" y="2889250"/>
          <p14:tracePt t="13869" x="6405563" y="2889250"/>
          <p14:tracePt t="13887" x="6423025" y="2889250"/>
          <p14:tracePt t="13891" x="6430963" y="2889250"/>
          <p14:tracePt t="13895" x="6440488" y="2889250"/>
          <p14:tracePt t="13899" x="6448425" y="2889250"/>
          <p14:tracePt t="13902" x="6456363" y="2889250"/>
          <p14:tracePt t="13906" x="6465888" y="2889250"/>
          <p14:tracePt t="13908" x="6483350" y="2889250"/>
          <p14:tracePt t="13917" x="6491288" y="2889250"/>
          <p14:tracePt t="13920" x="6516688" y="2889250"/>
          <p14:tracePt t="13935" x="6600825" y="2889250"/>
          <p14:tracePt t="13950" x="6686550" y="2889250"/>
          <p14:tracePt t="13953" x="6711950" y="2889250"/>
          <p14:tracePt t="13967" x="6762750" y="2889250"/>
          <p14:tracePt t="13970" x="6780213" y="2889250"/>
          <p14:tracePt t="13985" x="6856413" y="2889250"/>
          <p14:tracePt t="14001" x="6899275" y="2889250"/>
          <p14:tracePt t="14018" x="6924675" y="2889250"/>
          <p14:tracePt t="14034" x="6942138" y="2889250"/>
          <p14:tracePt t="14051" x="6958013" y="2889250"/>
          <p14:tracePt t="14054" x="6967538" y="2889250"/>
          <p14:tracePt t="14057" x="6983413" y="2889250"/>
          <p14:tracePt t="14068" x="7000875" y="2889250"/>
          <p14:tracePt t="14084" x="7018338" y="2889250"/>
          <p14:tracePt t="14100" x="7034213" y="2881313"/>
          <p14:tracePt t="14103" x="7051675" y="2881313"/>
          <p14:tracePt t="14117" x="7069138" y="2881313"/>
          <p14:tracePt t="14135" x="7119938" y="2863850"/>
          <p14:tracePt t="14150" x="7153275" y="2855913"/>
          <p14:tracePt t="14167" x="7170738" y="2855913"/>
          <p14:tracePt t="14184" x="7204075" y="2855913"/>
          <p14:tracePt t="14201" x="7221538" y="2855913"/>
          <p14:tracePt t="14218" x="7229475" y="2846388"/>
          <p14:tracePt t="14221" x="7239000" y="2846388"/>
          <p14:tracePt t="14235" x="7256463" y="2838450"/>
          <p14:tracePt t="14254" x="7289800" y="2830513"/>
          <p14:tracePt t="14259" x="7297738" y="2830513"/>
          <p14:tracePt t="14270" x="7323138" y="2830513"/>
          <p14:tracePt t="14275" x="7323138" y="2820988"/>
          <p14:tracePt t="14285" x="7340600" y="2820988"/>
          <p14:tracePt t="14309" x="7348538" y="2820988"/>
          <p14:tracePt t="14321" x="7358063" y="2813050"/>
          <p14:tracePt t="14353" x="7373938" y="2805113"/>
          <p14:tracePt t="14361" x="7391400" y="2787650"/>
          <p14:tracePt t="14369" x="7400925" y="2778125"/>
          <p14:tracePt t="14372" x="7408863" y="2770188"/>
          <p14:tracePt t="14384" x="7442200" y="2762250"/>
          <p14:tracePt t="14400" x="7459663" y="2744788"/>
          <p14:tracePt t="14403" x="7477125" y="2736850"/>
          <p14:tracePt t="14419" x="7493000" y="2727325"/>
          <p14:tracePt t="14433" x="7510463" y="2711450"/>
          <p14:tracePt t="14450" x="7527925" y="2701925"/>
          <p14:tracePt t="14467" x="7535863" y="2693988"/>
          <p14:tracePt t="14470" x="7545388" y="2693988"/>
          <p14:tracePt t="14485" x="7561263" y="2676525"/>
          <p14:tracePt t="14489" x="7570788" y="2668588"/>
          <p14:tracePt t="14500" x="7578725" y="2643188"/>
          <p14:tracePt t="14517" x="7586663" y="2633663"/>
          <p14:tracePt t="14534" x="7586663" y="2625725"/>
          <p14:tracePt t="14550" x="7586663" y="2608263"/>
          <p14:tracePt t="14567" x="7586663" y="2582863"/>
          <p14:tracePt t="14585" x="7586663" y="2549525"/>
          <p14:tracePt t="14602" x="7578725" y="2524125"/>
          <p14:tracePt t="14618" x="7570788" y="2506663"/>
          <p14:tracePt t="14634" x="7553325" y="2489200"/>
          <p14:tracePt t="14638" x="7553325" y="2481263"/>
          <p14:tracePt t="14641" x="7545388" y="2473325"/>
          <p14:tracePt t="14654" x="7545388" y="2463800"/>
          <p14:tracePt t="14667" x="7518400" y="2447925"/>
          <p14:tracePt t="14670" x="7518400" y="2438400"/>
          <p14:tracePt t="14683" x="7493000" y="2413000"/>
          <p14:tracePt t="14700" x="7467600" y="2387600"/>
          <p14:tracePt t="14718" x="7451725" y="2379663"/>
          <p14:tracePt t="14720" x="7442200" y="2362200"/>
          <p14:tracePt t="14734" x="7416800" y="2354263"/>
          <p14:tracePt t="14751" x="7408863" y="2344738"/>
          <p14:tracePt t="14768" x="7391400" y="2328863"/>
          <p14:tracePt t="14771" x="7383463" y="2328863"/>
          <p14:tracePt t="14784" x="7366000" y="2328863"/>
          <p14:tracePt t="14801" x="7348538" y="2319338"/>
          <p14:tracePt t="14804" x="7340600" y="2311400"/>
          <p14:tracePt t="14817" x="7332663" y="2311400"/>
          <p14:tracePt t="14820" x="7315200" y="2311400"/>
          <p14:tracePt t="14821" x="7307263" y="2311400"/>
          <p14:tracePt t="14833" x="7289800" y="2311400"/>
          <p14:tracePt t="14850" x="7264400" y="2311400"/>
          <p14:tracePt t="14854" x="7246938" y="2311400"/>
          <p14:tracePt t="14867" x="7239000" y="2311400"/>
          <p14:tracePt t="14870" x="7229475" y="2311400"/>
          <p14:tracePt t="14872" x="7221538" y="2311400"/>
          <p14:tracePt t="14883" x="7213600" y="2311400"/>
          <p14:tracePt t="14902" x="7196138" y="2293938"/>
          <p14:tracePt t="14917" x="7188200" y="2293938"/>
          <p14:tracePt t="14934" x="7178675" y="2293938"/>
          <p14:tracePt t="14952" x="7170738" y="2293938"/>
          <p14:tracePt t="14968" x="7162800" y="2293938"/>
          <p14:tracePt t="14984" x="7153275" y="2293938"/>
          <p14:tracePt t="15001" x="7127875" y="2293938"/>
          <p14:tracePt t="15019" x="7112000" y="2293938"/>
          <p14:tracePt t="15035" x="7085013" y="2293938"/>
          <p14:tracePt t="15039" x="7077075" y="2293938"/>
          <p14:tracePt t="15050" x="7069138" y="2293938"/>
          <p14:tracePt t="15067" x="7051675" y="2303463"/>
          <p14:tracePt t="15084" x="7034213" y="2303463"/>
          <p14:tracePt t="15101" x="7018338" y="2319338"/>
          <p14:tracePt t="15117" x="7000875" y="2328863"/>
          <p14:tracePt t="15120" x="6992938" y="2336800"/>
          <p14:tracePt t="15135" x="6992938" y="2344738"/>
          <p14:tracePt t="15150" x="6983413" y="2344738"/>
          <p14:tracePt t="15168" x="6950075" y="2379663"/>
          <p14:tracePt t="15185" x="6924675" y="2397125"/>
          <p14:tracePt t="15202" x="6915150" y="2405063"/>
          <p14:tracePt t="15206" x="6907213" y="2413000"/>
          <p14:tracePt t="15216" x="6899275" y="2430463"/>
          <p14:tracePt t="15233" x="6889750" y="2447925"/>
          <p14:tracePt t="15250" x="6864350" y="2463800"/>
          <p14:tracePt t="15267" x="6864350" y="2481263"/>
          <p14:tracePt t="15270" x="6856413" y="2489200"/>
          <p14:tracePt t="15283" x="6856413" y="2498725"/>
          <p14:tracePt t="15286" x="6848475" y="2516188"/>
          <p14:tracePt t="15300" x="6838950" y="2549525"/>
          <p14:tracePt t="15317" x="6831013" y="2592388"/>
          <p14:tracePt t="15320" x="6831013" y="2600325"/>
          <p14:tracePt t="15333" x="6831013" y="2617788"/>
          <p14:tracePt t="15336" x="6831013" y="2625725"/>
          <p14:tracePt t="15350" x="6831013" y="2643188"/>
          <p14:tracePt t="15367" x="6831013" y="2686050"/>
          <p14:tracePt t="15383" x="6831013" y="2711450"/>
          <p14:tracePt t="15386" x="6831013" y="2719388"/>
          <p14:tracePt t="15400" x="6831013" y="2752725"/>
          <p14:tracePt t="15403" x="6838950" y="2770188"/>
          <p14:tracePt t="15416" x="6856413" y="2795588"/>
          <p14:tracePt t="15420" x="6864350" y="2805113"/>
          <p14:tracePt t="15433" x="6873875" y="2830513"/>
          <p14:tracePt t="15435" x="6881813" y="2846388"/>
          <p14:tracePt t="15450" x="6889750" y="2863850"/>
          <p14:tracePt t="15466" x="6924675" y="2906713"/>
          <p14:tracePt t="15483" x="6950075" y="2932113"/>
          <p14:tracePt t="15486" x="6967538" y="2940050"/>
          <p14:tracePt t="15501" x="6992938" y="2957513"/>
          <p14:tracePt t="15517" x="7000875" y="2990850"/>
          <p14:tracePt t="15534" x="7026275" y="3000375"/>
          <p14:tracePt t="15538" x="7043738" y="3008313"/>
          <p14:tracePt t="15554" x="7077075" y="3025775"/>
          <p14:tracePt t="15557" x="7094538" y="3033713"/>
          <p14:tracePt t="15560" x="7102475" y="3041650"/>
          <p14:tracePt t="15567" x="7137400" y="3059113"/>
          <p14:tracePt t="15583" x="7204075" y="3084513"/>
          <p14:tracePt t="15600" x="7256463" y="3101975"/>
          <p14:tracePt t="15616" x="7289800" y="3109913"/>
          <p14:tracePt t="15620" x="7307263" y="3119438"/>
          <p14:tracePt t="15639" x="7340600" y="3127375"/>
          <p14:tracePt t="15645" x="7366000" y="3127375"/>
          <p14:tracePt t="15649" x="7383463" y="3127375"/>
          <p14:tracePt t="15650" x="7391400" y="3135313"/>
          <p14:tracePt t="15655" x="7400925" y="3135313"/>
          <p14:tracePt t="15656" x="7408863" y="3144838"/>
          <p14:tracePt t="15666" x="7426325" y="3152775"/>
          <p14:tracePt t="15683" x="7477125" y="3152775"/>
          <p14:tracePt t="15701" x="7502525" y="3152775"/>
          <p14:tracePt t="15716" x="7545388" y="3152775"/>
          <p14:tracePt t="15733" x="7596188" y="3152775"/>
          <p14:tracePt t="15751" x="7646988" y="3152775"/>
          <p14:tracePt t="15767" x="7672388" y="3152775"/>
          <p14:tracePt t="15784" x="7705725" y="3152775"/>
          <p14:tracePt t="15789" x="7723188" y="3152775"/>
          <p14:tracePt t="15792" x="7723188" y="3144838"/>
          <p14:tracePt t="15794" x="7740650" y="3135313"/>
          <p14:tracePt t="15798" x="7748588" y="3135313"/>
          <p14:tracePt t="15816" x="7791450" y="3135313"/>
          <p14:tracePt t="15833" x="7842250" y="3119438"/>
          <p14:tracePt t="15836" x="7850188" y="3119438"/>
          <p14:tracePt t="15838" x="7859713" y="3119438"/>
          <p14:tracePt t="15850" x="7893050" y="3109913"/>
          <p14:tracePt t="15866" x="7926388" y="3101975"/>
          <p14:tracePt t="15883" x="7943850" y="3101975"/>
          <p14:tracePt t="15886" x="7961313" y="3101975"/>
          <p14:tracePt t="15899" x="7977188" y="3101975"/>
          <p14:tracePt t="15916" x="7994650" y="3084513"/>
          <p14:tracePt t="15933" x="8020050" y="3084513"/>
          <p14:tracePt t="15950" x="8037513" y="3084513"/>
          <p14:tracePt t="15966" x="8045450" y="3067050"/>
          <p14:tracePt t="15984" x="8054975" y="3067050"/>
          <p14:tracePt t="16001" x="8062913" y="3067050"/>
          <p14:tracePt t="16018" x="8070850" y="3067050"/>
          <p14:tracePt t="16047" x="8088313" y="3059113"/>
          <p14:tracePt t="16062" x="8096250" y="3059113"/>
          <p14:tracePt t="16088" x="8105775" y="3059113"/>
          <p14:tracePt t="16111" x="8113713" y="3051175"/>
          <p14:tracePt t="16224" x="8131175" y="3041650"/>
          <p14:tracePt t="16444" x="8147050" y="3041650"/>
          <p14:tracePt t="16499" x="8164513" y="3041650"/>
          <p14:tracePt t="16514" x="8174038" y="3033713"/>
          <p14:tracePt t="16524" x="8181975" y="3033713"/>
          <p14:tracePt t="16527" x="8189913" y="3033713"/>
          <p14:tracePt t="16561" x="8199438" y="3033713"/>
          <p14:tracePt t="16579" x="8207375" y="3025775"/>
          <p14:tracePt t="16590" x="8215313" y="3025775"/>
          <p14:tracePt t="16601" x="8224838" y="3025775"/>
          <p14:tracePt t="16617" x="8232775" y="3016250"/>
          <p14:tracePt t="16633" x="8258175" y="3008313"/>
          <p14:tracePt t="16650" x="8275638" y="3000375"/>
          <p14:tracePt t="16667" x="8291513" y="2990850"/>
          <p14:tracePt t="16683" x="8308975" y="2990850"/>
          <p14:tracePt t="16700" x="8318500" y="2982913"/>
          <p14:tracePt t="16717" x="8334375" y="2982913"/>
          <p14:tracePt t="16720" x="8343900" y="2974975"/>
          <p14:tracePt t="16732" x="8343900" y="2965450"/>
          <p14:tracePt t="16749" x="8351838" y="2965450"/>
          <p14:tracePt t="16765" x="8359775" y="2965450"/>
          <p14:tracePt t="16787" x="8369300" y="2965450"/>
          <p14:tracePt t="16813" x="8377238" y="2965450"/>
          <p14:tracePt t="16846" x="8394700" y="2965450"/>
          <p14:tracePt t="16888" x="8394700" y="2957513"/>
          <p14:tracePt t="16904" x="8410575" y="2949575"/>
          <p14:tracePt t="16929" x="8420100" y="2949575"/>
          <p14:tracePt t="16961" x="8428038" y="2949575"/>
          <p14:tracePt t="16982" x="8435975" y="2949575"/>
          <p14:tracePt t="16994" x="8445500" y="2949575"/>
          <p14:tracePt t="17009" x="8462963" y="2949575"/>
          <p14:tracePt t="17023" x="8478838" y="2949575"/>
          <p14:tracePt t="17035" x="8488363" y="2949575"/>
          <p14:tracePt t="17053" x="8504238" y="2949575"/>
          <p14:tracePt t="17067" x="8521700" y="2949575"/>
          <p14:tracePt t="17082" x="8539163" y="2949575"/>
          <p14:tracePt t="17099" x="8572500" y="2949575"/>
          <p14:tracePt t="17117" x="8580438" y="2949575"/>
          <p14:tracePt t="17121" x="8589963" y="2949575"/>
          <p14:tracePt t="17133" x="8605838" y="2949575"/>
          <p14:tracePt t="17149" x="8615363" y="2949575"/>
          <p14:tracePt t="17166" x="8623300" y="2949575"/>
          <p14:tracePt t="17202" x="8632825" y="2949575"/>
          <p14:tracePt t="17230" x="8640763" y="2949575"/>
          <p14:tracePt t="17243" x="8648700" y="2949575"/>
          <p14:tracePt t="17281" x="8666163" y="2940050"/>
          <p14:tracePt t="17590" x="8674100" y="2940050"/>
          <p14:tracePt t="17595" x="8683625" y="2940050"/>
          <p14:tracePt t="17676" x="8699500" y="2940050"/>
          <p14:tracePt t="17752" x="8709025" y="2940050"/>
          <p14:tracePt t="17798" x="8716963" y="2940050"/>
          <p14:tracePt t="17836" x="8724900" y="2940050"/>
          <p14:tracePt t="17858" x="8734425" y="2940050"/>
          <p14:tracePt t="17888" x="8742363" y="2940050"/>
          <p14:tracePt t="17910" x="8759825" y="2940050"/>
          <p14:tracePt t="17926" x="8767763" y="2940050"/>
          <p14:tracePt t="17933" x="8777288" y="2940050"/>
          <p14:tracePt t="17950" x="8793163" y="2940050"/>
          <p14:tracePt t="17966" x="8810625" y="2949575"/>
          <p14:tracePt t="17983" x="8828088" y="2949575"/>
          <p14:tracePt t="18005" x="8843963" y="2949575"/>
          <p14:tracePt t="18018" x="8853488" y="2949575"/>
          <p14:tracePt t="18033" x="8869363" y="2949575"/>
          <p14:tracePt t="18048" x="8878888" y="2949575"/>
          <p14:tracePt t="18065" x="8904288" y="2949575"/>
          <p14:tracePt t="18082" x="8921750" y="2949575"/>
          <p14:tracePt t="18098" x="8947150" y="2949575"/>
          <p14:tracePt t="18116" x="8972550" y="2949575"/>
          <p14:tracePt t="18133" x="8988425" y="2949575"/>
          <p14:tracePt t="18150" x="9013825" y="2949575"/>
          <p14:tracePt t="18154" x="9023350" y="2949575"/>
          <p14:tracePt t="18167" x="9048750" y="2949575"/>
          <p14:tracePt t="18170" x="9064625" y="2949575"/>
          <p14:tracePt t="18172" x="9074150" y="2949575"/>
          <p14:tracePt t="18182" x="9082088" y="2949575"/>
          <p14:tracePt t="18199" x="9107488" y="2949575"/>
          <p14:tracePt t="18216" x="9117013" y="2949575"/>
          <p14:tracePt t="18233" x="9132888" y="2949575"/>
          <p14:tracePt t="18237" x="9142413" y="2949575"/>
          <p14:tracePt t="18249" x="9150350" y="2949575"/>
          <p14:tracePt t="18270" x="9158288" y="2949575"/>
          <p14:tracePt t="18282" x="9167813" y="2949575"/>
          <p14:tracePt t="18322" x="9175750" y="2949575"/>
          <p14:tracePt t="18340" x="9183688" y="2949575"/>
          <p14:tracePt t="18370" x="9201150" y="2949575"/>
          <p14:tracePt t="18384" x="9209088" y="2949575"/>
          <p14:tracePt t="18417" x="9218613" y="2949575"/>
          <p14:tracePt t="18443" x="9226550" y="2949575"/>
          <p14:tracePt t="18460" x="9236075" y="2949575"/>
          <p14:tracePt t="18504" x="9244013" y="2949575"/>
          <p14:tracePt t="18510" x="9251950" y="2949575"/>
          <p14:tracePt t="18696" x="9244013" y="2949575"/>
          <p14:tracePt t="18698" x="9244013" y="2940050"/>
          <p14:tracePt t="18705" x="9218613" y="2932113"/>
          <p14:tracePt t="18719" x="9193213" y="2922588"/>
          <p14:tracePt t="18724" x="9183688" y="2914650"/>
          <p14:tracePt t="18727" x="9167813" y="2914650"/>
          <p14:tracePt t="18734" x="9142413" y="2889250"/>
          <p14:tracePt t="18736" x="9132888" y="2889250"/>
          <p14:tracePt t="18749" x="9082088" y="2871788"/>
          <p14:tracePt t="18764" x="9013825" y="2863850"/>
          <p14:tracePt t="18781" x="8947150" y="2846388"/>
          <p14:tracePt t="18797" x="8869363" y="2820988"/>
          <p14:tracePt t="18800" x="8853488" y="2805113"/>
          <p14:tracePt t="18815" x="8793163" y="2787650"/>
          <p14:tracePt t="18832" x="8742363" y="2762250"/>
          <p14:tracePt t="18835" x="8724900" y="2762250"/>
          <p14:tracePt t="18847" x="8666163" y="2744788"/>
          <p14:tracePt t="18864" x="8623300" y="2727325"/>
          <p14:tracePt t="18868" x="8615363" y="2727325"/>
          <p14:tracePt t="18888" x="8572500" y="2701925"/>
          <p14:tracePt t="18894" x="8547100" y="2693988"/>
          <p14:tracePt t="18897" x="8539163" y="2693988"/>
          <p14:tracePt t="18904" x="8529638" y="2686050"/>
          <p14:tracePt t="18905" x="8521700" y="2676525"/>
          <p14:tracePt t="18908" x="8513763" y="2676525"/>
          <p14:tracePt t="18914" x="8496300" y="2668588"/>
          <p14:tracePt t="18931" x="8462963" y="2660650"/>
          <p14:tracePt t="18933" x="8453438" y="2660650"/>
          <p14:tracePt t="18937" x="8428038" y="2660650"/>
          <p14:tracePt t="18948" x="8394700" y="2651125"/>
          <p14:tracePt t="18965" x="8343900" y="2633663"/>
          <p14:tracePt t="18981" x="8308975" y="2625725"/>
          <p14:tracePt t="18998" x="8266113" y="2600325"/>
          <p14:tracePt t="19015" x="8199438" y="2592388"/>
          <p14:tracePt t="19031" x="8088313" y="2592388"/>
          <p14:tracePt t="19047" x="7910513" y="2582863"/>
          <p14:tracePt t="19064" x="7781925" y="2582863"/>
          <p14:tracePt t="19081" x="7680325" y="2574925"/>
          <p14:tracePt t="19084" x="7662863" y="2574925"/>
          <p14:tracePt t="19087" x="7629525" y="2574925"/>
          <p14:tracePt t="19099" x="7545388" y="2574925"/>
          <p14:tracePt t="19114" x="7467600" y="2574925"/>
          <p14:tracePt t="19131" x="7408863" y="2574925"/>
          <p14:tracePt t="19134" x="7383463" y="2574925"/>
          <p14:tracePt t="19149" x="7315200" y="2566988"/>
          <p14:tracePt t="19164" x="7239000" y="2566988"/>
          <p14:tracePt t="19181" x="7145338" y="2566988"/>
          <p14:tracePt t="19184" x="7119938" y="2566988"/>
          <p14:tracePt t="19186" x="7102475" y="2566988"/>
          <p14:tracePt t="19197" x="7059613" y="2566988"/>
          <p14:tracePt t="19200" x="7034213" y="2566988"/>
          <p14:tracePt t="19214" x="6983413" y="2566988"/>
          <p14:tracePt t="19231" x="6907213" y="2566988"/>
          <p14:tracePt t="19234" x="6889750" y="2566988"/>
          <p14:tracePt t="19248" x="6780213" y="2592388"/>
          <p14:tracePt t="19264" x="6643688" y="2608263"/>
          <p14:tracePt t="19267" x="6584950" y="2617788"/>
          <p14:tracePt t="19280" x="6430963" y="2633663"/>
          <p14:tracePt t="19284" x="6380163" y="2643188"/>
          <p14:tracePt t="19298" x="6253163" y="2660650"/>
          <p14:tracePt t="19301" x="6219825" y="2660650"/>
          <p14:tracePt t="19314" x="6108700" y="2686050"/>
          <p14:tracePt t="19331" x="6024563" y="2693988"/>
          <p14:tracePt t="19347" x="5964238" y="2711450"/>
          <p14:tracePt t="19364" x="5913438" y="2719388"/>
          <p14:tracePt t="19381" x="5837238" y="2736850"/>
          <p14:tracePt t="19384" x="5819775" y="2736850"/>
          <p14:tracePt t="19386" x="5811838" y="2744788"/>
          <p14:tracePt t="19397" x="5776913" y="2744788"/>
          <p14:tracePt t="19399" x="5768975" y="2744788"/>
          <p14:tracePt t="19415" x="5708650" y="2762250"/>
          <p14:tracePt t="19431" x="5657850" y="2770188"/>
          <p14:tracePt t="19447" x="5607050" y="2787650"/>
          <p14:tracePt t="19465" x="5573713" y="2787650"/>
          <p14:tracePt t="19482" x="5538788" y="2795588"/>
          <p14:tracePt t="19486" x="5530850" y="2795588"/>
          <p14:tracePt t="19490" x="5522913" y="2795588"/>
          <p14:tracePt t="19497" x="5505450" y="2805113"/>
          <p14:tracePt t="19514" x="5454650" y="2820988"/>
          <p14:tracePt t="19531" x="5394325" y="2838450"/>
          <p14:tracePt t="19549" x="5353050" y="2855913"/>
          <p14:tracePt t="19566" x="5276850" y="2906713"/>
          <p14:tracePt t="19583" x="5191125" y="2957513"/>
          <p14:tracePt t="19587" x="5173663" y="2965450"/>
          <p14:tracePt t="19599" x="5114925" y="3000375"/>
          <p14:tracePt t="19602" x="5114925" y="3008313"/>
          <p14:tracePt t="19614" x="5080000" y="3025775"/>
          <p14:tracePt t="19631" x="4987925" y="3119438"/>
          <p14:tracePt t="19647" x="4953000" y="3144838"/>
          <p14:tracePt t="19664" x="4927600" y="3170238"/>
          <p14:tracePt t="19681" x="4884738" y="3228975"/>
          <p14:tracePt t="19698" x="4851400" y="3279775"/>
          <p14:tracePt t="19702" x="4843463" y="3297238"/>
          <p14:tracePt t="19714" x="4818063" y="3330575"/>
          <p14:tracePt t="19730" x="4783138" y="3373438"/>
          <p14:tracePt t="19748" x="4775200" y="3398838"/>
          <p14:tracePt t="19751" x="4765675" y="3408363"/>
          <p14:tracePt t="19765" x="4757738" y="3433763"/>
          <p14:tracePt t="19769" x="4757738" y="3449638"/>
          <p14:tracePt t="19781" x="4749800" y="3475038"/>
          <p14:tracePt t="19803" x="4740275" y="3527425"/>
          <p14:tracePt t="19808" x="4740275" y="3543300"/>
          <p14:tracePt t="19811" x="4740275" y="3560763"/>
          <p14:tracePt t="19816" x="4740275" y="3568700"/>
          <p14:tracePt t="19831" x="4740275" y="3619500"/>
          <p14:tracePt t="19847" x="4740275" y="3654425"/>
          <p14:tracePt t="19863" x="4740275" y="3679825"/>
          <p14:tracePt t="19880" x="4740275" y="3713163"/>
          <p14:tracePt t="19897" x="4740275" y="3738563"/>
          <p14:tracePt t="19914" x="4740275" y="3756025"/>
          <p14:tracePt t="19931" x="4749800" y="3790950"/>
          <p14:tracePt t="19948" x="4757738" y="3806825"/>
          <p14:tracePt t="19951" x="4757738" y="3816350"/>
          <p14:tracePt t="19965" x="4765675" y="3857625"/>
          <p14:tracePt t="19969" x="4775200" y="3867150"/>
          <p14:tracePt t="19981" x="4800600" y="3900488"/>
          <p14:tracePt t="19997" x="4826000" y="3951288"/>
          <p14:tracePt t="20002" x="4833938" y="3960813"/>
          <p14:tracePt t="20013" x="4851400" y="3986213"/>
          <p14:tracePt t="20031" x="4894263" y="4044950"/>
          <p14:tracePt t="20047" x="4910138" y="4070350"/>
          <p14:tracePt t="20049" x="4919663" y="4079875"/>
          <p14:tracePt t="20064" x="4945063" y="4121150"/>
          <p14:tracePt t="20081" x="4970463" y="4156075"/>
          <p14:tracePt t="20097" x="4978400" y="4171950"/>
          <p14:tracePt t="20115" x="5013325" y="4189413"/>
          <p14:tracePt t="20131" x="5038725" y="4206875"/>
          <p14:tracePt t="20134" x="5046663" y="4214813"/>
          <p14:tracePt t="20136" x="5054600" y="4214813"/>
          <p14:tracePt t="20147" x="5064125" y="4224338"/>
          <p14:tracePt t="20150" x="5072063" y="4232275"/>
          <p14:tracePt t="20165" x="5106988" y="4249738"/>
          <p14:tracePt t="20181" x="5132388" y="4265613"/>
          <p14:tracePt t="20197" x="5148263" y="4283075"/>
          <p14:tracePt t="20213" x="5165725" y="4291013"/>
          <p14:tracePt t="20230" x="5183188" y="4300538"/>
          <p14:tracePt t="20247" x="5191125" y="4300538"/>
          <p14:tracePt t="20264" x="5216525" y="4300538"/>
          <p14:tracePt t="20281" x="5224463" y="4308475"/>
          <p14:tracePt t="20297" x="5233988" y="4308475"/>
          <p14:tracePt t="20300" x="5241925" y="4308475"/>
          <p14:tracePt t="20303" x="5249863" y="4316413"/>
          <p14:tracePt t="20313" x="5259388" y="4316413"/>
          <p14:tracePt t="20316" x="5267325" y="4316413"/>
          <p14:tracePt t="20331" x="5292725" y="4325938"/>
          <p14:tracePt t="20347" x="5343525" y="4333875"/>
          <p14:tracePt t="20364" x="5378450" y="4333875"/>
          <p14:tracePt t="20369" x="5394325" y="4333875"/>
          <p14:tracePt t="20381" x="5429250" y="4333875"/>
          <p14:tracePt t="20398" x="5472113" y="4333875"/>
          <p14:tracePt t="20401" x="5480050" y="4333875"/>
          <p14:tracePt t="20415" x="5505450" y="4351338"/>
          <p14:tracePt t="20431" x="5548313" y="4351338"/>
          <p14:tracePt t="20447" x="5573713" y="4351338"/>
          <p14:tracePt t="20464" x="5616575" y="4351338"/>
          <p14:tracePt t="20468" x="5632450" y="4351338"/>
          <p14:tracePt t="20480" x="5657850" y="4351338"/>
          <p14:tracePt t="20497" x="5708650" y="4351338"/>
          <p14:tracePt t="20513" x="5743575" y="4341813"/>
          <p14:tracePt t="20530" x="5768975" y="4333875"/>
          <p14:tracePt t="20547" x="5786438" y="4333875"/>
          <p14:tracePt t="20550" x="5802313" y="4333875"/>
          <p14:tracePt t="20564" x="5819775" y="4333875"/>
          <p14:tracePt t="20581" x="5845175" y="4333875"/>
          <p14:tracePt t="20596" x="5862638" y="4333875"/>
          <p14:tracePt t="20613" x="5905500" y="4333875"/>
          <p14:tracePt t="20631" x="5938838" y="4333875"/>
          <p14:tracePt t="20647" x="5981700" y="4333875"/>
          <p14:tracePt t="20663" x="6032500" y="4333875"/>
          <p14:tracePt t="20680" x="6065838" y="4351338"/>
          <p14:tracePt t="20697" x="6108700" y="4359275"/>
          <p14:tracePt t="20714" x="6126163" y="4359275"/>
          <p14:tracePt t="20731" x="6142038" y="4368800"/>
          <p14:tracePt t="20771" x="6159500" y="4376738"/>
          <p14:tracePt t="20862" x="6167438" y="4376738"/>
          <p14:tracePt t="20885" x="6176963" y="4376738"/>
          <p14:tracePt t="20908" x="6184900" y="4376738"/>
          <p14:tracePt t="20929" x="6194425" y="4376738"/>
          <p14:tracePt t="20942" x="6202363" y="4376738"/>
          <p14:tracePt t="20949" x="6210300" y="4376738"/>
          <p14:tracePt t="20964" x="6235700" y="4376738"/>
          <p14:tracePt t="20981" x="6278563" y="4376738"/>
          <p14:tracePt t="20997" x="6354763" y="4341813"/>
          <p14:tracePt t="21013" x="6405563" y="4333875"/>
          <p14:tracePt t="21031" x="6483350" y="4316413"/>
          <p14:tracePt t="21047" x="6550025" y="4308475"/>
          <p14:tracePt t="21063" x="6643688" y="4291013"/>
          <p14:tracePt t="21080" x="6745288" y="4275138"/>
          <p14:tracePt t="21084" x="6770688" y="4265613"/>
          <p14:tracePt t="21098" x="6838950" y="4257675"/>
          <p14:tracePt t="21102" x="6864350" y="4257675"/>
          <p14:tracePt t="21105" x="6881813" y="4257675"/>
          <p14:tracePt t="21112" x="6899275" y="4257675"/>
          <p14:tracePt t="21114" x="6924675" y="4249738"/>
          <p14:tracePt t="21130" x="6983413" y="4224338"/>
          <p14:tracePt t="21147" x="7085013" y="4197350"/>
          <p14:tracePt t="21162" x="7153275" y="4181475"/>
          <p14:tracePt t="21165" x="7178675" y="4181475"/>
          <p14:tracePt t="21179" x="7272338" y="4171950"/>
          <p14:tracePt t="21182" x="7307263" y="4164013"/>
          <p14:tracePt t="21197" x="7408863" y="4146550"/>
          <p14:tracePt t="21212" x="7459663" y="4138613"/>
          <p14:tracePt t="21215" x="7477125" y="4138613"/>
          <p14:tracePt t="21229" x="7545388" y="4121150"/>
          <p14:tracePt t="21247" x="7637463" y="4105275"/>
          <p14:tracePt t="21250" x="7662863" y="4105275"/>
          <p14:tracePt t="21252" x="7680325" y="4105275"/>
          <p14:tracePt t="21262" x="7731125" y="4087813"/>
          <p14:tracePt t="21284" x="7850188" y="4052888"/>
          <p14:tracePt t="21291" x="7900988" y="4037013"/>
          <p14:tracePt t="21295" x="7935913" y="4027488"/>
          <p14:tracePt t="21301" x="7994650" y="4011613"/>
          <p14:tracePt t="21313" x="8070850" y="3994150"/>
          <p14:tracePt t="21330" x="8156575" y="3976688"/>
          <p14:tracePt t="21346" x="8215313" y="3968750"/>
          <p14:tracePt t="21349" x="8224838" y="3960813"/>
          <p14:tracePt t="21370" x="8326438" y="3951288"/>
          <p14:tracePt t="21376" x="8377238" y="3935413"/>
          <p14:tracePt t="21383" x="8445500" y="3925888"/>
          <p14:tracePt t="21396" x="8529638" y="3917950"/>
          <p14:tracePt t="21413" x="8683625" y="3892550"/>
          <p14:tracePt t="21416" x="8716963" y="3892550"/>
          <p14:tracePt t="21431" x="8836025" y="3892550"/>
          <p14:tracePt t="21447" x="8929688" y="3892550"/>
          <p14:tracePt t="21464" x="9023350" y="3883025"/>
          <p14:tracePt t="21467" x="9039225" y="3883025"/>
          <p14:tracePt t="21479" x="9099550" y="3883025"/>
          <p14:tracePt t="21496" x="9167813" y="3875088"/>
          <p14:tracePt t="21512" x="9226550" y="3875088"/>
          <p14:tracePt t="21531" x="9302750" y="3875088"/>
          <p14:tracePt t="21534" x="9312275" y="3875088"/>
          <p14:tracePt t="21546" x="9337675" y="3875088"/>
          <p14:tracePt t="21549" x="9353550" y="3875088"/>
          <p14:tracePt t="21563" x="9371013" y="3875088"/>
          <p14:tracePt t="21566" x="9388475" y="3875088"/>
          <p14:tracePt t="21579" x="9421813" y="3883025"/>
          <p14:tracePt t="21582" x="9431338" y="3892550"/>
          <p14:tracePt t="21597" x="9482138" y="3892550"/>
          <p14:tracePt t="21613" x="9575800" y="3917950"/>
          <p14:tracePt t="21629" x="9677400" y="3943350"/>
          <p14:tracePt t="21646" x="9736138" y="3976688"/>
          <p14:tracePt t="21663" x="9796463" y="3976688"/>
          <p14:tracePt t="21666" x="9812338" y="3986213"/>
          <p14:tracePt t="21668" x="9829800" y="3986213"/>
          <p14:tracePt t="21679" x="9839325" y="3994150"/>
          <p14:tracePt t="21696" x="9847263" y="4002088"/>
          <p14:tracePt t="21712" x="9855200" y="4002088"/>
          <p14:tracePt t="22048" x="9855200" y="4011613"/>
          <p14:tracePt t="22072" x="9855200" y="4027488"/>
          <p14:tracePt t="22077" x="9864725" y="4027488"/>
          <p14:tracePt t="22080" x="9872663" y="4037013"/>
          <p14:tracePt t="22096" x="9872663" y="4044950"/>
          <p14:tracePt t="22099" x="9864725" y="4062413"/>
          <p14:tracePt t="22113" x="9855200" y="4079875"/>
          <p14:tracePt t="22116" x="9847263" y="4095750"/>
          <p14:tracePt t="22130" x="9847263" y="4105275"/>
          <p14:tracePt t="22147" x="9847263" y="4130675"/>
          <p14:tracePt t="22163" x="9839325" y="4146550"/>
          <p14:tracePt t="22180" x="9829800" y="4171950"/>
          <p14:tracePt t="22199" x="9812338" y="4206875"/>
          <p14:tracePt t="22214" x="9812338" y="4224338"/>
          <p14:tracePt t="22230" x="9804400" y="4240213"/>
          <p14:tracePt t="22246" x="9796463" y="4257675"/>
          <p14:tracePt t="22262" x="9796463" y="4265613"/>
          <p14:tracePt t="22319" x="9779000" y="4275138"/>
          <p14:tracePt t="22325" x="9753600" y="4291013"/>
          <p14:tracePt t="22332" x="9728200" y="4325938"/>
          <p14:tracePt t="22348" x="9694863" y="4341813"/>
          <p14:tracePt t="22367" x="9677400" y="4359275"/>
          <p14:tracePt t="22372" x="9667875" y="4368800"/>
          <p14:tracePt t="22376" x="9659938" y="4368800"/>
          <p14:tracePt t="22380" x="9652000" y="4376738"/>
          <p14:tracePt t="22382" x="9642475" y="4384675"/>
          <p14:tracePt t="22386" x="9642475" y="4394200"/>
          <p14:tracePt t="22395" x="9626600" y="4402138"/>
          <p14:tracePt t="22398" x="9626600" y="4410075"/>
          <p14:tracePt t="22413" x="9583738" y="4435475"/>
          <p14:tracePt t="22429" x="9566275" y="4452938"/>
          <p14:tracePt t="22446" x="9550400" y="4460875"/>
          <p14:tracePt t="22478" x="9540875" y="4460875"/>
          <p14:tracePt t="22486" x="9532938" y="4470400"/>
          <p14:tracePt t="22497" x="9523413" y="4478338"/>
          <p14:tracePt t="22512" x="9515475" y="4486275"/>
          <p14:tracePt t="22532" x="9498013" y="4495800"/>
          <p14:tracePt t="22545" x="9498013" y="4503738"/>
          <p14:tracePt t="22562" x="9490075" y="4513263"/>
          <p14:tracePt t="22579" x="9482138" y="4513263"/>
          <p14:tracePt t="22596" x="9472613" y="4521200"/>
          <p14:tracePt t="22613" x="9456738" y="4529138"/>
          <p14:tracePt t="22630" x="9447213" y="4529138"/>
          <p14:tracePt t="22650" x="9447213" y="4538663"/>
          <p14:tracePt t="22674" x="9439275" y="4538663"/>
          <p14:tracePt t="22689" x="9431338" y="4546600"/>
          <p14:tracePt t="22702" x="9431338" y="4554538"/>
          <p14:tracePt t="22713" x="9431338" y="4564063"/>
          <p14:tracePt t="22729" x="9447213" y="4564063"/>
          <p14:tracePt t="22746" x="9456738" y="4572000"/>
          <p14:tracePt t="22763" x="9472613" y="4589463"/>
          <p14:tracePt t="22779" x="9498013" y="4605338"/>
          <p14:tracePt t="22797" x="9523413" y="4640263"/>
          <p14:tracePt t="22814" x="9558338" y="4665663"/>
          <p14:tracePt t="22831" x="9609138" y="4699000"/>
          <p14:tracePt t="22846" x="9634538" y="4716463"/>
          <p14:tracePt t="22862" x="9652000" y="4733925"/>
          <p14:tracePt t="22866" x="9667875" y="4733925"/>
          <p14:tracePt t="22878" x="9685338" y="4741863"/>
          <p14:tracePt t="22881" x="9685338" y="4759325"/>
          <p14:tracePt t="22895" x="9702800" y="4784725"/>
          <p14:tracePt t="22911" x="9728200" y="4792663"/>
          <p14:tracePt t="22928" x="9786938" y="4802188"/>
          <p14:tracePt t="22945" x="9804400" y="4802188"/>
          <p14:tracePt t="23569" x="9796463" y="4810125"/>
          <p14:tracePt t="23576" x="9771063" y="4810125"/>
          <p14:tracePt t="23582" x="9736138" y="4818063"/>
          <p14:tracePt t="23585" x="9702800" y="4827588"/>
          <p14:tracePt t="23588" x="9667875" y="4835525"/>
          <p14:tracePt t="23594" x="9634538" y="4843463"/>
          <p14:tracePt t="23619" x="9464675" y="4852988"/>
          <p14:tracePt t="23622" x="9431338" y="4852988"/>
          <p14:tracePt t="23624" x="9388475" y="4852988"/>
          <p14:tracePt t="23632" x="9286875" y="4852988"/>
          <p14:tracePt t="23634" x="9244013" y="4852988"/>
          <p14:tracePt t="23644" x="9099550" y="4852988"/>
          <p14:tracePt t="23661" x="8709025" y="4792663"/>
          <p14:tracePt t="23664" x="8605838" y="4775200"/>
          <p14:tracePt t="23678" x="8232775" y="4733925"/>
          <p14:tracePt t="23695" x="7900988" y="4683125"/>
          <p14:tracePt t="23711" x="7612063" y="4657725"/>
          <p14:tracePt t="23714" x="7535863" y="4630738"/>
          <p14:tracePt t="23729" x="7229475" y="4605338"/>
          <p14:tracePt t="23745" x="6967538" y="4564063"/>
          <p14:tracePt t="23761" x="6780213" y="4503738"/>
          <p14:tracePt t="23778" x="6661150" y="4478338"/>
          <p14:tracePt t="23782" x="6635750" y="4478338"/>
          <p14:tracePt t="23784" x="6618288" y="4470400"/>
          <p14:tracePt t="23794" x="6600825" y="4470400"/>
          <p14:tracePt t="23811" x="6550025" y="4460875"/>
          <p14:tracePt t="23828" x="6542088" y="4460875"/>
          <p14:tracePt t="23845" x="6534150" y="4452938"/>
          <p14:tracePt t="23906" x="6524625" y="4460875"/>
          <p14:tracePt t="23913" x="6516688" y="4460875"/>
          <p14:tracePt t="23917" x="6508750" y="4478338"/>
          <p14:tracePt t="23922" x="6508750" y="4486275"/>
          <p14:tracePt t="23944" x="6483350" y="4538663"/>
          <p14:tracePt t="23962" x="6473825" y="4579938"/>
          <p14:tracePt t="23978" x="6465888" y="4614863"/>
          <p14:tracePt t="23995" x="6465888" y="4657725"/>
          <p14:tracePt t="24011" x="6473825" y="4708525"/>
          <p14:tracePt t="24028" x="6508750" y="4775200"/>
          <p14:tracePt t="24031" x="6516688" y="4784725"/>
          <p14:tracePt t="24044" x="6542088" y="4827588"/>
          <p14:tracePt t="24048" x="6559550" y="4835525"/>
          <p14:tracePt t="24061" x="6567488" y="4860925"/>
          <p14:tracePt t="24064" x="6575425" y="4878388"/>
          <p14:tracePt t="24079" x="6635750" y="4903788"/>
          <p14:tracePt t="24095" x="6694488" y="4946650"/>
          <p14:tracePt t="24111" x="6762750" y="4962525"/>
          <p14:tracePt t="24114" x="6780213" y="4962525"/>
          <p14:tracePt t="24129" x="6813550" y="4972050"/>
          <p14:tracePt t="24145" x="6831013" y="4972050"/>
          <p14:tracePt t="24162" x="6838950" y="4972050"/>
          <p14:tracePt t="24195" x="6848475" y="4972050"/>
          <p14:tracePt t="24498" x="6864350" y="4972050"/>
          <p14:tracePt t="24508" x="6889750" y="4972050"/>
          <p14:tracePt t="24517" x="6907213" y="4972050"/>
          <p14:tracePt t="24528" x="6932613" y="4972050"/>
          <p14:tracePt t="24532" x="6942138" y="4972050"/>
          <p14:tracePt t="24535" x="6950075" y="4979988"/>
          <p14:tracePt t="24544" x="6967538" y="4979988"/>
          <p14:tracePt t="24561" x="7008813" y="4979988"/>
          <p14:tracePt t="24578" x="7034213" y="4979988"/>
          <p14:tracePt t="24582" x="7043738" y="4979988"/>
          <p14:tracePt t="24594" x="7059613" y="4979988"/>
          <p14:tracePt t="24611" x="7085013" y="4979988"/>
          <p14:tracePt t="24614" x="7112000" y="4979988"/>
          <p14:tracePt t="24628" x="7153275" y="4979988"/>
          <p14:tracePt t="24645" x="7221538" y="4979988"/>
          <p14:tracePt t="24649" x="7239000" y="4979988"/>
          <p14:tracePt t="24652" x="7256463" y="4972050"/>
          <p14:tracePt t="24660" x="7289800" y="4954588"/>
          <p14:tracePt t="24684" x="7391400" y="4937125"/>
          <p14:tracePt t="24689" x="7408863" y="4937125"/>
          <p14:tracePt t="24697" x="7434263" y="4929188"/>
          <p14:tracePt t="24700" x="7493000" y="4919663"/>
          <p14:tracePt t="24702" x="7535863" y="4903788"/>
          <p14:tracePt t="24710" x="7586663" y="4886325"/>
          <p14:tracePt t="24711" x="7612063" y="4878388"/>
          <p14:tracePt t="24727" x="7832725" y="4818063"/>
          <p14:tracePt t="24744" x="8070850" y="4759325"/>
          <p14:tracePt t="24761" x="8291513" y="4683125"/>
          <p14:tracePt t="24764" x="8334375" y="4673600"/>
          <p14:tracePt t="24778" x="8478838" y="4630738"/>
          <p14:tracePt t="24781" x="8539163" y="4622800"/>
          <p14:tracePt t="24794" x="8810625" y="4554538"/>
          <p14:tracePt t="24811" x="9074150" y="4486275"/>
          <p14:tracePt t="24814" x="9150350" y="4470400"/>
          <p14:tracePt t="24827" x="9371013" y="4410075"/>
          <p14:tracePt t="24830" x="9431338" y="4394200"/>
          <p14:tracePt t="24832" x="9490075" y="4384675"/>
          <p14:tracePt t="24844" x="9702800" y="4316413"/>
          <p14:tracePt t="24860" x="9847263" y="4291013"/>
          <p14:tracePt t="24877" x="9991725" y="4249738"/>
          <p14:tracePt t="24894" x="10179050" y="4206875"/>
          <p14:tracePt t="24911" x="10467975" y="4113213"/>
          <p14:tracePt t="24915" x="10544175" y="4095750"/>
          <p14:tracePt t="24927" x="10704513" y="4052888"/>
          <p14:tracePt t="24928" x="10764838" y="4037013"/>
          <p14:tracePt t="24944" x="11079163" y="3951288"/>
          <p14:tracePt t="24960" x="11317288" y="3900488"/>
          <p14:tracePt t="24964" x="11376025" y="3883025"/>
          <p14:tracePt t="24982" x="11503025" y="3841750"/>
          <p14:tracePt t="24987" x="11555413" y="3832225"/>
          <p14:tracePt t="24997" x="11588750" y="3824288"/>
          <p14:tracePt t="24999" x="11614150" y="3816350"/>
          <p14:tracePt t="25010" x="11664950" y="3806825"/>
          <p14:tracePt t="25013" x="11690350" y="3798888"/>
          <p14:tracePt t="25027" x="11766550" y="3773488"/>
          <p14:tracePt t="25030" x="11809413" y="3763963"/>
          <p14:tracePt t="25045" x="11971338" y="3730625"/>
          <p14:tracePt t="25049" x="12014200" y="3722688"/>
          <p14:tracePt t="25060" x="12158663" y="3679825"/>
          <p14:tracePt t="27387" x="12080875" y="3051175"/>
          <p14:tracePt t="27388" x="12022138" y="3016250"/>
          <p14:tracePt t="27392" x="11961813" y="3000375"/>
          <p14:tracePt t="27409" x="11682413" y="2897188"/>
          <p14:tracePt t="27412" x="11622088" y="2863850"/>
          <p14:tracePt t="27414" x="11563350" y="2846388"/>
          <p14:tracePt t="27425" x="11418888" y="2813050"/>
          <p14:tracePt t="27426" x="11342688" y="2787650"/>
          <p14:tracePt t="27442" x="11002963" y="2701925"/>
          <p14:tracePt t="27459" x="10526713" y="2600325"/>
          <p14:tracePt t="27476" x="9991725" y="2463800"/>
          <p14:tracePt t="27493" x="9558338" y="2354263"/>
          <p14:tracePt t="27496" x="9447213" y="2319338"/>
          <p14:tracePt t="27498" x="9345613" y="2293938"/>
          <p14:tracePt t="27508" x="9099550" y="2235200"/>
          <p14:tracePt t="27510" x="8980488" y="2200275"/>
          <p14:tracePt t="27513" x="8878888" y="2184400"/>
          <p14:tracePt t="27525" x="8615363" y="2124075"/>
          <p14:tracePt t="27542" x="8308975" y="2073275"/>
          <p14:tracePt t="27545" x="8250238" y="2065338"/>
          <p14:tracePt t="27558" x="8131175" y="2047875"/>
          <p14:tracePt t="27562" x="8080375" y="2047875"/>
          <p14:tracePt t="27577" x="8029575" y="2022475"/>
          <p14:tracePt t="27592" x="8012113" y="2022475"/>
          <p14:tracePt t="27609" x="7986713" y="2022475"/>
          <p14:tracePt t="27631" x="7977188" y="2022475"/>
          <p14:tracePt t="27647" x="7969250" y="2022475"/>
          <p14:tracePt t="27660" x="7961313" y="2022475"/>
          <p14:tracePt t="27677" x="7935913" y="2022475"/>
          <p14:tracePt t="27694" x="7918450" y="2022475"/>
          <p14:tracePt t="27713" x="7875588" y="2030413"/>
          <p14:tracePt t="27718" x="7859713" y="2039938"/>
          <p14:tracePt t="27720" x="7832725" y="2039938"/>
          <p14:tracePt t="27725" x="7791450" y="2055813"/>
          <p14:tracePt t="27742" x="7612063" y="2116138"/>
          <p14:tracePt t="27758" x="7373938" y="2174875"/>
          <p14:tracePt t="27775" x="7145338" y="2243138"/>
          <p14:tracePt t="27778" x="7094538" y="2260600"/>
          <p14:tracePt t="27794" x="6958013" y="2319338"/>
          <p14:tracePt t="27809" x="6864350" y="2362200"/>
          <p14:tracePt t="27826" x="6762750" y="2413000"/>
          <p14:tracePt t="27844" x="6729413" y="2447925"/>
          <p14:tracePt t="27859" x="6704013" y="2473325"/>
          <p14:tracePt t="27876" x="6678613" y="2506663"/>
          <p14:tracePt t="27880" x="6669088" y="2524125"/>
          <p14:tracePt t="27883" x="6653213" y="2541588"/>
          <p14:tracePt t="27892" x="6635750" y="2566988"/>
          <p14:tracePt t="27909" x="6592888" y="2625725"/>
          <p14:tracePt t="27912" x="6592888" y="2643188"/>
          <p14:tracePt t="27914" x="6584950" y="2651125"/>
          <p14:tracePt t="27925" x="6567488" y="2668588"/>
          <p14:tracePt t="27927" x="6567488" y="2676525"/>
          <p14:tracePt t="27943" x="6550025" y="2744788"/>
          <p14:tracePt t="27959" x="6534150" y="2838450"/>
          <p14:tracePt t="27962" x="6534150" y="2846388"/>
          <p14:tracePt t="27964" x="6534150" y="2863850"/>
          <p14:tracePt t="27977" x="6534150" y="2914650"/>
          <p14:tracePt t="27992" x="6534150" y="2974975"/>
          <p14:tracePt t="28008" x="6534150" y="3008313"/>
          <p14:tracePt t="28011" x="6534150" y="3025775"/>
          <p14:tracePt t="28025" x="6550025" y="3067050"/>
          <p14:tracePt t="28028" x="6550025" y="3076575"/>
          <p14:tracePt t="28043" x="6575425" y="3127375"/>
          <p14:tracePt t="28058" x="6610350" y="3186113"/>
          <p14:tracePt t="28075" x="6678613" y="3271838"/>
          <p14:tracePt t="28091" x="6737350" y="3322638"/>
          <p14:tracePt t="28108" x="6780213" y="3355975"/>
          <p14:tracePt t="28125" x="6823075" y="3373438"/>
          <p14:tracePt t="28142" x="6856413" y="3382963"/>
          <p14:tracePt t="28159" x="6899275" y="3390900"/>
          <p14:tracePt t="28162" x="6915150" y="3398838"/>
          <p14:tracePt t="28164" x="6924675" y="3398838"/>
          <p14:tracePt t="28175" x="6967538" y="3398838"/>
          <p14:tracePt t="28178" x="6975475" y="3398838"/>
          <p14:tracePt t="28193" x="7000875" y="3398838"/>
          <p14:tracePt t="28209" x="7018338" y="3398838"/>
          <p14:tracePt t="28226" x="7018338" y="3390900"/>
          <p14:tracePt t="28245" x="7034213" y="3382963"/>
          <p14:tracePt t="28262" x="7051675" y="3373438"/>
          <p14:tracePt t="28266" x="7059613" y="3365500"/>
          <p14:tracePt t="28278" x="7069138" y="3348038"/>
          <p14:tracePt t="28293" x="7085013" y="3330575"/>
          <p14:tracePt t="28309" x="7112000" y="3305175"/>
          <p14:tracePt t="28325" x="7112000" y="3297238"/>
          <p14:tracePt t="28328" x="7119938" y="3297238"/>
          <p14:tracePt t="28342" x="7119938" y="3271838"/>
          <p14:tracePt t="28362" x="7119938" y="3254375"/>
          <p14:tracePt t="28376" x="7119938" y="3238500"/>
          <p14:tracePt t="28393" x="7119938" y="3221038"/>
          <p14:tracePt t="28396" x="7119938" y="3203575"/>
          <p14:tracePt t="28399" x="7119938" y="3195638"/>
          <p14:tracePt t="28409" x="7119938" y="3178175"/>
          <p14:tracePt t="28424" x="7119938" y="3144838"/>
          <p14:tracePt t="28446" x="7102475" y="3119438"/>
          <p14:tracePt t="28452" x="7102475" y="3101975"/>
          <p14:tracePt t="28461" x="7094538" y="3084513"/>
          <p14:tracePt t="28475" x="7077075" y="3067050"/>
          <p14:tracePt t="28492" x="7069138" y="3041650"/>
          <p14:tracePt t="28509" x="7051675" y="3025775"/>
          <p14:tracePt t="28526" x="7043738" y="3008313"/>
          <p14:tracePt t="28543" x="7043738" y="3000375"/>
          <p14:tracePt t="28559" x="7034213" y="2990850"/>
          <p14:tracePt t="28596" x="7026275" y="2982913"/>
          <p14:tracePt t="28612" x="7018338" y="2974975"/>
          <p14:tracePt t="28634" x="7008813" y="2974975"/>
          <p14:tracePt t="28641" x="7000875" y="2974975"/>
          <p14:tracePt t="28688" x="7000875" y="2965450"/>
          <p14:tracePt t="28724" x="6992938" y="2965450"/>
          <p14:tracePt t="28758" x="6983413" y="2965450"/>
          <p14:tracePt t="29031" x="6975475" y="2965450"/>
          <p14:tracePt t="29050" x="6967538" y="2965450"/>
          <p14:tracePt t="29055" x="6950075" y="2965450"/>
          <p14:tracePt t="29063" x="6932613" y="2965450"/>
          <p14:tracePt t="29075" x="6907213" y="2965450"/>
          <p14:tracePt t="29079" x="6873875" y="2965450"/>
          <p14:tracePt t="29091" x="6805613" y="2965450"/>
          <p14:tracePt t="29108" x="6704013" y="2974975"/>
          <p14:tracePt t="29125" x="6592888" y="3008313"/>
          <p14:tracePt t="29128" x="6567488" y="3016250"/>
          <p14:tracePt t="29130" x="6542088" y="3016250"/>
          <p14:tracePt t="29141" x="6508750" y="3025775"/>
          <p14:tracePt t="29144" x="6491288" y="3025775"/>
          <p14:tracePt t="29158" x="6372225" y="3041650"/>
          <p14:tracePt t="29175" x="6126163" y="3101975"/>
          <p14:tracePt t="29178" x="6040438" y="3127375"/>
          <p14:tracePt t="29181" x="5956300" y="3144838"/>
          <p14:tracePt t="29191" x="5751513" y="3186113"/>
          <p14:tracePt t="29194" x="5649913" y="3211513"/>
          <p14:tracePt t="29208" x="5241925" y="3322638"/>
          <p14:tracePt t="29225" x="4876800" y="3408363"/>
          <p14:tracePt t="29241" x="4621213" y="3441700"/>
          <p14:tracePt t="29258" x="4425950" y="3441700"/>
          <p14:tracePt t="29275" x="4230688" y="3441700"/>
          <p14:tracePt t="29292" x="4027488" y="3467100"/>
          <p14:tracePt t="29309" x="3814763" y="3467100"/>
          <p14:tracePt t="29313" x="3756025" y="3467100"/>
          <p14:tracePt t="29317" x="3713163" y="3467100"/>
          <p14:tracePt t="29325" x="3636963" y="3467100"/>
          <p14:tracePt t="29327" x="3602038" y="3467100"/>
          <p14:tracePt t="29341" x="3500438" y="3467100"/>
          <p14:tracePt t="29344" x="3475038" y="3467100"/>
          <p14:tracePt t="29346" x="3441700" y="3467100"/>
          <p14:tracePt t="29359" x="3355975" y="3467100"/>
          <p14:tracePt t="29374" x="3270250" y="3467100"/>
          <p14:tracePt t="29376" x="3236913" y="3467100"/>
          <p14:tracePt t="29391" x="3117850" y="3467100"/>
          <p14:tracePt t="29394" x="3067050" y="3467100"/>
          <p14:tracePt t="29408" x="3024188" y="3467100"/>
          <p14:tracePt t="29411" x="2973388" y="3467100"/>
          <p14:tracePt t="29413" x="2930525" y="3467100"/>
          <p14:tracePt t="29425" x="2693988" y="3467100"/>
          <p14:tracePt t="29441" x="2549525" y="3467100"/>
          <p14:tracePt t="29459" x="2438400" y="3467100"/>
          <p14:tracePt t="29475" x="2395538" y="3467100"/>
          <p14:tracePt t="29492" x="2370138" y="3467100"/>
          <p14:tracePt t="29508" x="2344738" y="3467100"/>
          <p14:tracePt t="29512" x="2336800" y="3467100"/>
          <p14:tracePt t="29514" x="2327275" y="3467100"/>
          <p14:tracePt t="29524" x="2319338" y="3467100"/>
          <p14:tracePt t="29527" x="2311400" y="3475038"/>
          <p14:tracePt t="29541" x="2293938" y="3484563"/>
          <p14:tracePt t="29544" x="2286000" y="3484563"/>
          <p14:tracePt t="29558" x="2276475" y="3484563"/>
          <p14:tracePt t="29561" x="2268538" y="3484563"/>
          <p14:tracePt t="29609" x="2260600" y="3492500"/>
          <p14:tracePt t="29633" x="2251075" y="3502025"/>
          <p14:tracePt t="29645" x="2243138" y="3502025"/>
          <p14:tracePt t="29660" x="2235200" y="3517900"/>
          <p14:tracePt t="29675" x="2225675" y="3517900"/>
          <p14:tracePt t="29691" x="2225675" y="3527425"/>
          <p14:tracePt t="29709" x="2217738" y="3527425"/>
          <p14:tracePt t="29724" x="2200275" y="3543300"/>
          <p14:tracePt t="29741" x="2174875" y="3560763"/>
          <p14:tracePt t="29744" x="2166938" y="3568700"/>
          <p14:tracePt t="29758" x="2116138" y="3586163"/>
          <p14:tracePt t="29774" x="2090738" y="3611563"/>
          <p14:tracePt t="29778" x="2081213" y="3619500"/>
          <p14:tracePt t="29780" x="2073275" y="3629025"/>
          <p14:tracePt t="29790" x="2055813" y="3646488"/>
          <p14:tracePt t="29793" x="2047875" y="3654425"/>
          <p14:tracePt t="29809" x="2022475" y="3662363"/>
          <p14:tracePt t="29825" x="2012950" y="3671888"/>
          <p14:tracePt t="29841" x="1997075" y="3679825"/>
          <p14:tracePt t="29860" x="1962150" y="3722688"/>
          <p14:tracePt t="29863" x="1954213" y="3738563"/>
          <p14:tracePt t="29875" x="1928813" y="3763963"/>
          <p14:tracePt t="29891" x="1885950" y="3824288"/>
          <p14:tracePt t="29907" x="1843088" y="3875088"/>
          <p14:tracePt t="29924" x="1801813" y="3935413"/>
          <p14:tracePt t="29927" x="1792288" y="3960813"/>
          <p14:tracePt t="29940" x="1766888" y="4002088"/>
          <p14:tracePt t="29943" x="1758950" y="4019550"/>
          <p14:tracePt t="29957" x="1741488" y="4070350"/>
          <p14:tracePt t="29960" x="1733550" y="4087813"/>
          <p14:tracePt t="29974" x="1724025" y="4138613"/>
          <p14:tracePt t="29990" x="1716088" y="4189413"/>
          <p14:tracePt t="29993" x="1716088" y="4206875"/>
          <p14:tracePt t="30008" x="1708150" y="4275138"/>
          <p14:tracePt t="30025" x="1708150" y="4308475"/>
          <p14:tracePt t="30041" x="1708150" y="4325938"/>
          <p14:tracePt t="30059" x="1733550" y="4359275"/>
          <p14:tracePt t="30062" x="1741488" y="4376738"/>
          <p14:tracePt t="30075" x="1758950" y="4402138"/>
          <p14:tracePt t="30091" x="1792288" y="4445000"/>
          <p14:tracePt t="30107" x="1878013" y="4521200"/>
          <p14:tracePt t="30124" x="1979613" y="4572000"/>
          <p14:tracePt t="30140" x="2065338" y="4622800"/>
          <p14:tracePt t="30144" x="2081213" y="4630738"/>
          <p14:tracePt t="30157" x="2174875" y="4648200"/>
          <p14:tracePt t="30174" x="2260600" y="4673600"/>
          <p14:tracePt t="30178" x="2293938" y="4673600"/>
          <p14:tracePt t="30180" x="2319338" y="4683125"/>
          <p14:tracePt t="30190" x="2395538" y="4691063"/>
          <p14:tracePt t="30207" x="2514600" y="4691063"/>
          <p14:tracePt t="30210" x="2549525" y="4691063"/>
          <p14:tracePt t="30225" x="2625725" y="4691063"/>
          <p14:tracePt t="30228" x="2651125" y="4691063"/>
          <p14:tracePt t="30240" x="2693988" y="4691063"/>
          <p14:tracePt t="30261" x="2719388" y="4691063"/>
          <p14:tracePt t="30278" x="2727325" y="4691063"/>
          <p14:tracePt t="30282" x="2735263" y="4691063"/>
          <p14:tracePt t="30285" x="2744788" y="4691063"/>
          <p14:tracePt t="30296" x="2752725" y="4691063"/>
          <p14:tracePt t="30308" x="2760663" y="4673600"/>
          <p14:tracePt t="30312" x="2770188" y="4665663"/>
          <p14:tracePt t="30324" x="2795588" y="4648200"/>
          <p14:tracePt t="30341" x="2820988" y="4630738"/>
          <p14:tracePt t="30344" x="2838450" y="4622800"/>
          <p14:tracePt t="30357" x="2854325" y="4614863"/>
          <p14:tracePt t="30374" x="2863850" y="4605338"/>
          <p14:tracePt t="30378" x="2871788" y="4605338"/>
          <p14:tracePt t="30414" x="2879725" y="4597400"/>
          <p14:tracePt t="42694" x="2889250" y="4579938"/>
          <p14:tracePt t="42706" x="2897188" y="4546600"/>
          <p14:tracePt t="42709" x="2905125" y="4521200"/>
          <p14:tracePt t="42713" x="2905125" y="4503738"/>
          <p14:tracePt t="42721" x="2905125" y="4478338"/>
          <p14:tracePt t="42733" x="2879725" y="4460875"/>
          <p14:tracePt t="42750" x="2811463" y="4410075"/>
          <p14:tracePt t="42767" x="2684463" y="4368800"/>
          <p14:tracePt t="42783" x="2471738" y="4308475"/>
          <p14:tracePt t="42799" x="2286000" y="4257675"/>
          <p14:tracePt t="42816" x="2157413" y="4224338"/>
          <p14:tracePt t="42820" x="2141538" y="4206875"/>
          <p14:tracePt t="42822" x="2124075" y="4206875"/>
          <p14:tracePt t="42832" x="2081213" y="4197350"/>
          <p14:tracePt t="42836" x="2065338" y="4197350"/>
          <p14:tracePt t="42849" x="1997075" y="4171950"/>
          <p14:tracePt t="42866" x="1792288" y="4156075"/>
          <p14:tracePt t="42883" x="1435100" y="4156075"/>
          <p14:tracePt t="42886" x="1317625" y="4156075"/>
          <p14:tracePt t="42888" x="1206500" y="4156075"/>
          <p14:tracePt t="42899" x="976313" y="4206875"/>
          <p14:tracePt t="42900" x="858838" y="4224338"/>
          <p14:tracePt t="42917" x="425450" y="4316413"/>
          <p14:tracePt t="42933" x="187325" y="4394200"/>
          <p14:tracePt t="42935" x="127000" y="4402138"/>
          <p14:tracePt t="43018" x="25400" y="4741863"/>
          <p14:tracePt t="43033" x="76200" y="4784725"/>
          <p14:tracePt t="43036" x="111125" y="4802188"/>
          <p14:tracePt t="43037" x="127000" y="4818063"/>
          <p14:tracePt t="43049" x="230188" y="4860925"/>
          <p14:tracePt t="43066" x="492125" y="4919663"/>
          <p14:tracePt t="43083" x="884238" y="4987925"/>
          <p14:tracePt t="43085" x="985838" y="4987925"/>
          <p14:tracePt t="43099" x="1282700" y="4987925"/>
          <p14:tracePt t="43102" x="1384300" y="4987925"/>
          <p14:tracePt t="43116" x="1835150" y="4987925"/>
          <p14:tracePt t="43133" x="2293938" y="4868863"/>
          <p14:tracePt t="43149" x="2701925" y="4749800"/>
          <p14:tracePt t="43152" x="2811463" y="4699000"/>
          <p14:tracePt t="43167" x="3219450" y="4513263"/>
          <p14:tracePt t="43182" x="3576638" y="4300538"/>
          <p14:tracePt t="43198" x="3781425" y="4138613"/>
          <p14:tracePt t="43216" x="3890963" y="4002088"/>
          <p14:tracePt t="43232" x="3933825" y="3857625"/>
          <p14:tracePt t="43235" x="3951288" y="3806825"/>
          <p14:tracePt t="43256" x="4002088" y="3603625"/>
          <p14:tracePt t="43262" x="4017963" y="3509963"/>
          <p14:tracePt t="43269" x="4017963" y="3433763"/>
          <p14:tracePt t="43282" x="4017963" y="3340100"/>
          <p14:tracePt t="43285" x="4017963" y="3314700"/>
          <p14:tracePt t="43299" x="3992563" y="3271838"/>
          <p14:tracePt t="43302" x="3967163" y="3246438"/>
          <p14:tracePt t="43317" x="3814763" y="3119438"/>
          <p14:tracePt t="43333" x="3533775" y="3041650"/>
          <p14:tracePt t="43349" x="3279775" y="2990850"/>
          <p14:tracePt t="43352" x="3219450" y="2990850"/>
          <p14:tracePt t="43354" x="3178175" y="2990850"/>
          <p14:tracePt t="43367" x="3084513" y="2990850"/>
          <p14:tracePt t="43382" x="3024188" y="2990850"/>
          <p14:tracePt t="43399" x="2990850" y="3008313"/>
          <p14:tracePt t="43415" x="2965450" y="3059113"/>
          <p14:tracePt t="43432" x="2914650" y="3152775"/>
          <p14:tracePt t="43436" x="2897188" y="3186113"/>
          <p14:tracePt t="43449" x="2838450" y="3416300"/>
          <p14:tracePt t="43465" x="2820988" y="3679825"/>
          <p14:tracePt t="43482" x="2828925" y="3925888"/>
          <p14:tracePt t="43485" x="2846388" y="3986213"/>
          <p14:tracePt t="43499" x="2940050" y="4146550"/>
          <p14:tracePt t="43502" x="2990850" y="4197350"/>
          <p14:tracePt t="43504" x="3041650" y="4257675"/>
          <p14:tracePt t="43516" x="3236913" y="4384675"/>
          <p14:tracePt t="43532" x="3611563" y="4470400"/>
          <p14:tracePt t="43549" x="4070350" y="4495800"/>
          <p14:tracePt t="43552" x="4179888" y="4495800"/>
          <p14:tracePt t="43554" x="4324350" y="4495800"/>
          <p14:tracePt t="43565" x="4579938" y="4486275"/>
          <p14:tracePt t="43566" x="4706938" y="4470400"/>
          <p14:tracePt t="43582" x="5276850" y="4333875"/>
          <p14:tracePt t="43599" x="5853113" y="4156075"/>
          <p14:tracePt t="43616" x="6423025" y="3976688"/>
          <p14:tracePt t="43633" x="6907213" y="3832225"/>
          <p14:tracePt t="43636" x="7008813" y="3816350"/>
          <p14:tracePt t="43639" x="7085013" y="3790950"/>
          <p14:tracePt t="43649" x="7221538" y="3756025"/>
          <p14:tracePt t="43652" x="7281863" y="3738563"/>
          <p14:tracePt t="43653" x="7315200" y="3730625"/>
          <p14:tracePt t="43665" x="7348538" y="3705225"/>
          <p14:tracePt t="43682" x="7373938" y="3697288"/>
          <p14:tracePt t="43699" x="7391400" y="3687763"/>
          <p14:tracePt t="43887" x="7459663" y="3654425"/>
          <p14:tracePt t="43893" x="7518400" y="3619500"/>
          <p14:tracePt t="43899" x="7680325" y="3578225"/>
          <p14:tracePt t="43904" x="7781925" y="3543300"/>
          <p14:tracePt t="43906" x="7900988" y="3527425"/>
          <p14:tracePt t="43912" x="8131175" y="3449638"/>
          <p14:tracePt t="43916" x="8266113" y="3416300"/>
          <p14:tracePt t="43933" x="8793163" y="3289300"/>
          <p14:tracePt t="43949" x="9269413" y="3195638"/>
          <p14:tracePt t="43966" x="9804400" y="3101975"/>
          <p14:tracePt t="43983" x="10194925" y="3094038"/>
          <p14:tracePt t="44000" x="10653713" y="3067050"/>
          <p14:tracePt t="44016" x="10993438" y="3059113"/>
          <p14:tracePt t="44032" x="11342688" y="3016250"/>
          <p14:tracePt t="44036" x="11426825" y="3008313"/>
          <p14:tracePt t="44038" x="11503025" y="2982913"/>
          <p14:tracePt t="44048" x="11647488" y="2974975"/>
          <p14:tracePt t="44065" x="11953875" y="2932113"/>
          <p14:tracePt t="44082" x="12065000" y="2914650"/>
          <p14:tracePt t="44098" x="12106275" y="2906713"/>
          <p14:tracePt t="44115" x="12123738" y="2906713"/>
          <p14:tracePt t="44144" x="12133263" y="2906713"/>
          <p14:tracePt t="44149" x="12141200" y="2906713"/>
          <p14:tracePt t="46260" x="12039600" y="3646488"/>
          <p14:tracePt t="46263" x="11911013" y="3654425"/>
          <p14:tracePt t="46285" x="11198225" y="3763963"/>
          <p14:tracePt t="46300" x="10433050" y="3883025"/>
          <p14:tracePt t="46303" x="10263188" y="3908425"/>
          <p14:tracePt t="46315" x="9779000" y="3960813"/>
          <p14:tracePt t="46330" x="9302750" y="3986213"/>
          <p14:tracePt t="46349" x="8843963" y="3986213"/>
          <p14:tracePt t="46365" x="8615363" y="3986213"/>
          <p14:tracePt t="46380" x="8453438" y="3986213"/>
          <p14:tracePt t="46401" x="8224838" y="3986213"/>
          <p14:tracePt t="46403" x="8147050" y="3986213"/>
          <p14:tracePt t="46414" x="7900988" y="4044950"/>
          <p14:tracePt t="46430" x="7570788" y="4105275"/>
          <p14:tracePt t="46434" x="7477125" y="4121150"/>
          <p14:tracePt t="46447" x="7178675" y="4121150"/>
          <p14:tracePt t="46464" x="6983413" y="4138613"/>
          <p14:tracePt t="46480" x="6823075" y="4138613"/>
          <p14:tracePt t="46484" x="6780213" y="4138613"/>
          <p14:tracePt t="46486" x="6754813" y="4138613"/>
          <p14:tracePt t="46497" x="6737350" y="4130675"/>
          <p14:tracePt t="46500" x="6711950" y="4130675"/>
          <p14:tracePt t="46515" x="6567488" y="4130675"/>
          <p14:tracePt t="46530" x="6286500" y="4130675"/>
          <p14:tracePt t="46547" x="5845175" y="4224338"/>
          <p14:tracePt t="46550" x="5726113" y="4257675"/>
          <p14:tracePt t="46569" x="5249863" y="4376738"/>
          <p14:tracePt t="46576" x="5046663" y="4419600"/>
          <p14:tracePt t="46578" x="4962525" y="4445000"/>
          <p14:tracePt t="46586" x="4800600" y="4486275"/>
          <p14:tracePt t="46597" x="4621213" y="4529138"/>
          <p14:tracePt t="46614" x="4494213" y="4546600"/>
          <p14:tracePt t="46631" x="4460875" y="4546600"/>
          <p14:tracePt t="46634" x="4443413" y="4546600"/>
          <p14:tracePt t="46647" x="4410075" y="4546600"/>
          <p14:tracePt t="46664" x="4316413" y="4564063"/>
          <p14:tracePt t="46680" x="4171950" y="4614863"/>
          <p14:tracePt t="46683" x="4137025" y="4622800"/>
          <p14:tracePt t="46698" x="3976688" y="4665663"/>
          <p14:tracePt t="46716" x="3890963" y="4673600"/>
          <p14:tracePt t="46719" x="3883025" y="4673600"/>
          <p14:tracePt t="46730" x="3865563" y="4673600"/>
          <p14:tracePt t="46733" x="3857625" y="4673600"/>
          <p14:tracePt t="46747" x="3797300" y="4673600"/>
          <p14:tracePt t="46750" x="3781425" y="4673600"/>
          <p14:tracePt t="46765" x="3611563" y="4691063"/>
          <p14:tracePt t="46780" x="3424238" y="4724400"/>
          <p14:tracePt t="46782" x="3348038" y="4733925"/>
          <p14:tracePt t="46797" x="3143250" y="4767263"/>
          <p14:tracePt t="46799" x="3084513" y="4775200"/>
          <p14:tracePt t="46813" x="2930525" y="4784725"/>
          <p14:tracePt t="46830" x="2854325" y="4784725"/>
          <p14:tracePt t="46833" x="2846388" y="4784725"/>
          <p14:tracePt t="46851" x="2760663" y="4784725"/>
          <p14:tracePt t="46856" x="2676525" y="4784725"/>
          <p14:tracePt t="46861" x="2616200" y="4784725"/>
          <p14:tracePt t="46865" x="2540000" y="4784725"/>
          <p14:tracePt t="46869" x="2471738" y="4784725"/>
          <p14:tracePt t="46872" x="2387600" y="4784725"/>
          <p14:tracePt t="46876" x="2327275" y="4784725"/>
          <p14:tracePt t="46879" x="2260600" y="4784725"/>
          <p14:tracePt t="46897" x="1971675" y="4792663"/>
          <p14:tracePt t="46900" x="1911350" y="4792663"/>
          <p14:tracePt t="46901" x="1868488" y="4792663"/>
          <p14:tracePt t="46913" x="1792288" y="4792663"/>
          <p14:tracePt t="46914" x="1758950" y="4792663"/>
          <p14:tracePt t="46931" x="1708150" y="4775200"/>
          <p14:tracePt t="46947" x="1698625" y="4775200"/>
          <p14:tracePt t="46949" x="1690688" y="4767263"/>
          <p14:tracePt t="46977" x="1682750" y="4759325"/>
          <p14:tracePt t="47002" x="1682750" y="4749800"/>
          <p14:tracePt t="47018" x="1682750" y="4741863"/>
          <p14:tracePt t="47025" x="1682750" y="4733925"/>
          <p14:tracePt t="47031" x="1682750" y="4724400"/>
          <p14:tracePt t="47035" x="1682750" y="4716463"/>
          <p14:tracePt t="47049" x="1682750" y="4699000"/>
          <p14:tracePt t="47053" x="1673225" y="4691063"/>
          <p14:tracePt t="47063" x="1665288" y="4683125"/>
          <p14:tracePt t="47080" x="1665288" y="4673600"/>
          <p14:tracePt t="47097" x="1657350" y="4657725"/>
          <p14:tracePt t="47100" x="1647825" y="4657725"/>
          <p14:tracePt t="47102" x="1639888" y="4640263"/>
          <p14:tracePt t="47116" x="1631950" y="4640263"/>
          <p14:tracePt t="47131" x="1622425" y="4630738"/>
          <p14:tracePt t="47147" x="1597025" y="4614863"/>
          <p14:tracePt t="47163" x="1589088" y="4589463"/>
          <p14:tracePt t="47181" x="1579563" y="4589463"/>
          <p14:tracePt t="47198" x="1520825" y="4564063"/>
          <p14:tracePt t="47215" x="1487488" y="4546600"/>
          <p14:tracePt t="47219" x="1477963" y="4546600"/>
          <p14:tracePt t="47223" x="1462088" y="4546600"/>
          <p14:tracePt t="47254" x="1462088" y="4538663"/>
          <p14:tracePt t="47259" x="1452563" y="4538663"/>
          <p14:tracePt t="47546" x="1462088" y="4538663"/>
          <p14:tracePt t="47562" x="1470025" y="4538663"/>
          <p14:tracePt t="47576" x="1477963" y="4538663"/>
          <p14:tracePt t="47582" x="1487488" y="4538663"/>
          <p14:tracePt t="47597" x="1503363" y="4538663"/>
          <p14:tracePt t="47614" x="1538288" y="4538663"/>
          <p14:tracePt t="47630" x="1554163" y="4538663"/>
          <p14:tracePt t="47647" x="1579563" y="4538663"/>
          <p14:tracePt t="47664" x="1597025" y="4538663"/>
          <p14:tracePt t="47681" x="1614488" y="4538663"/>
          <p14:tracePt t="47685" x="1622425" y="4529138"/>
          <p14:tracePt t="47697" x="1631950" y="4529138"/>
          <p14:tracePt t="47701" x="1647825" y="4529138"/>
          <p14:tracePt t="47714" x="1665288" y="4529138"/>
          <p14:tracePt t="47730" x="1682750" y="4529138"/>
          <p14:tracePt t="47747" x="1708150" y="4529138"/>
          <p14:tracePt t="47763" x="1724025" y="4529138"/>
          <p14:tracePt t="47780" x="1758950" y="4529138"/>
          <p14:tracePt t="47797" x="1784350" y="4529138"/>
          <p14:tracePt t="47801" x="1792288" y="4529138"/>
          <p14:tracePt t="47816" x="1817688" y="4529138"/>
          <p14:tracePt t="47820" x="1827213" y="4529138"/>
          <p14:tracePt t="47822" x="1835150" y="4529138"/>
          <p14:tracePt t="47829" x="1843088" y="4529138"/>
          <p14:tracePt t="47830" x="1860550" y="4529138"/>
          <p14:tracePt t="47853" x="1936750" y="4529138"/>
          <p14:tracePt t="47859" x="1987550" y="4529138"/>
          <p14:tracePt t="47863" x="2012950" y="4529138"/>
          <p14:tracePt t="47868" x="2055813" y="4529138"/>
          <p14:tracePt t="47870" x="2090738" y="4529138"/>
          <p14:tracePt t="47879" x="2141538" y="4538663"/>
          <p14:tracePt t="47896" x="2217738" y="4546600"/>
          <p14:tracePt t="47900" x="2268538" y="4564063"/>
          <p14:tracePt t="47912" x="2327275" y="4572000"/>
          <p14:tracePt t="47930" x="2455863" y="4579938"/>
          <p14:tracePt t="47946" x="2514600" y="4589463"/>
          <p14:tracePt t="47948" x="2532063" y="4589463"/>
          <p14:tracePt t="47963" x="2616200" y="4589463"/>
          <p14:tracePt t="47980" x="2676525" y="4589463"/>
          <p14:tracePt t="47996" x="2719388" y="4589463"/>
          <p14:tracePt t="48013" x="2744788" y="4605338"/>
          <p14:tracePt t="48030" x="2786063" y="4605338"/>
          <p14:tracePt t="48046" x="2820988" y="4622800"/>
          <p14:tracePt t="48063" x="2838450" y="4622800"/>
          <p14:tracePt t="48066" x="2846388" y="4622800"/>
          <p14:tracePt t="48080" x="2854325" y="4622800"/>
          <p14:tracePt t="48096" x="2879725" y="4622800"/>
          <p14:tracePt t="48113" x="2905125" y="4622800"/>
          <p14:tracePt t="48116" x="2914650" y="4622800"/>
          <p14:tracePt t="48131" x="2955925" y="4622800"/>
          <p14:tracePt t="48148" x="3024188" y="4622800"/>
          <p14:tracePt t="48152" x="3041650" y="4622800"/>
          <p14:tracePt t="48155" x="3059113" y="4622800"/>
          <p14:tracePt t="48162" x="3067050" y="4622800"/>
          <p14:tracePt t="48164" x="3084513" y="4622800"/>
          <p14:tracePt t="48179" x="3127375" y="4622800"/>
          <p14:tracePt t="48197" x="3152775" y="4622800"/>
          <p14:tracePt t="48217" x="3160713" y="4622800"/>
          <p14:tracePt t="48249" x="3168650" y="4622800"/>
          <p14:tracePt t="48273" x="3186113" y="4622800"/>
          <p14:tracePt t="48295" x="3186113" y="4630738"/>
          <p14:tracePt t="48332" x="3194050" y="4630738"/>
          <p14:tracePt t="48613" x="3178175" y="4640263"/>
          <p14:tracePt t="48623" x="3117850" y="4648200"/>
          <p14:tracePt t="48629" x="3084513" y="4648200"/>
          <p14:tracePt t="48631" x="3049588" y="4648200"/>
          <p14:tracePt t="48646" x="2879725" y="4648200"/>
          <p14:tracePt t="48663" x="2701925" y="4657725"/>
          <p14:tracePt t="48679" x="2608263" y="4648200"/>
          <p14:tracePt t="48698" x="2540000" y="4630738"/>
          <p14:tracePt t="48714" x="2514600" y="4614863"/>
          <p14:tracePt t="48717" x="2489200" y="4605338"/>
          <p14:tracePt t="48731" x="2420938" y="4579938"/>
          <p14:tracePt t="48735" x="2387600" y="4572000"/>
          <p14:tracePt t="48746" x="2319338" y="4554538"/>
          <p14:tracePt t="48762" x="2192338" y="4554538"/>
          <p14:tracePt t="48765" x="2157413" y="4554538"/>
          <p14:tracePt t="48779" x="2081213" y="4538663"/>
          <p14:tracePt t="48782" x="2065338" y="4521200"/>
          <p14:tracePt t="48796" x="2030413" y="4513263"/>
          <p14:tracePt t="48812" x="2012950" y="4503738"/>
          <p14:tracePt t="48829" x="1987550" y="4495800"/>
          <p14:tracePt t="48847" x="1962150" y="4495800"/>
          <p14:tracePt t="48862" x="1911350" y="4495800"/>
          <p14:tracePt t="48879" x="1868488" y="4495800"/>
          <p14:tracePt t="48896" x="1852613" y="4495800"/>
          <p14:tracePt t="48912" x="1835150" y="4495800"/>
          <p14:tracePt t="48915" x="1827213" y="4495800"/>
          <p14:tracePt t="48935" x="1817688" y="4495800"/>
          <p14:tracePt t="49234" x="1809750" y="4495800"/>
          <p14:tracePt t="49880" x="1801813" y="4495800"/>
          <p14:tracePt t="49889" x="1792288" y="4495800"/>
          <p14:tracePt t="49913" x="1784350" y="4495800"/>
          <p14:tracePt t="49936" x="1776413" y="4495800"/>
          <p14:tracePt t="49947" x="1766888" y="4495800"/>
          <p14:tracePt t="50793" x="1758950" y="4486275"/>
          <p14:tracePt t="51034" x="1758950" y="4478338"/>
          <p14:tracePt t="53490" x="1766888" y="4470400"/>
          <p14:tracePt t="53503" x="1776413" y="4460875"/>
          <p14:tracePt t="53517" x="1784350" y="4452938"/>
          <p14:tracePt t="53527" x="1801813" y="4452938"/>
          <p14:tracePt t="53543" x="1817688" y="4445000"/>
          <p14:tracePt t="53561" x="1852613" y="4445000"/>
          <p14:tracePt t="53577" x="1928813" y="4427538"/>
          <p14:tracePt t="53580" x="1954213" y="4419600"/>
          <p14:tracePt t="53583" x="1979613" y="4410075"/>
          <p14:tracePt t="53593" x="2012950" y="4410075"/>
          <p14:tracePt t="53594" x="2030413" y="4402138"/>
          <p14:tracePt t="53620" x="2106613" y="4394200"/>
          <p14:tracePt t="53624" x="2132013" y="4384675"/>
          <p14:tracePt t="53629" x="2141538" y="4384675"/>
          <p14:tracePt t="53633" x="2149475" y="4376738"/>
          <p14:tracePt t="53638" x="2166938" y="4368800"/>
          <p14:tracePt t="53643" x="2174875" y="4368800"/>
          <p14:tracePt t="53659" x="2208213" y="4359275"/>
          <p14:tracePt t="53676" x="2225675" y="4359275"/>
          <p14:tracePt t="53693" x="2293938" y="4351338"/>
          <p14:tracePt t="53709" x="2405063" y="4341813"/>
          <p14:tracePt t="53727" x="2557463" y="4341813"/>
          <p14:tracePt t="53743" x="2659063" y="4341813"/>
          <p14:tracePt t="53746" x="2684463" y="4341813"/>
          <p14:tracePt t="53749" x="2701925" y="4351338"/>
          <p14:tracePt t="53760" x="2709863" y="4351338"/>
          <p14:tracePt t="53762" x="2719388" y="4351338"/>
          <p14:tracePt t="53776" x="2752725" y="4351338"/>
          <p14:tracePt t="53779" x="2760663" y="4351338"/>
          <p14:tracePt t="53792" x="2778125" y="4359275"/>
          <p14:tracePt t="53795" x="2786063" y="4359275"/>
          <p14:tracePt t="53809" x="2828925" y="4376738"/>
          <p14:tracePt t="53826" x="2897188" y="4384675"/>
          <p14:tracePt t="53843" x="2998788" y="4419600"/>
          <p14:tracePt t="53859" x="3084513" y="4435475"/>
          <p14:tracePt t="53877" x="3152775" y="4452938"/>
          <p14:tracePt t="53880" x="3168650" y="4452938"/>
          <p14:tracePt t="53883" x="3186113" y="4452938"/>
          <p14:tracePt t="53893" x="3228975" y="4452938"/>
          <p14:tracePt t="53896" x="3236913" y="4452938"/>
          <p14:tracePt t="53899" x="3262313" y="4460875"/>
          <p14:tracePt t="53909" x="3305175" y="4460875"/>
          <p14:tracePt t="53911" x="3330575" y="4460875"/>
          <p14:tracePt t="53927" x="3457575" y="4460875"/>
          <p14:tracePt t="53942" x="3576638" y="4460875"/>
          <p14:tracePt t="53944" x="3619500" y="4460875"/>
          <p14:tracePt t="53959" x="3746500" y="4452938"/>
          <p14:tracePt t="53977" x="3873500" y="4419600"/>
          <p14:tracePt t="53993" x="3992563" y="4394200"/>
          <p14:tracePt t="54009" x="4086225" y="4325938"/>
          <p14:tracePt t="54026" x="4111625" y="4300538"/>
          <p14:tracePt t="54029" x="4121150" y="4291013"/>
          <p14:tracePt t="54032" x="4129088" y="4283075"/>
          <p14:tracePt t="54042" x="4137025" y="4265613"/>
          <p14:tracePt t="54059" x="4137025" y="4224338"/>
          <p14:tracePt t="54062" x="4137025" y="4206875"/>
          <p14:tracePt t="54064" x="4137025" y="4189413"/>
          <p14:tracePt t="54076" x="4137025" y="4121150"/>
          <p14:tracePt t="54092" x="4137025" y="4037013"/>
          <p14:tracePt t="54096" x="4137025" y="4011613"/>
          <p14:tracePt t="54109" x="4129088" y="3976688"/>
          <p14:tracePt t="54112" x="4129088" y="3968750"/>
          <p14:tracePt t="54127" x="4103688" y="3908425"/>
          <p14:tracePt t="54142" x="4086225" y="3867150"/>
          <p14:tracePt t="54159" x="4078288" y="3832225"/>
          <p14:tracePt t="54176" x="4035425" y="3790950"/>
          <p14:tracePt t="54193" x="4002088" y="3738563"/>
          <p14:tracePt t="54209" x="3976688" y="3697288"/>
          <p14:tracePt t="54226" x="3959225" y="3662363"/>
          <p14:tracePt t="54230" x="3951288" y="3654425"/>
          <p14:tracePt t="54243" x="3916363" y="3619500"/>
          <p14:tracePt t="54246" x="3916363" y="3611563"/>
          <p14:tracePt t="54261" x="3865563" y="3594100"/>
          <p14:tracePt t="54277" x="3840163" y="3578225"/>
          <p14:tracePt t="54292" x="3814763" y="3552825"/>
          <p14:tracePt t="54309" x="3797300" y="3552825"/>
          <p14:tracePt t="54326" x="3771900" y="3535363"/>
          <p14:tracePt t="54330" x="3763963" y="3535363"/>
          <p14:tracePt t="54343" x="3746500" y="3517900"/>
          <p14:tracePt t="54348" x="3738563" y="3517900"/>
          <p14:tracePt t="54350" x="3721100" y="3517900"/>
          <p14:tracePt t="54359" x="3695700" y="3502025"/>
          <p14:tracePt t="54375" x="3662363" y="3502025"/>
          <p14:tracePt t="54392" x="3602038" y="3492500"/>
          <p14:tracePt t="54396" x="3586163" y="3492500"/>
          <p14:tracePt t="54408" x="3559175" y="3492500"/>
          <p14:tracePt t="54411" x="3543300" y="3492500"/>
          <p14:tracePt t="54426" x="3533775" y="3492500"/>
          <p14:tracePt t="54442" x="3508375" y="3475038"/>
          <p14:tracePt t="54445" x="3500438" y="3475038"/>
          <p14:tracePt t="54459" x="3482975" y="3475038"/>
          <p14:tracePt t="54462" x="3475038" y="3475038"/>
          <p14:tracePt t="54464" x="3457575" y="3484563"/>
          <p14:tracePt t="54476" x="3432175" y="3484563"/>
          <p14:tracePt t="54492" x="3389313" y="3502025"/>
          <p14:tracePt t="54495" x="3373438" y="3502025"/>
          <p14:tracePt t="54509" x="3355975" y="3509963"/>
          <p14:tracePt t="54526" x="3330575" y="3517900"/>
          <p14:tracePt t="54543" x="3305175" y="3527425"/>
          <p14:tracePt t="54547" x="3297238" y="3535363"/>
          <p14:tracePt t="54549" x="3287713" y="3535363"/>
          <p14:tracePt t="54559" x="3279775" y="3535363"/>
          <p14:tracePt t="54575" x="3254375" y="3543300"/>
          <p14:tracePt t="54593" x="3219450" y="3560763"/>
          <p14:tracePt t="54596" x="3194050" y="3578225"/>
          <p14:tracePt t="54598" x="3160713" y="3594100"/>
          <p14:tracePt t="54609" x="3100388" y="3629025"/>
          <p14:tracePt t="54612" x="3084513" y="3636963"/>
          <p14:tracePt t="54626" x="3024188" y="3687763"/>
          <p14:tracePt t="54642" x="2982913" y="3697288"/>
          <p14:tracePt t="54645" x="2973388" y="3705225"/>
          <p14:tracePt t="54658" x="2922588" y="3738563"/>
          <p14:tracePt t="54661" x="2914650" y="3748088"/>
          <p14:tracePt t="54677" x="2889250" y="3773488"/>
          <p14:tracePt t="54693" x="2854325" y="3790950"/>
          <p14:tracePt t="54709" x="2828925" y="3816350"/>
          <p14:tracePt t="54727" x="2811463" y="3841750"/>
          <p14:tracePt t="54744" x="2786063" y="3857625"/>
          <p14:tracePt t="54764" x="2778125" y="3875088"/>
          <p14:tracePt t="54776" x="2760663" y="3883025"/>
          <p14:tracePt t="54793" x="2752725" y="3900488"/>
          <p14:tracePt t="55164" x="2752725" y="3908425"/>
          <p14:tracePt t="55169" x="2744788" y="3925888"/>
          <p14:tracePt t="55172" x="2735263" y="3935413"/>
          <p14:tracePt t="55176" x="2735263" y="3943350"/>
          <p14:tracePt t="55185" x="2727325" y="3960813"/>
          <p14:tracePt t="55194" x="2701925" y="3994150"/>
          <p14:tracePt t="55209" x="2668588" y="4044950"/>
          <p14:tracePt t="55225" x="2625725" y="4105275"/>
          <p14:tracePt t="55242" x="2590800" y="4156075"/>
          <p14:tracePt t="55258" x="2549525" y="4275138"/>
          <p14:tracePt t="55275" x="2497138" y="4359275"/>
          <p14:tracePt t="55292" x="2463800" y="4452938"/>
          <p14:tracePt t="55295" x="2455863" y="4486275"/>
          <p14:tracePt t="55299" x="2446338" y="4521200"/>
          <p14:tracePt t="55308" x="2438400" y="4589463"/>
          <p14:tracePt t="55332" x="2405063" y="4784725"/>
          <p14:tracePt t="55336" x="2405063" y="4860925"/>
          <p14:tracePt t="55340" x="2405063" y="4894263"/>
          <p14:tracePt t="55343" x="2413000" y="4929188"/>
          <p14:tracePt t="55348" x="2420938" y="4954588"/>
          <p14:tracePt t="55358" x="2446338" y="5056188"/>
          <p14:tracePt t="55361" x="2463800" y="5091113"/>
          <p14:tracePt t="55375" x="2514600" y="5192713"/>
          <p14:tracePt t="55378" x="2549525" y="5235575"/>
          <p14:tracePt t="55380" x="2582863" y="5268913"/>
          <p14:tracePt t="55392" x="2693988" y="5413375"/>
          <p14:tracePt t="55408" x="2863850" y="5591175"/>
          <p14:tracePt t="55426" x="3067050" y="5735638"/>
          <p14:tracePt t="55442" x="3236913" y="5821363"/>
          <p14:tracePt t="55458" x="3389313" y="5864225"/>
          <p14:tracePt t="55461" x="3441700" y="5880100"/>
          <p14:tracePt t="55475" x="3644900" y="5932488"/>
          <p14:tracePt t="55491" x="3848100" y="5940425"/>
          <p14:tracePt t="55509" x="4078288" y="5940425"/>
          <p14:tracePt t="55525" x="4240213" y="5940425"/>
          <p14:tracePt t="55542" x="4443413" y="5940425"/>
          <p14:tracePt t="55559" x="4554538" y="5940425"/>
          <p14:tracePt t="55562" x="4570413" y="5940425"/>
          <p14:tracePt t="55565" x="4595813" y="5940425"/>
          <p14:tracePt t="55575" x="4621213" y="5940425"/>
          <p14:tracePt t="55578" x="4638675" y="5940425"/>
          <p14:tracePt t="55592" x="4681538" y="5940425"/>
          <p14:tracePt t="55609" x="4749800" y="5940425"/>
          <p14:tracePt t="55625" x="4833938" y="5932488"/>
          <p14:tracePt t="55642" x="4894263" y="5905500"/>
          <p14:tracePt t="55659" x="4945063" y="5897563"/>
          <p14:tracePt t="55676" x="4970463" y="5889625"/>
          <p14:tracePt t="55680" x="4987925" y="5889625"/>
          <p14:tracePt t="55692" x="5013325" y="5872163"/>
          <p14:tracePt t="55695" x="5029200" y="5864225"/>
          <p14:tracePt t="55708" x="5080000" y="5838825"/>
          <p14:tracePt t="55725" x="5140325" y="5803900"/>
          <p14:tracePt t="55728" x="5148263" y="5795963"/>
          <p14:tracePt t="55741" x="5191125" y="5770563"/>
          <p14:tracePt t="55743" x="5199063" y="5761038"/>
          <p14:tracePt t="55758" x="5249863" y="5719763"/>
          <p14:tracePt t="55775" x="5284788" y="5651500"/>
          <p14:tracePt t="55778" x="5292725" y="5634038"/>
          <p14:tracePt t="55780" x="5302250" y="5616575"/>
          <p14:tracePt t="55791" x="5310188" y="5591175"/>
          <p14:tracePt t="55794" x="5318125" y="5565775"/>
          <p14:tracePt t="55808" x="5353050" y="5430838"/>
          <p14:tracePt t="55825" x="5386388" y="5260975"/>
          <p14:tracePt t="55841" x="5421313" y="5106988"/>
          <p14:tracePt t="55859" x="5446713" y="4946650"/>
          <p14:tracePt t="55876" x="5446713" y="4767263"/>
          <p14:tracePt t="55880" x="5446713" y="4708525"/>
          <p14:tracePt t="55883" x="5446713" y="4665663"/>
          <p14:tracePt t="55890" x="5437188" y="4572000"/>
          <p14:tracePt t="55909" x="5360988" y="4384675"/>
          <p14:tracePt t="55912" x="5327650" y="4333875"/>
          <p14:tracePt t="55925" x="5241925" y="4197350"/>
          <p14:tracePt t="55927" x="5216525" y="4156075"/>
          <p14:tracePt t="55942" x="5097463" y="3986213"/>
          <p14:tracePt t="55963" x="4962525" y="3798888"/>
          <p14:tracePt t="55968" x="4945063" y="3781425"/>
          <p14:tracePt t="55970" x="4919663" y="3756025"/>
          <p14:tracePt t="55978" x="4902200" y="3730625"/>
          <p14:tracePt t="55991" x="4833938" y="3671888"/>
          <p14:tracePt t="56008" x="4689475" y="3578225"/>
          <p14:tracePt t="56024" x="4425950" y="3449638"/>
          <p14:tracePt t="56028" x="4359275" y="3433763"/>
          <p14:tracePt t="56030" x="4273550" y="3408363"/>
          <p14:tracePt t="56041" x="4111625" y="3365500"/>
          <p14:tracePt t="56044" x="4035425" y="3348038"/>
          <p14:tracePt t="56059" x="3670300" y="3254375"/>
          <p14:tracePt t="56074" x="3373438" y="3170238"/>
          <p14:tracePt t="56093" x="3084513" y="3101975"/>
          <p14:tracePt t="56108" x="2930525" y="3101975"/>
          <p14:tracePt t="56125" x="2803525" y="3101975"/>
          <p14:tracePt t="56141" x="2668588" y="3101975"/>
          <p14:tracePt t="56159" x="2506663" y="3144838"/>
          <p14:tracePt t="56162" x="2455863" y="3160713"/>
          <p14:tracePt t="56165" x="2430463" y="3160713"/>
          <p14:tracePt t="56174" x="2344738" y="3195638"/>
          <p14:tracePt t="56191" x="2235200" y="3238500"/>
          <p14:tracePt t="56194" x="2208213" y="3246438"/>
          <p14:tracePt t="56208" x="2116138" y="3314700"/>
          <p14:tracePt t="56225" x="2030413" y="3373438"/>
          <p14:tracePt t="56228" x="2005013" y="3390900"/>
          <p14:tracePt t="56230" x="1987550" y="3408363"/>
          <p14:tracePt t="56241" x="1946275" y="3433763"/>
          <p14:tracePt t="56244" x="1911350" y="3449638"/>
          <p14:tracePt t="56258" x="1817688" y="3535363"/>
          <p14:tracePt t="56274" x="1716088" y="3619500"/>
          <p14:tracePt t="56291" x="1639888" y="3722688"/>
          <p14:tracePt t="56309" x="1589088" y="3841750"/>
          <p14:tracePt t="56325" x="1589088" y="3943350"/>
          <p14:tracePt t="56342" x="1589088" y="4062413"/>
          <p14:tracePt t="56346" x="1589088" y="4095750"/>
          <p14:tracePt t="56349" x="1589088" y="4138613"/>
          <p14:tracePt t="56357" x="1589088" y="4214813"/>
          <p14:tracePt t="56374" x="1606550" y="4359275"/>
          <p14:tracePt t="56378" x="1606550" y="4384675"/>
          <p14:tracePt t="56391" x="1647825" y="4538663"/>
          <p14:tracePt t="56394" x="1657350" y="4597400"/>
          <p14:tracePt t="56396" x="1673225" y="4657725"/>
          <p14:tracePt t="56407" x="1749425" y="4843463"/>
          <p14:tracePt t="56424" x="1903413" y="5081588"/>
          <p14:tracePt t="56427" x="1954213" y="5141913"/>
          <p14:tracePt t="56441" x="2090738" y="5294313"/>
          <p14:tracePt t="56443" x="2132013" y="5327650"/>
          <p14:tracePt t="56459" x="2327275" y="5472113"/>
          <p14:tracePt t="56474" x="2582863" y="5600700"/>
          <p14:tracePt t="56491" x="2905125" y="5694363"/>
          <p14:tracePt t="56508" x="3389313" y="5821363"/>
          <p14:tracePt t="56525" x="3746500" y="5905500"/>
          <p14:tracePt t="56541" x="4044950" y="5915025"/>
          <p14:tracePt t="56558" x="4298950" y="5915025"/>
          <p14:tracePt t="56561" x="4341813" y="5915025"/>
          <p14:tracePt t="56575" x="4468813" y="5922963"/>
          <p14:tracePt t="56579" x="4503738" y="5922963"/>
          <p14:tracePt t="56593" x="4579938" y="5915025"/>
          <p14:tracePt t="56609" x="4638675" y="5889625"/>
          <p14:tracePt t="56613" x="4646613" y="5880100"/>
          <p14:tracePt t="56614" x="4664075" y="5872163"/>
          <p14:tracePt t="56624" x="4689475" y="5846763"/>
          <p14:tracePt t="56641" x="4749800" y="5803900"/>
          <p14:tracePt t="56644" x="4765675" y="5795963"/>
          <p14:tracePt t="56646" x="4775200" y="5778500"/>
          <p14:tracePt t="56659" x="4833938" y="5745163"/>
          <p14:tracePt t="56675" x="4927600" y="5668963"/>
          <p14:tracePt t="56691" x="5013325" y="5591175"/>
          <p14:tracePt t="56693" x="5080000" y="5565775"/>
          <p14:tracePt t="56707" x="5292725" y="5421313"/>
          <p14:tracePt t="56724" x="5591175" y="5294313"/>
          <p14:tracePt t="56741" x="5913438" y="5149850"/>
          <p14:tracePt t="56744" x="5997575" y="5116513"/>
          <p14:tracePt t="56746" x="6091238" y="5081588"/>
          <p14:tracePt t="56762" x="6354763" y="5013325"/>
          <p14:tracePt t="56769" x="6516688" y="4972050"/>
          <p14:tracePt t="56776" x="6678613" y="4929188"/>
          <p14:tracePt t="56780" x="6754813" y="4903788"/>
          <p14:tracePt t="56783" x="6838950" y="4886325"/>
          <p14:tracePt t="56790" x="6932613" y="4860925"/>
          <p14:tracePt t="56791" x="7008813" y="4843463"/>
          <p14:tracePt t="56808" x="7477125" y="4716463"/>
          <p14:tracePt t="56824" x="7824788" y="4622800"/>
          <p14:tracePt t="56841" x="8164513" y="4546600"/>
          <p14:tracePt t="56857" x="8435975" y="4521200"/>
          <p14:tracePt t="56874" x="8691563" y="4478338"/>
          <p14:tracePt t="56891" x="8963025" y="4460875"/>
          <p14:tracePt t="56894" x="9056688" y="4452938"/>
          <p14:tracePt t="56897" x="9142413" y="4445000"/>
          <p14:tracePt t="56907" x="9371013" y="4427538"/>
          <p14:tracePt t="56924" x="9685338" y="4410075"/>
          <p14:tracePt t="56940" x="9966325" y="4384675"/>
          <p14:tracePt t="56942" x="10009188" y="4376738"/>
          <p14:tracePt t="56958" x="10263188" y="4325938"/>
          <p14:tracePt t="56975" x="10518775" y="4275138"/>
          <p14:tracePt t="56991" x="10833100" y="4224338"/>
          <p14:tracePt t="57009" x="11241088" y="4105275"/>
          <p14:tracePt t="57025" x="11444288" y="4037013"/>
          <p14:tracePt t="57041" x="11622088" y="3976688"/>
          <p14:tracePt t="57057" x="11741150" y="3960813"/>
          <p14:tracePt t="57074" x="11834813" y="3935413"/>
          <p14:tracePt t="57090" x="11911013" y="3925888"/>
          <p14:tracePt t="57094" x="11920538" y="3917950"/>
          <p14:tracePt t="57096" x="11936413" y="3917950"/>
          <p14:tracePt t="57107" x="11971338" y="3900488"/>
          <p14:tracePt t="57124" x="12030075" y="3875088"/>
          <p14:tracePt t="57141" x="12065000" y="3867150"/>
          <p14:tracePt t="57158" x="12080875" y="3841750"/>
          <p14:tracePt t="57175" x="12106275" y="3832225"/>
          <p14:tracePt t="57190" x="12166600" y="378142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C512FD94-655D-2219-61C5-AEE3C6CE60D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E6979637-F937-4470-A64A-A5D0BB6B289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64558" y="1178234"/>
            <a:ext cx="5399164" cy="3806683"/>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53754425-D576-41C6-8995-7A86B098D0F1}"/>
              </a:ext>
            </a:extLst>
          </p:cNvPr>
          <p:cNvSpPr>
            <a:spLocks noGrp="1"/>
          </p:cNvSpPr>
          <p:nvPr>
            <p:ph idx="1"/>
          </p:nvPr>
        </p:nvSpPr>
        <p:spPr>
          <a:xfrm>
            <a:off x="6084438" y="1178234"/>
            <a:ext cx="5863721" cy="3661846"/>
          </a:xfrm>
        </p:spPr>
        <p:txBody>
          <a:bodyPr anchor="t">
            <a:normAutofit/>
          </a:bodyPr>
          <a:lstStyle/>
          <a:p>
            <a:pPr marL="0" indent="0">
              <a:lnSpc>
                <a:spcPct val="110000"/>
              </a:lnSpc>
              <a:buNone/>
            </a:pPr>
            <a:r>
              <a:rPr lang="en-US" sz="2000" b="1" i="0"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Nana</a:t>
            </a:r>
            <a:r>
              <a:rPr lang="en-US" sz="2000" b="1" i="0" u="sng" dirty="0">
                <a:solidFill>
                  <a:srgbClr val="C00000"/>
                </a:solidFill>
                <a:effectLst/>
                <a:latin typeface="Times New Roman" panose="02020603050405020304" pitchFamily="18" charset="0"/>
                <a:cs typeface="Times New Roman" panose="02020603050405020304" pitchFamily="18" charset="0"/>
              </a:rPr>
              <a:t>,</a:t>
            </a:r>
            <a:r>
              <a:rPr lang="en-US" sz="2000" i="0" dirty="0">
                <a:effectLst/>
                <a:latin typeface="Times New Roman" panose="02020603050405020304" pitchFamily="18" charset="0"/>
                <a:cs typeface="Times New Roman" panose="02020603050405020304" pitchFamily="18" charset="0"/>
              </a:rPr>
              <a:t> may start seeking information to help resolve her immediate problem, which is speeding up her computer. </a:t>
            </a:r>
          </a:p>
          <a:p>
            <a:pPr marL="0" indent="0">
              <a:lnSpc>
                <a:spcPct val="110000"/>
              </a:lnSpc>
              <a:buNone/>
            </a:pPr>
            <a:r>
              <a:rPr lang="en-US" sz="2000" i="0" dirty="0">
                <a:effectLst/>
                <a:latin typeface="Times New Roman" panose="02020603050405020304" pitchFamily="18" charset="0"/>
                <a:cs typeface="Times New Roman" panose="02020603050405020304" pitchFamily="18" charset="0"/>
              </a:rPr>
              <a:t>Depending on what she finds, she may also begin searching for options for purchasing a new computer. </a:t>
            </a:r>
            <a:r>
              <a:rPr lang="en-US" sz="2000" dirty="0">
                <a:latin typeface="Times New Roman" panose="02020603050405020304" pitchFamily="18" charset="0"/>
                <a:cs typeface="Times New Roman" panose="02020603050405020304" pitchFamily="18" charset="0"/>
              </a:rPr>
              <a:t>She may ask a repairing technician, or an online community, a friend or a family member. </a:t>
            </a:r>
          </a:p>
        </p:txBody>
      </p:sp>
      <p:sp>
        <p:nvSpPr>
          <p:cNvPr id="6" name="Explosion: 8 Points 5">
            <a:extLst>
              <a:ext uri="{FF2B5EF4-FFF2-40B4-BE49-F238E27FC236}">
                <a16:creationId xmlns:a16="http://schemas.microsoft.com/office/drawing/2014/main" id="{54CCD84B-4D73-4F15-84CE-CFF58B960ED7}"/>
              </a:ext>
            </a:extLst>
          </p:cNvPr>
          <p:cNvSpPr/>
          <p:nvPr/>
        </p:nvSpPr>
        <p:spPr>
          <a:xfrm>
            <a:off x="464558" y="3631700"/>
            <a:ext cx="5019472" cy="2048066"/>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Information Search</a:t>
            </a:r>
          </a:p>
        </p:txBody>
      </p:sp>
      <p:sp>
        <p:nvSpPr>
          <p:cNvPr id="7" name="Wave 6">
            <a:extLst>
              <a:ext uri="{FF2B5EF4-FFF2-40B4-BE49-F238E27FC236}">
                <a16:creationId xmlns:a16="http://schemas.microsoft.com/office/drawing/2014/main" id="{7B414B12-AEFF-4B5E-A043-1ADA25456E7C}"/>
              </a:ext>
            </a:extLst>
          </p:cNvPr>
          <p:cNvSpPr/>
          <p:nvPr/>
        </p:nvSpPr>
        <p:spPr>
          <a:xfrm>
            <a:off x="5753552" y="4346224"/>
            <a:ext cx="5863721" cy="1972236"/>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p>
          <a:p>
            <a:pPr algn="ctr"/>
            <a:r>
              <a:rPr lang="en-US" sz="2000" b="1" dirty="0"/>
              <a:t> </a:t>
            </a:r>
          </a:p>
        </p:txBody>
      </p:sp>
      <p:sp>
        <p:nvSpPr>
          <p:cNvPr id="10" name="Rectangle 9">
            <a:extLst>
              <a:ext uri="{FF2B5EF4-FFF2-40B4-BE49-F238E27FC236}">
                <a16:creationId xmlns:a16="http://schemas.microsoft.com/office/drawing/2014/main" id="{4AFA6AAE-8612-E56D-CAEF-E1DD931A705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ABD30100-B75A-40B5-7A85-6B0A753790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8" name="Title 1">
            <a:extLst>
              <a:ext uri="{FF2B5EF4-FFF2-40B4-BE49-F238E27FC236}">
                <a16:creationId xmlns:a16="http://schemas.microsoft.com/office/drawing/2014/main" id="{309C3276-5869-4EAC-D4EE-E4C579D1B023}"/>
              </a:ext>
            </a:extLst>
          </p:cNvPr>
          <p:cNvSpPr>
            <a:spLocks noGrp="1"/>
          </p:cNvSpPr>
          <p:nvPr>
            <p:ph type="title"/>
          </p:nvPr>
        </p:nvSpPr>
        <p:spPr>
          <a:xfrm>
            <a:off x="2184400" y="366887"/>
            <a:ext cx="6952258" cy="432338"/>
          </a:xfrm>
          <a:noFill/>
        </p:spPr>
        <p:txBody>
          <a:bodyPr>
            <a:normAutofit fontScale="90000"/>
          </a:bodyPr>
          <a:lstStyle/>
          <a:p>
            <a:r>
              <a:rPr lang="en-US" sz="2800" b="1" dirty="0">
                <a:latin typeface="Times New Roman" panose="02020603050405020304" pitchFamily="18" charset="0"/>
              </a:rPr>
              <a:t>2- Applying the decision making process “</a:t>
            </a:r>
            <a:r>
              <a:rPr lang="en-US" sz="2800" b="1" u="sng" dirty="0">
                <a:solidFill>
                  <a:srgbClr val="C00000"/>
                </a:solidFill>
                <a:latin typeface="Times New Roman" panose="02020603050405020304" pitchFamily="18" charset="0"/>
              </a:rPr>
              <a:t>Nana</a:t>
            </a:r>
            <a:r>
              <a:rPr lang="en-US" sz="2800" b="1" dirty="0">
                <a:latin typeface="Times New Roman" panose="02020603050405020304" pitchFamily="18" charset="0"/>
              </a:rPr>
              <a:t>”</a:t>
            </a:r>
          </a:p>
        </p:txBody>
      </p:sp>
      <p:sp>
        <p:nvSpPr>
          <p:cNvPr id="9" name="Slide Number Placeholder 8">
            <a:extLst>
              <a:ext uri="{FF2B5EF4-FFF2-40B4-BE49-F238E27FC236}">
                <a16:creationId xmlns:a16="http://schemas.microsoft.com/office/drawing/2014/main" id="{30183727-0148-C211-9669-1889B27B1035}"/>
              </a:ext>
            </a:extLst>
          </p:cNvPr>
          <p:cNvSpPr>
            <a:spLocks noGrp="1"/>
          </p:cNvSpPr>
          <p:nvPr>
            <p:ph type="sldNum" sz="quarter" idx="12"/>
          </p:nvPr>
        </p:nvSpPr>
        <p:spPr/>
        <p:txBody>
          <a:bodyPr/>
          <a:lstStyle/>
          <a:p>
            <a:fld id="{F7542ADD-394E-41F3-B704-951748884AEE}" type="slidenum">
              <a:rPr lang="en-US" smtClean="0"/>
              <a:t>44</a:t>
            </a:fld>
            <a:endParaRPr lang="en-US"/>
          </a:p>
        </p:txBody>
      </p:sp>
    </p:spTree>
    <p:custDataLst>
      <p:tags r:id="rId1"/>
    </p:custDataLst>
    <p:extLst>
      <p:ext uri="{BB962C8B-B14F-4D97-AF65-F5344CB8AC3E}">
        <p14:creationId xmlns:p14="http://schemas.microsoft.com/office/powerpoint/2010/main" val="3167996281"/>
      </p:ext>
    </p:extLst>
  </p:cSld>
  <p:clrMapOvr>
    <a:masterClrMapping/>
  </p:clrMapOvr>
  <mc:AlternateContent xmlns:mc="http://schemas.openxmlformats.org/markup-compatibility/2006" xmlns:p14="http://schemas.microsoft.com/office/powerpoint/2010/main">
    <mc:Choice Requires="p14">
      <p:transition spd="slow" p14:dur="2000" advTm="23963"/>
    </mc:Choice>
    <mc:Fallback xmlns="">
      <p:transition spd="slow" advTm="239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extLst>
    <p:ext uri="{3A86A75C-4F4B-4683-9AE1-C65F6400EC91}">
      <p14:laserTraceLst xmlns:p14="http://schemas.microsoft.com/office/powerpoint/2010/main">
        <p14:tracePtLst>
          <p14:tracePt t="1605" x="11971338" y="3416300"/>
          <p14:tracePt t="1610" x="11844338" y="3416300"/>
          <p14:tracePt t="1623" x="11436350" y="3416300"/>
          <p14:tracePt t="1639" x="11018838" y="3416300"/>
          <p14:tracePt t="1656" x="10721975" y="3390900"/>
          <p14:tracePt t="1659" x="10645775" y="3382963"/>
          <p14:tracePt t="1681" x="10331450" y="3330575"/>
          <p14:tracePt t="1689" x="10186988" y="3289300"/>
          <p14:tracePt t="1698" x="10025063" y="3254375"/>
          <p14:tracePt t="1701" x="9940925" y="3246438"/>
          <p14:tracePt t="1706" x="9779000" y="3211513"/>
          <p14:tracePt t="1710" x="9702800" y="3195638"/>
          <p14:tracePt t="1724" x="9456738" y="3160713"/>
          <p14:tracePt t="1726" x="9380538" y="3160713"/>
          <p14:tracePt t="1740" x="9056688" y="3160713"/>
          <p14:tracePt t="1755" x="8828088" y="3160713"/>
          <p14:tracePt t="1756" x="8767763" y="3160713"/>
          <p14:tracePt t="1773" x="8564563" y="3160713"/>
          <p14:tracePt t="1789" x="8420100" y="3160713"/>
          <p14:tracePt t="1806" x="8266113" y="3160713"/>
          <p14:tracePt t="1809" x="8224838" y="3160713"/>
          <p14:tracePt t="1812" x="8199438" y="3160713"/>
          <p14:tracePt t="1822" x="8054975" y="3160713"/>
          <p14:tracePt t="1839" x="7867650" y="3178175"/>
          <p14:tracePt t="1856" x="7715250" y="3195638"/>
          <p14:tracePt t="1859" x="7680325" y="3211513"/>
          <p14:tracePt t="1862" x="7646988" y="3221038"/>
          <p14:tracePt t="1872" x="7596188" y="3238500"/>
          <p14:tracePt t="1876" x="7570788" y="3246438"/>
          <p14:tracePt t="1878" x="7545388" y="3254375"/>
          <p14:tracePt t="1890" x="7459663" y="3271838"/>
          <p14:tracePt t="1906" x="7366000" y="3322638"/>
          <p14:tracePt t="1923" x="7264400" y="3390900"/>
          <p14:tracePt t="1925" x="7239000" y="3408363"/>
          <p14:tracePt t="1940" x="7178675" y="3467100"/>
          <p14:tracePt t="1956" x="7119938" y="3543300"/>
          <p14:tracePt t="1973" x="7069138" y="3636963"/>
          <p14:tracePt t="1990" x="7051675" y="3748088"/>
          <p14:tracePt t="2006" x="7051675" y="3849688"/>
          <p14:tracePt t="2010" x="7051675" y="3875088"/>
          <p14:tracePt t="2011" x="7051675" y="3892550"/>
          <p14:tracePt t="2022" x="7085013" y="3976688"/>
          <p14:tracePt t="2039" x="7137400" y="4070350"/>
          <p14:tracePt t="2056" x="7229475" y="4146550"/>
          <p14:tracePt t="2059" x="7281863" y="4181475"/>
          <p14:tracePt t="2072" x="7400925" y="4257675"/>
          <p14:tracePt t="2075" x="7434263" y="4275138"/>
          <p14:tracePt t="2091" x="7621588" y="4316413"/>
          <p14:tracePt t="2106" x="7807325" y="4341813"/>
          <p14:tracePt t="2123" x="8054975" y="4333875"/>
          <p14:tracePt t="2125" x="8113713" y="4316413"/>
          <p14:tracePt t="2140" x="8351838" y="4265613"/>
          <p14:tracePt t="2158" x="8572500" y="4171950"/>
          <p14:tracePt t="2173" x="8759825" y="4052888"/>
          <p14:tracePt t="2189" x="8972550" y="3917950"/>
          <p14:tracePt t="2206" x="9158288" y="3756025"/>
          <p14:tracePt t="2209" x="9201150" y="3722688"/>
          <p14:tracePt t="2222" x="9294813" y="3636963"/>
          <p14:tracePt t="2225" x="9328150" y="3594100"/>
          <p14:tracePt t="2227" x="9353550" y="3568700"/>
          <p14:tracePt t="2239" x="9431338" y="3475038"/>
          <p14:tracePt t="2256" x="9523413" y="3314700"/>
          <p14:tracePt t="2272" x="9626600" y="3160713"/>
          <p14:tracePt t="2275" x="9642475" y="3109913"/>
          <p14:tracePt t="2290" x="9702800" y="2949575"/>
          <p14:tracePt t="2306" x="9753600" y="2770188"/>
          <p14:tracePt t="2323" x="9812338" y="2557463"/>
          <p14:tracePt t="2340" x="9847263" y="2438400"/>
          <p14:tracePt t="2356" x="9829800" y="2344738"/>
          <p14:tracePt t="2372" x="9796463" y="2227263"/>
          <p14:tracePt t="2389" x="9720263" y="2133600"/>
          <p14:tracePt t="2406" x="9667875" y="2065338"/>
          <p14:tracePt t="2423" x="9609138" y="2014538"/>
          <p14:tracePt t="2426" x="9591675" y="2005013"/>
          <p14:tracePt t="2428" x="9566275" y="1989138"/>
          <p14:tracePt t="2439" x="9464675" y="1911350"/>
          <p14:tracePt t="2456" x="9380538" y="1878013"/>
          <p14:tracePt t="2472" x="9218613" y="1835150"/>
          <p14:tracePt t="2475" x="9175750" y="1827213"/>
          <p14:tracePt t="2490" x="8963025" y="1784350"/>
          <p14:tracePt t="2508" x="8767763" y="1758950"/>
          <p14:tracePt t="2522" x="8589963" y="1741488"/>
          <p14:tracePt t="2540" x="8369300" y="1741488"/>
          <p14:tracePt t="2557" x="8181975" y="1741488"/>
          <p14:tracePt t="2574" x="7867650" y="1793875"/>
          <p14:tracePt t="2579" x="7781925" y="1827213"/>
          <p14:tracePt t="2582" x="7688263" y="1860550"/>
          <p14:tracePt t="2588" x="7604125" y="1878013"/>
          <p14:tracePt t="2591" x="7518400" y="1895475"/>
          <p14:tracePt t="2605" x="7204075" y="1979613"/>
          <p14:tracePt t="2622" x="6932613" y="2055813"/>
          <p14:tracePt t="2625" x="6881813" y="2073275"/>
          <p14:tracePt t="2639" x="6745288" y="2133600"/>
          <p14:tracePt t="2656" x="6653213" y="2209800"/>
          <p14:tracePt t="2672" x="6567488" y="2268538"/>
          <p14:tracePt t="2675" x="6542088" y="2286000"/>
          <p14:tracePt t="2678" x="6516688" y="2311400"/>
          <p14:tracePt t="2690" x="6456363" y="2379663"/>
          <p14:tracePt t="2705" x="6405563" y="2455863"/>
          <p14:tracePt t="2706" x="6380163" y="2489200"/>
          <p14:tracePt t="2722" x="6321425" y="2608263"/>
          <p14:tracePt t="2740" x="6286500" y="2770188"/>
          <p14:tracePt t="2756" x="6286500" y="2897188"/>
          <p14:tracePt t="2772" x="6286500" y="3033713"/>
          <p14:tracePt t="2789" x="6286500" y="3178175"/>
          <p14:tracePt t="2793" x="6286500" y="3221038"/>
          <p14:tracePt t="2796" x="6296025" y="3254375"/>
          <p14:tracePt t="2805" x="6321425" y="3348038"/>
          <p14:tracePt t="2822" x="6380163" y="3560763"/>
          <p14:tracePt t="2825" x="6389688" y="3611563"/>
          <p14:tracePt t="2839" x="6456363" y="3806825"/>
          <p14:tracePt t="2855" x="6542088" y="3968750"/>
          <p14:tracePt t="2872" x="6653213" y="4138613"/>
          <p14:tracePt t="2875" x="6694488" y="4181475"/>
          <p14:tracePt t="2889" x="6770688" y="4275138"/>
          <p14:tracePt t="2890" x="6823075" y="4316413"/>
          <p14:tracePt t="2906" x="7018338" y="4445000"/>
          <p14:tracePt t="2922" x="7178675" y="4538663"/>
          <p14:tracePt t="2939" x="7315200" y="4572000"/>
          <p14:tracePt t="2941" x="7348538" y="4579938"/>
          <p14:tracePt t="2957" x="7510463" y="4605338"/>
          <p14:tracePt t="2973" x="7646988" y="4605338"/>
          <p14:tracePt t="2990" x="7773988" y="4605338"/>
          <p14:tracePt t="2993" x="7807325" y="4597400"/>
          <p14:tracePt t="2996" x="7842250" y="4589463"/>
          <p14:tracePt t="3005" x="7893050" y="4579938"/>
          <p14:tracePt t="3022" x="8029575" y="4538663"/>
          <p14:tracePt t="3025" x="8062913" y="4521200"/>
          <p14:tracePt t="3038" x="8181975" y="4495800"/>
          <p14:tracePt t="3055" x="8275638" y="4470400"/>
          <p14:tracePt t="3072" x="8369300" y="4410075"/>
          <p14:tracePt t="3075" x="8402638" y="4394200"/>
          <p14:tracePt t="3089" x="8478838" y="4341813"/>
          <p14:tracePt t="3091" x="8513763" y="4308475"/>
          <p14:tracePt t="3093" x="8539163" y="4291013"/>
          <p14:tracePt t="3106" x="8605838" y="4214813"/>
          <p14:tracePt t="3122" x="8724900" y="4095750"/>
          <p14:tracePt t="3139" x="8810625" y="3994150"/>
          <p14:tracePt t="3141" x="8828088" y="3968750"/>
          <p14:tracePt t="3144" x="8843963" y="3943350"/>
          <p14:tracePt t="3156" x="8886825" y="3875088"/>
          <p14:tracePt t="3172" x="8929688" y="3806825"/>
          <p14:tracePt t="3188" x="8963025" y="3748088"/>
          <p14:tracePt t="3190" x="8972550" y="3738563"/>
          <p14:tracePt t="3205" x="9005888" y="3662363"/>
          <p14:tracePt t="3222" x="9031288" y="3568700"/>
          <p14:tracePt t="3239" x="9064625" y="3459163"/>
          <p14:tracePt t="3241" x="9064625" y="3433763"/>
          <p14:tracePt t="3244" x="9064625" y="3408363"/>
          <p14:tracePt t="3256" x="9064625" y="3355975"/>
          <p14:tracePt t="3259" x="9064625" y="3348038"/>
          <p14:tracePt t="3272" x="9064625" y="3314700"/>
          <p14:tracePt t="3275" x="9064625" y="3297238"/>
          <p14:tracePt t="3288" x="9056688" y="3289300"/>
          <p14:tracePt t="3291" x="9048750" y="3271838"/>
          <p14:tracePt t="3306" x="9039225" y="3246438"/>
          <p14:tracePt t="3322" x="9013825" y="3203575"/>
          <p14:tracePt t="3339" x="8980488" y="3152775"/>
          <p14:tracePt t="3356" x="8929688" y="3084513"/>
          <p14:tracePt t="3372" x="8878888" y="3041650"/>
          <p14:tracePt t="3388" x="8802688" y="3000375"/>
          <p14:tracePt t="3405" x="8734425" y="2974975"/>
          <p14:tracePt t="3422" x="8666163" y="2957513"/>
          <p14:tracePt t="3425" x="8615363" y="2922588"/>
          <p14:tracePt t="3438" x="8504238" y="2881313"/>
          <p14:tracePt t="3441" x="8470900" y="2881313"/>
          <p14:tracePt t="3455" x="8318500" y="2881313"/>
          <p14:tracePt t="3472" x="8174038" y="2881313"/>
          <p14:tracePt t="3488" x="8045450" y="2881313"/>
          <p14:tracePt t="3491" x="8020050" y="2881313"/>
          <p14:tracePt t="3506" x="7935913" y="2889250"/>
          <p14:tracePt t="3523" x="7875588" y="2906713"/>
          <p14:tracePt t="3539" x="7824788" y="2940050"/>
          <p14:tracePt t="3556" x="7723188" y="3041650"/>
          <p14:tracePt t="3573" x="7604125" y="3152775"/>
          <p14:tracePt t="3589" x="7493000" y="3271838"/>
          <p14:tracePt t="3591" x="7459663" y="3305175"/>
          <p14:tracePt t="3605" x="7307263" y="3509963"/>
          <p14:tracePt t="3622" x="7178675" y="3697288"/>
          <p14:tracePt t="3625" x="7153275" y="3748088"/>
          <p14:tracePt t="3628" x="7119938" y="3798888"/>
          <p14:tracePt t="3638" x="7077075" y="3867150"/>
          <p14:tracePt t="3641" x="7059613" y="3892550"/>
          <p14:tracePt t="3661" x="7026275" y="4019550"/>
          <p14:tracePt t="3669" x="7008813" y="4052888"/>
          <p14:tracePt t="3673" x="7008813" y="4079875"/>
          <p14:tracePt t="3678" x="7000875" y="4105275"/>
          <p14:tracePt t="3682" x="7000875" y="4138613"/>
          <p14:tracePt t="3687" x="7000875" y="4164013"/>
          <p14:tracePt t="3704" x="7000875" y="4224338"/>
          <p14:tracePt t="3706" x="7000875" y="4249738"/>
          <p14:tracePt t="3722" x="7008813" y="4341813"/>
          <p14:tracePt t="3738" x="7059613" y="4452938"/>
          <p14:tracePt t="3756" x="7170738" y="4589463"/>
          <p14:tracePt t="3758" x="7196138" y="4622800"/>
          <p14:tracePt t="3773" x="7323138" y="4733925"/>
          <p14:tracePt t="3789" x="7477125" y="4818063"/>
          <p14:tracePt t="3805" x="7662863" y="4929188"/>
          <p14:tracePt t="3810" x="7715250" y="4946650"/>
          <p14:tracePt t="3822" x="7867650" y="4987925"/>
          <p14:tracePt t="3825" x="7926388" y="5005388"/>
          <p14:tracePt t="3829" x="7986713" y="5013325"/>
          <p14:tracePt t="3838" x="8105775" y="5048250"/>
          <p14:tracePt t="3855" x="8445500" y="5099050"/>
          <p14:tracePt t="3872" x="8742363" y="5106988"/>
          <p14:tracePt t="3875" x="8818563" y="5106988"/>
          <p14:tracePt t="3889" x="9013825" y="5106988"/>
          <p14:tracePt t="3892" x="9091613" y="5106988"/>
          <p14:tracePt t="3894" x="9158288" y="5106988"/>
          <p14:tracePt t="3906" x="9380538" y="5099050"/>
          <p14:tracePt t="3922" x="9685338" y="5038725"/>
          <p14:tracePt t="3938" x="10009188" y="4954588"/>
          <p14:tracePt t="3955" x="10374313" y="4860925"/>
          <p14:tracePt t="3957" x="10467975" y="4835525"/>
          <p14:tracePt t="3973" x="10848975" y="4733925"/>
          <p14:tracePt t="3989" x="11147425" y="4640263"/>
          <p14:tracePt t="3992" x="11223625" y="4614863"/>
          <p14:tracePt t="4005" x="11418888" y="4554538"/>
          <p14:tracePt t="4021" x="11682413" y="4419600"/>
          <p14:tracePt t="4038" x="11920538" y="4291013"/>
          <p14:tracePt t="4041" x="11971338" y="4265613"/>
          <p14:tracePt t="4055" x="12141200" y="4181475"/>
          <p14:tracePt t="4057" x="12184063" y="415607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11F474B9-FED9-E060-F986-89065B704DA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2DFD53A-13D0-43B3-A7A0-75C118842D5C}"/>
              </a:ext>
            </a:extLst>
          </p:cNvPr>
          <p:cNvSpPr>
            <a:spLocks noGrp="1"/>
          </p:cNvSpPr>
          <p:nvPr>
            <p:ph idx="1"/>
          </p:nvPr>
        </p:nvSpPr>
        <p:spPr>
          <a:xfrm>
            <a:off x="227783" y="1380611"/>
            <a:ext cx="5524451" cy="2904952"/>
          </a:xfrm>
        </p:spPr>
        <p:txBody>
          <a:bodyPr>
            <a:normAutofit/>
          </a:bodyPr>
          <a:lstStyle/>
          <a:p>
            <a:pPr marL="0" indent="0">
              <a:lnSpc>
                <a:spcPct val="150000"/>
              </a:lnSpc>
              <a:buNone/>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Nana</a:t>
            </a:r>
            <a:r>
              <a:rPr lang="en-US" sz="2000" dirty="0">
                <a:solidFill>
                  <a:srgbClr val="C00000"/>
                </a:solidFill>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may decide that buying a new computer is the better option and might be making a comparison list of multiple computers. </a:t>
            </a:r>
          </a:p>
          <a:p>
            <a:pPr marL="0" indent="0">
              <a:lnSpc>
                <a:spcPct val="150000"/>
              </a:lnSpc>
              <a:buNone/>
            </a:pPr>
            <a:r>
              <a:rPr lang="en-US" sz="2000" dirty="0">
                <a:latin typeface="Times New Roman" panose="02020603050405020304" pitchFamily="18" charset="0"/>
                <a:cs typeface="Times New Roman" panose="02020603050405020304" pitchFamily="18" charset="0"/>
              </a:rPr>
              <a:t>The list may include prices, features, and reviews…</a:t>
            </a:r>
          </a:p>
        </p:txBody>
      </p:sp>
      <p:pic>
        <p:nvPicPr>
          <p:cNvPr id="4" name="Picture 3">
            <a:extLst>
              <a:ext uri="{FF2B5EF4-FFF2-40B4-BE49-F238E27FC236}">
                <a16:creationId xmlns:a16="http://schemas.microsoft.com/office/drawing/2014/main" id="{16752AF5-9AE6-4E77-9071-3E3C0E83BBA1}"/>
              </a:ext>
            </a:extLst>
          </p:cNvPr>
          <p:cNvPicPr>
            <a:picLocks noChangeAspect="1"/>
          </p:cNvPicPr>
          <p:nvPr/>
        </p:nvPicPr>
        <p:blipFill>
          <a:blip r:embed="rId4"/>
          <a:stretch>
            <a:fillRect/>
          </a:stretch>
        </p:blipFill>
        <p:spPr>
          <a:xfrm>
            <a:off x="6605856" y="1523479"/>
            <a:ext cx="4935970" cy="3009737"/>
          </a:xfrm>
          <a:prstGeom prst="rect">
            <a:avLst/>
          </a:prstGeom>
        </p:spPr>
      </p:pic>
      <p:sp>
        <p:nvSpPr>
          <p:cNvPr id="5" name="Explosion: 8 Points 4">
            <a:extLst>
              <a:ext uri="{FF2B5EF4-FFF2-40B4-BE49-F238E27FC236}">
                <a16:creationId xmlns:a16="http://schemas.microsoft.com/office/drawing/2014/main" id="{34FB9B50-1CEC-4685-9776-E7E124D2E520}"/>
              </a:ext>
            </a:extLst>
          </p:cNvPr>
          <p:cNvSpPr/>
          <p:nvPr/>
        </p:nvSpPr>
        <p:spPr>
          <a:xfrm>
            <a:off x="227783" y="3639092"/>
            <a:ext cx="5524451" cy="2432709"/>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Evaluation of alternatives</a:t>
            </a:r>
            <a:endParaRPr lang="en-US" sz="2400" dirty="0">
              <a:solidFill>
                <a:schemeClr val="tx1"/>
              </a:solidFill>
            </a:endParaRPr>
          </a:p>
        </p:txBody>
      </p:sp>
      <p:sp>
        <p:nvSpPr>
          <p:cNvPr id="6" name="Wave 5">
            <a:extLst>
              <a:ext uri="{FF2B5EF4-FFF2-40B4-BE49-F238E27FC236}">
                <a16:creationId xmlns:a16="http://schemas.microsoft.com/office/drawing/2014/main" id="{C27FF898-50C9-43D0-9E30-14F5398DCE5C}"/>
              </a:ext>
            </a:extLst>
          </p:cNvPr>
          <p:cNvSpPr/>
          <p:nvPr/>
        </p:nvSpPr>
        <p:spPr>
          <a:xfrm>
            <a:off x="7034438" y="4632107"/>
            <a:ext cx="4432570" cy="1439694"/>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p>
        </p:txBody>
      </p:sp>
      <p:sp>
        <p:nvSpPr>
          <p:cNvPr id="8" name="Rectangle 7">
            <a:extLst>
              <a:ext uri="{FF2B5EF4-FFF2-40B4-BE49-F238E27FC236}">
                <a16:creationId xmlns:a16="http://schemas.microsoft.com/office/drawing/2014/main" id="{8E708BAC-3AD0-0378-D29B-45DA6E6DCC6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58105A45-F100-7138-66A3-EE2CCE8FBBC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9" name="Title 1">
            <a:extLst>
              <a:ext uri="{FF2B5EF4-FFF2-40B4-BE49-F238E27FC236}">
                <a16:creationId xmlns:a16="http://schemas.microsoft.com/office/drawing/2014/main" id="{9882CD01-6DB4-6E91-5E6D-C25786F16ACC}"/>
              </a:ext>
            </a:extLst>
          </p:cNvPr>
          <p:cNvSpPr>
            <a:spLocks noGrp="1"/>
          </p:cNvSpPr>
          <p:nvPr>
            <p:ph type="title"/>
          </p:nvPr>
        </p:nvSpPr>
        <p:spPr>
          <a:xfrm>
            <a:off x="2184400" y="366887"/>
            <a:ext cx="6952258" cy="432338"/>
          </a:xfrm>
          <a:noFill/>
        </p:spPr>
        <p:txBody>
          <a:bodyPr>
            <a:normAutofit fontScale="90000"/>
          </a:bodyPr>
          <a:lstStyle/>
          <a:p>
            <a:r>
              <a:rPr lang="en-US" sz="2800" b="1" dirty="0">
                <a:latin typeface="Times New Roman" panose="02020603050405020304" pitchFamily="18" charset="0"/>
              </a:rPr>
              <a:t>3- Applying the decision making process “</a:t>
            </a:r>
            <a:r>
              <a:rPr lang="en-US" sz="2800" b="1" u="sng" dirty="0">
                <a:solidFill>
                  <a:srgbClr val="C00000"/>
                </a:solidFill>
                <a:latin typeface="Times New Roman" panose="02020603050405020304" pitchFamily="18" charset="0"/>
              </a:rPr>
              <a:t>Nana</a:t>
            </a:r>
            <a:r>
              <a:rPr lang="en-US" sz="2800" b="1" dirty="0">
                <a:latin typeface="Times New Roman" panose="02020603050405020304" pitchFamily="18" charset="0"/>
              </a:rPr>
              <a:t>”</a:t>
            </a:r>
          </a:p>
        </p:txBody>
      </p:sp>
      <p:sp>
        <p:nvSpPr>
          <p:cNvPr id="10" name="Slide Number Placeholder 9">
            <a:extLst>
              <a:ext uri="{FF2B5EF4-FFF2-40B4-BE49-F238E27FC236}">
                <a16:creationId xmlns:a16="http://schemas.microsoft.com/office/drawing/2014/main" id="{4D6890FB-B388-629B-968D-34FC2A3F99F1}"/>
              </a:ext>
            </a:extLst>
          </p:cNvPr>
          <p:cNvSpPr>
            <a:spLocks noGrp="1"/>
          </p:cNvSpPr>
          <p:nvPr>
            <p:ph type="sldNum" sz="quarter" idx="12"/>
          </p:nvPr>
        </p:nvSpPr>
        <p:spPr/>
        <p:txBody>
          <a:bodyPr/>
          <a:lstStyle/>
          <a:p>
            <a:fld id="{F7542ADD-394E-41F3-B704-951748884AEE}" type="slidenum">
              <a:rPr lang="en-US" smtClean="0"/>
              <a:t>45</a:t>
            </a:fld>
            <a:endParaRPr lang="en-US"/>
          </a:p>
        </p:txBody>
      </p:sp>
    </p:spTree>
    <p:custDataLst>
      <p:tags r:id="rId1"/>
    </p:custDataLst>
    <p:extLst>
      <p:ext uri="{BB962C8B-B14F-4D97-AF65-F5344CB8AC3E}">
        <p14:creationId xmlns:p14="http://schemas.microsoft.com/office/powerpoint/2010/main" val="2915323581"/>
      </p:ext>
    </p:extLst>
  </p:cSld>
  <p:clrMapOvr>
    <a:masterClrMapping/>
  </p:clrMapOvr>
  <mc:AlternateContent xmlns:mc="http://schemas.openxmlformats.org/markup-compatibility/2006" xmlns:p14="http://schemas.microsoft.com/office/powerpoint/2010/main">
    <mc:Choice Requires="p14">
      <p:transition spd="slow" p14:dur="2000" advTm="38491"/>
    </mc:Choice>
    <mc:Fallback xmlns="">
      <p:transition spd="slow" advTm="384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extLst>
    <p:ext uri="{3A86A75C-4F4B-4683-9AE1-C65F6400EC91}">
      <p14:laserTraceLst xmlns:p14="http://schemas.microsoft.com/office/powerpoint/2010/main">
        <p14:tracePtLst>
          <p14:tracePt t="1596" x="11936413" y="3484563"/>
          <p14:tracePt t="1599" x="11809413" y="3484563"/>
          <p14:tracePt t="1600" x="11682413" y="3484563"/>
          <p14:tracePt t="1604" x="11563350" y="3484563"/>
          <p14:tracePt t="1609" x="11469688" y="3484563"/>
          <p14:tracePt t="1622" x="11071225" y="3484563"/>
          <p14:tracePt t="1638" x="10756900" y="3484563"/>
          <p14:tracePt t="1654" x="10585450" y="3484563"/>
          <p14:tracePt t="1671" x="10298113" y="3509963"/>
          <p14:tracePt t="1687" x="9999663" y="3535363"/>
          <p14:tracePt t="1704" x="9677400" y="3560763"/>
          <p14:tracePt t="1707" x="9609138" y="3578225"/>
          <p14:tracePt t="1721" x="9353550" y="3594100"/>
          <p14:tracePt t="1738" x="9107488" y="3646488"/>
          <p14:tracePt t="1756" x="8810625" y="3687763"/>
          <p14:tracePt t="1759" x="8750300" y="3697288"/>
          <p14:tracePt t="1760" x="8691563" y="3705225"/>
          <p14:tracePt t="1771" x="8572500" y="3730625"/>
          <p14:tracePt t="1773" x="8513763" y="3738563"/>
          <p14:tracePt t="1788" x="8250238" y="3798888"/>
          <p14:tracePt t="1804" x="7977188" y="3857625"/>
          <p14:tracePt t="1823" x="7570788" y="3960813"/>
          <p14:tracePt t="1826" x="7477125" y="3976688"/>
          <p14:tracePt t="1838" x="7264400" y="4044950"/>
          <p14:tracePt t="1854" x="7059613" y="4113213"/>
          <p14:tracePt t="1870" x="6950075" y="4138613"/>
          <p14:tracePt t="1887" x="6899275" y="4146550"/>
          <p14:tracePt t="1905" x="6864350" y="4164013"/>
          <p14:tracePt t="1908" x="6856413" y="4171950"/>
          <p14:tracePt t="1910" x="6848475" y="4171950"/>
          <p14:tracePt t="1920" x="6848475" y="4181475"/>
          <p14:tracePt t="1922" x="6831013" y="4181475"/>
          <p14:tracePt t="1937" x="6805613" y="4197350"/>
          <p14:tracePt t="1954" x="6780213" y="4214813"/>
          <p14:tracePt t="1957" x="6770688" y="4224338"/>
          <p14:tracePt t="1971" x="6754813" y="4232275"/>
          <p14:tracePt t="1974" x="6754813" y="4240213"/>
          <p14:tracePt t="1987" x="6745288" y="4240213"/>
          <p14:tracePt t="2094" x="6745288" y="4232275"/>
          <p14:tracePt t="2101" x="6762750" y="4232275"/>
          <p14:tracePt t="2110" x="6797675" y="4206875"/>
          <p14:tracePt t="2113" x="6823075" y="4189413"/>
          <p14:tracePt t="2119" x="6881813" y="4156075"/>
          <p14:tracePt t="2126" x="6975475" y="4113213"/>
          <p14:tracePt t="2138" x="7137400" y="4011613"/>
          <p14:tracePt t="2154" x="7400925" y="3883025"/>
          <p14:tracePt t="2157" x="7493000" y="3849688"/>
          <p14:tracePt t="2176" x="7791450" y="3738563"/>
          <p14:tracePt t="2181" x="7994650" y="3679825"/>
          <p14:tracePt t="2188" x="8199438" y="3629025"/>
          <p14:tracePt t="2204" x="8597900" y="3502025"/>
          <p14:tracePt t="2220" x="9005888" y="3390900"/>
          <p14:tracePt t="2223" x="9107488" y="3355975"/>
          <p14:tracePt t="2238" x="9515475" y="3238500"/>
          <p14:tracePt t="2255" x="9880600" y="3127375"/>
          <p14:tracePt t="2270" x="10229850" y="2990850"/>
          <p14:tracePt t="2287" x="10534650" y="2855913"/>
          <p14:tracePt t="2304" x="10782300" y="2727325"/>
          <p14:tracePt t="2320" x="10934700" y="2643188"/>
          <p14:tracePt t="2323" x="10960100" y="2633663"/>
          <p14:tracePt t="2325" x="10993438" y="2617788"/>
          <p14:tracePt t="2338" x="11018838" y="2608263"/>
          <p14:tracePt t="2354" x="11036300" y="2600325"/>
          <p14:tracePt t="2371" x="11044238" y="2600325"/>
          <p14:tracePt t="4878" x="11053763" y="2600325"/>
          <p14:tracePt t="4884" x="11071225" y="2608263"/>
          <p14:tracePt t="4888" x="11087100" y="2608263"/>
          <p14:tracePt t="4891" x="11104563" y="2617788"/>
          <p14:tracePt t="4894" x="11122025" y="2625725"/>
          <p14:tracePt t="4902" x="11223625" y="2625725"/>
          <p14:tracePt t="4907" x="11266488" y="2625725"/>
          <p14:tracePt t="4919" x="11291888" y="2625725"/>
          <p14:tracePt t="4937" x="11360150" y="2643188"/>
          <p14:tracePt t="4954" x="11530013" y="2686050"/>
          <p14:tracePt t="4969" x="11647488" y="2744788"/>
          <p14:tracePt t="4986" x="11784013" y="2778125"/>
          <p14:tracePt t="5002" x="11860213" y="2787650"/>
          <p14:tracePt t="5019" x="11877675" y="2787650"/>
          <p14:tracePt t="5036" x="11903075" y="2787650"/>
          <p14:tracePt t="5039" x="11911013" y="2795588"/>
          <p14:tracePt t="5053" x="11928475" y="2805113"/>
          <p14:tracePt t="5071" x="11971338" y="2805113"/>
          <p14:tracePt t="5087" x="11996738" y="2805113"/>
          <p14:tracePt t="5106" x="12022138" y="2805113"/>
          <p14:tracePt t="5111" x="12039600" y="2805113"/>
          <p14:tracePt t="5115" x="12047538" y="2805113"/>
          <p14:tracePt t="5126" x="12055475" y="2813050"/>
          <p14:tracePt t="5136" x="12065000" y="2813050"/>
          <p14:tracePt t="5153" x="12072938" y="2813050"/>
          <p14:tracePt t="5169" x="12098338" y="2820988"/>
          <p14:tracePt t="5186" x="12115800" y="2846388"/>
          <p14:tracePt t="5190" x="12123738" y="2855913"/>
          <p14:tracePt t="5193" x="12133263" y="2855913"/>
          <p14:tracePt t="5202" x="12166600" y="2881313"/>
          <p14:tracePt t="8687" x="12014200" y="3203575"/>
          <p14:tracePt t="8691" x="11961813" y="3186113"/>
          <p14:tracePt t="8692" x="11903075" y="3160713"/>
          <p14:tracePt t="8695" x="11852275" y="3152775"/>
          <p14:tracePt t="8700" x="11809413" y="3135313"/>
          <p14:tracePt t="8717" x="11606213" y="3101975"/>
          <p14:tracePt t="8754" x="11122025" y="2982913"/>
          <p14:tracePt t="8761" x="10977563" y="2982913"/>
          <p14:tracePt t="8763" x="10917238" y="2974975"/>
          <p14:tracePt t="8768" x="10858500" y="2965450"/>
          <p14:tracePt t="8783" x="10585450" y="2932113"/>
          <p14:tracePt t="8800" x="10323513" y="2932113"/>
          <p14:tracePt t="8816" x="10144125" y="2932113"/>
          <p14:tracePt t="8820" x="10118725" y="2932113"/>
          <p14:tracePt t="8823" x="10059988" y="2932113"/>
          <p14:tracePt t="8833" x="9915525" y="2932113"/>
          <p14:tracePt t="8850" x="9728200" y="2932113"/>
          <p14:tracePt t="8866" x="9566275" y="2932113"/>
          <p14:tracePt t="8869" x="9532938" y="2932113"/>
          <p14:tracePt t="8883" x="9413875" y="2940050"/>
          <p14:tracePt t="8886" x="9371013" y="2940050"/>
          <p14:tracePt t="8888" x="9328150" y="2940050"/>
          <p14:tracePt t="8900" x="9193213" y="2957513"/>
          <p14:tracePt t="8916" x="8988425" y="3008313"/>
          <p14:tracePt t="8933" x="8759825" y="3059113"/>
          <p14:tracePt t="8950" x="8318500" y="3211513"/>
          <p14:tracePt t="8967" x="7910513" y="3340100"/>
          <p14:tracePt t="8984" x="7502525" y="3424238"/>
          <p14:tracePt t="8987" x="7383463" y="3459163"/>
          <p14:tracePt t="9000" x="7119938" y="3552825"/>
          <p14:tracePt t="9016" x="6780213" y="3654425"/>
          <p14:tracePt t="9019" x="6704013" y="3671888"/>
          <p14:tracePt t="9033" x="6354763" y="3781425"/>
          <p14:tracePt t="9050" x="5930900" y="3883025"/>
          <p14:tracePt t="9067" x="5565775" y="3986213"/>
          <p14:tracePt t="9070" x="5480050" y="4002088"/>
          <p14:tracePt t="9072" x="5403850" y="4027488"/>
          <p14:tracePt t="9083" x="5267325" y="4062413"/>
          <p14:tracePt t="9086" x="5191125" y="4070350"/>
          <p14:tracePt t="9101" x="5003800" y="4130675"/>
          <p14:tracePt t="9116" x="4859338" y="4181475"/>
          <p14:tracePt t="9133" x="4621213" y="4283075"/>
          <p14:tracePt t="9136" x="4545013" y="4316413"/>
          <p14:tracePt t="9151" x="4230688" y="4478338"/>
          <p14:tracePt t="9154" x="4137025" y="4529138"/>
          <p14:tracePt t="9172" x="3857625" y="4691063"/>
          <p14:tracePt t="9176" x="3789363" y="4716463"/>
          <p14:tracePt t="9179" x="3729038" y="4749800"/>
          <p14:tracePt t="9185" x="3678238" y="4775200"/>
          <p14:tracePt t="9200" x="3525838" y="4886325"/>
          <p14:tracePt t="9216" x="3441700" y="4929188"/>
          <p14:tracePt t="9234" x="3381375" y="4962525"/>
          <p14:tracePt t="9237" x="3355975" y="4979988"/>
          <p14:tracePt t="9249" x="3322638" y="5005388"/>
          <p14:tracePt t="9266" x="3279775" y="5038725"/>
          <p14:tracePt t="9283" x="3236913" y="5064125"/>
          <p14:tracePt t="9286" x="3219450" y="5073650"/>
          <p14:tracePt t="9300" x="3178175" y="5106988"/>
          <p14:tracePt t="9316" x="3160713" y="5124450"/>
          <p14:tracePt t="9333" x="3135313" y="5141913"/>
          <p14:tracePt t="9353" x="3067050" y="5192713"/>
          <p14:tracePt t="9367" x="2897188" y="5294313"/>
          <p14:tracePt t="9371" x="2846388" y="5327650"/>
          <p14:tracePt t="9383" x="2651125" y="5438775"/>
          <p14:tracePt t="9399" x="2413000" y="5591175"/>
          <p14:tracePt t="9416" x="2235200" y="5676900"/>
          <p14:tracePt t="9419" x="2208213" y="5694363"/>
          <p14:tracePt t="9435" x="2124075" y="5727700"/>
          <p14:tracePt t="9450" x="2116138" y="5735638"/>
          <p14:tracePt t="9507" x="2116138" y="5745163"/>
          <p14:tracePt t="9578" x="2116138" y="5753100"/>
          <p14:tracePt t="9586" x="2124075" y="5753100"/>
          <p14:tracePt t="9595" x="2157413" y="5761038"/>
          <p14:tracePt t="9607" x="2182813" y="5770563"/>
          <p14:tracePt t="9616" x="2217738" y="5778500"/>
          <p14:tracePt t="9619" x="2235200" y="5778500"/>
          <p14:tracePt t="9632" x="2301875" y="5803900"/>
          <p14:tracePt t="9636" x="2336800" y="5803900"/>
          <p14:tracePt t="9638" x="2370138" y="5813425"/>
          <p14:tracePt t="9649" x="2481263" y="5838825"/>
          <p14:tracePt t="9666" x="2641600" y="5838825"/>
          <p14:tracePt t="9669" x="2684463" y="5838825"/>
          <p14:tracePt t="9682" x="2803525" y="5838825"/>
          <p14:tracePt t="9686" x="2846388" y="5838825"/>
          <p14:tracePt t="9688" x="2889250" y="5838825"/>
          <p14:tracePt t="9700" x="2998788" y="5838825"/>
          <p14:tracePt t="9717" x="3194050" y="5829300"/>
          <p14:tracePt t="9733" x="3424238" y="5753100"/>
          <p14:tracePt t="9750" x="3756025" y="5659438"/>
          <p14:tracePt t="9768" x="3925888" y="5557838"/>
          <p14:tracePt t="9784" x="4010025" y="5497513"/>
          <p14:tracePt t="9800" x="4086225" y="5446713"/>
          <p14:tracePt t="9803" x="4095750" y="5438775"/>
          <p14:tracePt t="9816" x="4121150" y="5405438"/>
          <p14:tracePt t="9820" x="4129088" y="5395913"/>
          <p14:tracePt t="9822" x="4146550" y="5387975"/>
          <p14:tracePt t="9832" x="4162425" y="5370513"/>
          <p14:tracePt t="9835" x="4179888" y="5345113"/>
          <p14:tracePt t="9849" x="4230688" y="5268913"/>
          <p14:tracePt t="9866" x="4324350" y="5175250"/>
          <p14:tracePt t="9882" x="4392613" y="5106988"/>
          <p14:tracePt t="9886" x="4410075" y="5091113"/>
          <p14:tracePt t="9900" x="4460875" y="5022850"/>
          <p14:tracePt t="9917" x="4486275" y="4962525"/>
          <p14:tracePt t="9933" x="4529138" y="4894263"/>
          <p14:tracePt t="9949" x="4545013" y="4810125"/>
          <p14:tracePt t="9952" x="4554538" y="4775200"/>
          <p14:tracePt t="9968" x="4570413" y="4673600"/>
          <p14:tracePt t="9971" x="4570413" y="4648200"/>
          <p14:tracePt t="9982" x="4570413" y="4579938"/>
          <p14:tracePt t="9999" x="4570413" y="4529138"/>
          <p14:tracePt t="10016" x="4562475" y="4470400"/>
          <p14:tracePt t="10033" x="4529138" y="4427538"/>
          <p14:tracePt t="10049" x="4476750" y="4376738"/>
          <p14:tracePt t="10066" x="4451350" y="4333875"/>
          <p14:tracePt t="10070" x="4435475" y="4325938"/>
          <p14:tracePt t="10072" x="4435475" y="4316413"/>
          <p14:tracePt t="10082" x="4425950" y="4300538"/>
          <p14:tracePt t="10085" x="4400550" y="4275138"/>
          <p14:tracePt t="10100" x="4375150" y="4240213"/>
          <p14:tracePt t="10117" x="4324350" y="4214813"/>
          <p14:tracePt t="10120" x="4316413" y="4214813"/>
          <p14:tracePt t="10132" x="4273550" y="4171950"/>
          <p14:tracePt t="10149" x="4214813" y="4138613"/>
          <p14:tracePt t="10166" x="4111625" y="4070350"/>
          <p14:tracePt t="10183" x="4017963" y="4037013"/>
          <p14:tracePt t="10200" x="3941763" y="4019550"/>
          <p14:tracePt t="10203" x="3908425" y="4011613"/>
          <p14:tracePt t="10206" x="3883025" y="3994150"/>
          <p14:tracePt t="10215" x="3848100" y="3986213"/>
          <p14:tracePt t="10232" x="3756025" y="3986213"/>
          <p14:tracePt t="10236" x="3721100" y="3976688"/>
          <p14:tracePt t="10249" x="3627438" y="3968750"/>
          <p14:tracePt t="10252" x="3594100" y="3968750"/>
          <p14:tracePt t="10266" x="3432175" y="3968750"/>
          <p14:tracePt t="10283" x="3297238" y="3968750"/>
          <p14:tracePt t="10286" x="3262313" y="3968750"/>
          <p14:tracePt t="10288" x="3228975" y="3968750"/>
          <p14:tracePt t="10299" x="3178175" y="3968750"/>
          <p14:tracePt t="10301" x="3143250" y="3968750"/>
          <p14:tracePt t="10317" x="3041650" y="3986213"/>
          <p14:tracePt t="10332" x="2955925" y="4002088"/>
          <p14:tracePt t="10349" x="2889250" y="4019550"/>
          <p14:tracePt t="10366" x="2778125" y="4079875"/>
          <p14:tracePt t="10383" x="2651125" y="4171950"/>
          <p14:tracePt t="10400" x="2557463" y="4257675"/>
          <p14:tracePt t="10403" x="2540000" y="4275138"/>
          <p14:tracePt t="10416" x="2481263" y="4341813"/>
          <p14:tracePt t="10419" x="2463800" y="4368800"/>
          <p14:tracePt t="10432" x="2430463" y="4427538"/>
          <p14:tracePt t="10436" x="2420938" y="4452938"/>
          <p14:tracePt t="10437" x="2405063" y="4478338"/>
          <p14:tracePt t="10449" x="2395538" y="4521200"/>
          <p14:tracePt t="10452" x="2379663" y="4546600"/>
          <p14:tracePt t="10465" x="2352675" y="4665663"/>
          <p14:tracePt t="10482" x="2336800" y="4784725"/>
          <p14:tracePt t="10485" x="2336800" y="4818063"/>
          <p14:tracePt t="10499" x="2336800" y="4946650"/>
          <p14:tracePt t="10502" x="2336800" y="5005388"/>
          <p14:tracePt t="10517" x="2379663" y="5208588"/>
          <p14:tracePt t="10533" x="2420938" y="5421313"/>
          <p14:tracePt t="10549" x="2590800" y="5626100"/>
          <p14:tracePt t="10553" x="2641600" y="5676900"/>
          <p14:tracePt t="10556" x="2676525" y="5727700"/>
          <p14:tracePt t="10558" x="2727325" y="5753100"/>
          <p14:tracePt t="10565" x="2778125" y="5788025"/>
          <p14:tracePt t="10568" x="2846388" y="5821363"/>
          <p14:tracePt t="10582" x="3074988" y="5897563"/>
          <p14:tracePt t="10599" x="3244850" y="5948363"/>
          <p14:tracePt t="10601" x="3305175" y="5957888"/>
          <p14:tracePt t="10615" x="3533775" y="5965825"/>
          <p14:tracePt t="10632" x="3806825" y="5965825"/>
          <p14:tracePt t="10636" x="3873500" y="5965825"/>
          <p14:tracePt t="10638" x="3959225" y="5965825"/>
          <p14:tracePt t="10648" x="4162425" y="5965825"/>
          <p14:tracePt t="10651" x="4248150" y="5957888"/>
          <p14:tracePt t="10665" x="4587875" y="5872163"/>
          <p14:tracePt t="10682" x="4978400" y="5770563"/>
          <p14:tracePt t="10699" x="5487988" y="5634038"/>
          <p14:tracePt t="10702" x="5599113" y="5600700"/>
          <p14:tracePt t="10716" x="6091238" y="5489575"/>
          <p14:tracePt t="10733" x="6542088" y="5362575"/>
          <p14:tracePt t="10737" x="6635750" y="5311775"/>
          <p14:tracePt t="10749" x="6899275" y="5175250"/>
          <p14:tracePt t="10766" x="7239000" y="5022850"/>
          <p14:tracePt t="10783" x="7502525" y="4894263"/>
          <p14:tracePt t="10799" x="7756525" y="4767263"/>
          <p14:tracePt t="10815" x="8070850" y="4614863"/>
          <p14:tracePt t="10832" x="8334375" y="4495800"/>
          <p14:tracePt t="10836" x="8402638" y="4478338"/>
          <p14:tracePt t="10838" x="8445500" y="4460875"/>
          <p14:tracePt t="10848" x="8529638" y="4445000"/>
          <p14:tracePt t="10852" x="8547100" y="4427538"/>
          <p14:tracePt t="10865" x="8623300" y="4376738"/>
          <p14:tracePt t="10882" x="8674100" y="4351338"/>
          <p14:tracePt t="10886" x="8699500" y="4333875"/>
          <p14:tracePt t="10888" x="8716963" y="4325938"/>
          <p14:tracePt t="10899" x="8742363" y="4308475"/>
          <p14:tracePt t="10902" x="8767763" y="4291013"/>
          <p14:tracePt t="10904" x="8785225" y="4275138"/>
          <p14:tracePt t="10914" x="8828088" y="4240213"/>
          <p14:tracePt t="10916" x="8853488" y="4224338"/>
          <p14:tracePt t="10932" x="8972550" y="4164013"/>
          <p14:tracePt t="10949" x="9074150" y="4095750"/>
          <p14:tracePt t="10951" x="9117013" y="4070350"/>
          <p14:tracePt t="10965" x="9269413" y="3968750"/>
          <p14:tracePt t="10967" x="9302750" y="3951288"/>
          <p14:tracePt t="10983" x="9456738" y="3849688"/>
          <p14:tracePt t="10998" x="9609138" y="3781425"/>
          <p14:tracePt t="11015" x="9753600" y="3679825"/>
          <p14:tracePt t="11032" x="9906000" y="3578225"/>
          <p14:tracePt t="11049" x="10009188" y="3517900"/>
          <p14:tracePt t="11052" x="10034588" y="3502025"/>
          <p14:tracePt t="11054" x="10075863" y="3475038"/>
          <p14:tracePt t="11066" x="10161588" y="3416300"/>
          <p14:tracePt t="11069" x="10186988" y="3390900"/>
          <p14:tracePt t="11081" x="10255250" y="3365500"/>
          <p14:tracePt t="11101" x="10271125" y="3355975"/>
          <p14:tracePt t="11116" x="10331450" y="3314700"/>
          <p14:tracePt t="11134" x="10364788" y="3289300"/>
          <p14:tracePt t="11149" x="10415588" y="3254375"/>
          <p14:tracePt t="11153" x="10433050" y="3246438"/>
          <p14:tracePt t="11166" x="10458450" y="3238500"/>
          <p14:tracePt t="11171" x="10475913" y="3195638"/>
          <p14:tracePt t="11181" x="10483850" y="3178175"/>
          <p14:tracePt t="11198" x="10534650" y="3144838"/>
          <p14:tracePt t="11215" x="10560050" y="3135313"/>
          <p14:tracePt t="11232" x="10577513" y="3119438"/>
          <p14:tracePt t="11235" x="10585450" y="3109913"/>
          <p14:tracePt t="11249" x="10585450" y="3101975"/>
          <p14:tracePt t="11252" x="10594975" y="3101975"/>
          <p14:tracePt t="11254" x="10602913" y="3094038"/>
          <p14:tracePt t="11265" x="10612438" y="3094038"/>
          <p14:tracePt t="11282" x="10612438" y="3084513"/>
          <p14:tracePt t="11298" x="10628313" y="3084513"/>
          <p14:tracePt t="11316" x="10628313" y="3076575"/>
          <p14:tracePt t="11350" x="10645775" y="3067050"/>
          <p14:tracePt t="11357" x="10653713" y="3059113"/>
          <p14:tracePt t="11365" x="10671175" y="3041650"/>
          <p14:tracePt t="11369" x="10679113" y="3041650"/>
          <p14:tracePt t="11382" x="10688638" y="3033713"/>
          <p14:tracePt t="11448" x="10704513" y="3025775"/>
          <p14:tracePt t="11456" x="10714038" y="3016250"/>
          <p14:tracePt t="11472" x="10721975" y="3016250"/>
          <p14:tracePt t="11478" x="10729913" y="3008313"/>
          <p14:tracePt t="11489" x="10747375" y="3008313"/>
          <p14:tracePt t="11499" x="10747375" y="3000375"/>
          <p14:tracePt t="11502" x="10764838" y="2990850"/>
          <p14:tracePt t="11514" x="10772775" y="2982913"/>
          <p14:tracePt t="11532" x="10782300" y="2982913"/>
          <p14:tracePt t="11549" x="10790238" y="2974975"/>
          <p14:tracePt t="11570" x="10798175" y="2965450"/>
          <p14:tracePt t="11591" x="10807700" y="2965450"/>
          <p14:tracePt t="11611" x="10815638" y="2957513"/>
          <p14:tracePt t="11627" x="10823575" y="2949575"/>
          <p14:tracePt t="11647" x="10833100" y="2940050"/>
          <p14:tracePt t="11665" x="10841038" y="2940050"/>
          <p14:tracePt t="11724" x="10848975" y="2932113"/>
          <p14:tracePt t="11737" x="10858500" y="2922588"/>
          <p14:tracePt t="11761" x="10866438" y="2922588"/>
          <p14:tracePt t="11968" x="10858500" y="2922588"/>
          <p14:tracePt t="11973" x="10848975" y="2922588"/>
          <p14:tracePt t="11985" x="10833100" y="2932113"/>
          <p14:tracePt t="11992" x="10823575" y="2940050"/>
          <p14:tracePt t="11999" x="10807700" y="2940050"/>
          <p14:tracePt t="12015" x="10782300" y="2949575"/>
          <p14:tracePt t="12032" x="10764838" y="2957513"/>
          <p14:tracePt t="12048" x="10747375" y="2957513"/>
          <p14:tracePt t="12064" x="10721975" y="2990850"/>
          <p14:tracePt t="12068" x="10704513" y="2990850"/>
          <p14:tracePt t="12081" x="10671175" y="3016250"/>
          <p14:tracePt t="12084" x="10653713" y="3025775"/>
          <p14:tracePt t="12086" x="10637838" y="3033713"/>
          <p14:tracePt t="12098" x="10585450" y="3051175"/>
          <p14:tracePt t="12101" x="10569575" y="3059113"/>
          <p14:tracePt t="12104" x="10560050" y="3067050"/>
          <p14:tracePt t="12114" x="10534650" y="3084513"/>
          <p14:tracePt t="12131" x="10493375" y="3094038"/>
          <p14:tracePt t="12134" x="10475913" y="3094038"/>
          <p14:tracePt t="12148" x="10425113" y="3119438"/>
          <p14:tracePt t="12164" x="10399713" y="3135313"/>
          <p14:tracePt t="12181" x="10356850" y="3144838"/>
          <p14:tracePt t="12198" x="10323513" y="3170238"/>
          <p14:tracePt t="12214" x="10306050" y="3178175"/>
          <p14:tracePt t="12217" x="10306050" y="3186113"/>
          <p14:tracePt t="12231" x="10263188" y="3211513"/>
          <p14:tracePt t="12248" x="10204450" y="3228975"/>
          <p14:tracePt t="12252" x="10194925" y="3238500"/>
          <p14:tracePt t="12255" x="10179050" y="3238500"/>
          <p14:tracePt t="12264" x="10153650" y="3254375"/>
          <p14:tracePt t="12267" x="10126663" y="3263900"/>
          <p14:tracePt t="12281" x="10093325" y="3271838"/>
          <p14:tracePt t="12283" x="10075863" y="3279775"/>
          <p14:tracePt t="12297" x="10034588" y="3305175"/>
          <p14:tracePt t="12314" x="9983788" y="3340100"/>
          <p14:tracePt t="12318" x="9966325" y="3348038"/>
          <p14:tracePt t="12320" x="9948863" y="3355975"/>
          <p14:tracePt t="12331" x="9923463" y="3373438"/>
          <p14:tracePt t="12334" x="9906000" y="3382963"/>
          <p14:tracePt t="12348" x="9839325" y="3416300"/>
          <p14:tracePt t="12365" x="9761538" y="3441700"/>
          <p14:tracePt t="12381" x="9667875" y="3475038"/>
          <p14:tracePt t="12385" x="9652000" y="3475038"/>
          <p14:tracePt t="12388" x="9626600" y="3484563"/>
          <p14:tracePt t="12389" x="9601200" y="3492500"/>
          <p14:tracePt t="12397" x="9575800" y="3502025"/>
          <p14:tracePt t="12398" x="9558338" y="3509963"/>
          <p14:tracePt t="12414" x="9515475" y="3517900"/>
          <p14:tracePt t="12415" x="9498013" y="3527425"/>
          <p14:tracePt t="12431" x="9421813" y="3543300"/>
          <p14:tracePt t="12448" x="9363075" y="3568700"/>
          <p14:tracePt t="12451" x="9353550" y="3578225"/>
          <p14:tracePt t="12465" x="9320213" y="3586163"/>
          <p14:tracePt t="12468" x="9302750" y="3586163"/>
          <p14:tracePt t="12471" x="9294813" y="3594100"/>
          <p14:tracePt t="12481" x="9261475" y="3603625"/>
          <p14:tracePt t="12483" x="9251950" y="3611563"/>
          <p14:tracePt t="12502" x="9175750" y="3619500"/>
          <p14:tracePt t="12506" x="9167813" y="3629025"/>
          <p14:tracePt t="12509" x="9142413" y="3629025"/>
          <p14:tracePt t="12513" x="9124950" y="3636963"/>
          <p14:tracePt t="12531" x="9082088" y="3654425"/>
          <p14:tracePt t="12534" x="9064625" y="3654425"/>
          <p14:tracePt t="12549" x="9023350" y="3662363"/>
          <p14:tracePt t="12564" x="8955088" y="3687763"/>
          <p14:tracePt t="12581" x="8894763" y="3705225"/>
          <p14:tracePt t="12598" x="8793163" y="3730625"/>
          <p14:tracePt t="12614" x="8699500" y="3756025"/>
          <p14:tracePt t="12631" x="8597900" y="3781425"/>
          <p14:tracePt t="12648" x="8496300" y="3798888"/>
          <p14:tracePt t="12651" x="8470900" y="3806825"/>
          <p14:tracePt t="12664" x="8402638" y="3824288"/>
          <p14:tracePt t="12667" x="8377238" y="3824288"/>
          <p14:tracePt t="12681" x="8326438" y="3841750"/>
          <p14:tracePt t="12684" x="8308975" y="3849688"/>
          <p14:tracePt t="12686" x="8301038" y="3857625"/>
          <p14:tracePt t="12697" x="8240713" y="3867150"/>
          <p14:tracePt t="12714" x="8181975" y="3867150"/>
          <p14:tracePt t="12717" x="8174038" y="3875088"/>
          <p14:tracePt t="12730" x="8121650" y="3883025"/>
          <p14:tracePt t="12734" x="8096250" y="3892550"/>
          <p14:tracePt t="12752" x="8004175" y="3917950"/>
          <p14:tracePt t="12759" x="7961313" y="3925888"/>
          <p14:tracePt t="12762" x="7935913" y="3925888"/>
          <p14:tracePt t="12766" x="7918450" y="3935413"/>
          <p14:tracePt t="12769" x="7893050" y="3943350"/>
          <p14:tracePt t="12773" x="7885113" y="3951288"/>
          <p14:tracePt t="12780" x="7842250" y="3960813"/>
          <p14:tracePt t="12797" x="7773988" y="3976688"/>
          <p14:tracePt t="12798" x="7756525" y="3986213"/>
          <p14:tracePt t="12814" x="7654925" y="4002088"/>
          <p14:tracePt t="12830" x="7570788" y="4027488"/>
          <p14:tracePt t="12847" x="7477125" y="4052888"/>
          <p14:tracePt t="12865" x="7373938" y="4079875"/>
          <p14:tracePt t="12868" x="7348538" y="4087813"/>
          <p14:tracePt t="12870" x="7332663" y="4087813"/>
          <p14:tracePt t="12880" x="7281863" y="4095750"/>
          <p14:tracePt t="12883" x="7246938" y="4105275"/>
          <p14:tracePt t="12886" x="7239000" y="4113213"/>
          <p14:tracePt t="12898" x="7170738" y="4130675"/>
          <p14:tracePt t="12914" x="7085013" y="4156075"/>
          <p14:tracePt t="12917" x="7059613" y="4164013"/>
          <p14:tracePt t="12930" x="6992938" y="4181475"/>
          <p14:tracePt t="12933" x="6967538" y="4181475"/>
          <p14:tracePt t="12936" x="6942138" y="4189413"/>
          <p14:tracePt t="12949" x="6873875" y="4206875"/>
          <p14:tracePt t="12964" x="6780213" y="4240213"/>
          <p14:tracePt t="12981" x="6653213" y="4275138"/>
          <p14:tracePt t="12997" x="6491288" y="4316413"/>
          <p14:tracePt t="13014" x="6270625" y="4359275"/>
          <p14:tracePt t="13031" x="6075363" y="4419600"/>
          <p14:tracePt t="13035" x="6024563" y="4427538"/>
          <p14:tracePt t="13047" x="5913438" y="4452938"/>
          <p14:tracePt t="13064" x="5761038" y="4478338"/>
          <p14:tracePt t="13067" x="5726113" y="4486275"/>
          <p14:tracePt t="13081" x="5641975" y="4513263"/>
          <p14:tracePt t="13084" x="5624513" y="4521200"/>
          <p14:tracePt t="13097" x="5556250" y="4538663"/>
          <p14:tracePt t="13100" x="5530850" y="4538663"/>
          <p14:tracePt t="13114" x="5462588" y="4546600"/>
          <p14:tracePt t="13117" x="5446713" y="4554538"/>
          <p14:tracePt t="13130" x="5394325" y="4554538"/>
          <p14:tracePt t="13133" x="5378450" y="4564063"/>
          <p14:tracePt t="13148" x="5292725" y="4589463"/>
          <p14:tracePt t="13165" x="5249863" y="4597400"/>
          <p14:tracePt t="13181" x="5224463" y="4597400"/>
          <p14:tracePt t="13198" x="5191125" y="4605338"/>
          <p14:tracePt t="13215" x="5173663" y="4605338"/>
          <p14:tracePt t="13232" x="5173663" y="4614863"/>
          <p14:tracePt t="13249" x="5165725" y="4614863"/>
          <p14:tracePt t="13253" x="5148263" y="4614863"/>
          <p14:tracePt t="13257" x="5148263" y="4622800"/>
          <p14:tracePt t="13265" x="5140325" y="4622800"/>
          <p14:tracePt t="13281" x="5132388" y="4622800"/>
          <p14:tracePt t="13299" x="5122863" y="4622800"/>
          <p14:tracePt t="13316" x="5114925" y="4622800"/>
          <p14:tracePt t="13506" x="5114925" y="4630738"/>
          <p14:tracePt t="13515" x="5114925" y="4640263"/>
          <p14:tracePt t="13519" x="5114925" y="4648200"/>
          <p14:tracePt t="13529" x="5114925" y="4657725"/>
          <p14:tracePt t="13535" x="5122863" y="4665663"/>
          <p14:tracePt t="13547" x="5157788" y="4673600"/>
          <p14:tracePt t="13549" x="5165725" y="4683125"/>
          <p14:tracePt t="13564" x="5208588" y="4708525"/>
          <p14:tracePt t="13580" x="5292725" y="4741863"/>
          <p14:tracePt t="13597" x="5394325" y="4749800"/>
          <p14:tracePt t="13615" x="5556250" y="4767263"/>
          <p14:tracePt t="13618" x="5599113" y="4767263"/>
          <p14:tracePt t="13630" x="5735638" y="4767263"/>
          <p14:tracePt t="13647" x="5921375" y="4767263"/>
          <p14:tracePt t="13664" x="6134100" y="4767263"/>
          <p14:tracePt t="13680" x="6338888" y="4767263"/>
          <p14:tracePt t="13683" x="6397625" y="4767263"/>
          <p14:tracePt t="13697" x="6575425" y="4767263"/>
          <p14:tracePt t="13700" x="6643688" y="4759325"/>
          <p14:tracePt t="13702" x="6704013" y="4749800"/>
          <p14:tracePt t="13713" x="6924675" y="4716463"/>
          <p14:tracePt t="13730" x="7272338" y="4640263"/>
          <p14:tracePt t="13733" x="7373938" y="4614863"/>
          <p14:tracePt t="13747" x="7680325" y="4546600"/>
          <p14:tracePt t="13750" x="7799388" y="4529138"/>
          <p14:tracePt t="13752" x="7875588" y="4495800"/>
          <p14:tracePt t="13764" x="8189913" y="4427538"/>
          <p14:tracePt t="13780" x="8648700" y="4341813"/>
          <p14:tracePt t="13797" x="9056688" y="4265613"/>
          <p14:tracePt t="13814" x="9523413" y="4164013"/>
          <p14:tracePt t="13830" x="9872663" y="4079875"/>
          <p14:tracePt t="13846" x="10212388" y="4011613"/>
          <p14:tracePt t="13863" x="10612438" y="3935413"/>
          <p14:tracePt t="13881" x="10926763" y="3841750"/>
          <p14:tracePt t="13884" x="11002963" y="3816350"/>
          <p14:tracePt t="13886" x="11061700" y="3806825"/>
          <p14:tracePt t="13896" x="11163300" y="3798888"/>
          <p14:tracePt t="13898" x="11215688" y="3790950"/>
          <p14:tracePt t="13914" x="11333163" y="3756025"/>
          <p14:tracePt t="13917" x="11350625" y="3748088"/>
          <p14:tracePt t="13930" x="11418888" y="3730625"/>
          <p14:tracePt t="13933" x="11436350" y="3722688"/>
          <p14:tracePt t="13946" x="11520488" y="3705225"/>
          <p14:tracePt t="13949" x="11563350" y="3697288"/>
          <p14:tracePt t="13964" x="11715750" y="3654425"/>
          <p14:tracePt t="13980" x="11844338" y="3619500"/>
          <p14:tracePt t="13996" x="11920538" y="3603625"/>
          <p14:tracePt t="13999" x="11953875" y="3603625"/>
          <p14:tracePt t="14013" x="12072938" y="35782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DA2B5DF8-39D2-0BEA-50AE-DB93F9FC425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526519DE-C970-4124-8D3A-8723BE0C0D88}"/>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1"/>
          <a:stretch/>
        </p:blipFill>
        <p:spPr>
          <a:xfrm>
            <a:off x="454966" y="1479627"/>
            <a:ext cx="5103206" cy="4068355"/>
          </a:xfrm>
          <a:prstGeom prst="rect">
            <a:avLst/>
          </a:prstGeom>
        </p:spPr>
      </p:pic>
      <p:sp>
        <p:nvSpPr>
          <p:cNvPr id="3" name="Content Placeholder 2">
            <a:extLst>
              <a:ext uri="{FF2B5EF4-FFF2-40B4-BE49-F238E27FC236}">
                <a16:creationId xmlns:a16="http://schemas.microsoft.com/office/drawing/2014/main" id="{73BD0E04-B58F-4D1E-82B4-68E19704E5E1}"/>
              </a:ext>
            </a:extLst>
          </p:cNvPr>
          <p:cNvSpPr>
            <a:spLocks noGrp="1"/>
          </p:cNvSpPr>
          <p:nvPr>
            <p:ph idx="1"/>
          </p:nvPr>
        </p:nvSpPr>
        <p:spPr>
          <a:xfrm>
            <a:off x="6269792" y="1417320"/>
            <a:ext cx="5467242" cy="2780107"/>
          </a:xfrm>
        </p:spPr>
        <p:txBody>
          <a:bodyPr anchor="t">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Now that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Nana</a:t>
            </a:r>
            <a:r>
              <a:rPr lang="en-US" sz="2000" dirty="0">
                <a:latin typeface="Times New Roman" panose="02020603050405020304" pitchFamily="18" charset="0"/>
                <a:cs typeface="Times New Roman" panose="02020603050405020304" pitchFamily="18" charset="0"/>
              </a:rPr>
              <a:t> has decided to buy, she is likely eager to make the purchase and get her computer. She may, therefore, be more likely to buy the computer if she gets free and expedited shipping.</a:t>
            </a:r>
          </a:p>
          <a:p>
            <a:pPr marL="0" indent="0">
              <a:lnSpc>
                <a:spcPct val="150000"/>
              </a:lnSpc>
              <a:buNone/>
            </a:pPr>
            <a:r>
              <a:rPr lang="en-US" sz="2000" dirty="0">
                <a:latin typeface="Times New Roman" panose="02020603050405020304" pitchFamily="18" charset="0"/>
                <a:cs typeface="Times New Roman" panose="02020603050405020304" pitchFamily="18" charset="0"/>
              </a:rPr>
              <a:t>Will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Nana</a:t>
            </a:r>
            <a:r>
              <a:rPr lang="en-US" sz="2000" dirty="0">
                <a:latin typeface="Times New Roman" panose="02020603050405020304" pitchFamily="18" charset="0"/>
                <a:cs typeface="Times New Roman" panose="02020603050405020304" pitchFamily="18" charset="0"/>
              </a:rPr>
              <a:t> buy it for sure? May be….</a:t>
            </a:r>
          </a:p>
        </p:txBody>
      </p:sp>
      <p:sp>
        <p:nvSpPr>
          <p:cNvPr id="5" name="Explosion: 8 Points 4">
            <a:extLst>
              <a:ext uri="{FF2B5EF4-FFF2-40B4-BE49-F238E27FC236}">
                <a16:creationId xmlns:a16="http://schemas.microsoft.com/office/drawing/2014/main" id="{812639E8-11B5-427D-ACF0-7509DCAB3188}"/>
              </a:ext>
            </a:extLst>
          </p:cNvPr>
          <p:cNvSpPr/>
          <p:nvPr/>
        </p:nvSpPr>
        <p:spPr>
          <a:xfrm>
            <a:off x="1711695" y="4620208"/>
            <a:ext cx="3124466" cy="1855548"/>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dirty="0">
                <a:solidFill>
                  <a:srgbClr val="1B334B"/>
                </a:solidFill>
                <a:effectLst/>
                <a:latin typeface="roboto" panose="02000000000000000000" pitchFamily="2" charset="0"/>
              </a:rPr>
              <a:t>Purchase Decision</a:t>
            </a:r>
          </a:p>
        </p:txBody>
      </p:sp>
      <p:sp>
        <p:nvSpPr>
          <p:cNvPr id="6" name="Wave 5">
            <a:extLst>
              <a:ext uri="{FF2B5EF4-FFF2-40B4-BE49-F238E27FC236}">
                <a16:creationId xmlns:a16="http://schemas.microsoft.com/office/drawing/2014/main" id="{6AEAF545-DF82-44D5-B38B-DA857CA3726B}"/>
              </a:ext>
            </a:extLst>
          </p:cNvPr>
          <p:cNvSpPr/>
          <p:nvPr/>
        </p:nvSpPr>
        <p:spPr>
          <a:xfrm>
            <a:off x="6423877" y="4584407"/>
            <a:ext cx="5159071" cy="1666240"/>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Make it easy to buy </a:t>
            </a:r>
          </a:p>
          <a:p>
            <a:pPr algn="ctr"/>
            <a:r>
              <a:rPr lang="en-US" b="1" dirty="0">
                <a:solidFill>
                  <a:schemeClr val="tx1"/>
                </a:solidFill>
              </a:rPr>
              <a:t>Give information to corroborate buying decision (In-store (website) advertisements, salespersons pitches…)</a:t>
            </a:r>
          </a:p>
        </p:txBody>
      </p:sp>
      <p:sp>
        <p:nvSpPr>
          <p:cNvPr id="8" name="Rectangle 7">
            <a:extLst>
              <a:ext uri="{FF2B5EF4-FFF2-40B4-BE49-F238E27FC236}">
                <a16:creationId xmlns:a16="http://schemas.microsoft.com/office/drawing/2014/main" id="{C1C2C989-E734-7742-A98D-14764636AE8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B4EBF01E-9669-C130-3A09-D2569F114C4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9" name="Title 1">
            <a:extLst>
              <a:ext uri="{FF2B5EF4-FFF2-40B4-BE49-F238E27FC236}">
                <a16:creationId xmlns:a16="http://schemas.microsoft.com/office/drawing/2014/main" id="{888F6F4F-CCE8-B285-49C9-441F2A121F70}"/>
              </a:ext>
            </a:extLst>
          </p:cNvPr>
          <p:cNvSpPr>
            <a:spLocks noGrp="1"/>
          </p:cNvSpPr>
          <p:nvPr>
            <p:ph type="title"/>
          </p:nvPr>
        </p:nvSpPr>
        <p:spPr>
          <a:xfrm>
            <a:off x="2184400" y="366887"/>
            <a:ext cx="6952258" cy="432338"/>
          </a:xfrm>
          <a:noFill/>
        </p:spPr>
        <p:txBody>
          <a:bodyPr>
            <a:normAutofit fontScale="90000"/>
          </a:bodyPr>
          <a:lstStyle/>
          <a:p>
            <a:r>
              <a:rPr lang="en-US" sz="2800" b="1" dirty="0">
                <a:latin typeface="Times New Roman" panose="02020603050405020304" pitchFamily="18" charset="0"/>
              </a:rPr>
              <a:t>4- Applying the decision making process “</a:t>
            </a:r>
            <a:r>
              <a:rPr lang="en-US" sz="2800" b="1" u="sng" dirty="0">
                <a:solidFill>
                  <a:srgbClr val="C00000"/>
                </a:solidFill>
                <a:latin typeface="Times New Roman" panose="02020603050405020304" pitchFamily="18" charset="0"/>
              </a:rPr>
              <a:t>Nana</a:t>
            </a:r>
            <a:r>
              <a:rPr lang="en-US" sz="2800" b="1" dirty="0">
                <a:latin typeface="Times New Roman" panose="02020603050405020304" pitchFamily="18" charset="0"/>
              </a:rPr>
              <a:t>”</a:t>
            </a:r>
          </a:p>
        </p:txBody>
      </p:sp>
      <p:sp>
        <p:nvSpPr>
          <p:cNvPr id="10" name="Slide Number Placeholder 9">
            <a:extLst>
              <a:ext uri="{FF2B5EF4-FFF2-40B4-BE49-F238E27FC236}">
                <a16:creationId xmlns:a16="http://schemas.microsoft.com/office/drawing/2014/main" id="{87A93C10-C129-7884-0319-878E16C46FF7}"/>
              </a:ext>
            </a:extLst>
          </p:cNvPr>
          <p:cNvSpPr>
            <a:spLocks noGrp="1"/>
          </p:cNvSpPr>
          <p:nvPr>
            <p:ph type="sldNum" sz="quarter" idx="12"/>
          </p:nvPr>
        </p:nvSpPr>
        <p:spPr/>
        <p:txBody>
          <a:bodyPr/>
          <a:lstStyle/>
          <a:p>
            <a:fld id="{F7542ADD-394E-41F3-B704-951748884AEE}" type="slidenum">
              <a:rPr lang="en-US" smtClean="0"/>
              <a:t>46</a:t>
            </a:fld>
            <a:endParaRPr lang="en-US"/>
          </a:p>
        </p:txBody>
      </p:sp>
    </p:spTree>
    <p:custDataLst>
      <p:tags r:id="rId1"/>
    </p:custDataLst>
    <p:extLst>
      <p:ext uri="{BB962C8B-B14F-4D97-AF65-F5344CB8AC3E}">
        <p14:creationId xmlns:p14="http://schemas.microsoft.com/office/powerpoint/2010/main" val="3793196188"/>
      </p:ext>
    </p:extLst>
  </p:cSld>
  <p:clrMapOvr>
    <a:masterClrMapping/>
  </p:clrMapOvr>
  <mc:AlternateContent xmlns:mc="http://schemas.openxmlformats.org/markup-compatibility/2006" xmlns:p14="http://schemas.microsoft.com/office/powerpoint/2010/main">
    <mc:Choice Requires="p14">
      <p:transition spd="slow" p14:dur="2000" advTm="9042"/>
    </mc:Choice>
    <mc:Fallback xmlns="">
      <p:transition spd="slow" advTm="90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B1189AEF-20DF-2F9D-28B0-EBDD1187D5B5}"/>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erson using a computer&#10;&#10;Description automatically generated with low confidence">
            <a:extLst>
              <a:ext uri="{FF2B5EF4-FFF2-40B4-BE49-F238E27FC236}">
                <a16:creationId xmlns:a16="http://schemas.microsoft.com/office/drawing/2014/main" id="{059B175B-72C5-44AE-87E0-7AF6DEC125B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04586" y="1854651"/>
            <a:ext cx="5615628" cy="3533967"/>
          </a:xfrm>
          <a:prstGeom prst="rect">
            <a:avLst/>
          </a:prstGeom>
        </p:spPr>
      </p:pic>
      <p:sp>
        <p:nvSpPr>
          <p:cNvPr id="3" name="Content Placeholder 2">
            <a:extLst>
              <a:ext uri="{FF2B5EF4-FFF2-40B4-BE49-F238E27FC236}">
                <a16:creationId xmlns:a16="http://schemas.microsoft.com/office/drawing/2014/main" id="{35BC44F3-A67C-471C-AF0F-B153C8C4E80E}"/>
              </a:ext>
            </a:extLst>
          </p:cNvPr>
          <p:cNvSpPr>
            <a:spLocks noGrp="1"/>
          </p:cNvSpPr>
          <p:nvPr>
            <p:ph idx="1"/>
          </p:nvPr>
        </p:nvSpPr>
        <p:spPr>
          <a:xfrm>
            <a:off x="189072" y="1854651"/>
            <a:ext cx="6170265" cy="2080298"/>
          </a:xfrm>
        </p:spPr>
        <p:txBody>
          <a:bodyPr>
            <a:normAutofit fontScale="92500" lnSpcReduction="2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When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Nana</a:t>
            </a:r>
            <a:r>
              <a:rPr lang="en-US" sz="2000" dirty="0">
                <a:latin typeface="Times New Roman" panose="02020603050405020304" pitchFamily="18" charset="0"/>
                <a:cs typeface="Times New Roman" panose="02020603050405020304" pitchFamily="18" charset="0"/>
              </a:rPr>
              <a:t> makes it to this phase of her buying decision process, she is using the computer and discovering what she likes and doesn’t like. </a:t>
            </a:r>
          </a:p>
          <a:p>
            <a:pPr marL="0" indent="0">
              <a:lnSpc>
                <a:spcPct val="150000"/>
              </a:lnSpc>
              <a:buNone/>
            </a:pPr>
            <a:r>
              <a:rPr lang="en-US" sz="2000" dirty="0">
                <a:latin typeface="Times New Roman" panose="02020603050405020304" pitchFamily="18" charset="0"/>
                <a:cs typeface="Times New Roman" panose="02020603050405020304" pitchFamily="18" charset="0"/>
              </a:rPr>
              <a:t>Reading resources that show her how to better utilize the computer could make her like it more.</a:t>
            </a:r>
          </a:p>
        </p:txBody>
      </p:sp>
      <p:sp>
        <p:nvSpPr>
          <p:cNvPr id="8" name="Explosion: 8 Points 7">
            <a:extLst>
              <a:ext uri="{FF2B5EF4-FFF2-40B4-BE49-F238E27FC236}">
                <a16:creationId xmlns:a16="http://schemas.microsoft.com/office/drawing/2014/main" id="{408F8CDE-9AF3-4A8A-B7D8-E00014868A4C}"/>
              </a:ext>
            </a:extLst>
          </p:cNvPr>
          <p:cNvSpPr/>
          <p:nvPr/>
        </p:nvSpPr>
        <p:spPr>
          <a:xfrm>
            <a:off x="7881002" y="4622929"/>
            <a:ext cx="3113630" cy="1964569"/>
          </a:xfrm>
          <a:prstGeom prst="irregularSeal1">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tx1"/>
                </a:solidFill>
                <a:effectLst/>
                <a:latin typeface="roboto" panose="02000000000000000000" pitchFamily="2" charset="0"/>
              </a:rPr>
              <a:t>Post-Purchase Evaluation</a:t>
            </a:r>
            <a:endParaRPr lang="en-US" b="1" dirty="0"/>
          </a:p>
        </p:txBody>
      </p:sp>
      <p:sp>
        <p:nvSpPr>
          <p:cNvPr id="9" name="Wave 8">
            <a:extLst>
              <a:ext uri="{FF2B5EF4-FFF2-40B4-BE49-F238E27FC236}">
                <a16:creationId xmlns:a16="http://schemas.microsoft.com/office/drawing/2014/main" id="{A8365F34-EF79-4B86-907C-9B0E3F822B6A}"/>
              </a:ext>
            </a:extLst>
          </p:cNvPr>
          <p:cNvSpPr/>
          <p:nvPr/>
        </p:nvSpPr>
        <p:spPr>
          <a:xfrm>
            <a:off x="720588" y="3984066"/>
            <a:ext cx="3778362" cy="1775682"/>
          </a:xfrm>
          <a:prstGeom prst="wave">
            <a:avLst/>
          </a:prstGeom>
          <a:solidFill>
            <a:srgbClr val="002060"/>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b="1" dirty="0">
              <a:solidFill>
                <a:schemeClr val="bg1"/>
              </a:solidFill>
            </a:endParaRPr>
          </a:p>
          <a:p>
            <a:pPr algn="ctr"/>
            <a:r>
              <a:rPr lang="en-US" b="1" dirty="0">
                <a:solidFill>
                  <a:schemeClr val="bg1"/>
                </a:solidFill>
              </a:rPr>
              <a:t>Reduce Cognitive dissonance</a:t>
            </a:r>
          </a:p>
          <a:p>
            <a:pPr algn="ctr"/>
            <a:r>
              <a:rPr lang="en-US" b="1" dirty="0">
                <a:solidFill>
                  <a:schemeClr val="bg1"/>
                </a:solidFill>
              </a:rPr>
              <a:t>Build Customer relationship </a:t>
            </a:r>
          </a:p>
          <a:p>
            <a:pPr algn="ctr"/>
            <a:r>
              <a:rPr lang="en-US" b="1" dirty="0">
                <a:solidFill>
                  <a:schemeClr val="bg1"/>
                </a:solidFill>
              </a:rPr>
              <a:t>Cross-selling if possible</a:t>
            </a:r>
          </a:p>
          <a:p>
            <a:pPr algn="ctr"/>
            <a:endParaRPr lang="en-US" sz="2400" b="1" dirty="0">
              <a:solidFill>
                <a:schemeClr val="bg1"/>
              </a:solidFill>
            </a:endParaRPr>
          </a:p>
        </p:txBody>
      </p:sp>
      <p:sp>
        <p:nvSpPr>
          <p:cNvPr id="6" name="Rectangle 5">
            <a:extLst>
              <a:ext uri="{FF2B5EF4-FFF2-40B4-BE49-F238E27FC236}">
                <a16:creationId xmlns:a16="http://schemas.microsoft.com/office/drawing/2014/main" id="{95184E9E-3693-2D76-B502-6E95723700B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2" name="Graphic 21">
            <a:extLst>
              <a:ext uri="{FF2B5EF4-FFF2-40B4-BE49-F238E27FC236}">
                <a16:creationId xmlns:a16="http://schemas.microsoft.com/office/drawing/2014/main" id="{DC6D7D23-F2AB-0A7C-ADCE-7CAC453A594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10" name="Title 1">
            <a:extLst>
              <a:ext uri="{FF2B5EF4-FFF2-40B4-BE49-F238E27FC236}">
                <a16:creationId xmlns:a16="http://schemas.microsoft.com/office/drawing/2014/main" id="{ABBC1F0B-ACC0-617E-20C2-A1CD24A0651D}"/>
              </a:ext>
            </a:extLst>
          </p:cNvPr>
          <p:cNvSpPr>
            <a:spLocks noGrp="1"/>
          </p:cNvSpPr>
          <p:nvPr>
            <p:ph type="title"/>
          </p:nvPr>
        </p:nvSpPr>
        <p:spPr>
          <a:xfrm>
            <a:off x="2184400" y="366887"/>
            <a:ext cx="6952258" cy="432338"/>
          </a:xfrm>
          <a:noFill/>
        </p:spPr>
        <p:txBody>
          <a:bodyPr>
            <a:normAutofit fontScale="90000"/>
          </a:bodyPr>
          <a:lstStyle/>
          <a:p>
            <a:r>
              <a:rPr lang="en-US" sz="2800" b="1" dirty="0">
                <a:latin typeface="Times New Roman" panose="02020603050405020304" pitchFamily="18" charset="0"/>
              </a:rPr>
              <a:t>5- Applying the decision making process “</a:t>
            </a:r>
            <a:r>
              <a:rPr lang="en-US" sz="2800" b="1" u="sng" dirty="0">
                <a:solidFill>
                  <a:srgbClr val="C00000"/>
                </a:solidFill>
                <a:latin typeface="Times New Roman" panose="02020603050405020304" pitchFamily="18" charset="0"/>
              </a:rPr>
              <a:t>Nana</a:t>
            </a:r>
            <a:r>
              <a:rPr lang="en-US" sz="2800" b="1" dirty="0">
                <a:latin typeface="Times New Roman" panose="02020603050405020304" pitchFamily="18" charset="0"/>
              </a:rPr>
              <a:t>”</a:t>
            </a:r>
          </a:p>
        </p:txBody>
      </p:sp>
      <p:sp>
        <p:nvSpPr>
          <p:cNvPr id="5" name="Slide Number Placeholder 4">
            <a:extLst>
              <a:ext uri="{FF2B5EF4-FFF2-40B4-BE49-F238E27FC236}">
                <a16:creationId xmlns:a16="http://schemas.microsoft.com/office/drawing/2014/main" id="{7C3EC9A5-FC1F-40CB-01E6-5A2514434BC9}"/>
              </a:ext>
            </a:extLst>
          </p:cNvPr>
          <p:cNvSpPr>
            <a:spLocks noGrp="1"/>
          </p:cNvSpPr>
          <p:nvPr>
            <p:ph type="sldNum" sz="quarter" idx="12"/>
          </p:nvPr>
        </p:nvSpPr>
        <p:spPr/>
        <p:txBody>
          <a:bodyPr/>
          <a:lstStyle/>
          <a:p>
            <a:fld id="{F7542ADD-394E-41F3-B704-951748884AEE}" type="slidenum">
              <a:rPr lang="en-US" smtClean="0"/>
              <a:t>47</a:t>
            </a:fld>
            <a:endParaRPr lang="en-US"/>
          </a:p>
        </p:txBody>
      </p:sp>
    </p:spTree>
    <p:custDataLst>
      <p:tags r:id="rId1"/>
    </p:custDataLst>
    <p:extLst>
      <p:ext uri="{BB962C8B-B14F-4D97-AF65-F5344CB8AC3E}">
        <p14:creationId xmlns:p14="http://schemas.microsoft.com/office/powerpoint/2010/main" val="1737901933"/>
      </p:ext>
    </p:extLst>
  </p:cSld>
  <p:clrMapOvr>
    <a:masterClrMapping/>
  </p:clrMapOvr>
  <mc:AlternateContent xmlns:mc="http://schemas.openxmlformats.org/markup-compatibility/2006" xmlns:p14="http://schemas.microsoft.com/office/powerpoint/2010/main">
    <mc:Choice Requires="p14">
      <p:transition spd="slow" p14:dur="2000" advTm="33446"/>
    </mc:Choice>
    <mc:Fallback xmlns="">
      <p:transition spd="slow" advTm="334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extLst>
    <p:ext uri="{3A86A75C-4F4B-4683-9AE1-C65F6400EC91}">
      <p14:laserTraceLst xmlns:p14="http://schemas.microsoft.com/office/powerpoint/2010/main">
        <p14:tracePtLst>
          <p14:tracePt t="876" x="11920538" y="3594100"/>
          <p14:tracePt t="881" x="11801475" y="3603625"/>
          <p14:tracePt t="892" x="11436350" y="3619500"/>
          <p14:tracePt t="895" x="11307763" y="3619500"/>
          <p14:tracePt t="910" x="10721975" y="3619500"/>
          <p14:tracePt t="926" x="10067925" y="3619500"/>
          <p14:tracePt t="943" x="9286875" y="3619500"/>
          <p14:tracePt t="959" x="8462963" y="3629025"/>
          <p14:tracePt t="976" x="7773988" y="3629025"/>
          <p14:tracePt t="979" x="7637463" y="3629025"/>
          <p14:tracePt t="982" x="7477125" y="3629025"/>
          <p14:tracePt t="992" x="7034213" y="3629025"/>
          <p14:tracePt t="1009" x="6456363" y="3629025"/>
          <p14:tracePt t="1028" x="5946775" y="3629025"/>
          <p14:tracePt t="1031" x="5726113" y="3629025"/>
          <p14:tracePt t="1041" x="5513388" y="3629025"/>
          <p14:tracePt t="1060" x="5003800" y="3535363"/>
          <p14:tracePt t="1076" x="4689475" y="3484563"/>
          <p14:tracePt t="1078" x="4587875" y="3467100"/>
          <p14:tracePt t="1093" x="4129088" y="3424238"/>
          <p14:tracePt t="1095" x="4002088" y="3416300"/>
          <p14:tracePt t="1110" x="3551238" y="3297238"/>
          <p14:tracePt t="1114" x="3441700" y="3263900"/>
          <p14:tracePt t="1126" x="3143250" y="3195638"/>
          <p14:tracePt t="1142" x="2838450" y="3109913"/>
          <p14:tracePt t="1159" x="2497138" y="3025775"/>
          <p14:tracePt t="1176" x="2182813" y="2932113"/>
          <p14:tracePt t="1179" x="2098675" y="2914650"/>
          <p14:tracePt t="1182" x="2022475" y="2889250"/>
          <p14:tracePt t="1192" x="1843088" y="2846388"/>
          <p14:tracePt t="1195" x="1766888" y="2830513"/>
          <p14:tracePt t="1197" x="1698625" y="2795588"/>
          <p14:tracePt t="1209" x="1495425" y="2719388"/>
          <p14:tracePt t="1226" x="1265238" y="2625725"/>
          <p14:tracePt t="1229" x="1214438" y="2608263"/>
          <p14:tracePt t="1242" x="1079500" y="2532063"/>
          <p14:tracePt t="1245" x="1036638" y="2516188"/>
          <p14:tracePt t="1260" x="858838" y="2447925"/>
          <p14:tracePt t="1276" x="781050" y="2430463"/>
          <p14:tracePt t="1292" x="730250" y="2413000"/>
          <p14:tracePt t="1309" x="714375" y="2397125"/>
          <p14:tracePt t="1326" x="704850" y="2397125"/>
          <p14:tracePt t="1393" x="714375" y="2397125"/>
          <p14:tracePt t="1406" x="781050" y="2397125"/>
          <p14:tracePt t="1415" x="849313" y="2397125"/>
          <p14:tracePt t="1420" x="917575" y="2397125"/>
          <p14:tracePt t="1426" x="976313" y="2397125"/>
          <p14:tracePt t="1442" x="1223963" y="2405063"/>
          <p14:tracePt t="1444" x="1290638" y="2430463"/>
          <p14:tracePt t="1459" x="1639888" y="2506663"/>
          <p14:tracePt t="1476" x="2047875" y="2582863"/>
          <p14:tracePt t="1492" x="2532063" y="2676525"/>
          <p14:tracePt t="1510" x="3194050" y="2830513"/>
          <p14:tracePt t="1527" x="3771900" y="2965450"/>
          <p14:tracePt t="1543" x="4375150" y="3119438"/>
          <p14:tracePt t="1547" x="4570413" y="3160713"/>
          <p14:tracePt t="1559" x="5165725" y="3289300"/>
          <p14:tracePt t="1563" x="5360988" y="3330575"/>
          <p14:tracePt t="1565" x="5556250" y="3373438"/>
          <p14:tracePt t="1576" x="5964238" y="3492500"/>
          <p14:tracePt t="1579" x="6159500" y="3535363"/>
          <p14:tracePt t="1593" x="6635750" y="3646488"/>
          <p14:tracePt t="1595" x="6788150" y="3697288"/>
          <p14:tracePt t="1609" x="7289800" y="3841750"/>
          <p14:tracePt t="1626" x="7715250" y="3951288"/>
          <p14:tracePt t="1642" x="8054975" y="4037013"/>
          <p14:tracePt t="1645" x="8121650" y="4062413"/>
          <p14:tracePt t="1648" x="8181975" y="4070350"/>
          <p14:tracePt t="1664" x="8377238" y="4113213"/>
          <p14:tracePt t="1668" x="8420100" y="4113213"/>
          <p14:tracePt t="1673" x="8529638" y="4130675"/>
          <p14:tracePt t="1676" x="8589963" y="4138613"/>
          <p14:tracePt t="1682" x="8648700" y="4146550"/>
          <p14:tracePt t="1692" x="8828088" y="4171950"/>
          <p14:tracePt t="1709" x="9039225" y="4171950"/>
          <p14:tracePt t="1711" x="9099550" y="4171950"/>
          <p14:tracePt t="1725" x="9286875" y="4171950"/>
          <p14:tracePt t="1742" x="9421813" y="4171950"/>
          <p14:tracePt t="1758" x="9540875" y="4171950"/>
          <p14:tracePt t="1775" x="9626600" y="4171950"/>
          <p14:tracePt t="1792" x="9685338" y="4171950"/>
          <p14:tracePt t="1795" x="9710738" y="4171950"/>
          <p14:tracePt t="1808" x="9779000" y="4171950"/>
          <p14:tracePt t="1825" x="9864725" y="4164013"/>
          <p14:tracePt t="1829" x="9898063" y="4164013"/>
          <p14:tracePt t="1831" x="9931400" y="4156075"/>
          <p14:tracePt t="1842" x="9974263" y="4138613"/>
          <p14:tracePt t="1845" x="9999663" y="4138613"/>
          <p14:tracePt t="1859" x="10050463" y="4113213"/>
          <p14:tracePt t="1861" x="10067925" y="4113213"/>
          <p14:tracePt t="1880" x="10144125" y="4095750"/>
          <p14:tracePt t="1888" x="10179050" y="4070350"/>
          <p14:tracePt t="1892" x="10204450" y="4052888"/>
          <p14:tracePt t="1902" x="10245725" y="4027488"/>
          <p14:tracePt t="1911" x="10298113" y="3986213"/>
          <p14:tracePt t="1914" x="10306050" y="3976688"/>
          <p14:tracePt t="1927" x="10339388" y="3951288"/>
          <p14:tracePt t="1942" x="10364788" y="3917950"/>
          <p14:tracePt t="1943" x="10374313" y="3900488"/>
          <p14:tracePt t="1959" x="10390188" y="3849688"/>
          <p14:tracePt t="1975" x="10390188" y="3763963"/>
          <p14:tracePt t="1992" x="10331450" y="3603625"/>
          <p14:tracePt t="1995" x="10298113" y="3552825"/>
          <p14:tracePt t="2008" x="10220325" y="3467100"/>
          <p14:tracePt t="2025" x="10101263" y="3322638"/>
          <p14:tracePt t="2042" x="9923463" y="3211513"/>
          <p14:tracePt t="2045" x="9898063" y="3186113"/>
          <p14:tracePt t="2058" x="9821863" y="3144838"/>
          <p14:tracePt t="2076" x="9659938" y="3094038"/>
          <p14:tracePt t="2092" x="9550400" y="3094038"/>
          <p14:tracePt t="2109" x="9447213" y="3094038"/>
          <p14:tracePt t="2111" x="9421813" y="3094038"/>
          <p14:tracePt t="2126" x="9337675" y="3101975"/>
          <p14:tracePt t="2142" x="9251950" y="3144838"/>
          <p14:tracePt t="2159" x="9209088" y="3178175"/>
          <p14:tracePt t="2175" x="9117013" y="3238500"/>
          <p14:tracePt t="2192" x="8997950" y="3340100"/>
          <p14:tracePt t="2195" x="8963025" y="3373438"/>
          <p14:tracePt t="2198" x="8937625" y="3398838"/>
          <p14:tracePt t="2208" x="8869363" y="3449638"/>
          <p14:tracePt t="2211" x="8853488" y="3475038"/>
          <p14:tracePt t="2213" x="8810625" y="3509963"/>
          <p14:tracePt t="2225" x="8742363" y="3578225"/>
          <p14:tracePt t="2242" x="8674100" y="3671888"/>
          <p14:tracePt t="2245" x="8658225" y="3697288"/>
          <p14:tracePt t="2258" x="8615363" y="3773488"/>
          <p14:tracePt t="2261" x="8605838" y="3781425"/>
          <p14:tracePt t="2277" x="8572500" y="3883025"/>
          <p14:tracePt t="2292" x="8572500" y="3976688"/>
          <p14:tracePt t="2309" x="8572500" y="4113213"/>
          <p14:tracePt t="2327" x="8615363" y="4376738"/>
          <p14:tracePt t="2331" x="8640763" y="4435475"/>
          <p14:tracePt t="2342" x="8724900" y="4648200"/>
          <p14:tracePt t="2358" x="8818563" y="4903788"/>
          <p14:tracePt t="2375" x="8937625" y="5141913"/>
          <p14:tracePt t="2391" x="9056688" y="5327650"/>
          <p14:tracePt t="2419" x="9353550" y="5668963"/>
          <p14:tracePt t="2422" x="9413875" y="5694363"/>
          <p14:tracePt t="2425" x="9482138" y="5735638"/>
          <p14:tracePt t="2441" x="9753600" y="5854700"/>
          <p14:tracePt t="2458" x="9983788" y="5905500"/>
          <p14:tracePt t="2461" x="10009188" y="5915025"/>
          <p14:tracePt t="2474" x="10101263" y="5915025"/>
          <p14:tracePt t="2477" x="10118725" y="5915025"/>
          <p14:tracePt t="2493" x="10212388" y="5905500"/>
          <p14:tracePt t="2508" x="10288588" y="5880100"/>
          <p14:tracePt t="2525" x="10356850" y="5864225"/>
          <p14:tracePt t="2527" x="10364788" y="5854700"/>
          <p14:tracePt t="2543" x="10433050" y="5829300"/>
          <p14:tracePt t="2558" x="10518775" y="5778500"/>
          <p14:tracePt t="2575" x="10585450" y="5727700"/>
          <p14:tracePt t="2579" x="10602913" y="5710238"/>
          <p14:tracePt t="2582" x="10628313" y="5684838"/>
          <p14:tracePt t="2591" x="10671175" y="5641975"/>
          <p14:tracePt t="2608" x="10782300" y="5489575"/>
          <p14:tracePt t="2611" x="10823575" y="5430838"/>
          <p14:tracePt t="2613" x="10848975" y="5380038"/>
          <p14:tracePt t="2624" x="10968038" y="5192713"/>
          <p14:tracePt t="2641" x="11112500" y="4946650"/>
          <p14:tracePt t="2658" x="11163300" y="4749800"/>
          <p14:tracePt t="2661" x="11180763" y="4716463"/>
          <p14:tracePt t="2675" x="11188700" y="4614863"/>
          <p14:tracePt t="2679" x="11188700" y="4572000"/>
          <p14:tracePt t="2694" x="11188700" y="4427538"/>
          <p14:tracePt t="2708" x="11180763" y="4240213"/>
          <p14:tracePt t="2727" x="11112500" y="4019550"/>
          <p14:tracePt t="2745" x="11053763" y="3925888"/>
          <p14:tracePt t="2759" x="11002963" y="3849688"/>
          <p14:tracePt t="2763" x="10977563" y="3824288"/>
          <p14:tracePt t="2767" x="10977563" y="3806825"/>
          <p14:tracePt t="2774" x="10942638" y="3790950"/>
          <p14:tracePt t="2791" x="10866438" y="3730625"/>
          <p14:tracePt t="2808" x="10790238" y="3679825"/>
          <p14:tracePt t="2824" x="10704513" y="3636963"/>
          <p14:tracePt t="2841" x="10612438" y="3586163"/>
          <p14:tracePt t="2858" x="10415588" y="3517900"/>
          <p14:tracePt t="2861" x="10356850" y="3502025"/>
          <p14:tracePt t="2864" x="10298113" y="3475038"/>
          <p14:tracePt t="2874" x="10144125" y="3433763"/>
          <p14:tracePt t="2877" x="10085388" y="3424238"/>
          <p14:tracePt t="2893" x="9821863" y="3373438"/>
          <p14:tracePt t="2897" x="9761538" y="3355975"/>
          <p14:tracePt t="2908" x="9591675" y="3330575"/>
          <p14:tracePt t="2925" x="9405938" y="3330575"/>
          <p14:tracePt t="2928" x="9363075" y="3330575"/>
          <p14:tracePt t="2945" x="9244013" y="3330575"/>
          <p14:tracePt t="2956" x="9117013" y="3355975"/>
          <p14:tracePt t="2960" x="9091613" y="3365500"/>
          <p14:tracePt t="2965" x="9056688" y="3373438"/>
          <p14:tracePt t="2967" x="9023350" y="3382963"/>
          <p14:tracePt t="2970" x="9005888" y="3398838"/>
          <p14:tracePt t="2973" x="8980488" y="3408363"/>
          <p14:tracePt t="2991" x="8869363" y="3459163"/>
          <p14:tracePt t="3008" x="8767763" y="3517900"/>
          <p14:tracePt t="3024" x="8691563" y="3594100"/>
          <p14:tracePt t="3027" x="8683625" y="3611563"/>
          <p14:tracePt t="3029" x="8666163" y="3629025"/>
          <p14:tracePt t="3041" x="8623300" y="3697288"/>
          <p14:tracePt t="3058" x="8564563" y="3790950"/>
          <p14:tracePt t="3060" x="8547100" y="3816350"/>
          <p14:tracePt t="3075" x="8504238" y="3883025"/>
          <p14:tracePt t="3077" x="8496300" y="3908425"/>
          <p14:tracePt t="3092" x="8478838" y="3994150"/>
          <p14:tracePt t="3108" x="8453438" y="4062413"/>
          <p14:tracePt t="3110" x="8445500" y="4087813"/>
          <p14:tracePt t="3125" x="8428038" y="4189413"/>
          <p14:tracePt t="3142" x="8428038" y="4308475"/>
          <p14:tracePt t="3158" x="8428038" y="4384675"/>
          <p14:tracePt t="3175" x="8462963" y="4452938"/>
          <p14:tracePt t="3191" x="8513763" y="4521200"/>
          <p14:tracePt t="3208" x="8564563" y="4605338"/>
          <p14:tracePt t="3212" x="8580438" y="4622800"/>
          <p14:tracePt t="3214" x="8597900" y="4640263"/>
          <p14:tracePt t="3225" x="8623300" y="4683125"/>
          <p14:tracePt t="3228" x="8632825" y="4708525"/>
          <p14:tracePt t="3241" x="8691563" y="4775200"/>
          <p14:tracePt t="3258" x="8759825" y="4810125"/>
          <p14:tracePt t="3261" x="8767763" y="4818063"/>
          <p14:tracePt t="3274" x="8818563" y="4852988"/>
          <p14:tracePt t="3278" x="8828088" y="4852988"/>
          <p14:tracePt t="3280" x="8853488" y="4860925"/>
          <p14:tracePt t="3292" x="8904288" y="4868863"/>
          <p14:tracePt t="3308" x="8947150" y="4868863"/>
          <p14:tracePt t="3324" x="8963025" y="4868863"/>
          <p14:tracePt t="3341" x="8972550" y="4868863"/>
          <p14:tracePt t="3358" x="8980488" y="4868863"/>
          <p14:tracePt t="3374" x="8997950" y="4868863"/>
          <p14:tracePt t="3545" x="9013825" y="4860925"/>
          <p14:tracePt t="3691" x="9023350" y="4852988"/>
          <p14:tracePt t="3701" x="9031288" y="4852988"/>
          <p14:tracePt t="3710" x="9048750" y="4843463"/>
          <p14:tracePt t="3725" x="9074150" y="4835525"/>
          <p14:tracePt t="3729" x="9074150" y="4827588"/>
          <p14:tracePt t="3732" x="9091613" y="4827588"/>
          <p14:tracePt t="3740" x="9117013" y="4818063"/>
          <p14:tracePt t="3743" x="9142413" y="4810125"/>
          <p14:tracePt t="3758" x="9261475" y="4784725"/>
          <p14:tracePt t="3774" x="9380538" y="4749800"/>
          <p14:tracePt t="3791" x="9532938" y="4708525"/>
          <p14:tracePt t="3794" x="9550400" y="4699000"/>
          <p14:tracePt t="3807" x="9634538" y="4683125"/>
          <p14:tracePt t="3811" x="9652000" y="4683125"/>
          <p14:tracePt t="3824" x="9694863" y="4657725"/>
          <p14:tracePt t="3827" x="9710738" y="4657725"/>
          <p14:tracePt t="3841" x="9720263" y="4648200"/>
          <p14:tracePt t="3858" x="9736138" y="4640263"/>
          <p14:tracePt t="3861" x="9745663" y="4630738"/>
          <p14:tracePt t="3874" x="9761538" y="4614863"/>
          <p14:tracePt t="3877" x="9779000" y="4597400"/>
          <p14:tracePt t="3891" x="9821863" y="4554538"/>
          <p14:tracePt t="3893" x="9829800" y="4546600"/>
          <p14:tracePt t="3908" x="9880600" y="4486275"/>
          <p14:tracePt t="3924" x="9915525" y="4445000"/>
          <p14:tracePt t="3940" x="9956800" y="4384675"/>
          <p14:tracePt t="3942" x="9974263" y="4376738"/>
          <p14:tracePt t="3958" x="10017125" y="4325938"/>
          <p14:tracePt t="3974" x="10067925" y="4275138"/>
          <p14:tracePt t="3990" x="10118725" y="4206875"/>
          <p14:tracePt t="4007" x="10161588" y="4138613"/>
          <p14:tracePt t="4024" x="10186988" y="4079875"/>
          <p14:tracePt t="4027" x="10194925" y="4062413"/>
          <p14:tracePt t="4041" x="10212388" y="4037013"/>
          <p14:tracePt t="4043" x="10212388" y="4027488"/>
          <p14:tracePt t="4057" x="10237788" y="3986213"/>
          <p14:tracePt t="4074" x="10245725" y="3900488"/>
          <p14:tracePt t="4077" x="10255250" y="3875088"/>
          <p14:tracePt t="4079" x="10263188" y="3857625"/>
          <p14:tracePt t="4091" x="10263188" y="3816350"/>
          <p14:tracePt t="4108" x="10263188" y="3756025"/>
          <p14:tracePt t="4124" x="10237788" y="3705225"/>
          <p14:tracePt t="4140" x="10220325" y="3662363"/>
          <p14:tracePt t="4158" x="10169525" y="3594100"/>
          <p14:tracePt t="4174" x="10110788" y="3543300"/>
          <p14:tracePt t="4190" x="10067925" y="3509963"/>
          <p14:tracePt t="4207" x="9999663" y="3467100"/>
          <p14:tracePt t="4224" x="9872663" y="3390900"/>
          <p14:tracePt t="4228" x="9847263" y="3365500"/>
          <p14:tracePt t="4230" x="9829800" y="3355975"/>
          <p14:tracePt t="4240" x="9779000" y="3348038"/>
          <p14:tracePt t="4242" x="9753600" y="3330575"/>
          <p14:tracePt t="4257" x="9659938" y="3314700"/>
          <p14:tracePt t="4274" x="9566275" y="3279775"/>
          <p14:tracePt t="4277" x="9532938" y="3271838"/>
          <p14:tracePt t="4290" x="9421813" y="3246438"/>
          <p14:tracePt t="4294" x="9396413" y="3228975"/>
          <p14:tracePt t="4296" x="9388475" y="3228975"/>
          <p14:tracePt t="4306" x="9320213" y="3228975"/>
          <p14:tracePt t="4308" x="9286875" y="3228975"/>
          <p14:tracePt t="4324" x="9167813" y="3228975"/>
          <p14:tracePt t="4340" x="9107488" y="3211513"/>
          <p14:tracePt t="4358" x="9056688" y="3211513"/>
          <p14:tracePt t="4374" x="9031288" y="3221038"/>
          <p14:tracePt t="4390" x="8980488" y="3238500"/>
          <p14:tracePt t="4407" x="8886825" y="3271838"/>
          <p14:tracePt t="4424" x="8750300" y="3373438"/>
          <p14:tracePt t="4427" x="8724900" y="3390900"/>
          <p14:tracePt t="4440" x="8632825" y="3449638"/>
          <p14:tracePt t="4443" x="8605838" y="3459163"/>
          <p14:tracePt t="4456" x="8513763" y="3543300"/>
          <p14:tracePt t="4473" x="8410575" y="3654425"/>
          <p14:tracePt t="4490" x="8334375" y="3738563"/>
          <p14:tracePt t="4494" x="8318500" y="3773488"/>
          <p14:tracePt t="4496" x="8308975" y="3790950"/>
          <p14:tracePt t="4508" x="8266113" y="3867150"/>
          <p14:tracePt t="4523" x="8232775" y="3935413"/>
          <p14:tracePt t="4526" x="8224838" y="3951288"/>
          <p14:tracePt t="4540" x="8199438" y="4037013"/>
          <p14:tracePt t="4558" x="8174038" y="4113213"/>
          <p14:tracePt t="4574" x="8164513" y="4189413"/>
          <p14:tracePt t="4590" x="8164513" y="4249738"/>
          <p14:tracePt t="4593" x="8164513" y="4265613"/>
          <p14:tracePt t="4607" x="8164513" y="4341813"/>
          <p14:tracePt t="4611" x="8164513" y="4376738"/>
          <p14:tracePt t="4613" x="8164513" y="4394200"/>
          <p14:tracePt t="4623" x="8164513" y="4445000"/>
          <p14:tracePt t="4640" x="8199438" y="4564063"/>
          <p14:tracePt t="4643" x="8207375" y="4605338"/>
          <p14:tracePt t="4657" x="8275638" y="4784725"/>
          <p14:tracePt t="4674" x="8394700" y="4962525"/>
          <p14:tracePt t="4677" x="8428038" y="4997450"/>
          <p14:tracePt t="4690" x="8529638" y="5124450"/>
          <p14:tracePt t="4708" x="8759825" y="5276850"/>
          <p14:tracePt t="4725" x="8912225" y="5370513"/>
          <p14:tracePt t="4740" x="9039225" y="5464175"/>
          <p14:tracePt t="4757" x="9167813" y="5497513"/>
          <p14:tracePt t="4760" x="9201150" y="5507038"/>
          <p14:tracePt t="4774" x="9328150" y="5540375"/>
          <p14:tracePt t="4790" x="9490075" y="5575300"/>
          <p14:tracePt t="4807" x="9634538" y="5608638"/>
          <p14:tracePt t="4824" x="9779000" y="5608638"/>
          <p14:tracePt t="4828" x="9812338" y="5608638"/>
          <p14:tracePt t="4831" x="9847263" y="5608638"/>
          <p14:tracePt t="4840" x="9898063" y="5608638"/>
          <p14:tracePt t="4843" x="9923463" y="5608638"/>
          <p14:tracePt t="4856" x="10017125" y="5608638"/>
          <p14:tracePt t="4873" x="10101263" y="5591175"/>
          <p14:tracePt t="4890" x="10194925" y="5549900"/>
          <p14:tracePt t="4893" x="10212388" y="5532438"/>
          <p14:tracePt t="4909" x="10298113" y="5472113"/>
          <p14:tracePt t="4924" x="10399713" y="5405438"/>
          <p14:tracePt t="4941" x="10483850" y="5345113"/>
          <p14:tracePt t="4957" x="10544175" y="5286375"/>
          <p14:tracePt t="4962" x="10569575" y="5235575"/>
          <p14:tracePt t="4975" x="10612438" y="5175250"/>
          <p14:tracePt t="4978" x="10628313" y="5149850"/>
          <p14:tracePt t="4990" x="10663238" y="5056188"/>
          <p14:tracePt t="5006" x="10714038" y="4868863"/>
          <p14:tracePt t="5023" x="10721975" y="4683125"/>
          <p14:tracePt t="5040" x="10721975" y="4529138"/>
          <p14:tracePt t="5043" x="10721975" y="4486275"/>
          <p14:tracePt t="5057" x="10714038" y="4445000"/>
          <p14:tracePt t="5060" x="10704513" y="4419600"/>
          <p14:tracePt t="5061" x="10704513" y="4410075"/>
          <p14:tracePt t="5073" x="10688638" y="4359275"/>
          <p14:tracePt t="5090" x="10653713" y="4300538"/>
          <p14:tracePt t="5093" x="10653713" y="4291013"/>
          <p14:tracePt t="5107" x="10620375" y="4240213"/>
          <p14:tracePt t="5109" x="10620375" y="4232275"/>
          <p14:tracePt t="5124" x="10585450" y="4197350"/>
          <p14:tracePt t="5140" x="10585450" y="4171950"/>
          <p14:tracePt t="5156" x="10560050" y="4146550"/>
          <p14:tracePt t="5178" x="10552113" y="4146550"/>
          <p14:tracePt t="5190" x="10544175" y="4138613"/>
          <p14:tracePt t="5207" x="10534650" y="4138613"/>
          <p14:tracePt t="5225" x="10518775" y="4138613"/>
          <p14:tracePt t="5241" x="10493375" y="4138613"/>
          <p14:tracePt t="5244" x="10483850" y="4138613"/>
          <p14:tracePt t="5260" x="10442575" y="4138613"/>
          <p14:tracePt t="5266" x="10425113" y="4138613"/>
          <p14:tracePt t="5273" x="10407650" y="4138613"/>
          <p14:tracePt t="5290" x="10374313" y="4138613"/>
          <p14:tracePt t="5293" x="10364788" y="4138613"/>
          <p14:tracePt t="5307" x="10339388" y="4138613"/>
          <p14:tracePt t="5309" x="10331450" y="4138613"/>
          <p14:tracePt t="5324" x="10288588" y="4138613"/>
          <p14:tracePt t="5341" x="10237788" y="4130675"/>
          <p14:tracePt t="5357" x="10212388" y="4121150"/>
          <p14:tracePt t="5375" x="10161588" y="4113213"/>
          <p14:tracePt t="5392" x="10118725" y="4113213"/>
          <p14:tracePt t="5396" x="10101263" y="4113213"/>
          <p14:tracePt t="5408" x="10093325" y="4113213"/>
          <p14:tracePt t="5411" x="10085388" y="4113213"/>
          <p14:tracePt t="5415" x="10075863" y="4113213"/>
          <p14:tracePt t="5423" x="10067925" y="4113213"/>
          <p14:tracePt t="5439" x="10025063" y="4113213"/>
          <p14:tracePt t="5456" x="9983788" y="4113213"/>
          <p14:tracePt t="5459" x="9966325" y="4121150"/>
          <p14:tracePt t="5462" x="9956800" y="4130675"/>
          <p14:tracePt t="5473" x="9915525" y="4138613"/>
          <p14:tracePt t="5489" x="9829800" y="4156075"/>
          <p14:tracePt t="5493" x="9804400" y="4164013"/>
          <p14:tracePt t="5506" x="9728200" y="4181475"/>
          <p14:tracePt t="5510" x="9702800" y="4189413"/>
          <p14:tracePt t="5512" x="9667875" y="4197350"/>
          <p14:tracePt t="5524" x="9601200" y="4224338"/>
          <p14:tracePt t="5540" x="9507538" y="4249738"/>
          <p14:tracePt t="5556" x="9421813" y="4291013"/>
          <p14:tracePt t="5574" x="9345613" y="4333875"/>
          <p14:tracePt t="5590" x="9312275" y="4368800"/>
          <p14:tracePt t="5606" x="9294813" y="4402138"/>
          <p14:tracePt t="5623" x="9269413" y="4435475"/>
          <p14:tracePt t="5639" x="9261475" y="4460875"/>
          <p14:tracePt t="5656" x="9251950" y="4503738"/>
          <p14:tracePt t="5658" x="9244013" y="4521200"/>
          <p14:tracePt t="5672" x="9236075" y="4554538"/>
          <p14:tracePt t="5689" x="9226550" y="4589463"/>
          <p14:tracePt t="5706" x="9226550" y="4640263"/>
          <p14:tracePt t="5709" x="9226550" y="4648200"/>
          <p14:tracePt t="5711" x="9226550" y="4665663"/>
          <p14:tracePt t="5723" x="9226550" y="4691063"/>
          <p14:tracePt t="5725" x="9226550" y="4708525"/>
          <p14:tracePt t="5740" x="9236075" y="4802188"/>
          <p14:tracePt t="5756" x="9286875" y="4903788"/>
          <p14:tracePt t="5773" x="9337675" y="4997450"/>
          <p14:tracePt t="5776" x="9353550" y="5022850"/>
          <p14:tracePt t="5791" x="9447213" y="5106988"/>
          <p14:tracePt t="5807" x="9498013" y="5175250"/>
          <p14:tracePt t="5823" x="9550400" y="5235575"/>
          <p14:tracePt t="5840" x="9642475" y="5268913"/>
          <p14:tracePt t="5843" x="9659938" y="5276850"/>
          <p14:tracePt t="5856" x="9761538" y="5294313"/>
          <p14:tracePt t="5859" x="9796463" y="5302250"/>
          <p14:tracePt t="5861" x="9839325" y="5302250"/>
          <p14:tracePt t="5873" x="9898063" y="5302250"/>
          <p14:tracePt t="5875" x="9931400" y="5302250"/>
          <p14:tracePt t="5889" x="10017125" y="5302250"/>
          <p14:tracePt t="5906" x="10034588" y="5302250"/>
          <p14:tracePt t="5924" x="10059988" y="5302250"/>
          <p14:tracePt t="5943" x="10085388" y="5276850"/>
          <p14:tracePt t="5953" x="10118725" y="5260975"/>
          <p14:tracePt t="5963" x="10144125" y="5243513"/>
          <p14:tracePt t="5972" x="10220325" y="5192713"/>
          <p14:tracePt t="5989" x="10348913" y="5106988"/>
          <p14:tracePt t="5989" x="10382250" y="5073650"/>
          <p14:tracePt t="6006" x="10518775" y="4954588"/>
          <p14:tracePt t="6023" x="10637838" y="4843463"/>
          <p14:tracePt t="6039" x="10704513" y="4759325"/>
          <p14:tracePt t="6056" x="10747375" y="4691063"/>
          <p14:tracePt t="6059" x="10764838" y="4665663"/>
          <p14:tracePt t="6062" x="10772775" y="4640263"/>
          <p14:tracePt t="6078" x="10815638" y="4564063"/>
          <p14:tracePt t="6083" x="10833100" y="4503738"/>
          <p14:tracePt t="6086" x="10841038" y="4470400"/>
          <p14:tracePt t="6098" x="10874375" y="4394200"/>
          <p14:tracePt t="6106" x="10901363" y="4333875"/>
          <p14:tracePt t="6110" x="10917238" y="4300538"/>
          <p14:tracePt t="6112" x="10926763" y="4275138"/>
          <p14:tracePt t="6122" x="10934700" y="4224338"/>
          <p14:tracePt t="6125" x="10942638" y="4197350"/>
          <p14:tracePt t="6140" x="10960100" y="4105275"/>
          <p14:tracePt t="6156" x="10977563" y="4062413"/>
          <p14:tracePt t="6172" x="10977563" y="4019550"/>
          <p14:tracePt t="6189" x="10977563" y="4002088"/>
          <p14:tracePt t="6206" x="10968038" y="3986213"/>
          <p14:tracePt t="6223" x="10960100" y="3935413"/>
          <p14:tracePt t="6240" x="10952163" y="3892550"/>
          <p14:tracePt t="6243" x="10934700" y="3875088"/>
          <p14:tracePt t="6246" x="10934700" y="3867150"/>
          <p14:tracePt t="6255" x="10917238" y="3849688"/>
          <p14:tracePt t="6272" x="10883900" y="3798888"/>
          <p14:tracePt t="6275" x="10866438" y="3790950"/>
          <p14:tracePt t="6277" x="10858500" y="3790950"/>
          <p14:tracePt t="6289" x="10815638" y="3738563"/>
          <p14:tracePt t="6306" x="10756900" y="3705225"/>
          <p14:tracePt t="6309" x="10739438" y="3679825"/>
          <p14:tracePt t="6322" x="10679113" y="3636963"/>
          <p14:tracePt t="6325" x="10671175" y="3636963"/>
          <p14:tracePt t="6340" x="10620375" y="3586163"/>
          <p14:tracePt t="6356" x="10560050" y="3543300"/>
          <p14:tracePt t="6373" x="10509250" y="3509963"/>
          <p14:tracePt t="6392" x="10407650" y="3467100"/>
          <p14:tracePt t="6395" x="10399713" y="3459163"/>
          <p14:tracePt t="6408" x="10331450" y="3433763"/>
          <p14:tracePt t="6412" x="10313988" y="3416300"/>
          <p14:tracePt t="6415" x="10298113" y="3416300"/>
          <p14:tracePt t="6422" x="10263188" y="3408363"/>
          <p14:tracePt t="6439" x="10144125" y="3355975"/>
          <p14:tracePt t="6455" x="10050463" y="3322638"/>
          <p14:tracePt t="6472" x="9983788" y="3297238"/>
          <p14:tracePt t="6475" x="9956800" y="3289300"/>
          <p14:tracePt t="6478" x="9956800" y="3279775"/>
          <p14:tracePt t="6489" x="9880600" y="3263900"/>
          <p14:tracePt t="6506" x="9761538" y="3238500"/>
          <p14:tracePt t="6509" x="9736138" y="3228975"/>
          <p14:tracePt t="6522" x="9617075" y="3211513"/>
          <p14:tracePt t="6525" x="9575800" y="3211513"/>
          <p14:tracePt t="6527" x="9540875" y="3211513"/>
          <p14:tracePt t="6539" x="9413875" y="3211513"/>
          <p14:tracePt t="6556" x="9286875" y="3195638"/>
          <p14:tracePt t="6573" x="9251950" y="3195638"/>
          <p14:tracePt t="6590" x="9209088" y="3195638"/>
          <p14:tracePt t="6606" x="9175750" y="3195638"/>
          <p14:tracePt t="6623" x="9124950" y="3203575"/>
          <p14:tracePt t="6640" x="9064625" y="3228975"/>
          <p14:tracePt t="6643" x="9048750" y="3228975"/>
          <p14:tracePt t="6646" x="9031288" y="3238500"/>
          <p14:tracePt t="6655" x="8997950" y="3254375"/>
          <p14:tracePt t="6672" x="8929688" y="3289300"/>
          <p14:tracePt t="6675" x="8904288" y="3305175"/>
          <p14:tracePt t="6689" x="8853488" y="3330575"/>
          <p14:tracePt t="6706" x="8810625" y="3365500"/>
          <p14:tracePt t="6709" x="8802688" y="3373438"/>
          <p14:tracePt t="6723" x="8767763" y="3398838"/>
          <p14:tracePt t="6726" x="8750300" y="3408363"/>
          <p14:tracePt t="6728" x="8734425" y="3424238"/>
          <p14:tracePt t="6739" x="8683625" y="3475038"/>
          <p14:tracePt t="6756" x="8605838" y="3552825"/>
          <p14:tracePt t="6772" x="8529638" y="3646488"/>
          <p14:tracePt t="6790" x="8453438" y="3763963"/>
          <p14:tracePt t="6808" x="8385175" y="3867150"/>
          <p14:tracePt t="6823" x="8334375" y="3968750"/>
          <p14:tracePt t="6840" x="8291513" y="4105275"/>
          <p14:tracePt t="6843" x="8283575" y="4146550"/>
          <p14:tracePt t="6846" x="8275638" y="4181475"/>
          <p14:tracePt t="6855" x="8266113" y="4249738"/>
          <p14:tracePt t="6872" x="8207375" y="4435475"/>
          <p14:tracePt t="6875" x="8199438" y="4486275"/>
          <p14:tracePt t="6877" x="8189913" y="4513263"/>
          <p14:tracePt t="6888" x="8174038" y="4597400"/>
          <p14:tracePt t="6890" x="8164513" y="4640263"/>
          <p14:tracePt t="6893" x="8156575" y="4691063"/>
          <p14:tracePt t="6905" x="8156575" y="4818063"/>
          <p14:tracePt t="6922" x="8181975" y="5056188"/>
          <p14:tracePt t="6925" x="8181975" y="5116513"/>
          <p14:tracePt t="6938" x="8224838" y="5294313"/>
          <p14:tracePt t="6940" x="8240713" y="5370513"/>
          <p14:tracePt t="6956" x="8301038" y="5676900"/>
          <p14:tracePt t="6972" x="8410575" y="6008688"/>
          <p14:tracePt t="6989" x="8529638" y="6237288"/>
          <p14:tracePt t="6990" x="8572500" y="6297613"/>
          <p14:tracePt t="7006" x="8810625" y="6645275"/>
          <p14:tracePt t="7250" x="10679113" y="6789738"/>
          <p14:tracePt t="7254" x="10721975" y="6746875"/>
          <p14:tracePt t="7255" x="10764838" y="6696075"/>
          <p14:tracePt t="7258" x="10798175" y="6662738"/>
          <p14:tracePt t="7272" x="10934700" y="6526213"/>
          <p14:tracePt t="7289" x="11129963" y="6330950"/>
          <p14:tracePt t="7292" x="11180763" y="6288088"/>
          <p14:tracePt t="7305" x="11333163" y="6135688"/>
          <p14:tracePt t="7322" x="11444288" y="6024563"/>
          <p14:tracePt t="7325" x="11469688" y="5999163"/>
          <p14:tracePt t="7338" x="11530013" y="5932488"/>
          <p14:tracePt t="7341" x="11545888" y="5905500"/>
          <p14:tracePt t="7343" x="11563350" y="5880100"/>
          <p14:tracePt t="7356" x="11588750" y="5838825"/>
          <p14:tracePt t="7360" x="11606213" y="5813425"/>
          <p14:tracePt t="7372" x="11622088" y="5761038"/>
          <p14:tracePt t="7388" x="11639550" y="5710238"/>
          <p14:tracePt t="7406" x="11639550" y="5659438"/>
          <p14:tracePt t="7422" x="11639550" y="5608638"/>
          <p14:tracePt t="7439" x="11639550" y="5565775"/>
          <p14:tracePt t="7455" x="11639550" y="5507038"/>
          <p14:tracePt t="7472" x="11639550" y="5456238"/>
          <p14:tracePt t="7475" x="11631613" y="5430838"/>
          <p14:tracePt t="7489" x="11614150" y="5387975"/>
          <p14:tracePt t="7505" x="11588750" y="5311775"/>
          <p14:tracePt t="7522" x="11580813" y="5268913"/>
          <p14:tracePt t="7526" x="11563350" y="5243513"/>
          <p14:tracePt t="7540" x="11563350" y="5208588"/>
          <p14:tracePt t="7543" x="11555413" y="5192713"/>
          <p14:tracePt t="7546" x="11555413" y="5183188"/>
          <p14:tracePt t="7554" x="11545888" y="5167313"/>
          <p14:tracePt t="7557" x="11545888" y="5157788"/>
          <p14:tracePt t="7572" x="11537950" y="5132388"/>
          <p14:tracePt t="7588" x="11512550" y="5106988"/>
          <p14:tracePt t="7604" x="11487150" y="5073650"/>
          <p14:tracePt t="7605" x="11487150" y="5064125"/>
          <p14:tracePt t="7625" x="11461750" y="5013325"/>
          <p14:tracePt t="7632" x="11452225" y="4997450"/>
          <p14:tracePt t="7636" x="11444288" y="4997450"/>
          <p14:tracePt t="7640" x="11444288" y="4987925"/>
          <p14:tracePt t="7654" x="11426825" y="4972050"/>
          <p14:tracePt t="7672" x="11418888" y="4954588"/>
          <p14:tracePt t="7675" x="11418888" y="4946650"/>
          <p14:tracePt t="7688" x="11410950" y="4937125"/>
          <p14:tracePt t="7706" x="11401425" y="4937125"/>
          <p14:tracePt t="7733" x="11393488" y="4937125"/>
          <p14:tracePt t="7741" x="11385550" y="4937125"/>
          <p14:tracePt t="8123" x="11385550" y="4929188"/>
          <p14:tracePt t="8134" x="11385550" y="4868863"/>
          <p14:tracePt t="8139" x="11385550" y="4835525"/>
          <p14:tracePt t="8142" x="11385550" y="4810125"/>
          <p14:tracePt t="8157" x="11393488" y="4673600"/>
          <p14:tracePt t="8161" x="11401425" y="4630738"/>
          <p14:tracePt t="8163" x="11410950" y="4597400"/>
          <p14:tracePt t="8172" x="11436350" y="4521200"/>
          <p14:tracePt t="8188" x="11461750" y="4384675"/>
          <p14:tracePt t="8204" x="11461750" y="4265613"/>
          <p14:tracePt t="8222" x="11452225" y="4156075"/>
          <p14:tracePt t="8238" x="11401425" y="4044950"/>
          <p14:tracePt t="8255" x="11291888" y="3908425"/>
          <p14:tracePt t="8271" x="11147425" y="3748088"/>
          <p14:tracePt t="8288" x="10985500" y="3636963"/>
          <p14:tracePt t="8291" x="10952163" y="3603625"/>
          <p14:tracePt t="8294" x="10901363" y="3578225"/>
          <p14:tracePt t="8304" x="10841038" y="3527425"/>
          <p14:tracePt t="8307" x="10833100" y="3502025"/>
          <p14:tracePt t="8310" x="10823575" y="3502025"/>
          <p14:tracePt t="8320" x="10782300" y="3475038"/>
          <p14:tracePt t="8338" x="10729913" y="3433763"/>
          <p14:tracePt t="8341" x="10704513" y="3416300"/>
          <p14:tracePt t="8344" x="10688638" y="3416300"/>
          <p14:tracePt t="8354" x="10663238" y="3382963"/>
          <p14:tracePt t="8357" x="10637838" y="3373438"/>
          <p14:tracePt t="8375" x="10552113" y="3340100"/>
          <p14:tracePt t="8382" x="10518775" y="3322638"/>
          <p14:tracePt t="8390" x="10493375" y="3314700"/>
          <p14:tracePt t="8396" x="10433050" y="3305175"/>
          <p14:tracePt t="8399" x="10399713" y="3297238"/>
          <p14:tracePt t="8402" x="10374313" y="3289300"/>
          <p14:tracePt t="8411" x="10339388" y="3271838"/>
          <p14:tracePt t="8413" x="10323513" y="3271838"/>
          <p14:tracePt t="8421" x="10288588" y="3254375"/>
          <p14:tracePt t="8438" x="10255250" y="3246438"/>
          <p14:tracePt t="8454" x="10194925" y="3246438"/>
          <p14:tracePt t="8471" x="10110788" y="3246438"/>
          <p14:tracePt t="8488" x="10025063" y="3246438"/>
          <p14:tracePt t="8491" x="9999663" y="3254375"/>
          <p14:tracePt t="8494" x="9974263" y="3263900"/>
          <p14:tracePt t="8504" x="9940925" y="3271838"/>
          <p14:tracePt t="8507" x="9923463" y="3271838"/>
          <p14:tracePt t="8509" x="9906000" y="3271838"/>
          <p14:tracePt t="8521" x="9855200" y="3289300"/>
          <p14:tracePt t="8538" x="9804400" y="3305175"/>
          <p14:tracePt t="8541" x="9779000" y="3314700"/>
          <p14:tracePt t="8554" x="9736138" y="3330575"/>
          <p14:tracePt t="8556" x="9720263" y="3330575"/>
          <p14:tracePt t="8572" x="9667875" y="3348038"/>
          <p14:tracePt t="8588" x="9609138" y="3373438"/>
          <p14:tracePt t="8604" x="9472613" y="3408363"/>
          <p14:tracePt t="8622" x="9193213" y="3492500"/>
          <p14:tracePt t="8638" x="8937625" y="3578225"/>
          <p14:tracePt t="8655" x="8750300" y="3636963"/>
          <p14:tracePt t="8672" x="8615363" y="3662363"/>
          <p14:tracePt t="8675" x="8589963" y="3671888"/>
          <p14:tracePt t="8678" x="8564563" y="3679825"/>
          <p14:tracePt t="8687" x="8539163" y="3687763"/>
          <p14:tracePt t="8704" x="8496300" y="3713163"/>
          <p14:tracePt t="8722" x="8435975" y="3763963"/>
          <p14:tracePt t="8725" x="8420100" y="3781425"/>
          <p14:tracePt t="8738" x="8385175" y="3832225"/>
          <p14:tracePt t="8741" x="8369300" y="3857625"/>
          <p14:tracePt t="8754" x="8326438" y="3917950"/>
          <p14:tracePt t="8757" x="8318500" y="3925888"/>
          <p14:tracePt t="8771" x="8275638" y="4002088"/>
          <p14:tracePt t="8788" x="8232775" y="4070350"/>
          <p14:tracePt t="8804" x="8181975" y="4181475"/>
          <p14:tracePt t="8821" x="8139113" y="4275138"/>
          <p14:tracePt t="8838" x="8105775" y="4394200"/>
          <p14:tracePt t="8855" x="8080375" y="4513263"/>
          <p14:tracePt t="8872" x="8080375" y="4648200"/>
          <p14:tracePt t="8876" x="8080375" y="4683125"/>
          <p14:tracePt t="8880" x="8070850" y="4716463"/>
          <p14:tracePt t="8881" x="8062913" y="4749800"/>
          <p14:tracePt t="8887" x="8054975" y="4792663"/>
          <p14:tracePt t="8904" x="8054975" y="4929188"/>
          <p14:tracePt t="8906" x="8054975" y="4962525"/>
          <p14:tracePt t="8922" x="8054975" y="5124450"/>
          <p14:tracePt t="8937" x="8105775" y="5311775"/>
          <p14:tracePt t="8954" x="8181975" y="5456238"/>
          <p14:tracePt t="8958" x="8189913" y="5472113"/>
          <p14:tracePt t="8960" x="8224838" y="5514975"/>
          <p14:tracePt t="8978" x="8308975" y="5608638"/>
          <p14:tracePt t="8981" x="8326438" y="5634038"/>
          <p14:tracePt t="8984" x="8343900" y="5651500"/>
          <p14:tracePt t="8987" x="8351838" y="5668963"/>
          <p14:tracePt t="9004" x="8402638" y="5727700"/>
          <p14:tracePt t="9005" x="8428038" y="5745163"/>
          <p14:tracePt t="9021" x="8521700" y="5803900"/>
          <p14:tracePt t="9038" x="8691563" y="5872163"/>
          <p14:tracePt t="9054" x="8843963" y="5915025"/>
          <p14:tracePt t="9071" x="8972550" y="5932488"/>
          <p14:tracePt t="9088" x="9091613" y="5932488"/>
          <p14:tracePt t="9091" x="9107488" y="5932488"/>
          <p14:tracePt t="9094" x="9142413" y="5932488"/>
          <p14:tracePt t="9104" x="9193213" y="5932488"/>
          <p14:tracePt t="9107" x="9226550" y="5932488"/>
          <p14:tracePt t="9122" x="9337675" y="5915025"/>
          <p14:tracePt t="9137" x="9447213" y="5889625"/>
          <p14:tracePt t="9154" x="9575800" y="5838825"/>
          <p14:tracePt t="9157" x="9601200" y="5829300"/>
          <p14:tracePt t="9159" x="9634538" y="5813425"/>
          <p14:tracePt t="9172" x="9736138" y="5727700"/>
          <p14:tracePt t="9188" x="9872663" y="5641975"/>
          <p14:tracePt t="9204" x="9974263" y="5565775"/>
          <p14:tracePt t="9220" x="10067925" y="5481638"/>
          <p14:tracePt t="9238" x="10229850" y="5311775"/>
          <p14:tracePt t="9254" x="10356850" y="5167313"/>
          <p14:tracePt t="9271" x="10493375" y="5013325"/>
          <p14:tracePt t="9274" x="10518775" y="4979988"/>
          <p14:tracePt t="9287" x="10594975" y="4878388"/>
          <p14:tracePt t="9304" x="10696575" y="4733925"/>
          <p14:tracePt t="9307" x="10721975" y="4699000"/>
          <p14:tracePt t="9321" x="10807700" y="4597400"/>
          <p14:tracePt t="9323" x="10833100" y="4572000"/>
          <p14:tracePt t="9337" x="10909300" y="4445000"/>
          <p14:tracePt t="9354" x="10985500" y="4325938"/>
          <p14:tracePt t="9357" x="11010900" y="4291013"/>
          <p14:tracePt t="9360" x="11036300" y="4249738"/>
          <p14:tracePt t="9375" x="11096625" y="4146550"/>
          <p14:tracePt t="9379" x="11096625" y="4113213"/>
          <p14:tracePt t="9390" x="11122025" y="4027488"/>
          <p14:tracePt t="9404" x="11147425" y="3925888"/>
          <p14:tracePt t="9421" x="11147425" y="3816350"/>
          <p14:tracePt t="9438" x="11137900" y="3713163"/>
          <p14:tracePt t="9454" x="11112500" y="3646488"/>
          <p14:tracePt t="9456" x="11096625" y="3629025"/>
          <p14:tracePt t="9470" x="11079163" y="3527425"/>
          <p14:tracePt t="9487" x="11028363" y="3449638"/>
          <p14:tracePt t="9504" x="10968038" y="3390900"/>
          <p14:tracePt t="9507" x="10960100" y="3390900"/>
          <p14:tracePt t="9520" x="10858500" y="3340100"/>
          <p14:tracePt t="9523" x="10807700" y="3305175"/>
          <p14:tracePt t="9538" x="10612438" y="3238500"/>
          <p14:tracePt t="9541" x="10569575" y="3221038"/>
          <p14:tracePt t="9554" x="10399713" y="3178175"/>
          <p14:tracePt t="9557" x="10356850" y="3170238"/>
          <p14:tracePt t="9570" x="10229850" y="3144838"/>
          <p14:tracePt t="9573" x="10186988" y="3144838"/>
          <p14:tracePt t="9588" x="10042525" y="3144838"/>
          <p14:tracePt t="9604" x="9923463" y="3144838"/>
          <p14:tracePt t="9620" x="9812338" y="3178175"/>
          <p14:tracePt t="9637" x="9710738" y="3203575"/>
          <p14:tracePt t="9654" x="9566275" y="3271838"/>
          <p14:tracePt t="9671" x="9405938" y="3373438"/>
          <p14:tracePt t="9675" x="9353550" y="3408363"/>
          <p14:tracePt t="9678" x="9302750" y="3433763"/>
          <p14:tracePt t="9687" x="9209088" y="3484563"/>
          <p14:tracePt t="9703" x="9048750" y="3594100"/>
          <p14:tracePt t="9720" x="8912225" y="3697288"/>
          <p14:tracePt t="9723" x="8886825" y="3713163"/>
          <p14:tracePt t="9725" x="8853488" y="3738563"/>
          <p14:tracePt t="9737" x="8793163" y="3790950"/>
          <p14:tracePt t="9739" x="8767763" y="3816350"/>
          <p14:tracePt t="9757" x="8666163" y="3951288"/>
          <p14:tracePt t="9763" x="8658225" y="3968750"/>
          <p14:tracePt t="9765" x="8648700" y="3994150"/>
          <p14:tracePt t="9770" x="8640763" y="4019550"/>
          <p14:tracePt t="9773" x="8632825" y="4052888"/>
          <p14:tracePt t="9787" x="8615363" y="4156075"/>
          <p14:tracePt t="9804" x="8615363" y="4257675"/>
          <p14:tracePt t="9820" x="8632825" y="4351338"/>
          <p14:tracePt t="9823" x="8648700" y="4384675"/>
          <p14:tracePt t="9837" x="8742363" y="4503738"/>
          <p14:tracePt t="9854" x="8861425" y="4665663"/>
          <p14:tracePt t="9870" x="9013825" y="4759325"/>
          <p14:tracePt t="9887" x="9150350" y="4843463"/>
          <p14:tracePt t="9893" x="9218613" y="4868863"/>
          <p14:tracePt t="9903" x="9294813" y="4878388"/>
          <p14:tracePt t="9920" x="9447213" y="4878388"/>
          <p14:tracePt t="9923" x="9490075" y="4878388"/>
          <p14:tracePt t="9925" x="9550400" y="4878388"/>
          <p14:tracePt t="9937" x="9736138" y="4878388"/>
          <p14:tracePt t="9953" x="9999663" y="4835525"/>
          <p14:tracePt t="9957" x="10075863" y="4827588"/>
          <p14:tracePt t="9970" x="10255250" y="4775200"/>
          <p14:tracePt t="9973" x="10313988" y="4767263"/>
          <p14:tracePt t="9976" x="10390188" y="4741863"/>
          <p14:tracePt t="9986" x="10526713" y="4708525"/>
          <p14:tracePt t="9988" x="10585450" y="4691063"/>
          <p14:tracePt t="10004" x="10833100" y="4622800"/>
          <p14:tracePt t="10020" x="11061700" y="4564063"/>
          <p14:tracePt t="10037" x="11299825" y="4513263"/>
          <p14:tracePt t="10054" x="11588750" y="4445000"/>
          <p14:tracePt t="10070" x="11784013" y="4384675"/>
          <p14:tracePt t="10087" x="11920538" y="4333875"/>
          <p14:tracePt t="10104" x="12039600" y="4300538"/>
          <p14:tracePt t="10107" x="12080875" y="4291013"/>
          <p14:tracePt t="10121" x="12158663" y="4265613"/>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sp>
        <p:nvSpPr>
          <p:cNvPr id="5" name="TextBox 4">
            <a:extLst>
              <a:ext uri="{FF2B5EF4-FFF2-40B4-BE49-F238E27FC236}">
                <a16:creationId xmlns:a16="http://schemas.microsoft.com/office/drawing/2014/main" id="{FBAB3406-331F-DD11-BF72-15AA3B9D4DA7}"/>
              </a:ext>
            </a:extLst>
          </p:cNvPr>
          <p:cNvSpPr txBox="1"/>
          <p:nvPr/>
        </p:nvSpPr>
        <p:spPr>
          <a:xfrm>
            <a:off x="633288" y="1275096"/>
            <a:ext cx="6094378" cy="3892732"/>
          </a:xfrm>
          <a:prstGeom prst="rect">
            <a:avLst/>
          </a:prstGeom>
          <a:noFill/>
        </p:spPr>
        <p:txBody>
          <a:bodyPr wrap="square">
            <a:spAutoFit/>
          </a:bodyPr>
          <a:lstStyle/>
          <a:p>
            <a:pPr marL="285750" indent="-285750">
              <a:lnSpc>
                <a:spcPct val="200000"/>
              </a:lnSpc>
              <a:buFont typeface="Wingdings" panose="05000000000000000000" pitchFamily="2" charset="2"/>
              <a:buChar char="§"/>
            </a:pPr>
            <a:r>
              <a:rPr lang="en-US" dirty="0">
                <a:hlinkClick r:id="rId3"/>
              </a:rPr>
              <a:t>Chapter 4 – What are the Social Factors Affecting Consumer Behavior? - Super Heuristics</a:t>
            </a:r>
            <a:endParaRPr lang="en-US" dirty="0"/>
          </a:p>
          <a:p>
            <a:pPr marL="285750" indent="-285750">
              <a:lnSpc>
                <a:spcPct val="200000"/>
              </a:lnSpc>
              <a:buFont typeface="Wingdings" panose="05000000000000000000" pitchFamily="2" charset="2"/>
              <a:buChar char="§"/>
            </a:pPr>
            <a:r>
              <a:rPr lang="en-US" dirty="0">
                <a:hlinkClick r:id="rId4"/>
              </a:rPr>
              <a:t>Aspirational Group - Monash Business School</a:t>
            </a:r>
            <a:endParaRPr lang="en-US" dirty="0"/>
          </a:p>
          <a:p>
            <a:pPr marL="285750" indent="-285750">
              <a:lnSpc>
                <a:spcPct val="200000"/>
              </a:lnSpc>
              <a:buFont typeface="Wingdings" panose="05000000000000000000" pitchFamily="2" charset="2"/>
              <a:buChar char="§"/>
            </a:pPr>
            <a:r>
              <a:rPr lang="en-US" dirty="0">
                <a:hlinkClick r:id="rId5"/>
              </a:rPr>
              <a:t>What is Consumer Decision Making Process? Steps, Example - The Investors Book</a:t>
            </a:r>
            <a:endParaRPr lang="en-US" dirty="0"/>
          </a:p>
          <a:p>
            <a:pPr marL="285750" indent="-285750">
              <a:lnSpc>
                <a:spcPct val="200000"/>
              </a:lnSpc>
              <a:buFont typeface="Wingdings" panose="05000000000000000000" pitchFamily="2" charset="2"/>
              <a:buChar char="§"/>
            </a:pPr>
            <a:r>
              <a:rPr lang="en-US" dirty="0">
                <a:hlinkClick r:id="rId6"/>
              </a:rPr>
              <a:t>5 Stages of Consumer Adoption Process [Buyer Decision Process for New Products] (iedunote.com)</a:t>
            </a:r>
            <a:endParaRPr lang="en-US" dirty="0"/>
          </a:p>
        </p:txBody>
      </p:sp>
      <p:sp>
        <p:nvSpPr>
          <p:cNvPr id="9" name="Rectangle 8">
            <a:extLst>
              <a:ext uri="{FF2B5EF4-FFF2-40B4-BE49-F238E27FC236}">
                <a16:creationId xmlns:a16="http://schemas.microsoft.com/office/drawing/2014/main" id="{4C9C0689-7AF0-62D7-3F76-87F432479B0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4</a:t>
            </a:r>
          </a:p>
        </p:txBody>
      </p:sp>
      <p:pic>
        <p:nvPicPr>
          <p:cNvPr id="4" name="Graphic 21">
            <a:extLst>
              <a:ext uri="{FF2B5EF4-FFF2-40B4-BE49-F238E27FC236}">
                <a16:creationId xmlns:a16="http://schemas.microsoft.com/office/drawing/2014/main" id="{D6DEB4ED-2E1C-D401-AB2D-C31EE5BB5C5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0778"/>
    </mc:Choice>
    <mc:Fallback xmlns="">
      <p:transition advTm="20778"/>
    </mc:Fallback>
  </mc:AlternateContent>
  <p:extLst>
    <p:ext uri="{3A86A75C-4F4B-4683-9AE1-C65F6400EC91}">
      <p14:laserTraceLst xmlns:p14="http://schemas.microsoft.com/office/powerpoint/2010/main">
        <p14:tracePtLst>
          <p14:tracePt t="6885" x="12141200" y="3603625"/>
          <p14:tracePt t="6890" x="12080875" y="3619500"/>
          <p14:tracePt t="6891" x="12047538" y="3629025"/>
          <p14:tracePt t="6895" x="11996738" y="3636963"/>
          <p14:tracePt t="6901" x="11961813" y="3646488"/>
          <p14:tracePt t="6918" x="11834813" y="3679825"/>
          <p14:tracePt t="6921" x="11801475" y="3687763"/>
          <p14:tracePt t="6935" x="11690350" y="3713163"/>
          <p14:tracePt t="6952" x="11614150" y="3722688"/>
          <p14:tracePt t="6968" x="11512550" y="3738563"/>
          <p14:tracePt t="6970" x="11495088" y="3748088"/>
          <p14:tracePt t="6985" x="11360150" y="3790950"/>
          <p14:tracePt t="7002" x="11241088" y="3824288"/>
          <p14:tracePt t="7019" x="11147425" y="3841750"/>
          <p14:tracePt t="7022" x="11129963" y="3849688"/>
          <p14:tracePt t="7039" x="11044238" y="3857625"/>
          <p14:tracePt t="7045" x="11036300" y="3867150"/>
          <p14:tracePt t="7048" x="11018838" y="3867150"/>
          <p14:tracePt t="7053" x="11002963" y="3875088"/>
          <p14:tracePt t="7068" x="10917238" y="3900488"/>
          <p14:tracePt t="7084" x="10866438" y="3917950"/>
          <p14:tracePt t="7086" x="10848975" y="3917950"/>
          <p14:tracePt t="7101" x="10798175" y="3935413"/>
          <p14:tracePt t="7118" x="10739438" y="3943350"/>
          <p14:tracePt t="7121" x="10721975" y="3951288"/>
          <p14:tracePt t="7123" x="10714038" y="3960813"/>
          <p14:tracePt t="7135" x="10679113" y="3968750"/>
          <p14:tracePt t="7152" x="10569575" y="4011613"/>
          <p14:tracePt t="7168" x="10458450" y="4079875"/>
          <p14:tracePt t="7171" x="10425113" y="4095750"/>
          <p14:tracePt t="7173" x="10399713" y="4113213"/>
          <p14:tracePt t="7185" x="10323513" y="4164013"/>
          <p14:tracePt t="7202" x="10220325" y="4224338"/>
          <p14:tracePt t="7218" x="10118725" y="4300538"/>
          <p14:tracePt t="7234" x="10059988" y="4341813"/>
          <p14:tracePt t="7251" x="10034588" y="4359275"/>
          <p14:tracePt t="7268" x="10009188" y="4376738"/>
          <p14:tracePt t="7285" x="9999663" y="4384675"/>
          <p14:tracePt t="7483" x="9999663" y="4394200"/>
          <p14:tracePt t="7755" x="10009188" y="4394200"/>
          <p14:tracePt t="7771" x="10017125" y="4394200"/>
          <p14:tracePt t="7774" x="10034588" y="4394200"/>
          <p14:tracePt t="7782" x="10050463" y="4394200"/>
          <p14:tracePt t="7788" x="10059988" y="4394200"/>
          <p14:tracePt t="7802" x="10118725" y="4384675"/>
          <p14:tracePt t="7818" x="10194925" y="4368800"/>
          <p14:tracePt t="7834" x="10280650" y="4341813"/>
          <p14:tracePt t="7850" x="10382250" y="4300538"/>
          <p14:tracePt t="7867" x="10534650" y="4189413"/>
          <p14:tracePt t="7871" x="10602913" y="4146550"/>
          <p14:tracePt t="7884" x="10848975" y="3943350"/>
          <p14:tracePt t="7900" x="11112500" y="3662363"/>
          <p14:tracePt t="7917" x="11282363" y="3433763"/>
          <p14:tracePt t="7920" x="11299825" y="3390900"/>
          <p14:tracePt t="7934" x="11368088" y="3246438"/>
          <p14:tracePt t="7936" x="11385550" y="3195638"/>
          <p14:tracePt t="7951" x="11418888" y="3016250"/>
          <p14:tracePt t="7967" x="11418888" y="2881313"/>
          <p14:tracePt t="7983" x="11360150" y="2805113"/>
          <p14:tracePt t="7987" x="11342688" y="2778125"/>
          <p14:tracePt t="8002" x="11155363" y="2660650"/>
          <p14:tracePt t="8018" x="10823575" y="2557463"/>
          <p14:tracePt t="8034" x="10356850" y="2516188"/>
          <p14:tracePt t="8050" x="9864725" y="2489200"/>
          <p14:tracePt t="8067" x="9396413" y="2489200"/>
          <p14:tracePt t="8070" x="9286875" y="2489200"/>
          <p14:tracePt t="8084" x="8878888" y="2566988"/>
          <p14:tracePt t="8101" x="8580438" y="2633663"/>
          <p14:tracePt t="8118" x="8435975" y="2711450"/>
          <p14:tracePt t="8121" x="8420100" y="2727325"/>
          <p14:tracePt t="8124" x="8394700" y="2727325"/>
          <p14:tracePt t="8134" x="8359775" y="2752725"/>
          <p14:tracePt t="8137" x="8351838" y="2770188"/>
          <p14:tracePt t="8139" x="8343900" y="2795588"/>
          <p14:tracePt t="8151" x="8318500" y="2855913"/>
          <p14:tracePt t="8168" x="8291513" y="2965450"/>
          <p14:tracePt t="8184" x="8291513" y="3094038"/>
          <p14:tracePt t="8187" x="8291513" y="3135313"/>
          <p14:tracePt t="8189" x="8291513" y="3170238"/>
          <p14:tracePt t="8201" x="8291513" y="3228975"/>
          <p14:tracePt t="8202" x="8291513" y="3263900"/>
          <p14:tracePt t="8218" x="8291513" y="3408363"/>
          <p14:tracePt t="8234" x="8291513" y="3603625"/>
          <p14:tracePt t="8250" x="8369300" y="3841750"/>
          <p14:tracePt t="8274" x="8564563" y="4224338"/>
          <p14:tracePt t="8278" x="8658225" y="4351338"/>
          <p14:tracePt t="8281" x="8716963" y="4435475"/>
          <p14:tracePt t="8285" x="8793163" y="4503738"/>
          <p14:tracePt t="8300" x="9056688" y="4767263"/>
          <p14:tracePt t="8317" x="9302750" y="4937125"/>
          <p14:tracePt t="8334" x="9507538" y="5030788"/>
          <p14:tracePt t="8337" x="9558338" y="5038725"/>
          <p14:tracePt t="8339" x="9601200" y="5056188"/>
          <p14:tracePt t="8350" x="9694863" y="5064125"/>
          <p14:tracePt t="8352" x="9736138" y="5064125"/>
          <p14:tracePt t="8368" x="9931400" y="5048250"/>
          <p14:tracePt t="8384" x="10110788" y="4962525"/>
          <p14:tracePt t="8387" x="10161588" y="4937125"/>
          <p14:tracePt t="8400" x="10323513" y="4835525"/>
          <p14:tracePt t="8402" x="10382250" y="4802188"/>
          <p14:tracePt t="8418" x="10585450" y="4657725"/>
          <p14:tracePt t="8434" x="10739438" y="4538663"/>
          <p14:tracePt t="8450" x="10858500" y="4427538"/>
          <p14:tracePt t="8467" x="10952163" y="4325938"/>
          <p14:tracePt t="8484" x="11079163" y="4156075"/>
          <p14:tracePt t="8500" x="11172825" y="3986213"/>
          <p14:tracePt t="8517" x="11256963" y="3790950"/>
          <p14:tracePt t="8534" x="11325225" y="3603625"/>
          <p14:tracePt t="8538" x="11333163" y="3552825"/>
          <p14:tracePt t="8552" x="11368088" y="3373438"/>
          <p14:tracePt t="8569" x="11368088" y="3246438"/>
          <p14:tracePt t="8572" x="11368088" y="3221038"/>
          <p14:tracePt t="8583" x="11368088" y="3186113"/>
          <p14:tracePt t="8584" x="11360150" y="3170238"/>
          <p14:tracePt t="8587" x="11360150" y="3152775"/>
          <p14:tracePt t="8600" x="11333163" y="3101975"/>
          <p14:tracePt t="8618" x="11282363" y="3041650"/>
          <p14:tracePt t="8634" x="11147425" y="2957513"/>
          <p14:tracePt t="8650" x="10883900" y="2838450"/>
          <p14:tracePt t="8667" x="10585450" y="2770188"/>
          <p14:tracePt t="8683" x="10298113" y="2711450"/>
          <p14:tracePt t="8686" x="10237788" y="2701925"/>
          <p14:tracePt t="8689" x="10179050" y="2693988"/>
          <p14:tracePt t="8699" x="10059988" y="2686050"/>
          <p14:tracePt t="8702" x="10017125" y="2686050"/>
          <p14:tracePt t="8716" x="9786938" y="2686050"/>
          <p14:tracePt t="8733" x="9609138" y="2686050"/>
          <p14:tracePt t="8736" x="9566275" y="2686050"/>
          <p14:tracePt t="8750" x="9472613" y="2701925"/>
          <p14:tracePt t="8753" x="9447213" y="2711450"/>
          <p14:tracePt t="8771" x="9363075" y="2744788"/>
          <p14:tracePt t="8778" x="9345613" y="2744788"/>
          <p14:tracePt t="8782" x="9312275" y="2762250"/>
          <p14:tracePt t="8785" x="9302750" y="2778125"/>
          <p14:tracePt t="8790" x="9261475" y="2805113"/>
          <p14:tracePt t="8795" x="9244013" y="2813050"/>
          <p14:tracePt t="8800" x="9236075" y="2830513"/>
          <p14:tracePt t="8803" x="9226550" y="2846388"/>
          <p14:tracePt t="8817" x="9158288" y="2906713"/>
          <p14:tracePt t="8833" x="9099550" y="3000375"/>
          <p14:tracePt t="8850" x="9031288" y="3144838"/>
          <p14:tracePt t="8867" x="8955088" y="3305175"/>
          <p14:tracePt t="8884" x="8853488" y="3517900"/>
          <p14:tracePt t="8887" x="8828088" y="3568700"/>
          <p14:tracePt t="8890" x="8818563" y="3611563"/>
          <p14:tracePt t="8892" x="8793163" y="3671888"/>
          <p14:tracePt t="8900" x="8785225" y="3722688"/>
          <p14:tracePt t="8902" x="8767763" y="3773488"/>
          <p14:tracePt t="8916" x="8734425" y="3917950"/>
          <p14:tracePt t="8933" x="8716963" y="4052888"/>
          <p14:tracePt t="8936" x="8716963" y="4079875"/>
          <p14:tracePt t="8950" x="8716963" y="4156075"/>
          <p14:tracePt t="8952" x="8716963" y="4181475"/>
          <p14:tracePt t="8967" x="8742363" y="4283075"/>
          <p14:tracePt t="8984" x="8785225" y="4376738"/>
          <p14:tracePt t="9000" x="8869363" y="4452938"/>
          <p14:tracePt t="9003" x="8878888" y="4470400"/>
          <p14:tracePt t="9005" x="8904288" y="4486275"/>
          <p14:tracePt t="9016" x="8963025" y="4513263"/>
          <p14:tracePt t="9018" x="8980488" y="4521200"/>
          <p14:tracePt t="9041" x="9142413" y="4605338"/>
          <p14:tracePt t="9051" x="9236075" y="4630738"/>
          <p14:tracePt t="9057" x="9353550" y="4657725"/>
          <p14:tracePt t="9060" x="9413875" y="4665663"/>
          <p14:tracePt t="9063" x="9490075" y="4691063"/>
          <p14:tracePt t="9067" x="9550400" y="4699000"/>
          <p14:tracePt t="9083" x="9753600" y="4724400"/>
          <p14:tracePt t="9100" x="9931400" y="4724400"/>
          <p14:tracePt t="9116" x="10025063" y="4724400"/>
          <p14:tracePt t="9133" x="10101263" y="4724400"/>
          <p14:tracePt t="9136" x="10110788" y="4724400"/>
          <p14:tracePt t="9150" x="10153650" y="4716463"/>
          <p14:tracePt t="9153" x="10169525" y="4708525"/>
          <p14:tracePt t="9167" x="10220325" y="4673600"/>
          <p14:tracePt t="9183" x="10288588" y="4630738"/>
          <p14:tracePt t="9200" x="10374313" y="4572000"/>
          <p14:tracePt t="9203" x="10399713" y="4554538"/>
          <p14:tracePt t="9217" x="10467975" y="4513263"/>
          <p14:tracePt t="9220" x="10501313" y="4495800"/>
          <p14:tracePt t="9234" x="10585450" y="4427538"/>
          <p14:tracePt t="9250" x="10653713" y="4384675"/>
          <p14:tracePt t="9266" x="10729913" y="4316413"/>
          <p14:tracePt t="9283" x="10764838" y="4291013"/>
          <p14:tracePt t="9286" x="10764838" y="4283075"/>
          <p14:tracePt t="9300" x="10815638" y="4240213"/>
          <p14:tracePt t="9317" x="10848975" y="4197350"/>
          <p14:tracePt t="9334" x="10874375" y="4156075"/>
          <p14:tracePt t="9350" x="10874375" y="4130675"/>
          <p14:tracePt t="9368" x="10874375" y="4121150"/>
          <p14:tracePt t="9384" x="10874375" y="4105275"/>
          <p14:tracePt t="9497" x="10866438" y="4105275"/>
          <p14:tracePt t="9611" x="10866438" y="4095750"/>
          <p14:tracePt t="9619" x="10848975" y="4079875"/>
          <p14:tracePt t="9625" x="10848975" y="4062413"/>
          <p14:tracePt t="9650" x="10883900" y="3925888"/>
          <p14:tracePt t="9668" x="10909300" y="3824288"/>
          <p14:tracePt t="9684" x="10926763" y="3781425"/>
          <p14:tracePt t="9701" x="10901363" y="3722688"/>
          <p14:tracePt t="9704" x="10901363" y="3713163"/>
          <p14:tracePt t="9716" x="10866438" y="3646488"/>
          <p14:tracePt t="9734" x="10790238" y="3467100"/>
          <p14:tracePt t="9750" x="10679113" y="3271838"/>
          <p14:tracePt t="9766" x="10569575" y="3119438"/>
          <p14:tracePt t="9783" x="10501313" y="3067050"/>
          <p14:tracePt t="9799" x="10399713" y="3016250"/>
          <p14:tracePt t="9803" x="10374313" y="2990850"/>
          <p14:tracePt t="9816" x="10298113" y="2957513"/>
          <p14:tracePt t="9819" x="10245725" y="2940050"/>
          <p14:tracePt t="9822" x="10186988" y="2932113"/>
          <p14:tracePt t="9823" x="10126663" y="2922588"/>
          <p14:tracePt t="9832" x="10009188" y="2906713"/>
          <p14:tracePt t="9849" x="9796463" y="2846388"/>
          <p14:tracePt t="9852" x="9753600" y="2838450"/>
          <p14:tracePt t="9866" x="9642475" y="2838450"/>
          <p14:tracePt t="9869" x="9609138" y="2838450"/>
          <p14:tracePt t="9871" x="9575800" y="2838450"/>
          <p14:tracePt t="9883" x="9507538" y="2838450"/>
          <p14:tracePt t="9900" x="9456738" y="2838450"/>
          <p14:tracePt t="9916" x="9421813" y="2846388"/>
          <p14:tracePt t="9917" x="9405938" y="2846388"/>
          <p14:tracePt t="9934" x="9312275" y="2914650"/>
          <p14:tracePt t="9951" x="9218613" y="2990850"/>
          <p14:tracePt t="9954" x="9175750" y="3016250"/>
          <p14:tracePt t="9966" x="9064625" y="3135313"/>
          <p14:tracePt t="9983" x="8878888" y="3330575"/>
          <p14:tracePt t="9999" x="8734425" y="3560763"/>
          <p14:tracePt t="10003" x="8709025" y="3594100"/>
          <p14:tracePt t="10005" x="8674100" y="3646488"/>
          <p14:tracePt t="10016" x="8615363" y="3738563"/>
          <p14:tracePt t="10019" x="8589963" y="3790950"/>
          <p14:tracePt t="10032" x="8529638" y="3968750"/>
          <p14:tracePt t="10049" x="8521700" y="4130675"/>
          <p14:tracePt t="10066" x="8521700" y="4257675"/>
          <p14:tracePt t="10069" x="8529638" y="4291013"/>
          <p14:tracePt t="10071" x="8539163" y="4325938"/>
          <p14:tracePt t="10084" x="8589963" y="4410075"/>
          <p14:tracePt t="10100" x="8640763" y="4503738"/>
          <p14:tracePt t="10116" x="8699500" y="4554538"/>
          <p14:tracePt t="10134" x="8742363" y="4589463"/>
          <p14:tracePt t="10150" x="8777288" y="4605338"/>
          <p14:tracePt t="10167" x="8802688" y="4614863"/>
          <p14:tracePt t="10171" x="8810625" y="4622800"/>
          <p14:tracePt t="10173" x="8818563" y="4622800"/>
          <p14:tracePt t="10189" x="8836025" y="4622800"/>
          <p14:tracePt t="10202" x="8853488" y="4622800"/>
          <p14:tracePt t="10215" x="8869363" y="4622800"/>
          <p14:tracePt t="10232" x="8886825" y="4630738"/>
          <p14:tracePt t="10253" x="8904288" y="4630738"/>
          <p14:tracePt t="10266" x="8912225" y="4630738"/>
          <p14:tracePt t="10283" x="8929688" y="4630738"/>
          <p14:tracePt t="10300" x="8955088" y="4630738"/>
          <p14:tracePt t="10318" x="9013825" y="4630738"/>
          <p14:tracePt t="10323" x="9039225" y="4630738"/>
          <p14:tracePt t="10326" x="9056688" y="4630738"/>
          <p14:tracePt t="10332" x="9124950" y="4630738"/>
          <p14:tracePt t="10349" x="9302750" y="4640263"/>
          <p14:tracePt t="10366" x="9456738" y="4640263"/>
          <p14:tracePt t="10382" x="9617075" y="4640263"/>
          <p14:tracePt t="10399" x="9745663" y="4640263"/>
          <p14:tracePt t="10403" x="9761538" y="4640263"/>
          <p14:tracePt t="10416" x="9829800" y="4640263"/>
          <p14:tracePt t="10419" x="9855200" y="4640263"/>
          <p14:tracePt t="10421" x="9872663" y="4640263"/>
          <p14:tracePt t="10433" x="9906000" y="4640263"/>
          <p14:tracePt t="10449" x="9948863" y="4640263"/>
          <p14:tracePt t="10466" x="10025063" y="4640263"/>
          <p14:tracePt t="10469" x="10042525" y="4640263"/>
          <p14:tracePt t="10471" x="10067925" y="4640263"/>
          <p14:tracePt t="10482" x="10101263" y="4622800"/>
          <p14:tracePt t="10485" x="10118725" y="4622800"/>
          <p14:tracePt t="10499" x="10179050" y="4597400"/>
          <p14:tracePt t="10516" x="10220325" y="4589463"/>
          <p14:tracePt t="10532" x="10229850" y="4589463"/>
          <p14:tracePt t="10549" x="10255250" y="4589463"/>
          <p14:tracePt t="10566" x="10288588" y="4579938"/>
          <p14:tracePt t="10582" x="10313988" y="4564063"/>
          <p14:tracePt t="10599" x="10348913" y="4564063"/>
          <p14:tracePt t="10616" x="10382250" y="4554538"/>
          <p14:tracePt t="10619" x="10399713" y="4554538"/>
          <p14:tracePt t="10632" x="10407650" y="4546600"/>
          <p14:tracePt t="10635" x="10415588" y="4546600"/>
          <p14:tracePt t="10649" x="10450513" y="4538663"/>
          <p14:tracePt t="10653" x="10458450" y="4538663"/>
          <p14:tracePt t="10656" x="10467975" y="4529138"/>
          <p14:tracePt t="10670" x="10526713" y="4513263"/>
          <p14:tracePt t="10677" x="10577513" y="4503738"/>
          <p14:tracePt t="10681" x="10594975" y="4495800"/>
          <p14:tracePt t="10700" x="10704513" y="4419600"/>
          <p14:tracePt t="10716" x="10739438" y="4384675"/>
          <p14:tracePt t="10733" x="10747375" y="4376738"/>
          <p14:tracePt t="10750" x="10764838" y="4359275"/>
          <p14:tracePt t="10754" x="10772775" y="4351338"/>
          <p14:tracePt t="10766" x="10790238" y="4316413"/>
          <p14:tracePt t="10783" x="10823575" y="4249738"/>
          <p14:tracePt t="10787" x="10841038" y="4232275"/>
          <p14:tracePt t="10789" x="10848975" y="4206875"/>
          <p14:tracePt t="10799" x="10858500" y="4156075"/>
          <p14:tracePt t="10822" x="10891838" y="3994150"/>
          <p14:tracePt t="10825" x="10891838" y="3960813"/>
          <p14:tracePt t="10828" x="10891838" y="3925888"/>
          <p14:tracePt t="10835" x="10891838" y="3849688"/>
          <p14:tracePt t="10838" x="10891838" y="3824288"/>
          <p14:tracePt t="10848" x="10883900" y="3713163"/>
          <p14:tracePt t="10865" x="10848975" y="3543300"/>
          <p14:tracePt t="10868" x="10841038" y="3492500"/>
          <p14:tracePt t="10882" x="10807700" y="3355975"/>
          <p14:tracePt t="10884" x="10798175" y="3322638"/>
          <p14:tracePt t="10900" x="10772775" y="3271838"/>
          <p14:tracePt t="10915" x="10747375" y="3228975"/>
          <p14:tracePt t="10932" x="10714038" y="3195638"/>
          <p14:tracePt t="10950" x="10653713" y="3170238"/>
          <p14:tracePt t="10966" x="10620375" y="3152775"/>
          <p14:tracePt t="10983" x="10534650" y="3152775"/>
          <p14:tracePt t="11000" x="10407650" y="3152775"/>
          <p14:tracePt t="11003" x="10374313" y="3152775"/>
          <p14:tracePt t="11006" x="10339388" y="3152775"/>
          <p14:tracePt t="11015" x="10245725" y="3160713"/>
          <p14:tracePt t="11032" x="10075863" y="3203575"/>
          <p14:tracePt t="11035" x="10042525" y="3211513"/>
          <p14:tracePt t="11050" x="9898063" y="3254375"/>
          <p14:tracePt t="11053" x="9864725" y="3271838"/>
          <p14:tracePt t="11065" x="9761538" y="3322638"/>
          <p14:tracePt t="11082" x="9626600" y="3408363"/>
          <p14:tracePt t="11085" x="9601200" y="3424238"/>
          <p14:tracePt t="11087" x="9575800" y="3441700"/>
          <p14:tracePt t="11100" x="9498013" y="3509963"/>
          <p14:tracePt t="11116" x="9388475" y="3586163"/>
          <p14:tracePt t="11132" x="9294813" y="3654425"/>
          <p14:tracePt t="11149" x="9226550" y="3722688"/>
          <p14:tracePt t="11166" x="9175750" y="3790950"/>
          <p14:tracePt t="11183" x="9158288" y="3816350"/>
          <p14:tracePt t="11187" x="9158288" y="3824288"/>
          <p14:tracePt t="11199" x="9158288" y="3832225"/>
          <p14:tracePt t="11331" x="9158288" y="3841750"/>
          <p14:tracePt t="11347" x="9167813" y="3841750"/>
          <p14:tracePt t="11367" x="9175750" y="3841750"/>
          <p14:tracePt t="11378" x="9193213" y="3849688"/>
          <p14:tracePt t="11390" x="9209088" y="3849688"/>
          <p14:tracePt t="11399" x="9218613" y="3849688"/>
          <p14:tracePt t="11417" x="9236075" y="3849688"/>
          <p14:tracePt t="11420" x="9244013" y="3849688"/>
          <p14:tracePt t="11435" x="9320213" y="3849688"/>
          <p14:tracePt t="11450" x="9337675" y="3849688"/>
          <p14:tracePt t="11469" x="9353550" y="3849688"/>
          <p14:tracePt t="11485" x="9363075" y="3849688"/>
          <p14:tracePt t="11509" x="9371013" y="3849688"/>
          <p14:tracePt t="12248" x="9380538" y="3849688"/>
          <p14:tracePt t="12269" x="9380538" y="3841750"/>
          <p14:tracePt t="12281" x="9380538" y="3824288"/>
          <p14:tracePt t="12288" x="9380538" y="3816350"/>
          <p14:tracePt t="12298" x="9380538" y="3798888"/>
          <p14:tracePt t="12315" x="9371013" y="3763963"/>
          <p14:tracePt t="12332" x="9345613" y="3713163"/>
          <p14:tracePt t="12335" x="9320213" y="3697288"/>
          <p14:tracePt t="12337" x="9312275" y="3679825"/>
          <p14:tracePt t="12348" x="9277350" y="3646488"/>
          <p14:tracePt t="12351" x="9261475" y="3619500"/>
          <p14:tracePt t="12353" x="9218613" y="3586163"/>
          <p14:tracePt t="12364" x="9132888" y="3535363"/>
          <p14:tracePt t="12366" x="9082088" y="3502025"/>
          <p14:tracePt t="12382" x="8894763" y="3373438"/>
          <p14:tracePt t="12398" x="8759825" y="3289300"/>
          <p14:tracePt t="12401" x="8709025" y="3254375"/>
          <p14:tracePt t="12416" x="8462963" y="3109913"/>
          <p14:tracePt t="12432" x="8232775" y="2965450"/>
          <p14:tracePt t="12448" x="8004175" y="2830513"/>
          <p14:tracePt t="12464" x="7867650" y="2736850"/>
          <p14:tracePt t="12481" x="7791450" y="2693988"/>
          <p14:tracePt t="12484" x="7781925" y="2693988"/>
          <p14:tracePt t="12498" x="7723188" y="2651125"/>
          <p14:tracePt t="12514" x="7578725" y="2592388"/>
          <p14:tracePt t="12531" x="7323138" y="2532063"/>
          <p14:tracePt t="12548" x="7018338" y="2473325"/>
          <p14:tracePt t="12551" x="6942138" y="2447925"/>
          <p14:tracePt t="12553" x="6856413" y="2430463"/>
          <p14:tracePt t="12566" x="6626225" y="2362200"/>
          <p14:tracePt t="12582" x="6372225" y="2293938"/>
          <p14:tracePt t="12598" x="6184900" y="2227263"/>
          <p14:tracePt t="12601" x="6142038" y="2200275"/>
          <p14:tracePt t="12603" x="6108700" y="2184400"/>
          <p14:tracePt t="12615" x="6065838" y="2149475"/>
          <p14:tracePt t="12632" x="6024563" y="2116138"/>
          <p14:tracePt t="12648" x="5997575" y="2090738"/>
          <p14:tracePt t="12664" x="5964238" y="2073275"/>
          <p14:tracePt t="12681" x="5930900" y="2055813"/>
          <p14:tracePt t="12685" x="5921375" y="2055813"/>
          <p14:tracePt t="12688" x="5905500" y="2039938"/>
          <p14:tracePt t="12701" x="5895975" y="2039938"/>
          <p14:tracePt t="12702" x="5888038" y="2039938"/>
          <p14:tracePt t="12714" x="5870575" y="2022475"/>
          <p14:tracePt t="12731" x="5862638" y="2022475"/>
          <p14:tracePt t="12774" x="5853113" y="2022475"/>
          <p14:tracePt t="12794" x="5853113" y="2014538"/>
          <p14:tracePt t="12818" x="5853113" y="2005013"/>
          <p14:tracePt t="12827" x="5862638" y="1997075"/>
          <p14:tracePt t="12831" x="5870575" y="1989138"/>
          <p14:tracePt t="12838" x="5880100" y="1989138"/>
          <p14:tracePt t="12848" x="5905500" y="1979613"/>
          <p14:tracePt t="12864" x="5938838" y="1954213"/>
          <p14:tracePt t="12881" x="5972175" y="1938338"/>
          <p14:tracePt t="12898" x="5981700" y="1928813"/>
          <p14:tracePt t="12920" x="5997575" y="1920875"/>
          <p14:tracePt t="12932" x="6007100" y="1911350"/>
          <p14:tracePt t="12935" x="6015038" y="1903413"/>
          <p14:tracePt t="12948" x="6032500" y="1895475"/>
          <p14:tracePt t="12952" x="6040438" y="1895475"/>
          <p14:tracePt t="12954" x="6049963" y="1885950"/>
          <p14:tracePt t="12970" x="6049963" y="1878013"/>
          <p14:tracePt t="12982" x="6065838" y="1870075"/>
          <p14:tracePt t="13491" x="6075363" y="1870075"/>
          <p14:tracePt t="13521" x="6083300" y="1870075"/>
          <p14:tracePt t="13535" x="6091238" y="1870075"/>
          <p14:tracePt t="13555" x="6100763" y="1870075"/>
          <p14:tracePt t="13562" x="6108700" y="1870075"/>
          <p14:tracePt t="13578" x="6116638" y="1878013"/>
          <p14:tracePt t="13583" x="6116638" y="1885950"/>
          <p14:tracePt t="13598" x="6134100" y="1895475"/>
          <p14:tracePt t="13616" x="6151563" y="1911350"/>
          <p14:tracePt t="13621" x="6151563" y="1928813"/>
          <p14:tracePt t="13633" x="6167438" y="1946275"/>
          <p14:tracePt t="13636" x="6176963" y="1954213"/>
          <p14:tracePt t="13648" x="6184900" y="1971675"/>
          <p14:tracePt t="13664" x="6210300" y="1997075"/>
          <p14:tracePt t="13680" x="6235700" y="2039938"/>
          <p14:tracePt t="13697" x="6245225" y="2082800"/>
          <p14:tracePt t="13714" x="6245225" y="2124075"/>
          <p14:tracePt t="13718" x="6253163" y="2141538"/>
          <p14:tracePt t="13730" x="6261100" y="2166938"/>
          <p14:tracePt t="13748" x="6261100" y="2200275"/>
          <p14:tracePt t="13751" x="6261100" y="2209800"/>
          <p14:tracePt t="13753" x="6261100" y="2217738"/>
          <p14:tracePt t="13763" x="6261100" y="2235200"/>
          <p14:tracePt t="13767" x="6261100" y="2252663"/>
          <p14:tracePt t="13780" x="6261100" y="2286000"/>
          <p14:tracePt t="13783" x="6261100" y="2293938"/>
          <p14:tracePt t="13797" x="6278563" y="2344738"/>
          <p14:tracePt t="13814" x="6286500" y="2397125"/>
          <p14:tracePt t="13831" x="6296025" y="2463800"/>
          <p14:tracePt t="13833" x="6296025" y="2489200"/>
          <p14:tracePt t="13848" x="6303963" y="2566988"/>
          <p14:tracePt t="13864" x="6321425" y="2660650"/>
          <p14:tracePt t="13880" x="6346825" y="2762250"/>
          <p14:tracePt t="13897" x="6380163" y="2871788"/>
          <p14:tracePt t="13914" x="6456363" y="3016250"/>
          <p14:tracePt t="13918" x="6483350" y="3051175"/>
          <p14:tracePt t="13920" x="6516688" y="3101975"/>
          <p14:tracePt t="13922" x="6559550" y="3152775"/>
          <p14:tracePt t="13930" x="6626225" y="3254375"/>
          <p14:tracePt t="13947" x="6788150" y="3365500"/>
          <p14:tracePt t="13963" x="6907213" y="3433763"/>
          <p14:tracePt t="13967" x="6932613" y="3441700"/>
          <p14:tracePt t="13980" x="6992938" y="3467100"/>
          <p14:tracePt t="13983" x="7000875" y="3467100"/>
          <p14:tracePt t="13997" x="7034213" y="3467100"/>
          <p14:tracePt t="14014" x="7059613" y="3467100"/>
          <p14:tracePt t="14030" x="7077075" y="3467100"/>
          <p14:tracePt t="14034" x="7077075" y="3459163"/>
          <p14:tracePt t="14047" x="7127875" y="3398838"/>
          <p14:tracePt t="14052" x="7137400" y="3382963"/>
          <p14:tracePt t="14063" x="7196138" y="3305175"/>
          <p14:tracePt t="14080" x="7256463" y="3160713"/>
          <p14:tracePt t="14097" x="7323138" y="2957513"/>
          <p14:tracePt t="14114" x="7373938" y="2778125"/>
          <p14:tracePt t="14117" x="7383463" y="2736850"/>
          <p14:tracePt t="14120" x="7383463" y="2701925"/>
          <p14:tracePt t="14129" x="7383463" y="2617788"/>
          <p14:tracePt t="14147" x="7383463" y="2524125"/>
          <p14:tracePt t="14163" x="7366000" y="2473325"/>
          <p14:tracePt t="14166" x="7358063" y="2473325"/>
          <p14:tracePt t="14180" x="7323138" y="2430463"/>
          <p14:tracePt t="14183" x="7297738" y="2413000"/>
          <p14:tracePt t="14185" x="7272338" y="2397125"/>
          <p14:tracePt t="14198" x="7213600" y="2362200"/>
          <p14:tracePt t="14213" x="7051675" y="2243138"/>
          <p14:tracePt t="14230" x="6958013" y="2184400"/>
          <p14:tracePt t="14233" x="6932613" y="2174875"/>
          <p14:tracePt t="14235" x="6915150" y="2149475"/>
          <p14:tracePt t="14248" x="6848475" y="2141538"/>
          <p14:tracePt t="14264" x="6737350" y="2108200"/>
          <p14:tracePt t="14280" x="6686550" y="2090738"/>
          <p14:tracePt t="14284" x="6678613" y="2090738"/>
          <p14:tracePt t="14296" x="6626225" y="2082800"/>
          <p14:tracePt t="14313" x="6542088" y="2082800"/>
          <p14:tracePt t="14316" x="6516688" y="2082800"/>
          <p14:tracePt t="14330" x="6405563" y="2073275"/>
          <p14:tracePt t="14346" x="6286500" y="2065338"/>
          <p14:tracePt t="14363" x="6219825" y="2047875"/>
          <p14:tracePt t="14380" x="6134100" y="2047875"/>
          <p14:tracePt t="14383" x="6126163" y="2047875"/>
          <p14:tracePt t="14385" x="6108700" y="2039938"/>
          <p14:tracePt t="14397" x="6083300" y="2039938"/>
          <p14:tracePt t="14415" x="6007100" y="2039938"/>
          <p14:tracePt t="14430" x="5946775" y="2039938"/>
          <p14:tracePt t="14433" x="5930900" y="2039938"/>
          <p14:tracePt t="14448" x="5880100" y="2039938"/>
          <p14:tracePt t="14464" x="5853113" y="2039938"/>
          <p14:tracePt t="14466" x="5837238" y="2039938"/>
          <p14:tracePt t="14481" x="5802313" y="2047875"/>
          <p14:tracePt t="14485" x="5786438" y="2055813"/>
          <p14:tracePt t="14488" x="5786438" y="2065338"/>
          <p14:tracePt t="14496" x="5761038" y="2065338"/>
          <p14:tracePt t="14513" x="5718175" y="2073275"/>
          <p14:tracePt t="14516" x="5692775" y="2082800"/>
          <p14:tracePt t="14530" x="5632450" y="2108200"/>
          <p14:tracePt t="14546" x="5573713" y="2124075"/>
          <p14:tracePt t="14563" x="5513388" y="2149475"/>
          <p14:tracePt t="14580" x="5462588" y="2184400"/>
          <p14:tracePt t="14583" x="5437188" y="2200275"/>
          <p14:tracePt t="14585" x="5429250" y="2209800"/>
          <p14:tracePt t="14601" x="5378450" y="2243138"/>
          <p14:tracePt t="14620" x="5310188" y="2293938"/>
          <p14:tracePt t="14624" x="5284788" y="2311400"/>
          <p14:tracePt t="14627" x="5259388" y="2319338"/>
          <p14:tracePt t="14630" x="5241925" y="2336800"/>
          <p14:tracePt t="14648" x="5140325" y="2397125"/>
          <p14:tracePt t="14664" x="5072063" y="2455863"/>
          <p14:tracePt t="14680" x="5021263" y="2516188"/>
          <p14:tracePt t="14697" x="4978400" y="2574925"/>
          <p14:tracePt t="14714" x="4935538" y="2633663"/>
          <p14:tracePt t="14717" x="4919663" y="2660650"/>
          <p14:tracePt t="14720" x="4902200" y="2676525"/>
          <p14:tracePt t="14729" x="4876800" y="2711450"/>
          <p14:tracePt t="14732" x="4859338" y="2736850"/>
          <p14:tracePt t="14734" x="4851400" y="2770188"/>
          <p14:tracePt t="14746" x="4818063" y="2838450"/>
          <p14:tracePt t="14763" x="4757738" y="2940050"/>
          <p14:tracePt t="14779" x="4699000" y="3033713"/>
          <p14:tracePt t="14783" x="4681538" y="3059113"/>
          <p14:tracePt t="14798" x="4630738" y="3152775"/>
          <p14:tracePt t="14814" x="4595813" y="3263900"/>
          <p14:tracePt t="14831" x="4562475" y="3416300"/>
          <p14:tracePt t="14834" x="4554538" y="3475038"/>
          <p14:tracePt t="14836" x="4545013" y="3535363"/>
          <p14:tracePt t="14847" x="4519613" y="3722688"/>
          <p14:tracePt t="14863" x="4519613" y="3951288"/>
          <p14:tracePt t="14880" x="4519613" y="4164013"/>
          <p14:tracePt t="14885" x="4529138" y="4224338"/>
          <p14:tracePt t="14896" x="4545013" y="4316413"/>
          <p14:tracePt t="14899" x="4554538" y="4376738"/>
          <p14:tracePt t="14913" x="4587875" y="4564063"/>
          <p14:tracePt t="14916" x="4613275" y="4614863"/>
          <p14:tracePt t="14929" x="4638675" y="4733925"/>
          <p14:tracePt t="14932" x="4646613" y="4784725"/>
          <p14:tracePt t="14946" x="4681538" y="4954588"/>
          <p14:tracePt t="14963" x="4714875" y="5106988"/>
          <p14:tracePt t="14979" x="4765675" y="5268913"/>
          <p14:tracePt t="14982" x="4775200" y="5302250"/>
          <p14:tracePt t="15001" x="4818063" y="5438775"/>
          <p14:tracePt t="15018" x="4876800" y="5557838"/>
          <p14:tracePt t="15023" x="4902200" y="5600700"/>
          <p14:tracePt t="15026" x="4919663" y="5626100"/>
          <p14:tracePt t="15029" x="4935538" y="5641975"/>
          <p14:tracePt t="15046" x="4987925" y="5710238"/>
          <p14:tracePt t="15049" x="5003800" y="5727700"/>
          <p14:tracePt t="15064" x="5038725" y="5761038"/>
          <p14:tracePt t="15080" x="5097463" y="5803900"/>
          <p14:tracePt t="15097" x="5122863" y="5821363"/>
          <p14:tracePt t="15113" x="5148263" y="5838825"/>
          <p14:tracePt t="15116" x="5165725" y="5846763"/>
          <p14:tracePt t="15129" x="5183188" y="5854700"/>
          <p14:tracePt t="15133" x="5191125" y="5864225"/>
          <p14:tracePt t="15146" x="5216525" y="5880100"/>
          <p14:tracePt t="15163" x="5241925" y="5880100"/>
          <p14:tracePt t="15179" x="5259388" y="5880100"/>
          <p14:tracePt t="15183" x="5276850" y="5880100"/>
          <p14:tracePt t="15196" x="5302250" y="5889625"/>
          <p14:tracePt t="15199" x="5310188" y="5897563"/>
          <p14:tracePt t="15201" x="5318125" y="5897563"/>
          <p14:tracePt t="15214" x="5353050" y="5897563"/>
          <p14:tracePt t="15230" x="5394325" y="5897563"/>
          <p14:tracePt t="15246" x="5437188" y="5897563"/>
          <p14:tracePt t="15249" x="5446713" y="5897563"/>
          <p14:tracePt t="15264" x="5487988" y="5897563"/>
          <p14:tracePt t="15280" x="5530850" y="5897563"/>
          <p14:tracePt t="15297" x="5581650" y="5897563"/>
          <p14:tracePt t="15313" x="5616575" y="5897563"/>
          <p14:tracePt t="15316" x="5632450" y="5897563"/>
          <p14:tracePt t="15329" x="5649913" y="5897563"/>
          <p14:tracePt t="15352" x="5700713" y="5897563"/>
          <p14:tracePt t="15360" x="5718175" y="5897563"/>
          <p14:tracePt t="15371" x="5726113" y="5897563"/>
          <p14:tracePt t="15380" x="5735638" y="5897563"/>
          <p14:tracePt t="15384" x="5743575" y="5897563"/>
          <p14:tracePt t="15387" x="5751513" y="5897563"/>
          <p14:tracePt t="15396" x="5768975" y="5889625"/>
          <p14:tracePt t="15413" x="5794375" y="5880100"/>
          <p14:tracePt t="15429" x="5819775" y="5872163"/>
          <p14:tracePt t="15446" x="5845175" y="5872163"/>
          <p14:tracePt t="15449" x="5853113" y="5872163"/>
          <p14:tracePt t="15463" x="5870575" y="5864225"/>
          <p14:tracePt t="15479" x="5921375" y="5838825"/>
          <p14:tracePt t="15496" x="5964238" y="5813425"/>
          <p14:tracePt t="15513" x="5997575" y="5795963"/>
          <p14:tracePt t="15530" x="6007100" y="5795963"/>
          <p14:tracePt t="15560" x="6024563" y="5795963"/>
          <p14:tracePt t="15612" x="6032500" y="5788025"/>
          <p14:tracePt t="16045" x="6040438" y="5788025"/>
          <p14:tracePt t="16061" x="6057900" y="5788025"/>
          <p14:tracePt t="16086" x="6075363" y="5788025"/>
          <p14:tracePt t="16113" x="6091238" y="5788025"/>
          <p14:tracePt t="16137" x="6100763" y="5788025"/>
          <p14:tracePt t="16173" x="6116638" y="5788025"/>
          <p14:tracePt t="16180" x="6126163" y="5788025"/>
          <p14:tracePt t="16191" x="6134100" y="5788025"/>
          <p14:tracePt t="16198" x="6142038" y="5788025"/>
          <p14:tracePt t="16227" x="6151563" y="5795963"/>
          <p14:tracePt t="16235" x="6159500" y="5803900"/>
          <p14:tracePt t="17973" x="6167438" y="5803900"/>
          <p14:tracePt t="17994" x="6167438" y="5795963"/>
          <p14:tracePt t="18003" x="6176963" y="5795963"/>
          <p14:tracePt t="18012" x="6184900" y="5788025"/>
          <p14:tracePt t="18029" x="6194425" y="5778500"/>
          <p14:tracePt t="18044" x="6210300" y="5770563"/>
          <p14:tracePt t="18046" x="6219825" y="5770563"/>
          <p14:tracePt t="18061" x="6235700" y="5753100"/>
          <p14:tracePt t="18133" x="6245225" y="5753100"/>
          <p14:tracePt t="18203" x="6253163" y="5745163"/>
          <p14:tracePt t="18252" x="6261100" y="5735638"/>
          <p14:tracePt t="18343" x="6270625" y="5727700"/>
          <p14:tracePt t="18921" x="6278563" y="5727700"/>
          <p14:tracePt t="18935" x="6321425" y="5694363"/>
          <p14:tracePt t="18941" x="6329363" y="5694363"/>
          <p14:tracePt t="18950" x="6380163" y="5659438"/>
          <p14:tracePt t="18960" x="6415088" y="5641975"/>
          <p14:tracePt t="18963" x="6423025" y="5634038"/>
          <p14:tracePt t="18978" x="6499225" y="5583238"/>
          <p14:tracePt t="18993" x="6567488" y="5540375"/>
          <p14:tracePt t="18996" x="6618288" y="5514975"/>
          <p14:tracePt t="19010" x="6669088" y="5489575"/>
          <p14:tracePt t="19012" x="6678613" y="5481638"/>
          <p14:tracePt t="19027" x="6788150" y="5421313"/>
          <p14:tracePt t="19044" x="6864350" y="5370513"/>
          <p14:tracePt t="19061" x="7069138" y="5251450"/>
          <p14:tracePt t="19082" x="7256463" y="5132388"/>
          <p14:tracePt t="19088" x="7383463" y="5073650"/>
          <p14:tracePt t="19093" x="7442200" y="5038725"/>
          <p14:tracePt t="19100" x="7553325" y="4997450"/>
          <p14:tracePt t="19102" x="7629525" y="4979988"/>
          <p14:tracePt t="19111" x="7740650" y="4937125"/>
          <p14:tracePt t="19127" x="7951788" y="4903788"/>
          <p14:tracePt t="19144" x="8113713" y="4835525"/>
          <p14:tracePt t="19147" x="8164513" y="4818063"/>
          <p14:tracePt t="19160" x="8343900" y="4741863"/>
          <p14:tracePt t="19177" x="8496300" y="4657725"/>
          <p14:tracePt t="19194" x="8674100" y="4589463"/>
          <p14:tracePt t="19197" x="8709025" y="4572000"/>
          <p14:tracePt t="19200" x="8750300" y="4564063"/>
          <p14:tracePt t="19210" x="8843963" y="4546600"/>
          <p14:tracePt t="19213" x="8894763" y="4538663"/>
          <p14:tracePt t="19227" x="9048750" y="4495800"/>
          <p14:tracePt t="19244" x="9183688" y="4452938"/>
          <p14:tracePt t="19262" x="9363075" y="4410075"/>
          <p14:tracePt t="19278" x="9523413" y="4376738"/>
          <p14:tracePt t="19294" x="9761538" y="4300538"/>
          <p14:tracePt t="19311" x="10009188" y="4232275"/>
          <p14:tracePt t="19328" x="10220325" y="4171950"/>
          <p14:tracePt t="19332" x="10263188" y="4164013"/>
          <p14:tracePt t="19334" x="10331450" y="4156075"/>
          <p14:tracePt t="19343" x="10433050" y="4121150"/>
          <p14:tracePt t="19346" x="10483850" y="4113213"/>
          <p14:tracePt t="19360" x="10653713" y="4070350"/>
          <p14:tracePt t="19377" x="10823575" y="4037013"/>
          <p14:tracePt t="19394" x="10942638" y="4019550"/>
          <p14:tracePt t="19397" x="10977563" y="4011613"/>
          <p14:tracePt t="19400" x="11010900" y="4002088"/>
          <p14:tracePt t="19410" x="11087100" y="4002088"/>
          <p14:tracePt t="19412" x="11129963" y="4002088"/>
          <p14:tracePt t="19427" x="11325225" y="3986213"/>
          <p14:tracePt t="19443" x="11512550" y="3986213"/>
          <p14:tracePt t="19460" x="11639550" y="3986213"/>
          <p14:tracePt t="19463" x="11657013" y="3986213"/>
          <p14:tracePt t="19478" x="11733213" y="3986213"/>
          <p14:tracePt t="19493" x="11826875" y="3960813"/>
          <p14:tracePt t="19510" x="11903075" y="3943350"/>
          <p14:tracePt t="19527" x="11971338" y="3935413"/>
          <p14:tracePt t="19544" x="12022138" y="3935413"/>
          <p14:tracePt t="19547" x="12030075" y="3935413"/>
          <p14:tracePt t="19550" x="12047538" y="3935413"/>
          <p14:tracePt t="19560" x="12080875" y="3917950"/>
          <p14:tracePt t="19576" x="12123738" y="3900488"/>
          <p14:tracePt t="19593" x="12174538" y="3883025"/>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23.8"/>
</p:tagLst>
</file>

<file path=ppt/tags/tag2.xml><?xml version="1.0" encoding="utf-8"?>
<p:tagLst xmlns:a="http://schemas.openxmlformats.org/drawingml/2006/main" xmlns:r="http://schemas.openxmlformats.org/officeDocument/2006/relationships" xmlns:p="http://schemas.openxmlformats.org/presentationml/2006/main">
  <p:tag name="TIMING" val="|76.7|1.5|60.8"/>
</p:tagLst>
</file>

<file path=ppt/tags/tag3.xml><?xml version="1.0" encoding="utf-8"?>
<p:tagLst xmlns:a="http://schemas.openxmlformats.org/drawingml/2006/main" xmlns:r="http://schemas.openxmlformats.org/officeDocument/2006/relationships" xmlns:p="http://schemas.openxmlformats.org/presentationml/2006/main">
  <p:tag name="TIMING" val="|26.5|34.9"/>
</p:tagLst>
</file>

<file path=ppt/tags/tag4.xml><?xml version="1.0" encoding="utf-8"?>
<p:tagLst xmlns:a="http://schemas.openxmlformats.org/drawingml/2006/main" xmlns:r="http://schemas.openxmlformats.org/officeDocument/2006/relationships" xmlns:p="http://schemas.openxmlformats.org/presentationml/2006/main">
  <p:tag name="TIMING" val="|5.3|11.7"/>
</p:tagLst>
</file>

<file path=ppt/tags/tag5.xml><?xml version="1.0" encoding="utf-8"?>
<p:tagLst xmlns:a="http://schemas.openxmlformats.org/drawingml/2006/main" xmlns:r="http://schemas.openxmlformats.org/officeDocument/2006/relationships" xmlns:p="http://schemas.openxmlformats.org/presentationml/2006/main">
  <p:tag name="TIMING" val="|6.8|30.1"/>
</p:tagLst>
</file>

<file path=ppt/tags/tag6.xml><?xml version="1.0" encoding="utf-8"?>
<p:tagLst xmlns:a="http://schemas.openxmlformats.org/drawingml/2006/main" xmlns:r="http://schemas.openxmlformats.org/officeDocument/2006/relationships" xmlns:p="http://schemas.openxmlformats.org/presentationml/2006/main">
  <p:tag name="TIMING" val="|5.5|1.9"/>
</p:tagLst>
</file>

<file path=ppt/tags/tag7.xml><?xml version="1.0" encoding="utf-8"?>
<p:tagLst xmlns:a="http://schemas.openxmlformats.org/drawingml/2006/main" xmlns:r="http://schemas.openxmlformats.org/officeDocument/2006/relationships" xmlns:p="http://schemas.openxmlformats.org/presentationml/2006/main">
  <p:tag name="TIMING" val="|25.9|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D0712F5-22C8-418A-A3E9-50DADB12CD1D}"/>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d13aca44-ef33-4cf4-9980-7f0b00e6eeb9"/>
    <ds:schemaRef ds:uri="http://schemas.microsoft.com/office/2006/documentManagement/types"/>
    <ds:schemaRef ds:uri="http://schemas.microsoft.com/office/2006/metadata/properties"/>
    <ds:schemaRef ds:uri="http://purl.org/dc/elements/1.1/"/>
    <ds:schemaRef ds:uri="49100919-8a76-4266-be0c-7dc583902cb4"/>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5648</TotalTime>
  <Words>2838</Words>
  <Application>Microsoft Office PowerPoint</Application>
  <PresentationFormat>Widescreen</PresentationFormat>
  <Paragraphs>436</Paragraphs>
  <Slides>48</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roboto</vt:lpstr>
      <vt:lpstr>Roboto Light</vt:lpstr>
      <vt:lpstr>Times New Roman</vt:lpstr>
      <vt:lpstr>Wingdings</vt:lpstr>
      <vt:lpstr>Office Theme</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Applying the decision making process “Nana”</vt:lpstr>
      <vt:lpstr>2- Applying the decision making process “Nana”</vt:lpstr>
      <vt:lpstr>3- Applying the decision making process “Nana”</vt:lpstr>
      <vt:lpstr>4- Applying the decision making process “Nana”</vt:lpstr>
      <vt:lpstr>5- Applying the decision making process “Nana”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496</cp:revision>
  <dcterms:created xsi:type="dcterms:W3CDTF">2023-04-29T09:08:00Z</dcterms:created>
  <dcterms:modified xsi:type="dcterms:W3CDTF">2024-10-28T15:38:21Z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