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86" r:id="rId15"/>
    <p:sldId id="272" r:id="rId16"/>
    <p:sldId id="273" r:id="rId17"/>
    <p:sldId id="274" r:id="rId18"/>
    <p:sldId id="275" r:id="rId19"/>
    <p:sldId id="276" r:id="rId20"/>
    <p:sldId id="277" r:id="rId21"/>
    <p:sldId id="287" r:id="rId22"/>
    <p:sldId id="288" r:id="rId23"/>
    <p:sldId id="289" r:id="rId24"/>
    <p:sldId id="266" r:id="rId25"/>
    <p:sldId id="278" r:id="rId26"/>
    <p:sldId id="279" r:id="rId27"/>
    <p:sldId id="280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140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7.png"/></Relationships>
</file>

<file path=ppt/diagrams/_rels/data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8.svg"/><Relationship Id="rId1" Type="http://schemas.openxmlformats.org/officeDocument/2006/relationships/image" Target="../media/image11.png"/><Relationship Id="rId6" Type="http://schemas.openxmlformats.org/officeDocument/2006/relationships/image" Target="../media/image22.svg"/><Relationship Id="rId5" Type="http://schemas.openxmlformats.org/officeDocument/2006/relationships/image" Target="../media/image13.png"/><Relationship Id="rId4" Type="http://schemas.openxmlformats.org/officeDocument/2006/relationships/image" Target="../media/image20.sv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7.png"/></Relationships>
</file>

<file path=ppt/diagrams/_rels/drawing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8.svg"/><Relationship Id="rId1" Type="http://schemas.openxmlformats.org/officeDocument/2006/relationships/image" Target="../media/image11.png"/><Relationship Id="rId6" Type="http://schemas.openxmlformats.org/officeDocument/2006/relationships/image" Target="../media/image22.svg"/><Relationship Id="rId5" Type="http://schemas.openxmlformats.org/officeDocument/2006/relationships/image" Target="../media/image13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B6DFF0-BEE7-4245-911A-0692BE155B46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6FD255A-46E8-4A7F-B665-DDB17B88E83A}">
      <dgm:prSet/>
      <dgm:spPr/>
      <dgm:t>
        <a:bodyPr/>
        <a:lstStyle/>
        <a:p>
          <a:r>
            <a:rPr lang="en-US" dirty="0"/>
            <a:t>Explosion of digital news media</a:t>
          </a:r>
        </a:p>
      </dgm:t>
    </dgm:pt>
    <dgm:pt modelId="{215E7765-C567-4C40-8572-A23C19B14DE3}" type="parTrans" cxnId="{E0CC89E2-505D-49B9-83B2-17F7CA7E4662}">
      <dgm:prSet/>
      <dgm:spPr/>
      <dgm:t>
        <a:bodyPr/>
        <a:lstStyle/>
        <a:p>
          <a:endParaRPr lang="en-US"/>
        </a:p>
      </dgm:t>
    </dgm:pt>
    <dgm:pt modelId="{2F163A66-B1EF-4810-B4F4-B69BA699FB88}" type="sibTrans" cxnId="{E0CC89E2-505D-49B9-83B2-17F7CA7E4662}">
      <dgm:prSet/>
      <dgm:spPr/>
      <dgm:t>
        <a:bodyPr/>
        <a:lstStyle/>
        <a:p>
          <a:endParaRPr lang="en-US"/>
        </a:p>
      </dgm:t>
    </dgm:pt>
    <dgm:pt modelId="{608F5AC3-4C2D-40E8-ADE3-D422DB2EABD2}">
      <dgm:prSet/>
      <dgm:spPr/>
      <dgm:t>
        <a:bodyPr/>
        <a:lstStyle/>
        <a:p>
          <a:r>
            <a:rPr lang="en-US" dirty="0"/>
            <a:t>Rapid spread of misinformation</a:t>
          </a:r>
        </a:p>
      </dgm:t>
    </dgm:pt>
    <dgm:pt modelId="{832EE9C2-4B59-4AA0-A774-224C25EEDA2B}" type="parTrans" cxnId="{C6542017-3897-4A84-95B2-57BCC148DDDA}">
      <dgm:prSet/>
      <dgm:spPr/>
      <dgm:t>
        <a:bodyPr/>
        <a:lstStyle/>
        <a:p>
          <a:endParaRPr lang="en-US"/>
        </a:p>
      </dgm:t>
    </dgm:pt>
    <dgm:pt modelId="{25EBC568-B263-49E2-A174-60FD0B890601}" type="sibTrans" cxnId="{C6542017-3897-4A84-95B2-57BCC148DDDA}">
      <dgm:prSet/>
      <dgm:spPr/>
      <dgm:t>
        <a:bodyPr/>
        <a:lstStyle/>
        <a:p>
          <a:endParaRPr lang="en-US"/>
        </a:p>
      </dgm:t>
    </dgm:pt>
    <dgm:pt modelId="{DBE18E72-1949-4046-9674-E9481DF63440}">
      <dgm:prSet/>
      <dgm:spPr/>
      <dgm:t>
        <a:bodyPr/>
        <a:lstStyle/>
        <a:p>
          <a:r>
            <a:rPr lang="en-US" dirty="0"/>
            <a:t>Fake news affects politics, health, economy, and society</a:t>
          </a:r>
        </a:p>
      </dgm:t>
    </dgm:pt>
    <dgm:pt modelId="{E40A35BF-FE8E-43D5-B3B2-258CA13AF36F}" type="parTrans" cxnId="{31BE996F-2CF4-4D38-B0C2-9578DBA749E1}">
      <dgm:prSet/>
      <dgm:spPr/>
      <dgm:t>
        <a:bodyPr/>
        <a:lstStyle/>
        <a:p>
          <a:endParaRPr lang="en-US"/>
        </a:p>
      </dgm:t>
    </dgm:pt>
    <dgm:pt modelId="{54670CD1-2023-4A9D-B9C3-3A46D60B4D09}" type="sibTrans" cxnId="{31BE996F-2CF4-4D38-B0C2-9578DBA749E1}">
      <dgm:prSet/>
      <dgm:spPr/>
      <dgm:t>
        <a:bodyPr/>
        <a:lstStyle/>
        <a:p>
          <a:endParaRPr lang="en-US"/>
        </a:p>
      </dgm:t>
    </dgm:pt>
    <dgm:pt modelId="{9641D06B-CC53-4226-9476-374274F0157E}">
      <dgm:prSet/>
      <dgm:spPr/>
      <dgm:t>
        <a:bodyPr/>
        <a:lstStyle/>
        <a:p>
          <a:r>
            <a:rPr lang="en-US" dirty="0"/>
            <a:t>Need for automated and intelligent detection systems</a:t>
          </a:r>
        </a:p>
      </dgm:t>
    </dgm:pt>
    <dgm:pt modelId="{9F473972-F899-4AD4-A38B-4717F3A09C09}" type="parTrans" cxnId="{EE9A2EB8-1055-4F9E-B5FB-7FD67EAC7AE2}">
      <dgm:prSet/>
      <dgm:spPr/>
      <dgm:t>
        <a:bodyPr/>
        <a:lstStyle/>
        <a:p>
          <a:endParaRPr lang="en-US"/>
        </a:p>
      </dgm:t>
    </dgm:pt>
    <dgm:pt modelId="{894A350A-198A-4897-8A5F-01AA5AB343EE}" type="sibTrans" cxnId="{EE9A2EB8-1055-4F9E-B5FB-7FD67EAC7AE2}">
      <dgm:prSet/>
      <dgm:spPr/>
      <dgm:t>
        <a:bodyPr/>
        <a:lstStyle/>
        <a:p>
          <a:endParaRPr lang="en-US"/>
        </a:p>
      </dgm:t>
    </dgm:pt>
    <dgm:pt modelId="{5096B27A-CF8C-4771-A5E1-3D8E42F9CB2A}" type="pres">
      <dgm:prSet presAssocID="{65B6DFF0-BEE7-4245-911A-0692BE155B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EC4D0C4-5639-4B6D-80E5-BAB025759151}" type="pres">
      <dgm:prSet presAssocID="{C6FD255A-46E8-4A7F-B665-DDB17B88E83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0EB2B8-E02D-4F38-87E1-2392DBE73A92}" type="pres">
      <dgm:prSet presAssocID="{2F163A66-B1EF-4810-B4F4-B69BA699FB88}" presName="spacer" presStyleCnt="0"/>
      <dgm:spPr/>
    </dgm:pt>
    <dgm:pt modelId="{52D4A60E-26F5-4D36-9EB6-A59F40923D6F}" type="pres">
      <dgm:prSet presAssocID="{608F5AC3-4C2D-40E8-ADE3-D422DB2EABD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AFA0D4-A667-4DC4-ABDF-558FA6E76F2E}" type="pres">
      <dgm:prSet presAssocID="{25EBC568-B263-49E2-A174-60FD0B890601}" presName="spacer" presStyleCnt="0"/>
      <dgm:spPr/>
    </dgm:pt>
    <dgm:pt modelId="{F65D7212-061F-489E-9C57-15AEAA056A15}" type="pres">
      <dgm:prSet presAssocID="{DBE18E72-1949-4046-9674-E9481DF6344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A69ED7-2C83-4C03-AE4A-1C040BC56A7C}" type="pres">
      <dgm:prSet presAssocID="{54670CD1-2023-4A9D-B9C3-3A46D60B4D09}" presName="spacer" presStyleCnt="0"/>
      <dgm:spPr/>
    </dgm:pt>
    <dgm:pt modelId="{09FF9747-36A4-40BC-B2AE-3DEE665052AB}" type="pres">
      <dgm:prSet presAssocID="{9641D06B-CC53-4226-9476-374274F0157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1BE996F-2CF4-4D38-B0C2-9578DBA749E1}" srcId="{65B6DFF0-BEE7-4245-911A-0692BE155B46}" destId="{DBE18E72-1949-4046-9674-E9481DF63440}" srcOrd="2" destOrd="0" parTransId="{E40A35BF-FE8E-43D5-B3B2-258CA13AF36F}" sibTransId="{54670CD1-2023-4A9D-B9C3-3A46D60B4D09}"/>
    <dgm:cxn modelId="{4A8555ED-8924-40DD-BA34-7D3C07A0A1AC}" type="presOf" srcId="{9641D06B-CC53-4226-9476-374274F0157E}" destId="{09FF9747-36A4-40BC-B2AE-3DEE665052AB}" srcOrd="0" destOrd="0" presId="urn:microsoft.com/office/officeart/2005/8/layout/vList2"/>
    <dgm:cxn modelId="{D2452404-DC13-4CF2-83F5-7D2EBB8C951E}" type="presOf" srcId="{DBE18E72-1949-4046-9674-E9481DF63440}" destId="{F65D7212-061F-489E-9C57-15AEAA056A15}" srcOrd="0" destOrd="0" presId="urn:microsoft.com/office/officeart/2005/8/layout/vList2"/>
    <dgm:cxn modelId="{C6542017-3897-4A84-95B2-57BCC148DDDA}" srcId="{65B6DFF0-BEE7-4245-911A-0692BE155B46}" destId="{608F5AC3-4C2D-40E8-ADE3-D422DB2EABD2}" srcOrd="1" destOrd="0" parTransId="{832EE9C2-4B59-4AA0-A774-224C25EEDA2B}" sibTransId="{25EBC568-B263-49E2-A174-60FD0B890601}"/>
    <dgm:cxn modelId="{EE9A2EB8-1055-4F9E-B5FB-7FD67EAC7AE2}" srcId="{65B6DFF0-BEE7-4245-911A-0692BE155B46}" destId="{9641D06B-CC53-4226-9476-374274F0157E}" srcOrd="3" destOrd="0" parTransId="{9F473972-F899-4AD4-A38B-4717F3A09C09}" sibTransId="{894A350A-198A-4897-8A5F-01AA5AB343EE}"/>
    <dgm:cxn modelId="{E0CC89E2-505D-49B9-83B2-17F7CA7E4662}" srcId="{65B6DFF0-BEE7-4245-911A-0692BE155B46}" destId="{C6FD255A-46E8-4A7F-B665-DDB17B88E83A}" srcOrd="0" destOrd="0" parTransId="{215E7765-C567-4C40-8572-A23C19B14DE3}" sibTransId="{2F163A66-B1EF-4810-B4F4-B69BA699FB88}"/>
    <dgm:cxn modelId="{A302553C-016C-451C-BD42-3B824E638E4F}" type="presOf" srcId="{608F5AC3-4C2D-40E8-ADE3-D422DB2EABD2}" destId="{52D4A60E-26F5-4D36-9EB6-A59F40923D6F}" srcOrd="0" destOrd="0" presId="urn:microsoft.com/office/officeart/2005/8/layout/vList2"/>
    <dgm:cxn modelId="{0C3E97E5-4FE5-456F-AD32-C760CDE5AE9F}" type="presOf" srcId="{65B6DFF0-BEE7-4245-911A-0692BE155B46}" destId="{5096B27A-CF8C-4771-A5E1-3D8E42F9CB2A}" srcOrd="0" destOrd="0" presId="urn:microsoft.com/office/officeart/2005/8/layout/vList2"/>
    <dgm:cxn modelId="{9A302446-3A9A-46CA-8E97-11E1B06D2D4C}" type="presOf" srcId="{C6FD255A-46E8-4A7F-B665-DDB17B88E83A}" destId="{DEC4D0C4-5639-4B6D-80E5-BAB025759151}" srcOrd="0" destOrd="0" presId="urn:microsoft.com/office/officeart/2005/8/layout/vList2"/>
    <dgm:cxn modelId="{928EE081-AEF5-4345-A7B2-397529D46EF0}" type="presParOf" srcId="{5096B27A-CF8C-4771-A5E1-3D8E42F9CB2A}" destId="{DEC4D0C4-5639-4B6D-80E5-BAB025759151}" srcOrd="0" destOrd="0" presId="urn:microsoft.com/office/officeart/2005/8/layout/vList2"/>
    <dgm:cxn modelId="{94FD852B-0967-45A6-A055-17FB1CE61C58}" type="presParOf" srcId="{5096B27A-CF8C-4771-A5E1-3D8E42F9CB2A}" destId="{260EB2B8-E02D-4F38-87E1-2392DBE73A92}" srcOrd="1" destOrd="0" presId="urn:microsoft.com/office/officeart/2005/8/layout/vList2"/>
    <dgm:cxn modelId="{09675C1E-B180-458E-814E-450E705B3259}" type="presParOf" srcId="{5096B27A-CF8C-4771-A5E1-3D8E42F9CB2A}" destId="{52D4A60E-26F5-4D36-9EB6-A59F40923D6F}" srcOrd="2" destOrd="0" presId="urn:microsoft.com/office/officeart/2005/8/layout/vList2"/>
    <dgm:cxn modelId="{0870AC0A-669B-4961-9ADC-567F1CCF1A4E}" type="presParOf" srcId="{5096B27A-CF8C-4771-A5E1-3D8E42F9CB2A}" destId="{ACAFA0D4-A667-4DC4-ABDF-558FA6E76F2E}" srcOrd="3" destOrd="0" presId="urn:microsoft.com/office/officeart/2005/8/layout/vList2"/>
    <dgm:cxn modelId="{E73EEB52-C4DA-4C41-A883-2B161B2A3388}" type="presParOf" srcId="{5096B27A-CF8C-4771-A5E1-3D8E42F9CB2A}" destId="{F65D7212-061F-489E-9C57-15AEAA056A15}" srcOrd="4" destOrd="0" presId="urn:microsoft.com/office/officeart/2005/8/layout/vList2"/>
    <dgm:cxn modelId="{457D9398-8E2C-4FF5-9CE4-ADF221C2B12F}" type="presParOf" srcId="{5096B27A-CF8C-4771-A5E1-3D8E42F9CB2A}" destId="{33A69ED7-2C83-4C03-AE4A-1C040BC56A7C}" srcOrd="5" destOrd="0" presId="urn:microsoft.com/office/officeart/2005/8/layout/vList2"/>
    <dgm:cxn modelId="{4037BEBA-CC39-4F2A-9DEB-2DE5B452FDA6}" type="presParOf" srcId="{5096B27A-CF8C-4771-A5E1-3D8E42F9CB2A}" destId="{09FF9747-36A4-40BC-B2AE-3DEE665052A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809250-2580-4405-81F2-AA3E5AD59B61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050F4A1-A60F-4A46-9E88-661DB8B1EE67}">
      <dgm:prSet/>
      <dgm:spPr/>
      <dgm:t>
        <a:bodyPr/>
        <a:lstStyle/>
        <a:p>
          <a:r>
            <a:rPr lang="en-US"/>
            <a:t>Traditional verification cannot keep pace with news spread</a:t>
          </a:r>
        </a:p>
      </dgm:t>
    </dgm:pt>
    <dgm:pt modelId="{ED148F81-946E-421F-A4F7-A095B21DA3E2}" type="parTrans" cxnId="{E3919B20-CCD1-48A7-999C-6768962A92CC}">
      <dgm:prSet/>
      <dgm:spPr/>
      <dgm:t>
        <a:bodyPr/>
        <a:lstStyle/>
        <a:p>
          <a:endParaRPr lang="en-US"/>
        </a:p>
      </dgm:t>
    </dgm:pt>
    <dgm:pt modelId="{C4AD6FFD-DEC1-45DE-8579-07686DDF14F6}" type="sibTrans" cxnId="{E3919B20-CCD1-48A7-999C-6768962A92CC}">
      <dgm:prSet/>
      <dgm:spPr/>
      <dgm:t>
        <a:bodyPr/>
        <a:lstStyle/>
        <a:p>
          <a:endParaRPr lang="en-US"/>
        </a:p>
      </dgm:t>
    </dgm:pt>
    <dgm:pt modelId="{B513D744-2205-44C2-AA0E-AF2E282A5074}">
      <dgm:prSet/>
      <dgm:spPr/>
      <dgm:t>
        <a:bodyPr/>
        <a:lstStyle/>
        <a:p>
          <a:r>
            <a:rPr lang="en-US"/>
            <a:t>Fake news crafted to appear legitimate</a:t>
          </a:r>
        </a:p>
      </dgm:t>
    </dgm:pt>
    <dgm:pt modelId="{572672A9-41E1-47C7-B7CF-1FC34247010B}" type="parTrans" cxnId="{82E5FA55-8CEF-4AD5-93A0-F3AAB10BBF61}">
      <dgm:prSet/>
      <dgm:spPr/>
      <dgm:t>
        <a:bodyPr/>
        <a:lstStyle/>
        <a:p>
          <a:endParaRPr lang="en-US"/>
        </a:p>
      </dgm:t>
    </dgm:pt>
    <dgm:pt modelId="{A51296B7-BA0C-4C45-9D15-B247CE9786A2}" type="sibTrans" cxnId="{82E5FA55-8CEF-4AD5-93A0-F3AAB10BBF61}">
      <dgm:prSet/>
      <dgm:spPr/>
      <dgm:t>
        <a:bodyPr/>
        <a:lstStyle/>
        <a:p>
          <a:endParaRPr lang="en-US"/>
        </a:p>
      </dgm:t>
    </dgm:pt>
    <dgm:pt modelId="{54C73B36-A272-40F0-97EF-468089ACF08E}">
      <dgm:prSet/>
      <dgm:spPr/>
      <dgm:t>
        <a:bodyPr/>
        <a:lstStyle/>
        <a:p>
          <a:r>
            <a:rPr lang="en-US"/>
            <a:t>Challenges include sarcasm, emotional manipulation, dataset imbalance,</a:t>
          </a:r>
        </a:p>
      </dgm:t>
    </dgm:pt>
    <dgm:pt modelId="{D10B4057-F64B-4807-8EAB-A6D4C15629AA}" type="parTrans" cxnId="{9C4319A7-D353-47F7-8627-8E9DF50CCA3C}">
      <dgm:prSet/>
      <dgm:spPr/>
      <dgm:t>
        <a:bodyPr/>
        <a:lstStyle/>
        <a:p>
          <a:endParaRPr lang="en-US"/>
        </a:p>
      </dgm:t>
    </dgm:pt>
    <dgm:pt modelId="{7809C154-8C86-45C3-B4E7-2B9C82DF14A5}" type="sibTrans" cxnId="{9C4319A7-D353-47F7-8627-8E9DF50CCA3C}">
      <dgm:prSet/>
      <dgm:spPr/>
      <dgm:t>
        <a:bodyPr/>
        <a:lstStyle/>
        <a:p>
          <a:endParaRPr lang="en-US"/>
        </a:p>
      </dgm:t>
    </dgm:pt>
    <dgm:pt modelId="{6BD5EEE6-7782-42FE-9E30-2443A57C3291}">
      <dgm:prSet/>
      <dgm:spPr/>
      <dgm:t>
        <a:bodyPr/>
        <a:lstStyle/>
        <a:p>
          <a:r>
            <a:rPr lang="en-US"/>
            <a:t>AI‑generated misinformation and cross‑domain adaptation</a:t>
          </a:r>
        </a:p>
      </dgm:t>
    </dgm:pt>
    <dgm:pt modelId="{9FB94F73-70B5-4B78-A84A-CE06B1749950}" type="parTrans" cxnId="{3BA239A0-6F4B-4CCD-AFA7-F08995B025F6}">
      <dgm:prSet/>
      <dgm:spPr/>
      <dgm:t>
        <a:bodyPr/>
        <a:lstStyle/>
        <a:p>
          <a:endParaRPr lang="en-US"/>
        </a:p>
      </dgm:t>
    </dgm:pt>
    <dgm:pt modelId="{15772C80-E349-43FB-B052-65543235EEAB}" type="sibTrans" cxnId="{3BA239A0-6F4B-4CCD-AFA7-F08995B025F6}">
      <dgm:prSet/>
      <dgm:spPr/>
      <dgm:t>
        <a:bodyPr/>
        <a:lstStyle/>
        <a:p>
          <a:endParaRPr lang="en-US"/>
        </a:p>
      </dgm:t>
    </dgm:pt>
    <dgm:pt modelId="{94AEDF7B-37F5-4331-9205-CB92FD2CF336}" type="pres">
      <dgm:prSet presAssocID="{A0809250-2580-4405-81F2-AA3E5AD59B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BDF8A8F9-CD67-437D-9B2B-5D2EDD0C45A4}" type="pres">
      <dgm:prSet presAssocID="{B050F4A1-A60F-4A46-9E88-661DB8B1EE67}" presName="thickLine" presStyleLbl="alignNode1" presStyleIdx="0" presStyleCnt="4"/>
      <dgm:spPr/>
    </dgm:pt>
    <dgm:pt modelId="{1978DA41-3079-4393-AE6C-D7C6690CBA79}" type="pres">
      <dgm:prSet presAssocID="{B050F4A1-A60F-4A46-9E88-661DB8B1EE67}" presName="horz1" presStyleCnt="0"/>
      <dgm:spPr/>
    </dgm:pt>
    <dgm:pt modelId="{CEC32A44-5AA8-4401-9542-D1B3FFADBD83}" type="pres">
      <dgm:prSet presAssocID="{B050F4A1-A60F-4A46-9E88-661DB8B1EE67}" presName="tx1" presStyleLbl="revTx" presStyleIdx="0" presStyleCnt="4"/>
      <dgm:spPr/>
      <dgm:t>
        <a:bodyPr/>
        <a:lstStyle/>
        <a:p>
          <a:endParaRPr lang="en-US"/>
        </a:p>
      </dgm:t>
    </dgm:pt>
    <dgm:pt modelId="{62396759-156B-416D-A61C-7E12784D5336}" type="pres">
      <dgm:prSet presAssocID="{B050F4A1-A60F-4A46-9E88-661DB8B1EE67}" presName="vert1" presStyleCnt="0"/>
      <dgm:spPr/>
    </dgm:pt>
    <dgm:pt modelId="{7CA38CD6-57F0-4E5A-9125-02363293440D}" type="pres">
      <dgm:prSet presAssocID="{B513D744-2205-44C2-AA0E-AF2E282A5074}" presName="thickLine" presStyleLbl="alignNode1" presStyleIdx="1" presStyleCnt="4"/>
      <dgm:spPr/>
    </dgm:pt>
    <dgm:pt modelId="{354E30A0-D541-4436-BD0F-206CFD6F812E}" type="pres">
      <dgm:prSet presAssocID="{B513D744-2205-44C2-AA0E-AF2E282A5074}" presName="horz1" presStyleCnt="0"/>
      <dgm:spPr/>
    </dgm:pt>
    <dgm:pt modelId="{B24373AE-9AFD-4530-8D18-CFE633C437F2}" type="pres">
      <dgm:prSet presAssocID="{B513D744-2205-44C2-AA0E-AF2E282A5074}" presName="tx1" presStyleLbl="revTx" presStyleIdx="1" presStyleCnt="4"/>
      <dgm:spPr/>
      <dgm:t>
        <a:bodyPr/>
        <a:lstStyle/>
        <a:p>
          <a:endParaRPr lang="en-US"/>
        </a:p>
      </dgm:t>
    </dgm:pt>
    <dgm:pt modelId="{76DDB40C-EF77-47D1-B077-B5B0C74C3C37}" type="pres">
      <dgm:prSet presAssocID="{B513D744-2205-44C2-AA0E-AF2E282A5074}" presName="vert1" presStyleCnt="0"/>
      <dgm:spPr/>
    </dgm:pt>
    <dgm:pt modelId="{07BBEEF5-6017-49FE-9BDE-B4B3C1B37716}" type="pres">
      <dgm:prSet presAssocID="{54C73B36-A272-40F0-97EF-468089ACF08E}" presName="thickLine" presStyleLbl="alignNode1" presStyleIdx="2" presStyleCnt="4"/>
      <dgm:spPr/>
    </dgm:pt>
    <dgm:pt modelId="{92006132-077C-49F2-93EE-A0F5FD194F84}" type="pres">
      <dgm:prSet presAssocID="{54C73B36-A272-40F0-97EF-468089ACF08E}" presName="horz1" presStyleCnt="0"/>
      <dgm:spPr/>
    </dgm:pt>
    <dgm:pt modelId="{1A34EEE7-C649-4FAB-9708-90CF74FC33D0}" type="pres">
      <dgm:prSet presAssocID="{54C73B36-A272-40F0-97EF-468089ACF08E}" presName="tx1" presStyleLbl="revTx" presStyleIdx="2" presStyleCnt="4"/>
      <dgm:spPr/>
      <dgm:t>
        <a:bodyPr/>
        <a:lstStyle/>
        <a:p>
          <a:endParaRPr lang="en-US"/>
        </a:p>
      </dgm:t>
    </dgm:pt>
    <dgm:pt modelId="{A41CCA91-C739-4111-ADDB-5FEAB3754064}" type="pres">
      <dgm:prSet presAssocID="{54C73B36-A272-40F0-97EF-468089ACF08E}" presName="vert1" presStyleCnt="0"/>
      <dgm:spPr/>
    </dgm:pt>
    <dgm:pt modelId="{0C37C0D2-D651-42BB-AB92-91AA602477CA}" type="pres">
      <dgm:prSet presAssocID="{6BD5EEE6-7782-42FE-9E30-2443A57C3291}" presName="thickLine" presStyleLbl="alignNode1" presStyleIdx="3" presStyleCnt="4"/>
      <dgm:spPr/>
    </dgm:pt>
    <dgm:pt modelId="{FCCF9492-A317-427F-B496-B4523661DF79}" type="pres">
      <dgm:prSet presAssocID="{6BD5EEE6-7782-42FE-9E30-2443A57C3291}" presName="horz1" presStyleCnt="0"/>
      <dgm:spPr/>
    </dgm:pt>
    <dgm:pt modelId="{15407E3E-4A85-4852-ABC2-7132725D8CEA}" type="pres">
      <dgm:prSet presAssocID="{6BD5EEE6-7782-42FE-9E30-2443A57C3291}" presName="tx1" presStyleLbl="revTx" presStyleIdx="3" presStyleCnt="4"/>
      <dgm:spPr/>
      <dgm:t>
        <a:bodyPr/>
        <a:lstStyle/>
        <a:p>
          <a:endParaRPr lang="en-US"/>
        </a:p>
      </dgm:t>
    </dgm:pt>
    <dgm:pt modelId="{1025559F-E8F2-428B-ADF2-ADD9A67F535F}" type="pres">
      <dgm:prSet presAssocID="{6BD5EEE6-7782-42FE-9E30-2443A57C3291}" presName="vert1" presStyleCnt="0"/>
      <dgm:spPr/>
    </dgm:pt>
  </dgm:ptLst>
  <dgm:cxnLst>
    <dgm:cxn modelId="{3BA239A0-6F4B-4CCD-AFA7-F08995B025F6}" srcId="{A0809250-2580-4405-81F2-AA3E5AD59B61}" destId="{6BD5EEE6-7782-42FE-9E30-2443A57C3291}" srcOrd="3" destOrd="0" parTransId="{9FB94F73-70B5-4B78-A84A-CE06B1749950}" sibTransId="{15772C80-E349-43FB-B052-65543235EEAB}"/>
    <dgm:cxn modelId="{6A77950B-5212-48DA-B0C1-C5A28F99AB1B}" type="presOf" srcId="{B513D744-2205-44C2-AA0E-AF2E282A5074}" destId="{B24373AE-9AFD-4530-8D18-CFE633C437F2}" srcOrd="0" destOrd="0" presId="urn:microsoft.com/office/officeart/2008/layout/LinedList"/>
    <dgm:cxn modelId="{CB09A230-340D-4ACA-8212-7D26FF4D2060}" type="presOf" srcId="{A0809250-2580-4405-81F2-AA3E5AD59B61}" destId="{94AEDF7B-37F5-4331-9205-CB92FD2CF336}" srcOrd="0" destOrd="0" presId="urn:microsoft.com/office/officeart/2008/layout/LinedList"/>
    <dgm:cxn modelId="{6E22431A-5C45-4C49-9F2D-820C6A79C90F}" type="presOf" srcId="{6BD5EEE6-7782-42FE-9E30-2443A57C3291}" destId="{15407E3E-4A85-4852-ABC2-7132725D8CEA}" srcOrd="0" destOrd="0" presId="urn:microsoft.com/office/officeart/2008/layout/LinedList"/>
    <dgm:cxn modelId="{E32DCD0F-63C1-4804-BB8A-41C576B33BC9}" type="presOf" srcId="{54C73B36-A272-40F0-97EF-468089ACF08E}" destId="{1A34EEE7-C649-4FAB-9708-90CF74FC33D0}" srcOrd="0" destOrd="0" presId="urn:microsoft.com/office/officeart/2008/layout/LinedList"/>
    <dgm:cxn modelId="{9C4319A7-D353-47F7-8627-8E9DF50CCA3C}" srcId="{A0809250-2580-4405-81F2-AA3E5AD59B61}" destId="{54C73B36-A272-40F0-97EF-468089ACF08E}" srcOrd="2" destOrd="0" parTransId="{D10B4057-F64B-4807-8EAB-A6D4C15629AA}" sibTransId="{7809C154-8C86-45C3-B4E7-2B9C82DF14A5}"/>
    <dgm:cxn modelId="{82E5FA55-8CEF-4AD5-93A0-F3AAB10BBF61}" srcId="{A0809250-2580-4405-81F2-AA3E5AD59B61}" destId="{B513D744-2205-44C2-AA0E-AF2E282A5074}" srcOrd="1" destOrd="0" parTransId="{572672A9-41E1-47C7-B7CF-1FC34247010B}" sibTransId="{A51296B7-BA0C-4C45-9D15-B247CE9786A2}"/>
    <dgm:cxn modelId="{A9D5D45F-23B1-40E6-BDFB-4FE484667051}" type="presOf" srcId="{B050F4A1-A60F-4A46-9E88-661DB8B1EE67}" destId="{CEC32A44-5AA8-4401-9542-D1B3FFADBD83}" srcOrd="0" destOrd="0" presId="urn:microsoft.com/office/officeart/2008/layout/LinedList"/>
    <dgm:cxn modelId="{E3919B20-CCD1-48A7-999C-6768962A92CC}" srcId="{A0809250-2580-4405-81F2-AA3E5AD59B61}" destId="{B050F4A1-A60F-4A46-9E88-661DB8B1EE67}" srcOrd="0" destOrd="0" parTransId="{ED148F81-946E-421F-A4F7-A095B21DA3E2}" sibTransId="{C4AD6FFD-DEC1-45DE-8579-07686DDF14F6}"/>
    <dgm:cxn modelId="{6CDE6F5D-9C17-4DB3-8D85-03A03E81FC54}" type="presParOf" srcId="{94AEDF7B-37F5-4331-9205-CB92FD2CF336}" destId="{BDF8A8F9-CD67-437D-9B2B-5D2EDD0C45A4}" srcOrd="0" destOrd="0" presId="urn:microsoft.com/office/officeart/2008/layout/LinedList"/>
    <dgm:cxn modelId="{B37DAB42-7FDA-4807-AFF3-4B2B9853F689}" type="presParOf" srcId="{94AEDF7B-37F5-4331-9205-CB92FD2CF336}" destId="{1978DA41-3079-4393-AE6C-D7C6690CBA79}" srcOrd="1" destOrd="0" presId="urn:microsoft.com/office/officeart/2008/layout/LinedList"/>
    <dgm:cxn modelId="{C4474F93-13FC-48E8-A5D0-F74C338FC9F7}" type="presParOf" srcId="{1978DA41-3079-4393-AE6C-D7C6690CBA79}" destId="{CEC32A44-5AA8-4401-9542-D1B3FFADBD83}" srcOrd="0" destOrd="0" presId="urn:microsoft.com/office/officeart/2008/layout/LinedList"/>
    <dgm:cxn modelId="{29803F79-CAC3-414E-85C3-ABB08304FE45}" type="presParOf" srcId="{1978DA41-3079-4393-AE6C-D7C6690CBA79}" destId="{62396759-156B-416D-A61C-7E12784D5336}" srcOrd="1" destOrd="0" presId="urn:microsoft.com/office/officeart/2008/layout/LinedList"/>
    <dgm:cxn modelId="{3412EA61-3643-4399-A4A4-EDD98F4CAAFA}" type="presParOf" srcId="{94AEDF7B-37F5-4331-9205-CB92FD2CF336}" destId="{7CA38CD6-57F0-4E5A-9125-02363293440D}" srcOrd="2" destOrd="0" presId="urn:microsoft.com/office/officeart/2008/layout/LinedList"/>
    <dgm:cxn modelId="{01CCFFDC-4DCA-4831-83FB-D370902D6981}" type="presParOf" srcId="{94AEDF7B-37F5-4331-9205-CB92FD2CF336}" destId="{354E30A0-D541-4436-BD0F-206CFD6F812E}" srcOrd="3" destOrd="0" presId="urn:microsoft.com/office/officeart/2008/layout/LinedList"/>
    <dgm:cxn modelId="{2584BC7A-501D-43E9-AA04-05ABCB3D4644}" type="presParOf" srcId="{354E30A0-D541-4436-BD0F-206CFD6F812E}" destId="{B24373AE-9AFD-4530-8D18-CFE633C437F2}" srcOrd="0" destOrd="0" presId="urn:microsoft.com/office/officeart/2008/layout/LinedList"/>
    <dgm:cxn modelId="{9EC36926-492B-4C3C-8551-11E87CA4F9F3}" type="presParOf" srcId="{354E30A0-D541-4436-BD0F-206CFD6F812E}" destId="{76DDB40C-EF77-47D1-B077-B5B0C74C3C37}" srcOrd="1" destOrd="0" presId="urn:microsoft.com/office/officeart/2008/layout/LinedList"/>
    <dgm:cxn modelId="{273F60E8-2E06-40CA-8210-A1BC1C19D32E}" type="presParOf" srcId="{94AEDF7B-37F5-4331-9205-CB92FD2CF336}" destId="{07BBEEF5-6017-49FE-9BDE-B4B3C1B37716}" srcOrd="4" destOrd="0" presId="urn:microsoft.com/office/officeart/2008/layout/LinedList"/>
    <dgm:cxn modelId="{3888523A-36D0-4F7F-8ED2-70D179BB1C1C}" type="presParOf" srcId="{94AEDF7B-37F5-4331-9205-CB92FD2CF336}" destId="{92006132-077C-49F2-93EE-A0F5FD194F84}" srcOrd="5" destOrd="0" presId="urn:microsoft.com/office/officeart/2008/layout/LinedList"/>
    <dgm:cxn modelId="{0EE86AF6-C111-4B47-8637-E530068D7E9A}" type="presParOf" srcId="{92006132-077C-49F2-93EE-A0F5FD194F84}" destId="{1A34EEE7-C649-4FAB-9708-90CF74FC33D0}" srcOrd="0" destOrd="0" presId="urn:microsoft.com/office/officeart/2008/layout/LinedList"/>
    <dgm:cxn modelId="{6F4DCA3A-5393-438F-BB1F-CE45697B144D}" type="presParOf" srcId="{92006132-077C-49F2-93EE-A0F5FD194F84}" destId="{A41CCA91-C739-4111-ADDB-5FEAB3754064}" srcOrd="1" destOrd="0" presId="urn:microsoft.com/office/officeart/2008/layout/LinedList"/>
    <dgm:cxn modelId="{30D776B4-FCDE-466E-9137-5AAC3978FAA1}" type="presParOf" srcId="{94AEDF7B-37F5-4331-9205-CB92FD2CF336}" destId="{0C37C0D2-D651-42BB-AB92-91AA602477CA}" srcOrd="6" destOrd="0" presId="urn:microsoft.com/office/officeart/2008/layout/LinedList"/>
    <dgm:cxn modelId="{494513F9-13B3-4688-A7FB-1DA4A382383E}" type="presParOf" srcId="{94AEDF7B-37F5-4331-9205-CB92FD2CF336}" destId="{FCCF9492-A317-427F-B496-B4523661DF79}" srcOrd="7" destOrd="0" presId="urn:microsoft.com/office/officeart/2008/layout/LinedList"/>
    <dgm:cxn modelId="{0E6F75EF-6BE1-404F-ACB1-F2A107A5483E}" type="presParOf" srcId="{FCCF9492-A317-427F-B496-B4523661DF79}" destId="{15407E3E-4A85-4852-ABC2-7132725D8CEA}" srcOrd="0" destOrd="0" presId="urn:microsoft.com/office/officeart/2008/layout/LinedList"/>
    <dgm:cxn modelId="{9F8F3A2C-53D5-4997-8468-3D8DF7E7E286}" type="presParOf" srcId="{FCCF9492-A317-427F-B496-B4523661DF79}" destId="{1025559F-E8F2-428B-ADF2-ADD9A67F535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0C71CA-1B5A-4BB3-A859-7729BA8E39AE}" type="doc">
      <dgm:prSet loTypeId="urn:microsoft.com/office/officeart/2005/8/layout/list1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4D8F207-77B7-4AD0-821F-292E4117A728}">
      <dgm:prSet/>
      <dgm:spPr/>
      <dgm:t>
        <a:bodyPr/>
        <a:lstStyle/>
        <a:p>
          <a:r>
            <a:rPr lang="en-US"/>
            <a:t>Problem:</a:t>
          </a:r>
        </a:p>
      </dgm:t>
    </dgm:pt>
    <dgm:pt modelId="{384153D9-51DD-422F-B2D5-8A9260381085}" type="parTrans" cxnId="{3CB21C46-DC1E-4CD3-AD35-D756088FE48C}">
      <dgm:prSet/>
      <dgm:spPr/>
      <dgm:t>
        <a:bodyPr/>
        <a:lstStyle/>
        <a:p>
          <a:endParaRPr lang="en-US"/>
        </a:p>
      </dgm:t>
    </dgm:pt>
    <dgm:pt modelId="{C0575C92-1DFF-4AE9-A53D-8953EC877F34}" type="sibTrans" cxnId="{3CB21C46-DC1E-4CD3-AD35-D756088FE48C}">
      <dgm:prSet/>
      <dgm:spPr/>
      <dgm:t>
        <a:bodyPr/>
        <a:lstStyle/>
        <a:p>
          <a:endParaRPr lang="en-US"/>
        </a:p>
      </dgm:t>
    </dgm:pt>
    <dgm:pt modelId="{08A4D107-34DC-4B81-99B3-6DABE4C1D14B}">
      <dgm:prSet/>
      <dgm:spPr/>
      <dgm:t>
        <a:bodyPr/>
        <a:lstStyle/>
        <a:p>
          <a:r>
            <a:rPr lang="en-US"/>
            <a:t>Develop automated ML models to classify fake vs real news.</a:t>
          </a:r>
        </a:p>
      </dgm:t>
    </dgm:pt>
    <dgm:pt modelId="{053E650F-C062-4675-8D69-A03597B7D14E}" type="parTrans" cxnId="{7C3436F3-3909-42D5-BC36-7CC38388381A}">
      <dgm:prSet/>
      <dgm:spPr/>
      <dgm:t>
        <a:bodyPr/>
        <a:lstStyle/>
        <a:p>
          <a:endParaRPr lang="en-US"/>
        </a:p>
      </dgm:t>
    </dgm:pt>
    <dgm:pt modelId="{B740388A-01E8-418E-84FD-42623976BBE2}" type="sibTrans" cxnId="{7C3436F3-3909-42D5-BC36-7CC38388381A}">
      <dgm:prSet/>
      <dgm:spPr/>
      <dgm:t>
        <a:bodyPr/>
        <a:lstStyle/>
        <a:p>
          <a:endParaRPr lang="en-US"/>
        </a:p>
      </dgm:t>
    </dgm:pt>
    <dgm:pt modelId="{1217C4F5-3CB3-4DDA-95AE-1AF1726DE7B8}">
      <dgm:prSet/>
      <dgm:spPr/>
      <dgm:t>
        <a:bodyPr/>
        <a:lstStyle/>
        <a:p>
          <a:r>
            <a:rPr lang="en-US"/>
            <a:t>Motivation:</a:t>
          </a:r>
        </a:p>
      </dgm:t>
    </dgm:pt>
    <dgm:pt modelId="{449D6CB9-E2C5-49EF-B33B-8F7BDD78CD26}" type="parTrans" cxnId="{9607E47E-34F1-4B1F-9533-F3AA60FED81F}">
      <dgm:prSet/>
      <dgm:spPr/>
      <dgm:t>
        <a:bodyPr/>
        <a:lstStyle/>
        <a:p>
          <a:endParaRPr lang="en-US"/>
        </a:p>
      </dgm:t>
    </dgm:pt>
    <dgm:pt modelId="{64015645-A3DC-44E2-BD14-F03FC5296EED}" type="sibTrans" cxnId="{9607E47E-34F1-4B1F-9533-F3AA60FED81F}">
      <dgm:prSet/>
      <dgm:spPr/>
      <dgm:t>
        <a:bodyPr/>
        <a:lstStyle/>
        <a:p>
          <a:endParaRPr lang="en-US"/>
        </a:p>
      </dgm:t>
    </dgm:pt>
    <dgm:pt modelId="{08D4B03C-07C2-4A9F-A8DC-1EFBCA5D46C9}">
      <dgm:prSet/>
      <dgm:spPr/>
      <dgm:t>
        <a:bodyPr/>
        <a:lstStyle/>
        <a:p>
          <a:r>
            <a:rPr lang="en-US"/>
            <a:t>Societal risk of misinformation</a:t>
          </a:r>
        </a:p>
      </dgm:t>
    </dgm:pt>
    <dgm:pt modelId="{D4E5480C-BA87-4975-8196-C67F85EEA2AD}" type="parTrans" cxnId="{B5F4BDC8-B357-4AB9-9D77-A8CBF92E358D}">
      <dgm:prSet/>
      <dgm:spPr/>
      <dgm:t>
        <a:bodyPr/>
        <a:lstStyle/>
        <a:p>
          <a:endParaRPr lang="en-US"/>
        </a:p>
      </dgm:t>
    </dgm:pt>
    <dgm:pt modelId="{22ABC2E3-3BBD-4330-9B39-DBE918372F71}" type="sibTrans" cxnId="{B5F4BDC8-B357-4AB9-9D77-A8CBF92E358D}">
      <dgm:prSet/>
      <dgm:spPr/>
      <dgm:t>
        <a:bodyPr/>
        <a:lstStyle/>
        <a:p>
          <a:endParaRPr lang="en-US"/>
        </a:p>
      </dgm:t>
    </dgm:pt>
    <dgm:pt modelId="{994E9610-6C14-4B0F-BBE7-7692CF57F749}">
      <dgm:prSet/>
      <dgm:spPr/>
      <dgm:t>
        <a:bodyPr/>
        <a:lstStyle/>
        <a:p>
          <a:r>
            <a:rPr lang="en-US"/>
            <a:t>Need scalable, automated detection</a:t>
          </a:r>
        </a:p>
      </dgm:t>
    </dgm:pt>
    <dgm:pt modelId="{1FBDBA25-F749-4F0A-8278-70CC45AC2B5A}" type="parTrans" cxnId="{7B003332-0F22-4031-90A6-B804648761DE}">
      <dgm:prSet/>
      <dgm:spPr/>
      <dgm:t>
        <a:bodyPr/>
        <a:lstStyle/>
        <a:p>
          <a:endParaRPr lang="en-US"/>
        </a:p>
      </dgm:t>
    </dgm:pt>
    <dgm:pt modelId="{C1D52BBC-20CD-4BED-B5D9-B063ECA93875}" type="sibTrans" cxnId="{7B003332-0F22-4031-90A6-B804648761DE}">
      <dgm:prSet/>
      <dgm:spPr/>
      <dgm:t>
        <a:bodyPr/>
        <a:lstStyle/>
        <a:p>
          <a:endParaRPr lang="en-US"/>
        </a:p>
      </dgm:t>
    </dgm:pt>
    <dgm:pt modelId="{100DC394-D31C-4095-A1DB-B4CBCC0FF8AA}">
      <dgm:prSet/>
      <dgm:spPr/>
      <dgm:t>
        <a:bodyPr/>
        <a:lstStyle/>
        <a:p>
          <a:r>
            <a:rPr lang="en-US"/>
            <a:t>Support trust and information integrity</a:t>
          </a:r>
        </a:p>
      </dgm:t>
    </dgm:pt>
    <dgm:pt modelId="{41FD8951-FCBA-4C2F-B5E8-891630AD2A8C}" type="parTrans" cxnId="{5F44109D-6646-4811-89EE-7BAB291E7C1F}">
      <dgm:prSet/>
      <dgm:spPr/>
      <dgm:t>
        <a:bodyPr/>
        <a:lstStyle/>
        <a:p>
          <a:endParaRPr lang="en-US"/>
        </a:p>
      </dgm:t>
    </dgm:pt>
    <dgm:pt modelId="{BAE4D70C-5E49-4066-AC6F-16FF7AACD7CC}" type="sibTrans" cxnId="{5F44109D-6646-4811-89EE-7BAB291E7C1F}">
      <dgm:prSet/>
      <dgm:spPr/>
      <dgm:t>
        <a:bodyPr/>
        <a:lstStyle/>
        <a:p>
          <a:endParaRPr lang="en-US"/>
        </a:p>
      </dgm:t>
    </dgm:pt>
    <dgm:pt modelId="{39FA9520-8C09-4966-9BE5-B7739FC01C2F}" type="pres">
      <dgm:prSet presAssocID="{EC0C71CA-1B5A-4BB3-A859-7729BA8E39A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862C791-0ED2-4898-B0BE-E46B1DD0B620}" type="pres">
      <dgm:prSet presAssocID="{F4D8F207-77B7-4AD0-821F-292E4117A728}" presName="parentLin" presStyleCnt="0"/>
      <dgm:spPr/>
    </dgm:pt>
    <dgm:pt modelId="{032C5D59-1FCE-4925-A388-A6B91806F486}" type="pres">
      <dgm:prSet presAssocID="{F4D8F207-77B7-4AD0-821F-292E4117A728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B8FA1C3D-E2FC-48B8-9A1E-A56213F83779}" type="pres">
      <dgm:prSet presAssocID="{F4D8F207-77B7-4AD0-821F-292E4117A72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69F9B8-B28B-417B-AE01-4AE06F648233}" type="pres">
      <dgm:prSet presAssocID="{F4D8F207-77B7-4AD0-821F-292E4117A728}" presName="negativeSpace" presStyleCnt="0"/>
      <dgm:spPr/>
    </dgm:pt>
    <dgm:pt modelId="{557D8AF3-C28C-4BD5-95F5-F64E63D3C3BF}" type="pres">
      <dgm:prSet presAssocID="{F4D8F207-77B7-4AD0-821F-292E4117A728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5496CC-010D-4508-A33D-C0979612D2C7}" type="pres">
      <dgm:prSet presAssocID="{C0575C92-1DFF-4AE9-A53D-8953EC877F34}" presName="spaceBetweenRectangles" presStyleCnt="0"/>
      <dgm:spPr/>
    </dgm:pt>
    <dgm:pt modelId="{B989DCF1-824E-4318-8507-106ABA1FA58C}" type="pres">
      <dgm:prSet presAssocID="{1217C4F5-3CB3-4DDA-95AE-1AF1726DE7B8}" presName="parentLin" presStyleCnt="0"/>
      <dgm:spPr/>
    </dgm:pt>
    <dgm:pt modelId="{243167B2-8114-42C4-BC38-33682DF80860}" type="pres">
      <dgm:prSet presAssocID="{1217C4F5-3CB3-4DDA-95AE-1AF1726DE7B8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4EAF676A-C7CE-4A49-AF51-33880493E24C}" type="pres">
      <dgm:prSet presAssocID="{1217C4F5-3CB3-4DDA-95AE-1AF1726DE7B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DF48C-A1CB-4C7F-B39C-51A08E2C9799}" type="pres">
      <dgm:prSet presAssocID="{1217C4F5-3CB3-4DDA-95AE-1AF1726DE7B8}" presName="negativeSpace" presStyleCnt="0"/>
      <dgm:spPr/>
    </dgm:pt>
    <dgm:pt modelId="{A99A7BA9-27CB-4542-9C62-85E5CB751184}" type="pres">
      <dgm:prSet presAssocID="{1217C4F5-3CB3-4DDA-95AE-1AF1726DE7B8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B2880F-AF92-4850-B800-3C62CBB05561}" type="presOf" srcId="{F4D8F207-77B7-4AD0-821F-292E4117A728}" destId="{B8FA1C3D-E2FC-48B8-9A1E-A56213F83779}" srcOrd="1" destOrd="0" presId="urn:microsoft.com/office/officeart/2005/8/layout/list1"/>
    <dgm:cxn modelId="{9607E47E-34F1-4B1F-9533-F3AA60FED81F}" srcId="{EC0C71CA-1B5A-4BB3-A859-7729BA8E39AE}" destId="{1217C4F5-3CB3-4DDA-95AE-1AF1726DE7B8}" srcOrd="1" destOrd="0" parTransId="{449D6CB9-E2C5-49EF-B33B-8F7BDD78CD26}" sibTransId="{64015645-A3DC-44E2-BD14-F03FC5296EED}"/>
    <dgm:cxn modelId="{EA631DA3-71D0-44F3-A84F-2D78DB58C389}" type="presOf" srcId="{100DC394-D31C-4095-A1DB-B4CBCC0FF8AA}" destId="{A99A7BA9-27CB-4542-9C62-85E5CB751184}" srcOrd="0" destOrd="2" presId="urn:microsoft.com/office/officeart/2005/8/layout/list1"/>
    <dgm:cxn modelId="{C99A38A7-0A4B-4145-94C7-5AE7D005FAA7}" type="presOf" srcId="{1217C4F5-3CB3-4DDA-95AE-1AF1726DE7B8}" destId="{243167B2-8114-42C4-BC38-33682DF80860}" srcOrd="0" destOrd="0" presId="urn:microsoft.com/office/officeart/2005/8/layout/list1"/>
    <dgm:cxn modelId="{C8F61A56-D9D2-4B06-BC40-13C5AF2FB3D0}" type="presOf" srcId="{F4D8F207-77B7-4AD0-821F-292E4117A728}" destId="{032C5D59-1FCE-4925-A388-A6B91806F486}" srcOrd="0" destOrd="0" presId="urn:microsoft.com/office/officeart/2005/8/layout/list1"/>
    <dgm:cxn modelId="{FFB911C5-4579-4CBE-9EBE-AA3211978071}" type="presOf" srcId="{08A4D107-34DC-4B81-99B3-6DABE4C1D14B}" destId="{557D8AF3-C28C-4BD5-95F5-F64E63D3C3BF}" srcOrd="0" destOrd="0" presId="urn:microsoft.com/office/officeart/2005/8/layout/list1"/>
    <dgm:cxn modelId="{5F44109D-6646-4811-89EE-7BAB291E7C1F}" srcId="{1217C4F5-3CB3-4DDA-95AE-1AF1726DE7B8}" destId="{100DC394-D31C-4095-A1DB-B4CBCC0FF8AA}" srcOrd="2" destOrd="0" parTransId="{41FD8951-FCBA-4C2F-B5E8-891630AD2A8C}" sibTransId="{BAE4D70C-5E49-4066-AC6F-16FF7AACD7CC}"/>
    <dgm:cxn modelId="{FADB5B59-7D4B-456C-9A9B-A2B77398BC71}" type="presOf" srcId="{08D4B03C-07C2-4A9F-A8DC-1EFBCA5D46C9}" destId="{A99A7BA9-27CB-4542-9C62-85E5CB751184}" srcOrd="0" destOrd="0" presId="urn:microsoft.com/office/officeart/2005/8/layout/list1"/>
    <dgm:cxn modelId="{3CB21C46-DC1E-4CD3-AD35-D756088FE48C}" srcId="{EC0C71CA-1B5A-4BB3-A859-7729BA8E39AE}" destId="{F4D8F207-77B7-4AD0-821F-292E4117A728}" srcOrd="0" destOrd="0" parTransId="{384153D9-51DD-422F-B2D5-8A9260381085}" sibTransId="{C0575C92-1DFF-4AE9-A53D-8953EC877F34}"/>
    <dgm:cxn modelId="{D129D349-CD7C-41E4-95A9-0E242D3D3DA9}" type="presOf" srcId="{EC0C71CA-1B5A-4BB3-A859-7729BA8E39AE}" destId="{39FA9520-8C09-4966-9BE5-B7739FC01C2F}" srcOrd="0" destOrd="0" presId="urn:microsoft.com/office/officeart/2005/8/layout/list1"/>
    <dgm:cxn modelId="{347615EF-46E2-4480-A903-28FBB7F28454}" type="presOf" srcId="{994E9610-6C14-4B0F-BBE7-7692CF57F749}" destId="{A99A7BA9-27CB-4542-9C62-85E5CB751184}" srcOrd="0" destOrd="1" presId="urn:microsoft.com/office/officeart/2005/8/layout/list1"/>
    <dgm:cxn modelId="{1EB42C21-99DC-4669-A74E-EBEF2F7F2EB4}" type="presOf" srcId="{1217C4F5-3CB3-4DDA-95AE-1AF1726DE7B8}" destId="{4EAF676A-C7CE-4A49-AF51-33880493E24C}" srcOrd="1" destOrd="0" presId="urn:microsoft.com/office/officeart/2005/8/layout/list1"/>
    <dgm:cxn modelId="{B5F4BDC8-B357-4AB9-9D77-A8CBF92E358D}" srcId="{1217C4F5-3CB3-4DDA-95AE-1AF1726DE7B8}" destId="{08D4B03C-07C2-4A9F-A8DC-1EFBCA5D46C9}" srcOrd="0" destOrd="0" parTransId="{D4E5480C-BA87-4975-8196-C67F85EEA2AD}" sibTransId="{22ABC2E3-3BBD-4330-9B39-DBE918372F71}"/>
    <dgm:cxn modelId="{7B003332-0F22-4031-90A6-B804648761DE}" srcId="{1217C4F5-3CB3-4DDA-95AE-1AF1726DE7B8}" destId="{994E9610-6C14-4B0F-BBE7-7692CF57F749}" srcOrd="1" destOrd="0" parTransId="{1FBDBA25-F749-4F0A-8278-70CC45AC2B5A}" sibTransId="{C1D52BBC-20CD-4BED-B5D9-B063ECA93875}"/>
    <dgm:cxn modelId="{7C3436F3-3909-42D5-BC36-7CC38388381A}" srcId="{F4D8F207-77B7-4AD0-821F-292E4117A728}" destId="{08A4D107-34DC-4B81-99B3-6DABE4C1D14B}" srcOrd="0" destOrd="0" parTransId="{053E650F-C062-4675-8D69-A03597B7D14E}" sibTransId="{B740388A-01E8-418E-84FD-42623976BBE2}"/>
    <dgm:cxn modelId="{33E64391-20DF-410D-A5B8-A227D3347953}" type="presParOf" srcId="{39FA9520-8C09-4966-9BE5-B7739FC01C2F}" destId="{D862C791-0ED2-4898-B0BE-E46B1DD0B620}" srcOrd="0" destOrd="0" presId="urn:microsoft.com/office/officeart/2005/8/layout/list1"/>
    <dgm:cxn modelId="{269A59AD-807F-4805-ABAE-85D6B71EF98A}" type="presParOf" srcId="{D862C791-0ED2-4898-B0BE-E46B1DD0B620}" destId="{032C5D59-1FCE-4925-A388-A6B91806F486}" srcOrd="0" destOrd="0" presId="urn:microsoft.com/office/officeart/2005/8/layout/list1"/>
    <dgm:cxn modelId="{06205FB1-DBB7-47EE-AF22-AA4131A73A25}" type="presParOf" srcId="{D862C791-0ED2-4898-B0BE-E46B1DD0B620}" destId="{B8FA1C3D-E2FC-48B8-9A1E-A56213F83779}" srcOrd="1" destOrd="0" presId="urn:microsoft.com/office/officeart/2005/8/layout/list1"/>
    <dgm:cxn modelId="{1EAEFA0F-1E0B-44AD-9245-37712576B312}" type="presParOf" srcId="{39FA9520-8C09-4966-9BE5-B7739FC01C2F}" destId="{F769F9B8-B28B-417B-AE01-4AE06F648233}" srcOrd="1" destOrd="0" presId="urn:microsoft.com/office/officeart/2005/8/layout/list1"/>
    <dgm:cxn modelId="{E698A83A-453B-4F9B-A34C-62614A43C463}" type="presParOf" srcId="{39FA9520-8C09-4966-9BE5-B7739FC01C2F}" destId="{557D8AF3-C28C-4BD5-95F5-F64E63D3C3BF}" srcOrd="2" destOrd="0" presId="urn:microsoft.com/office/officeart/2005/8/layout/list1"/>
    <dgm:cxn modelId="{463DF306-C9E3-4193-9706-A86C0E99F522}" type="presParOf" srcId="{39FA9520-8C09-4966-9BE5-B7739FC01C2F}" destId="{365496CC-010D-4508-A33D-C0979612D2C7}" srcOrd="3" destOrd="0" presId="urn:microsoft.com/office/officeart/2005/8/layout/list1"/>
    <dgm:cxn modelId="{2B2295C0-3CB9-4A3C-877F-626A5BB35ADD}" type="presParOf" srcId="{39FA9520-8C09-4966-9BE5-B7739FC01C2F}" destId="{B989DCF1-824E-4318-8507-106ABA1FA58C}" srcOrd="4" destOrd="0" presId="urn:microsoft.com/office/officeart/2005/8/layout/list1"/>
    <dgm:cxn modelId="{65DB4008-1773-4019-B45F-41A98C96C48A}" type="presParOf" srcId="{B989DCF1-824E-4318-8507-106ABA1FA58C}" destId="{243167B2-8114-42C4-BC38-33682DF80860}" srcOrd="0" destOrd="0" presId="urn:microsoft.com/office/officeart/2005/8/layout/list1"/>
    <dgm:cxn modelId="{82B85BD0-1A70-44E1-A8F5-17EB0457EE0A}" type="presParOf" srcId="{B989DCF1-824E-4318-8507-106ABA1FA58C}" destId="{4EAF676A-C7CE-4A49-AF51-33880493E24C}" srcOrd="1" destOrd="0" presId="urn:microsoft.com/office/officeart/2005/8/layout/list1"/>
    <dgm:cxn modelId="{C62BA19C-31B7-4DA2-86CE-A21240988146}" type="presParOf" srcId="{39FA9520-8C09-4966-9BE5-B7739FC01C2F}" destId="{F1ADF48C-A1CB-4C7F-B39C-51A08E2C9799}" srcOrd="5" destOrd="0" presId="urn:microsoft.com/office/officeart/2005/8/layout/list1"/>
    <dgm:cxn modelId="{D7884041-0FEA-4349-AB25-E10D32ABD257}" type="presParOf" srcId="{39FA9520-8C09-4966-9BE5-B7739FC01C2F}" destId="{A99A7BA9-27CB-4542-9C62-85E5CB75118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6CFDA8B-9E7B-49F9-958C-773F623758AD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43B36B7F-88F1-4CD4-A3BE-C4F3474DA7E0}">
      <dgm:prSet/>
      <dgm:spPr/>
      <dgm:t>
        <a:bodyPr/>
        <a:lstStyle/>
        <a:p>
          <a:r>
            <a:rPr lang="en-US"/>
            <a:t>How can ML detect fake news effectively?</a:t>
          </a:r>
        </a:p>
      </dgm:t>
    </dgm:pt>
    <dgm:pt modelId="{54F1ADCD-93FD-47CD-8497-CBD5F22B9E81}" type="parTrans" cxnId="{C49C9DE9-5E8F-4996-B201-01D6F9B1C93C}">
      <dgm:prSet/>
      <dgm:spPr/>
      <dgm:t>
        <a:bodyPr/>
        <a:lstStyle/>
        <a:p>
          <a:endParaRPr lang="en-US"/>
        </a:p>
      </dgm:t>
    </dgm:pt>
    <dgm:pt modelId="{6CB8BD1D-1A89-460E-A5CA-13EAD3A22F21}" type="sibTrans" cxnId="{C49C9DE9-5E8F-4996-B201-01D6F9B1C93C}">
      <dgm:prSet/>
      <dgm:spPr/>
      <dgm:t>
        <a:bodyPr/>
        <a:lstStyle/>
        <a:p>
          <a:endParaRPr lang="en-US"/>
        </a:p>
      </dgm:t>
    </dgm:pt>
    <dgm:pt modelId="{EB25CE23-ADDE-4AAD-8C9E-F18A61B751D6}">
      <dgm:prSet/>
      <dgm:spPr/>
      <dgm:t>
        <a:bodyPr/>
        <a:lstStyle/>
        <a:p>
          <a:r>
            <a:rPr lang="en-US"/>
            <a:t>Which preprocessing and feature extraction methods perform best?</a:t>
          </a:r>
        </a:p>
      </dgm:t>
    </dgm:pt>
    <dgm:pt modelId="{B4A8C486-4D82-4E1D-9AE6-68DD4CA095DA}" type="parTrans" cxnId="{72D448CC-D4F6-4FCF-9406-DB87281A69A5}">
      <dgm:prSet/>
      <dgm:spPr/>
      <dgm:t>
        <a:bodyPr/>
        <a:lstStyle/>
        <a:p>
          <a:endParaRPr lang="en-US"/>
        </a:p>
      </dgm:t>
    </dgm:pt>
    <dgm:pt modelId="{9E96CC85-47A5-4537-9E55-E5474D265395}" type="sibTrans" cxnId="{72D448CC-D4F6-4FCF-9406-DB87281A69A5}">
      <dgm:prSet/>
      <dgm:spPr/>
      <dgm:t>
        <a:bodyPr/>
        <a:lstStyle/>
        <a:p>
          <a:endParaRPr lang="en-US"/>
        </a:p>
      </dgm:t>
    </dgm:pt>
    <dgm:pt modelId="{817109E4-CC53-4B13-A189-92C16FB54A80}">
      <dgm:prSet/>
      <dgm:spPr/>
      <dgm:t>
        <a:bodyPr/>
        <a:lstStyle/>
        <a:p>
          <a:r>
            <a:rPr lang="en-US"/>
            <a:t>Which algorithms outperform others?</a:t>
          </a:r>
        </a:p>
      </dgm:t>
    </dgm:pt>
    <dgm:pt modelId="{77C50637-287C-4382-B036-1F84C2077B27}" type="parTrans" cxnId="{560024D0-CB12-41E6-8F51-4D138E38F3FE}">
      <dgm:prSet/>
      <dgm:spPr/>
      <dgm:t>
        <a:bodyPr/>
        <a:lstStyle/>
        <a:p>
          <a:endParaRPr lang="en-US"/>
        </a:p>
      </dgm:t>
    </dgm:pt>
    <dgm:pt modelId="{32013038-1658-481D-B868-DC5CB781A3DC}" type="sibTrans" cxnId="{560024D0-CB12-41E6-8F51-4D138E38F3FE}">
      <dgm:prSet/>
      <dgm:spPr/>
      <dgm:t>
        <a:bodyPr/>
        <a:lstStyle/>
        <a:p>
          <a:endParaRPr lang="en-US"/>
        </a:p>
      </dgm:t>
    </dgm:pt>
    <dgm:pt modelId="{F2E673D0-4701-4EA2-A122-32AAE18D6C7D}">
      <dgm:prSet/>
      <dgm:spPr/>
      <dgm:t>
        <a:bodyPr/>
        <a:lstStyle/>
        <a:p>
          <a:r>
            <a:rPr lang="en-US"/>
            <a:t>How can explainability enhance trust?</a:t>
          </a:r>
        </a:p>
      </dgm:t>
    </dgm:pt>
    <dgm:pt modelId="{AC9BCE66-D2EB-4434-B56C-A2650F23F181}" type="parTrans" cxnId="{F7503E2A-4D3A-4FE5-946C-46C3A93C5250}">
      <dgm:prSet/>
      <dgm:spPr/>
      <dgm:t>
        <a:bodyPr/>
        <a:lstStyle/>
        <a:p>
          <a:endParaRPr lang="en-US"/>
        </a:p>
      </dgm:t>
    </dgm:pt>
    <dgm:pt modelId="{2257E5FF-E7B1-4E59-8881-765115FC3CAB}" type="sibTrans" cxnId="{F7503E2A-4D3A-4FE5-946C-46C3A93C5250}">
      <dgm:prSet/>
      <dgm:spPr/>
      <dgm:t>
        <a:bodyPr/>
        <a:lstStyle/>
        <a:p>
          <a:endParaRPr lang="en-US"/>
        </a:p>
      </dgm:t>
    </dgm:pt>
    <dgm:pt modelId="{AD5ECFD3-65E8-472D-8249-2B11A424EBFF}">
      <dgm:prSet/>
      <dgm:spPr/>
      <dgm:t>
        <a:bodyPr/>
        <a:lstStyle/>
        <a:p>
          <a:r>
            <a:rPr lang="en-US"/>
            <a:t>How can scalable real‑world deployment be achieved?</a:t>
          </a:r>
        </a:p>
      </dgm:t>
    </dgm:pt>
    <dgm:pt modelId="{E82B1BC8-2FA2-4B64-8AAA-F0030241DF54}" type="parTrans" cxnId="{DC974509-A50B-44C7-A399-9FF1B6A44F9D}">
      <dgm:prSet/>
      <dgm:spPr/>
      <dgm:t>
        <a:bodyPr/>
        <a:lstStyle/>
        <a:p>
          <a:endParaRPr lang="en-US"/>
        </a:p>
      </dgm:t>
    </dgm:pt>
    <dgm:pt modelId="{A5509206-CDE0-42C7-9626-C850479133E6}" type="sibTrans" cxnId="{DC974509-A50B-44C7-A399-9FF1B6A44F9D}">
      <dgm:prSet/>
      <dgm:spPr/>
      <dgm:t>
        <a:bodyPr/>
        <a:lstStyle/>
        <a:p>
          <a:endParaRPr lang="en-US"/>
        </a:p>
      </dgm:t>
    </dgm:pt>
    <dgm:pt modelId="{73DDBE36-98D4-4B03-91B3-636628787E2A}" type="pres">
      <dgm:prSet presAssocID="{06CFDA8B-9E7B-49F9-958C-773F623758A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9651FE0B-A871-4416-BAA7-6DC070B1F8DD}" type="pres">
      <dgm:prSet presAssocID="{43B36B7F-88F1-4CD4-A3BE-C4F3474DA7E0}" presName="thickLine" presStyleLbl="alignNode1" presStyleIdx="0" presStyleCnt="5"/>
      <dgm:spPr/>
    </dgm:pt>
    <dgm:pt modelId="{A068D442-3868-4FFC-BD5D-ED44191BD900}" type="pres">
      <dgm:prSet presAssocID="{43B36B7F-88F1-4CD4-A3BE-C4F3474DA7E0}" presName="horz1" presStyleCnt="0"/>
      <dgm:spPr/>
    </dgm:pt>
    <dgm:pt modelId="{698F6A78-31EF-4801-8D5A-F20457262BE1}" type="pres">
      <dgm:prSet presAssocID="{43B36B7F-88F1-4CD4-A3BE-C4F3474DA7E0}" presName="tx1" presStyleLbl="revTx" presStyleIdx="0" presStyleCnt="5"/>
      <dgm:spPr/>
      <dgm:t>
        <a:bodyPr/>
        <a:lstStyle/>
        <a:p>
          <a:endParaRPr lang="en-US"/>
        </a:p>
      </dgm:t>
    </dgm:pt>
    <dgm:pt modelId="{82545D96-74D6-4241-961E-C7D70C0A1F12}" type="pres">
      <dgm:prSet presAssocID="{43B36B7F-88F1-4CD4-A3BE-C4F3474DA7E0}" presName="vert1" presStyleCnt="0"/>
      <dgm:spPr/>
    </dgm:pt>
    <dgm:pt modelId="{1277BDCF-FBC8-4C80-9333-FADB369D00D3}" type="pres">
      <dgm:prSet presAssocID="{EB25CE23-ADDE-4AAD-8C9E-F18A61B751D6}" presName="thickLine" presStyleLbl="alignNode1" presStyleIdx="1" presStyleCnt="5"/>
      <dgm:spPr/>
    </dgm:pt>
    <dgm:pt modelId="{B8D6857D-010C-4D65-8833-94C2C7CC9835}" type="pres">
      <dgm:prSet presAssocID="{EB25CE23-ADDE-4AAD-8C9E-F18A61B751D6}" presName="horz1" presStyleCnt="0"/>
      <dgm:spPr/>
    </dgm:pt>
    <dgm:pt modelId="{025B32E8-7C86-4EA2-B2F0-F1D0557F04F5}" type="pres">
      <dgm:prSet presAssocID="{EB25CE23-ADDE-4AAD-8C9E-F18A61B751D6}" presName="tx1" presStyleLbl="revTx" presStyleIdx="1" presStyleCnt="5"/>
      <dgm:spPr/>
      <dgm:t>
        <a:bodyPr/>
        <a:lstStyle/>
        <a:p>
          <a:endParaRPr lang="en-US"/>
        </a:p>
      </dgm:t>
    </dgm:pt>
    <dgm:pt modelId="{F3AA2EE4-96BD-474D-8364-3480E222963E}" type="pres">
      <dgm:prSet presAssocID="{EB25CE23-ADDE-4AAD-8C9E-F18A61B751D6}" presName="vert1" presStyleCnt="0"/>
      <dgm:spPr/>
    </dgm:pt>
    <dgm:pt modelId="{AE31B098-E4FA-4C74-8EE4-7954D54EE00B}" type="pres">
      <dgm:prSet presAssocID="{817109E4-CC53-4B13-A189-92C16FB54A80}" presName="thickLine" presStyleLbl="alignNode1" presStyleIdx="2" presStyleCnt="5"/>
      <dgm:spPr/>
    </dgm:pt>
    <dgm:pt modelId="{7FDE594F-AE44-42D9-954B-95D654326B68}" type="pres">
      <dgm:prSet presAssocID="{817109E4-CC53-4B13-A189-92C16FB54A80}" presName="horz1" presStyleCnt="0"/>
      <dgm:spPr/>
    </dgm:pt>
    <dgm:pt modelId="{2E664A2F-573C-4D22-8769-E789261458C4}" type="pres">
      <dgm:prSet presAssocID="{817109E4-CC53-4B13-A189-92C16FB54A80}" presName="tx1" presStyleLbl="revTx" presStyleIdx="2" presStyleCnt="5"/>
      <dgm:spPr/>
      <dgm:t>
        <a:bodyPr/>
        <a:lstStyle/>
        <a:p>
          <a:endParaRPr lang="en-US"/>
        </a:p>
      </dgm:t>
    </dgm:pt>
    <dgm:pt modelId="{7E449D46-014E-4335-BE94-7BD81748611C}" type="pres">
      <dgm:prSet presAssocID="{817109E4-CC53-4B13-A189-92C16FB54A80}" presName="vert1" presStyleCnt="0"/>
      <dgm:spPr/>
    </dgm:pt>
    <dgm:pt modelId="{2A693C78-C48B-4A34-B05F-71C02E41DAA0}" type="pres">
      <dgm:prSet presAssocID="{F2E673D0-4701-4EA2-A122-32AAE18D6C7D}" presName="thickLine" presStyleLbl="alignNode1" presStyleIdx="3" presStyleCnt="5"/>
      <dgm:spPr/>
    </dgm:pt>
    <dgm:pt modelId="{A1A8C108-F1D6-48FF-8D93-140471E793DA}" type="pres">
      <dgm:prSet presAssocID="{F2E673D0-4701-4EA2-A122-32AAE18D6C7D}" presName="horz1" presStyleCnt="0"/>
      <dgm:spPr/>
    </dgm:pt>
    <dgm:pt modelId="{C8ACD083-5125-4D8B-849F-092D276BD386}" type="pres">
      <dgm:prSet presAssocID="{F2E673D0-4701-4EA2-A122-32AAE18D6C7D}" presName="tx1" presStyleLbl="revTx" presStyleIdx="3" presStyleCnt="5"/>
      <dgm:spPr/>
      <dgm:t>
        <a:bodyPr/>
        <a:lstStyle/>
        <a:p>
          <a:endParaRPr lang="en-US"/>
        </a:p>
      </dgm:t>
    </dgm:pt>
    <dgm:pt modelId="{4CBE46B7-AFDB-4BFF-878A-CDA521520E16}" type="pres">
      <dgm:prSet presAssocID="{F2E673D0-4701-4EA2-A122-32AAE18D6C7D}" presName="vert1" presStyleCnt="0"/>
      <dgm:spPr/>
    </dgm:pt>
    <dgm:pt modelId="{42C67B00-EB73-42F1-89DD-8CC5A89261F3}" type="pres">
      <dgm:prSet presAssocID="{AD5ECFD3-65E8-472D-8249-2B11A424EBFF}" presName="thickLine" presStyleLbl="alignNode1" presStyleIdx="4" presStyleCnt="5"/>
      <dgm:spPr/>
    </dgm:pt>
    <dgm:pt modelId="{B98E1E93-A156-4AA3-B8B1-FFB1B052E8AB}" type="pres">
      <dgm:prSet presAssocID="{AD5ECFD3-65E8-472D-8249-2B11A424EBFF}" presName="horz1" presStyleCnt="0"/>
      <dgm:spPr/>
    </dgm:pt>
    <dgm:pt modelId="{5E5C7811-8C23-4A70-AF69-6F7FA01B2CA8}" type="pres">
      <dgm:prSet presAssocID="{AD5ECFD3-65E8-472D-8249-2B11A424EBFF}" presName="tx1" presStyleLbl="revTx" presStyleIdx="4" presStyleCnt="5"/>
      <dgm:spPr/>
      <dgm:t>
        <a:bodyPr/>
        <a:lstStyle/>
        <a:p>
          <a:endParaRPr lang="en-US"/>
        </a:p>
      </dgm:t>
    </dgm:pt>
    <dgm:pt modelId="{37411913-B4A9-43F1-869A-9D7DC0B0B7B9}" type="pres">
      <dgm:prSet presAssocID="{AD5ECFD3-65E8-472D-8249-2B11A424EBFF}" presName="vert1" presStyleCnt="0"/>
      <dgm:spPr/>
    </dgm:pt>
  </dgm:ptLst>
  <dgm:cxnLst>
    <dgm:cxn modelId="{DC974509-A50B-44C7-A399-9FF1B6A44F9D}" srcId="{06CFDA8B-9E7B-49F9-958C-773F623758AD}" destId="{AD5ECFD3-65E8-472D-8249-2B11A424EBFF}" srcOrd="4" destOrd="0" parTransId="{E82B1BC8-2FA2-4B64-8AAA-F0030241DF54}" sibTransId="{A5509206-CDE0-42C7-9626-C850479133E6}"/>
    <dgm:cxn modelId="{560024D0-CB12-41E6-8F51-4D138E38F3FE}" srcId="{06CFDA8B-9E7B-49F9-958C-773F623758AD}" destId="{817109E4-CC53-4B13-A189-92C16FB54A80}" srcOrd="2" destOrd="0" parTransId="{77C50637-287C-4382-B036-1F84C2077B27}" sibTransId="{32013038-1658-481D-B868-DC5CB781A3DC}"/>
    <dgm:cxn modelId="{C49C9DE9-5E8F-4996-B201-01D6F9B1C93C}" srcId="{06CFDA8B-9E7B-49F9-958C-773F623758AD}" destId="{43B36B7F-88F1-4CD4-A3BE-C4F3474DA7E0}" srcOrd="0" destOrd="0" parTransId="{54F1ADCD-93FD-47CD-8497-CBD5F22B9E81}" sibTransId="{6CB8BD1D-1A89-460E-A5CA-13EAD3A22F21}"/>
    <dgm:cxn modelId="{0B16B852-34EE-403D-82D4-D8CF82D39458}" type="presOf" srcId="{06CFDA8B-9E7B-49F9-958C-773F623758AD}" destId="{73DDBE36-98D4-4B03-91B3-636628787E2A}" srcOrd="0" destOrd="0" presId="urn:microsoft.com/office/officeart/2008/layout/LinedList"/>
    <dgm:cxn modelId="{5FBE5D78-DF65-48D4-88CB-4AC0AEB5E3C3}" type="presOf" srcId="{AD5ECFD3-65E8-472D-8249-2B11A424EBFF}" destId="{5E5C7811-8C23-4A70-AF69-6F7FA01B2CA8}" srcOrd="0" destOrd="0" presId="urn:microsoft.com/office/officeart/2008/layout/LinedList"/>
    <dgm:cxn modelId="{F7503E2A-4D3A-4FE5-946C-46C3A93C5250}" srcId="{06CFDA8B-9E7B-49F9-958C-773F623758AD}" destId="{F2E673D0-4701-4EA2-A122-32AAE18D6C7D}" srcOrd="3" destOrd="0" parTransId="{AC9BCE66-D2EB-4434-B56C-A2650F23F181}" sibTransId="{2257E5FF-E7B1-4E59-8881-765115FC3CAB}"/>
    <dgm:cxn modelId="{CF3DAE41-0548-499E-AE5C-BE9E8C53EA0D}" type="presOf" srcId="{817109E4-CC53-4B13-A189-92C16FB54A80}" destId="{2E664A2F-573C-4D22-8769-E789261458C4}" srcOrd="0" destOrd="0" presId="urn:microsoft.com/office/officeart/2008/layout/LinedList"/>
    <dgm:cxn modelId="{D20FB675-F6FD-40F9-90FA-893CFD0F6F78}" type="presOf" srcId="{EB25CE23-ADDE-4AAD-8C9E-F18A61B751D6}" destId="{025B32E8-7C86-4EA2-B2F0-F1D0557F04F5}" srcOrd="0" destOrd="0" presId="urn:microsoft.com/office/officeart/2008/layout/LinedList"/>
    <dgm:cxn modelId="{BBAA0D0C-CE56-4548-8FB5-1949BBE1999B}" type="presOf" srcId="{F2E673D0-4701-4EA2-A122-32AAE18D6C7D}" destId="{C8ACD083-5125-4D8B-849F-092D276BD386}" srcOrd="0" destOrd="0" presId="urn:microsoft.com/office/officeart/2008/layout/LinedList"/>
    <dgm:cxn modelId="{9264CA81-F54E-4042-85CB-0563068E0762}" type="presOf" srcId="{43B36B7F-88F1-4CD4-A3BE-C4F3474DA7E0}" destId="{698F6A78-31EF-4801-8D5A-F20457262BE1}" srcOrd="0" destOrd="0" presId="urn:microsoft.com/office/officeart/2008/layout/LinedList"/>
    <dgm:cxn modelId="{72D448CC-D4F6-4FCF-9406-DB87281A69A5}" srcId="{06CFDA8B-9E7B-49F9-958C-773F623758AD}" destId="{EB25CE23-ADDE-4AAD-8C9E-F18A61B751D6}" srcOrd="1" destOrd="0" parTransId="{B4A8C486-4D82-4E1D-9AE6-68DD4CA095DA}" sibTransId="{9E96CC85-47A5-4537-9E55-E5474D265395}"/>
    <dgm:cxn modelId="{BA6EB796-5493-4435-AF51-85DAFC50CC2D}" type="presParOf" srcId="{73DDBE36-98D4-4B03-91B3-636628787E2A}" destId="{9651FE0B-A871-4416-BAA7-6DC070B1F8DD}" srcOrd="0" destOrd="0" presId="urn:microsoft.com/office/officeart/2008/layout/LinedList"/>
    <dgm:cxn modelId="{CCA0396F-0F46-4F17-B043-78D016DAE8EA}" type="presParOf" srcId="{73DDBE36-98D4-4B03-91B3-636628787E2A}" destId="{A068D442-3868-4FFC-BD5D-ED44191BD900}" srcOrd="1" destOrd="0" presId="urn:microsoft.com/office/officeart/2008/layout/LinedList"/>
    <dgm:cxn modelId="{189C21BF-B6CA-4DE0-A2F5-D5614F287677}" type="presParOf" srcId="{A068D442-3868-4FFC-BD5D-ED44191BD900}" destId="{698F6A78-31EF-4801-8D5A-F20457262BE1}" srcOrd="0" destOrd="0" presId="urn:microsoft.com/office/officeart/2008/layout/LinedList"/>
    <dgm:cxn modelId="{36B0EE84-944B-4916-9C7C-79DB573ACF53}" type="presParOf" srcId="{A068D442-3868-4FFC-BD5D-ED44191BD900}" destId="{82545D96-74D6-4241-961E-C7D70C0A1F12}" srcOrd="1" destOrd="0" presId="urn:microsoft.com/office/officeart/2008/layout/LinedList"/>
    <dgm:cxn modelId="{C6D86CD7-6786-4781-A5F7-B2D22E189F5C}" type="presParOf" srcId="{73DDBE36-98D4-4B03-91B3-636628787E2A}" destId="{1277BDCF-FBC8-4C80-9333-FADB369D00D3}" srcOrd="2" destOrd="0" presId="urn:microsoft.com/office/officeart/2008/layout/LinedList"/>
    <dgm:cxn modelId="{DEE97213-7E30-4B4F-8681-1510254C517D}" type="presParOf" srcId="{73DDBE36-98D4-4B03-91B3-636628787E2A}" destId="{B8D6857D-010C-4D65-8833-94C2C7CC9835}" srcOrd="3" destOrd="0" presId="urn:microsoft.com/office/officeart/2008/layout/LinedList"/>
    <dgm:cxn modelId="{CD20403F-C165-4D6B-9D56-528BE5F45D55}" type="presParOf" srcId="{B8D6857D-010C-4D65-8833-94C2C7CC9835}" destId="{025B32E8-7C86-4EA2-B2F0-F1D0557F04F5}" srcOrd="0" destOrd="0" presId="urn:microsoft.com/office/officeart/2008/layout/LinedList"/>
    <dgm:cxn modelId="{DE8A7093-3F52-4E3E-A7A8-4CBC859A2082}" type="presParOf" srcId="{B8D6857D-010C-4D65-8833-94C2C7CC9835}" destId="{F3AA2EE4-96BD-474D-8364-3480E222963E}" srcOrd="1" destOrd="0" presId="urn:microsoft.com/office/officeart/2008/layout/LinedList"/>
    <dgm:cxn modelId="{68CDFDF7-0934-4594-B566-B35EDE796E7E}" type="presParOf" srcId="{73DDBE36-98D4-4B03-91B3-636628787E2A}" destId="{AE31B098-E4FA-4C74-8EE4-7954D54EE00B}" srcOrd="4" destOrd="0" presId="urn:microsoft.com/office/officeart/2008/layout/LinedList"/>
    <dgm:cxn modelId="{6724B37D-8140-4215-B113-DEB36A32989F}" type="presParOf" srcId="{73DDBE36-98D4-4B03-91B3-636628787E2A}" destId="{7FDE594F-AE44-42D9-954B-95D654326B68}" srcOrd="5" destOrd="0" presId="urn:microsoft.com/office/officeart/2008/layout/LinedList"/>
    <dgm:cxn modelId="{7AF4C09A-FE7E-464D-9A6D-030F494812FF}" type="presParOf" srcId="{7FDE594F-AE44-42D9-954B-95D654326B68}" destId="{2E664A2F-573C-4D22-8769-E789261458C4}" srcOrd="0" destOrd="0" presId="urn:microsoft.com/office/officeart/2008/layout/LinedList"/>
    <dgm:cxn modelId="{1861B85A-F066-476D-874E-57B84C749743}" type="presParOf" srcId="{7FDE594F-AE44-42D9-954B-95D654326B68}" destId="{7E449D46-014E-4335-BE94-7BD81748611C}" srcOrd="1" destOrd="0" presId="urn:microsoft.com/office/officeart/2008/layout/LinedList"/>
    <dgm:cxn modelId="{FAF3BABE-704A-46DD-805A-7950B4E6968C}" type="presParOf" srcId="{73DDBE36-98D4-4B03-91B3-636628787E2A}" destId="{2A693C78-C48B-4A34-B05F-71C02E41DAA0}" srcOrd="6" destOrd="0" presId="urn:microsoft.com/office/officeart/2008/layout/LinedList"/>
    <dgm:cxn modelId="{0C4F1799-CD85-4729-B5FA-669C56CB35F2}" type="presParOf" srcId="{73DDBE36-98D4-4B03-91B3-636628787E2A}" destId="{A1A8C108-F1D6-48FF-8D93-140471E793DA}" srcOrd="7" destOrd="0" presId="urn:microsoft.com/office/officeart/2008/layout/LinedList"/>
    <dgm:cxn modelId="{CB36116C-5559-4BCA-8CA7-A4E659048BE0}" type="presParOf" srcId="{A1A8C108-F1D6-48FF-8D93-140471E793DA}" destId="{C8ACD083-5125-4D8B-849F-092D276BD386}" srcOrd="0" destOrd="0" presId="urn:microsoft.com/office/officeart/2008/layout/LinedList"/>
    <dgm:cxn modelId="{6763356A-1B32-49A4-83D0-A1BF18E0ACF0}" type="presParOf" srcId="{A1A8C108-F1D6-48FF-8D93-140471E793DA}" destId="{4CBE46B7-AFDB-4BFF-878A-CDA521520E16}" srcOrd="1" destOrd="0" presId="urn:microsoft.com/office/officeart/2008/layout/LinedList"/>
    <dgm:cxn modelId="{430E1421-2857-47C2-B53E-614D6E793206}" type="presParOf" srcId="{73DDBE36-98D4-4B03-91B3-636628787E2A}" destId="{42C67B00-EB73-42F1-89DD-8CC5A89261F3}" srcOrd="8" destOrd="0" presId="urn:microsoft.com/office/officeart/2008/layout/LinedList"/>
    <dgm:cxn modelId="{02B527CE-CEE8-4C61-9257-F5C0C6FC2346}" type="presParOf" srcId="{73DDBE36-98D4-4B03-91B3-636628787E2A}" destId="{B98E1E93-A156-4AA3-B8B1-FFB1B052E8AB}" srcOrd="9" destOrd="0" presId="urn:microsoft.com/office/officeart/2008/layout/LinedList"/>
    <dgm:cxn modelId="{C53A0486-FA8E-4F70-AD96-E7AA0BB056B5}" type="presParOf" srcId="{B98E1E93-A156-4AA3-B8B1-FFB1B052E8AB}" destId="{5E5C7811-8C23-4A70-AF69-6F7FA01B2CA8}" srcOrd="0" destOrd="0" presId="urn:microsoft.com/office/officeart/2008/layout/LinedList"/>
    <dgm:cxn modelId="{0FE6E7A9-52BE-4D8B-95F7-FFEA9A920ED4}" type="presParOf" srcId="{B98E1E93-A156-4AA3-B8B1-FFB1B052E8AB}" destId="{37411913-B4A9-43F1-869A-9D7DC0B0B7B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EBA858-619F-46E6-A27A-EA174DFE5495}" type="doc">
      <dgm:prSet loTypeId="urn:microsoft.com/office/officeart/2016/7/layout/RepeatingBendingProcessNew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C631235-0E90-48A3-851A-3AFCA204DC93}">
      <dgm:prSet/>
      <dgm:spPr/>
      <dgm:t>
        <a:bodyPr/>
        <a:lstStyle/>
        <a:p>
          <a:r>
            <a:rPr lang="en-US" dirty="0"/>
            <a:t>Apply preprocessing and text normalization</a:t>
          </a:r>
        </a:p>
      </dgm:t>
    </dgm:pt>
    <dgm:pt modelId="{A6C77C99-793F-475B-8E1D-9DA697D1F1D9}" type="parTrans" cxnId="{A626FF6B-30F2-41D7-91A1-A2EA44760B7D}">
      <dgm:prSet/>
      <dgm:spPr/>
      <dgm:t>
        <a:bodyPr/>
        <a:lstStyle/>
        <a:p>
          <a:endParaRPr lang="en-US"/>
        </a:p>
      </dgm:t>
    </dgm:pt>
    <dgm:pt modelId="{DBCE041B-8A9C-4AED-8AD1-0B9EB7B51601}" type="sibTrans" cxnId="{A626FF6B-30F2-41D7-91A1-A2EA44760B7D}">
      <dgm:prSet/>
      <dgm:spPr/>
      <dgm:t>
        <a:bodyPr/>
        <a:lstStyle/>
        <a:p>
          <a:endParaRPr lang="en-US"/>
        </a:p>
      </dgm:t>
    </dgm:pt>
    <dgm:pt modelId="{31CC6CFA-D012-4565-84DE-8D4614606040}">
      <dgm:prSet/>
      <dgm:spPr/>
      <dgm:t>
        <a:bodyPr/>
        <a:lstStyle/>
        <a:p>
          <a:r>
            <a:rPr lang="en-US"/>
            <a:t>Extract meaningful linguistic features (TF‑IDF / embeddings)</a:t>
          </a:r>
        </a:p>
      </dgm:t>
    </dgm:pt>
    <dgm:pt modelId="{C50BA06E-C87C-46B2-94F1-E330099157C2}" type="parTrans" cxnId="{EB233697-5969-4C74-B685-FFF7DC445CB6}">
      <dgm:prSet/>
      <dgm:spPr/>
      <dgm:t>
        <a:bodyPr/>
        <a:lstStyle/>
        <a:p>
          <a:endParaRPr lang="en-US"/>
        </a:p>
      </dgm:t>
    </dgm:pt>
    <dgm:pt modelId="{FE9DE5E3-38BE-4A83-A5F0-E589A2771B49}" type="sibTrans" cxnId="{EB233697-5969-4C74-B685-FFF7DC445CB6}">
      <dgm:prSet/>
      <dgm:spPr/>
      <dgm:t>
        <a:bodyPr/>
        <a:lstStyle/>
        <a:p>
          <a:endParaRPr lang="en-US"/>
        </a:p>
      </dgm:t>
    </dgm:pt>
    <dgm:pt modelId="{99D44D1E-E78C-48A1-8714-40AFBB80B424}">
      <dgm:prSet/>
      <dgm:spPr/>
      <dgm:t>
        <a:bodyPr/>
        <a:lstStyle/>
        <a:p>
          <a:r>
            <a:rPr lang="en-US"/>
            <a:t>Evaluate ML + DL models</a:t>
          </a:r>
        </a:p>
      </dgm:t>
    </dgm:pt>
    <dgm:pt modelId="{87D34E35-ECB6-4C41-8248-5A8757BD64E5}" type="parTrans" cxnId="{E2519946-54C5-4F8B-8B1C-57907289C5C9}">
      <dgm:prSet/>
      <dgm:spPr/>
      <dgm:t>
        <a:bodyPr/>
        <a:lstStyle/>
        <a:p>
          <a:endParaRPr lang="en-US"/>
        </a:p>
      </dgm:t>
    </dgm:pt>
    <dgm:pt modelId="{9B39857F-FEDE-4147-8BBE-20A27D541EE7}" type="sibTrans" cxnId="{E2519946-54C5-4F8B-8B1C-57907289C5C9}">
      <dgm:prSet/>
      <dgm:spPr/>
      <dgm:t>
        <a:bodyPr/>
        <a:lstStyle/>
        <a:p>
          <a:endParaRPr lang="en-US"/>
        </a:p>
      </dgm:t>
    </dgm:pt>
    <dgm:pt modelId="{A44B723A-8C35-4A66-A0AE-0DEA566527F1}">
      <dgm:prSet/>
      <dgm:spPr/>
      <dgm:t>
        <a:bodyPr/>
        <a:lstStyle/>
        <a:p>
          <a:r>
            <a:rPr lang="en-US"/>
            <a:t>Compare Accuracy, Precision, Recall, F1, ROC‑AUC</a:t>
          </a:r>
        </a:p>
      </dgm:t>
    </dgm:pt>
    <dgm:pt modelId="{FDF59B13-423E-4AF8-8E25-2FE261F896AB}" type="parTrans" cxnId="{78EF868B-CC77-4A98-B468-F5B50B517A94}">
      <dgm:prSet/>
      <dgm:spPr/>
      <dgm:t>
        <a:bodyPr/>
        <a:lstStyle/>
        <a:p>
          <a:endParaRPr lang="en-US"/>
        </a:p>
      </dgm:t>
    </dgm:pt>
    <dgm:pt modelId="{B1A90234-CF15-4E9F-AA01-1B94EA771F0C}" type="sibTrans" cxnId="{78EF868B-CC77-4A98-B468-F5B50B517A94}">
      <dgm:prSet/>
      <dgm:spPr/>
      <dgm:t>
        <a:bodyPr/>
        <a:lstStyle/>
        <a:p>
          <a:endParaRPr lang="en-US"/>
        </a:p>
      </dgm:t>
    </dgm:pt>
    <dgm:pt modelId="{7F3ED1F3-671B-43D4-9866-06A43B06C431}">
      <dgm:prSet/>
      <dgm:spPr/>
      <dgm:t>
        <a:bodyPr/>
        <a:lstStyle/>
        <a:p>
          <a:r>
            <a:rPr lang="en-US"/>
            <a:t>Enhance interpretability and real‑world usability</a:t>
          </a:r>
        </a:p>
      </dgm:t>
    </dgm:pt>
    <dgm:pt modelId="{9D11C578-F5A1-4704-A8DF-CC34BAAF7426}" type="parTrans" cxnId="{49740E18-22CF-453D-84BC-B8E2D1E6D442}">
      <dgm:prSet/>
      <dgm:spPr/>
      <dgm:t>
        <a:bodyPr/>
        <a:lstStyle/>
        <a:p>
          <a:endParaRPr lang="en-US"/>
        </a:p>
      </dgm:t>
    </dgm:pt>
    <dgm:pt modelId="{4D76ADBA-161B-4AB9-9CDD-6681335E874A}" type="sibTrans" cxnId="{49740E18-22CF-453D-84BC-B8E2D1E6D442}">
      <dgm:prSet/>
      <dgm:spPr/>
      <dgm:t>
        <a:bodyPr/>
        <a:lstStyle/>
        <a:p>
          <a:endParaRPr lang="en-US"/>
        </a:p>
      </dgm:t>
    </dgm:pt>
    <dgm:pt modelId="{D036531A-4E7C-4FFB-B04E-833ABE9F5A09}" type="pres">
      <dgm:prSet presAssocID="{3FEBA858-619F-46E6-A27A-EA174DFE549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263AB4-D08F-477C-BF07-CCF1DD531C1F}" type="pres">
      <dgm:prSet presAssocID="{3C631235-0E90-48A3-851A-3AFCA204DC9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8088D-3368-4BE0-ACAC-A9BE3A269990}" type="pres">
      <dgm:prSet presAssocID="{DBCE041B-8A9C-4AED-8AD1-0B9EB7B51601}" presName="sibTrans" presStyleLbl="sibTrans1D1" presStyleIdx="0" presStyleCnt="4"/>
      <dgm:spPr/>
      <dgm:t>
        <a:bodyPr/>
        <a:lstStyle/>
        <a:p>
          <a:endParaRPr lang="en-US"/>
        </a:p>
      </dgm:t>
    </dgm:pt>
    <dgm:pt modelId="{CE27F483-9E5A-49D4-A626-1046A9A3CA3D}" type="pres">
      <dgm:prSet presAssocID="{DBCE041B-8A9C-4AED-8AD1-0B9EB7B51601}" presName="connectorText" presStyleLbl="sibTrans1D1" presStyleIdx="0" presStyleCnt="4"/>
      <dgm:spPr/>
      <dgm:t>
        <a:bodyPr/>
        <a:lstStyle/>
        <a:p>
          <a:endParaRPr lang="en-US"/>
        </a:p>
      </dgm:t>
    </dgm:pt>
    <dgm:pt modelId="{22E0D937-DC91-4775-ADC0-28261B964A02}" type="pres">
      <dgm:prSet presAssocID="{31CC6CFA-D012-4565-84DE-8D461460604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A91F68-F1CF-434B-B5DA-33C20D9505F6}" type="pres">
      <dgm:prSet presAssocID="{FE9DE5E3-38BE-4A83-A5F0-E589A2771B49}" presName="sibTrans" presStyleLbl="sibTrans1D1" presStyleIdx="1" presStyleCnt="4"/>
      <dgm:spPr/>
      <dgm:t>
        <a:bodyPr/>
        <a:lstStyle/>
        <a:p>
          <a:endParaRPr lang="en-US"/>
        </a:p>
      </dgm:t>
    </dgm:pt>
    <dgm:pt modelId="{35399FF5-0F68-408C-8821-AFC827E3671D}" type="pres">
      <dgm:prSet presAssocID="{FE9DE5E3-38BE-4A83-A5F0-E589A2771B49}" presName="connectorText" presStyleLbl="sibTrans1D1" presStyleIdx="1" presStyleCnt="4"/>
      <dgm:spPr/>
      <dgm:t>
        <a:bodyPr/>
        <a:lstStyle/>
        <a:p>
          <a:endParaRPr lang="en-US"/>
        </a:p>
      </dgm:t>
    </dgm:pt>
    <dgm:pt modelId="{C8467955-A987-47F9-A37C-25C65FF4DC4F}" type="pres">
      <dgm:prSet presAssocID="{99D44D1E-E78C-48A1-8714-40AFBB80B42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9E7FF8-50D1-4444-8969-E3B47849D5E4}" type="pres">
      <dgm:prSet presAssocID="{9B39857F-FEDE-4147-8BBE-20A27D541EE7}" presName="sibTrans" presStyleLbl="sibTrans1D1" presStyleIdx="2" presStyleCnt="4"/>
      <dgm:spPr/>
      <dgm:t>
        <a:bodyPr/>
        <a:lstStyle/>
        <a:p>
          <a:endParaRPr lang="en-US"/>
        </a:p>
      </dgm:t>
    </dgm:pt>
    <dgm:pt modelId="{0B98110F-5C25-45AD-BEE0-4524CAE29A80}" type="pres">
      <dgm:prSet presAssocID="{9B39857F-FEDE-4147-8BBE-20A27D541EE7}" presName="connectorText" presStyleLbl="sibTrans1D1" presStyleIdx="2" presStyleCnt="4"/>
      <dgm:spPr/>
      <dgm:t>
        <a:bodyPr/>
        <a:lstStyle/>
        <a:p>
          <a:endParaRPr lang="en-US"/>
        </a:p>
      </dgm:t>
    </dgm:pt>
    <dgm:pt modelId="{973236C7-0CE6-41C8-813B-448B76D13303}" type="pres">
      <dgm:prSet presAssocID="{A44B723A-8C35-4A66-A0AE-0DEA566527F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7D53E4-1F98-4743-B34B-EE1D0528A5A2}" type="pres">
      <dgm:prSet presAssocID="{B1A90234-CF15-4E9F-AA01-1B94EA771F0C}" presName="sibTrans" presStyleLbl="sibTrans1D1" presStyleIdx="3" presStyleCnt="4"/>
      <dgm:spPr/>
      <dgm:t>
        <a:bodyPr/>
        <a:lstStyle/>
        <a:p>
          <a:endParaRPr lang="en-US"/>
        </a:p>
      </dgm:t>
    </dgm:pt>
    <dgm:pt modelId="{3DEA5872-C520-4592-9166-BD97E2845FF7}" type="pres">
      <dgm:prSet presAssocID="{B1A90234-CF15-4E9F-AA01-1B94EA771F0C}" presName="connectorText" presStyleLbl="sibTrans1D1" presStyleIdx="3" presStyleCnt="4"/>
      <dgm:spPr/>
      <dgm:t>
        <a:bodyPr/>
        <a:lstStyle/>
        <a:p>
          <a:endParaRPr lang="en-US"/>
        </a:p>
      </dgm:t>
    </dgm:pt>
    <dgm:pt modelId="{3344B5AF-C763-43CE-A04C-C3C1F72408C4}" type="pres">
      <dgm:prSet presAssocID="{7F3ED1F3-671B-43D4-9866-06A43B06C43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545855-B7CE-4D80-8782-518693189592}" type="presOf" srcId="{99D44D1E-E78C-48A1-8714-40AFBB80B424}" destId="{C8467955-A987-47F9-A37C-25C65FF4DC4F}" srcOrd="0" destOrd="0" presId="urn:microsoft.com/office/officeart/2016/7/layout/RepeatingBendingProcessNew"/>
    <dgm:cxn modelId="{E2519946-54C5-4F8B-8B1C-57907289C5C9}" srcId="{3FEBA858-619F-46E6-A27A-EA174DFE5495}" destId="{99D44D1E-E78C-48A1-8714-40AFBB80B424}" srcOrd="2" destOrd="0" parTransId="{87D34E35-ECB6-4C41-8248-5A8757BD64E5}" sibTransId="{9B39857F-FEDE-4147-8BBE-20A27D541EE7}"/>
    <dgm:cxn modelId="{49740E18-22CF-453D-84BC-B8E2D1E6D442}" srcId="{3FEBA858-619F-46E6-A27A-EA174DFE5495}" destId="{7F3ED1F3-671B-43D4-9866-06A43B06C431}" srcOrd="4" destOrd="0" parTransId="{9D11C578-F5A1-4704-A8DF-CC34BAAF7426}" sibTransId="{4D76ADBA-161B-4AB9-9CDD-6681335E874A}"/>
    <dgm:cxn modelId="{8188ACC2-6875-47C4-89E3-3DE59FF520F9}" type="presOf" srcId="{3FEBA858-619F-46E6-A27A-EA174DFE5495}" destId="{D036531A-4E7C-4FFB-B04E-833ABE9F5A09}" srcOrd="0" destOrd="0" presId="urn:microsoft.com/office/officeart/2016/7/layout/RepeatingBendingProcessNew"/>
    <dgm:cxn modelId="{75633993-93AD-4509-A205-807BAEDA1A67}" type="presOf" srcId="{FE9DE5E3-38BE-4A83-A5F0-E589A2771B49}" destId="{35399FF5-0F68-408C-8821-AFC827E3671D}" srcOrd="1" destOrd="0" presId="urn:microsoft.com/office/officeart/2016/7/layout/RepeatingBendingProcessNew"/>
    <dgm:cxn modelId="{A1C49AB0-EAE2-4287-9F18-C9F9C8406117}" type="presOf" srcId="{A44B723A-8C35-4A66-A0AE-0DEA566527F1}" destId="{973236C7-0CE6-41C8-813B-448B76D13303}" srcOrd="0" destOrd="0" presId="urn:microsoft.com/office/officeart/2016/7/layout/RepeatingBendingProcessNew"/>
    <dgm:cxn modelId="{843FAD00-9C28-403C-A1C4-EB3CB434BD81}" type="presOf" srcId="{B1A90234-CF15-4E9F-AA01-1B94EA771F0C}" destId="{3DEA5872-C520-4592-9166-BD97E2845FF7}" srcOrd="1" destOrd="0" presId="urn:microsoft.com/office/officeart/2016/7/layout/RepeatingBendingProcessNew"/>
    <dgm:cxn modelId="{A626FF6B-30F2-41D7-91A1-A2EA44760B7D}" srcId="{3FEBA858-619F-46E6-A27A-EA174DFE5495}" destId="{3C631235-0E90-48A3-851A-3AFCA204DC93}" srcOrd="0" destOrd="0" parTransId="{A6C77C99-793F-475B-8E1D-9DA697D1F1D9}" sibTransId="{DBCE041B-8A9C-4AED-8AD1-0B9EB7B51601}"/>
    <dgm:cxn modelId="{68A2C144-D754-4C9C-9E91-935D753A944C}" type="presOf" srcId="{B1A90234-CF15-4E9F-AA01-1B94EA771F0C}" destId="{E17D53E4-1F98-4743-B34B-EE1D0528A5A2}" srcOrd="0" destOrd="0" presId="urn:microsoft.com/office/officeart/2016/7/layout/RepeatingBendingProcessNew"/>
    <dgm:cxn modelId="{976C1917-C764-4074-9E73-6C4E13CBA69D}" type="presOf" srcId="{DBCE041B-8A9C-4AED-8AD1-0B9EB7B51601}" destId="{CE27F483-9E5A-49D4-A626-1046A9A3CA3D}" srcOrd="1" destOrd="0" presId="urn:microsoft.com/office/officeart/2016/7/layout/RepeatingBendingProcessNew"/>
    <dgm:cxn modelId="{2E4BCDC4-7AEC-4763-8CB2-4AE55FDA385E}" type="presOf" srcId="{9B39857F-FEDE-4147-8BBE-20A27D541EE7}" destId="{0B98110F-5C25-45AD-BEE0-4524CAE29A80}" srcOrd="1" destOrd="0" presId="urn:microsoft.com/office/officeart/2016/7/layout/RepeatingBendingProcessNew"/>
    <dgm:cxn modelId="{AC2F6476-4572-4229-B655-9CAE4876F51E}" type="presOf" srcId="{31CC6CFA-D012-4565-84DE-8D4614606040}" destId="{22E0D937-DC91-4775-ADC0-28261B964A02}" srcOrd="0" destOrd="0" presId="urn:microsoft.com/office/officeart/2016/7/layout/RepeatingBendingProcessNew"/>
    <dgm:cxn modelId="{491B011B-1F32-49A6-AB3D-749761CF5B24}" type="presOf" srcId="{FE9DE5E3-38BE-4A83-A5F0-E589A2771B49}" destId="{79A91F68-F1CF-434B-B5DA-33C20D9505F6}" srcOrd="0" destOrd="0" presId="urn:microsoft.com/office/officeart/2016/7/layout/RepeatingBendingProcessNew"/>
    <dgm:cxn modelId="{EB233697-5969-4C74-B685-FFF7DC445CB6}" srcId="{3FEBA858-619F-46E6-A27A-EA174DFE5495}" destId="{31CC6CFA-D012-4565-84DE-8D4614606040}" srcOrd="1" destOrd="0" parTransId="{C50BA06E-C87C-46B2-94F1-E330099157C2}" sibTransId="{FE9DE5E3-38BE-4A83-A5F0-E589A2771B49}"/>
    <dgm:cxn modelId="{5735FA12-0722-4373-A4C5-4578C961E301}" type="presOf" srcId="{9B39857F-FEDE-4147-8BBE-20A27D541EE7}" destId="{E89E7FF8-50D1-4444-8969-E3B47849D5E4}" srcOrd="0" destOrd="0" presId="urn:microsoft.com/office/officeart/2016/7/layout/RepeatingBendingProcessNew"/>
    <dgm:cxn modelId="{F9D623CB-81A1-4C5D-9132-0BCA9ECEB31C}" type="presOf" srcId="{DBCE041B-8A9C-4AED-8AD1-0B9EB7B51601}" destId="{9AD8088D-3368-4BE0-ACAC-A9BE3A269990}" srcOrd="0" destOrd="0" presId="urn:microsoft.com/office/officeart/2016/7/layout/RepeatingBendingProcessNew"/>
    <dgm:cxn modelId="{439034B9-57FB-4E1B-BA76-54F696710096}" type="presOf" srcId="{7F3ED1F3-671B-43D4-9866-06A43B06C431}" destId="{3344B5AF-C763-43CE-A04C-C3C1F72408C4}" srcOrd="0" destOrd="0" presId="urn:microsoft.com/office/officeart/2016/7/layout/RepeatingBendingProcessNew"/>
    <dgm:cxn modelId="{C7647F6A-3DF6-4ED9-946A-537CB4798942}" type="presOf" srcId="{3C631235-0E90-48A3-851A-3AFCA204DC93}" destId="{7C263AB4-D08F-477C-BF07-CCF1DD531C1F}" srcOrd="0" destOrd="0" presId="urn:microsoft.com/office/officeart/2016/7/layout/RepeatingBendingProcessNew"/>
    <dgm:cxn modelId="{78EF868B-CC77-4A98-B468-F5B50B517A94}" srcId="{3FEBA858-619F-46E6-A27A-EA174DFE5495}" destId="{A44B723A-8C35-4A66-A0AE-0DEA566527F1}" srcOrd="3" destOrd="0" parTransId="{FDF59B13-423E-4AF8-8E25-2FE261F896AB}" sibTransId="{B1A90234-CF15-4E9F-AA01-1B94EA771F0C}"/>
    <dgm:cxn modelId="{619EEA17-115D-443E-8DB5-EED8076701DF}" type="presParOf" srcId="{D036531A-4E7C-4FFB-B04E-833ABE9F5A09}" destId="{7C263AB4-D08F-477C-BF07-CCF1DD531C1F}" srcOrd="0" destOrd="0" presId="urn:microsoft.com/office/officeart/2016/7/layout/RepeatingBendingProcessNew"/>
    <dgm:cxn modelId="{355F636A-2162-4F94-AA8D-87248ADDCC72}" type="presParOf" srcId="{D036531A-4E7C-4FFB-B04E-833ABE9F5A09}" destId="{9AD8088D-3368-4BE0-ACAC-A9BE3A269990}" srcOrd="1" destOrd="0" presId="urn:microsoft.com/office/officeart/2016/7/layout/RepeatingBendingProcessNew"/>
    <dgm:cxn modelId="{5621C6CD-D0CE-42EA-A4B4-1E7C50A44264}" type="presParOf" srcId="{9AD8088D-3368-4BE0-ACAC-A9BE3A269990}" destId="{CE27F483-9E5A-49D4-A626-1046A9A3CA3D}" srcOrd="0" destOrd="0" presId="urn:microsoft.com/office/officeart/2016/7/layout/RepeatingBendingProcessNew"/>
    <dgm:cxn modelId="{1AA0C0BA-5AA8-4C0C-A222-A7370CA524D4}" type="presParOf" srcId="{D036531A-4E7C-4FFB-B04E-833ABE9F5A09}" destId="{22E0D937-DC91-4775-ADC0-28261B964A02}" srcOrd="2" destOrd="0" presId="urn:microsoft.com/office/officeart/2016/7/layout/RepeatingBendingProcessNew"/>
    <dgm:cxn modelId="{CA053D35-6C8E-479F-BE11-EE6AB66FDCB9}" type="presParOf" srcId="{D036531A-4E7C-4FFB-B04E-833ABE9F5A09}" destId="{79A91F68-F1CF-434B-B5DA-33C20D9505F6}" srcOrd="3" destOrd="0" presId="urn:microsoft.com/office/officeart/2016/7/layout/RepeatingBendingProcessNew"/>
    <dgm:cxn modelId="{5D357E00-60E9-4E64-A6B3-A5E84E89DC55}" type="presParOf" srcId="{79A91F68-F1CF-434B-B5DA-33C20D9505F6}" destId="{35399FF5-0F68-408C-8821-AFC827E3671D}" srcOrd="0" destOrd="0" presId="urn:microsoft.com/office/officeart/2016/7/layout/RepeatingBendingProcessNew"/>
    <dgm:cxn modelId="{A8172D81-41A3-453D-B12A-46507E458066}" type="presParOf" srcId="{D036531A-4E7C-4FFB-B04E-833ABE9F5A09}" destId="{C8467955-A987-47F9-A37C-25C65FF4DC4F}" srcOrd="4" destOrd="0" presId="urn:microsoft.com/office/officeart/2016/7/layout/RepeatingBendingProcessNew"/>
    <dgm:cxn modelId="{AD2EA6E8-6BA3-479D-9FD4-057AFB724CD1}" type="presParOf" srcId="{D036531A-4E7C-4FFB-B04E-833ABE9F5A09}" destId="{E89E7FF8-50D1-4444-8969-E3B47849D5E4}" srcOrd="5" destOrd="0" presId="urn:microsoft.com/office/officeart/2016/7/layout/RepeatingBendingProcessNew"/>
    <dgm:cxn modelId="{4C64095F-DFEA-48DB-BD5E-87432F5657E3}" type="presParOf" srcId="{E89E7FF8-50D1-4444-8969-E3B47849D5E4}" destId="{0B98110F-5C25-45AD-BEE0-4524CAE29A80}" srcOrd="0" destOrd="0" presId="urn:microsoft.com/office/officeart/2016/7/layout/RepeatingBendingProcessNew"/>
    <dgm:cxn modelId="{CED6984A-64BC-47B0-9E83-7F63C8F3A4BB}" type="presParOf" srcId="{D036531A-4E7C-4FFB-B04E-833ABE9F5A09}" destId="{973236C7-0CE6-41C8-813B-448B76D13303}" srcOrd="6" destOrd="0" presId="urn:microsoft.com/office/officeart/2016/7/layout/RepeatingBendingProcessNew"/>
    <dgm:cxn modelId="{7B90B9B7-CCBA-49B4-B2E5-ABFF1DB26065}" type="presParOf" srcId="{D036531A-4E7C-4FFB-B04E-833ABE9F5A09}" destId="{E17D53E4-1F98-4743-B34B-EE1D0528A5A2}" srcOrd="7" destOrd="0" presId="urn:microsoft.com/office/officeart/2016/7/layout/RepeatingBendingProcessNew"/>
    <dgm:cxn modelId="{5B813D3C-C852-4104-B8A2-FFA8CD246998}" type="presParOf" srcId="{E17D53E4-1F98-4743-B34B-EE1D0528A5A2}" destId="{3DEA5872-C520-4592-9166-BD97E2845FF7}" srcOrd="0" destOrd="0" presId="urn:microsoft.com/office/officeart/2016/7/layout/RepeatingBendingProcessNew"/>
    <dgm:cxn modelId="{98A83A6A-1510-45AB-9D13-DD57CA5753A3}" type="presParOf" srcId="{D036531A-4E7C-4FFB-B04E-833ABE9F5A09}" destId="{3344B5AF-C763-43CE-A04C-C3C1F72408C4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D91D9F9-0423-4A9D-81E1-9BBC48ABE42F}" type="doc">
      <dgm:prSet loTypeId="urn:microsoft.com/office/officeart/2005/8/layout/list1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B49D6A2-A2C8-48FD-8AEE-8BAC0DE5E914}">
      <dgm:prSet/>
      <dgm:spPr/>
      <dgm:t>
        <a:bodyPr/>
        <a:lstStyle/>
        <a:p>
          <a:r>
            <a:rPr lang="en-US"/>
            <a:t>44,898 total news articles</a:t>
          </a:r>
        </a:p>
      </dgm:t>
    </dgm:pt>
    <dgm:pt modelId="{4EC88EE4-3BF4-401D-8F65-27B03D06B894}" type="parTrans" cxnId="{2C3D242B-FF06-4BF1-8E09-FE458FE0EB72}">
      <dgm:prSet/>
      <dgm:spPr/>
      <dgm:t>
        <a:bodyPr/>
        <a:lstStyle/>
        <a:p>
          <a:endParaRPr lang="en-US"/>
        </a:p>
      </dgm:t>
    </dgm:pt>
    <dgm:pt modelId="{30BBFF9C-F041-425A-84A9-91359D8463EB}" type="sibTrans" cxnId="{2C3D242B-FF06-4BF1-8E09-FE458FE0EB72}">
      <dgm:prSet/>
      <dgm:spPr/>
      <dgm:t>
        <a:bodyPr/>
        <a:lstStyle/>
        <a:p>
          <a:endParaRPr lang="en-US"/>
        </a:p>
      </dgm:t>
    </dgm:pt>
    <dgm:pt modelId="{EBE9D755-B802-423E-97E0-44E3380DDA2E}">
      <dgm:prSet/>
      <dgm:spPr/>
      <dgm:t>
        <a:bodyPr/>
        <a:lstStyle/>
        <a:p>
          <a:r>
            <a:rPr lang="en-US"/>
            <a:t>True: 21,417 | Fake: 23,481</a:t>
          </a:r>
        </a:p>
      </dgm:t>
    </dgm:pt>
    <dgm:pt modelId="{F8033817-262F-4EB0-95BF-84D6CCEDC6E7}" type="parTrans" cxnId="{BA5CA650-295A-4CB8-90AD-B9B6A3C75175}">
      <dgm:prSet/>
      <dgm:spPr/>
      <dgm:t>
        <a:bodyPr/>
        <a:lstStyle/>
        <a:p>
          <a:endParaRPr lang="en-US"/>
        </a:p>
      </dgm:t>
    </dgm:pt>
    <dgm:pt modelId="{AAC2985F-85AA-4132-92FF-6F8DD126B762}" type="sibTrans" cxnId="{BA5CA650-295A-4CB8-90AD-B9B6A3C75175}">
      <dgm:prSet/>
      <dgm:spPr/>
      <dgm:t>
        <a:bodyPr/>
        <a:lstStyle/>
        <a:p>
          <a:endParaRPr lang="en-US"/>
        </a:p>
      </dgm:t>
    </dgm:pt>
    <dgm:pt modelId="{B75E9057-8F52-4FE5-977A-F6FD58FEE7D6}">
      <dgm:prSet/>
      <dgm:spPr/>
      <dgm:t>
        <a:bodyPr/>
        <a:lstStyle/>
        <a:p>
          <a:r>
            <a:rPr lang="en-US"/>
            <a:t>Features: Title, Text, Subject, Publication Date</a:t>
          </a:r>
        </a:p>
      </dgm:t>
    </dgm:pt>
    <dgm:pt modelId="{7B9E7F69-3403-4B69-9A53-A13FA681C173}" type="parTrans" cxnId="{3CAFC975-CD14-428E-8CBC-0CA880FAAF4B}">
      <dgm:prSet/>
      <dgm:spPr/>
      <dgm:t>
        <a:bodyPr/>
        <a:lstStyle/>
        <a:p>
          <a:endParaRPr lang="en-US"/>
        </a:p>
      </dgm:t>
    </dgm:pt>
    <dgm:pt modelId="{380B3AAA-D363-42D2-83FF-F1E3C8A11C9D}" type="sibTrans" cxnId="{3CAFC975-CD14-428E-8CBC-0CA880FAAF4B}">
      <dgm:prSet/>
      <dgm:spPr/>
      <dgm:t>
        <a:bodyPr/>
        <a:lstStyle/>
        <a:p>
          <a:endParaRPr lang="en-US"/>
        </a:p>
      </dgm:t>
    </dgm:pt>
    <dgm:pt modelId="{E23536D2-D23C-42AF-A447-2C9C0802139A}">
      <dgm:prSet/>
      <dgm:spPr/>
      <dgm:t>
        <a:bodyPr/>
        <a:lstStyle/>
        <a:p>
          <a:r>
            <a:rPr lang="en-US"/>
            <a:t>Dominant themes: Politics &amp; World News</a:t>
          </a:r>
        </a:p>
      </dgm:t>
    </dgm:pt>
    <dgm:pt modelId="{CC1744AC-C298-4289-8052-B8BEE4F72948}" type="parTrans" cxnId="{A0D4CDF6-3183-4A59-8FD1-448423006808}">
      <dgm:prSet/>
      <dgm:spPr/>
      <dgm:t>
        <a:bodyPr/>
        <a:lstStyle/>
        <a:p>
          <a:endParaRPr lang="en-US"/>
        </a:p>
      </dgm:t>
    </dgm:pt>
    <dgm:pt modelId="{16FF64BE-F8B5-431F-99FE-66CF18BBF943}" type="sibTrans" cxnId="{A0D4CDF6-3183-4A59-8FD1-448423006808}">
      <dgm:prSet/>
      <dgm:spPr/>
      <dgm:t>
        <a:bodyPr/>
        <a:lstStyle/>
        <a:p>
          <a:endParaRPr lang="en-US"/>
        </a:p>
      </dgm:t>
    </dgm:pt>
    <dgm:pt modelId="{9983E2B1-6A9D-43FC-9F79-2AF820A90767}">
      <dgm:prSet/>
      <dgm:spPr/>
      <dgm:t>
        <a:bodyPr/>
        <a:lstStyle/>
        <a:p>
          <a:r>
            <a:rPr lang="en-US"/>
            <a:t>Balanced and diverse dataset</a:t>
          </a:r>
        </a:p>
      </dgm:t>
    </dgm:pt>
    <dgm:pt modelId="{7BD63508-8628-4007-9ABB-C5F0AE999427}" type="parTrans" cxnId="{4242A9FF-033C-4D2E-A985-69155A618149}">
      <dgm:prSet/>
      <dgm:spPr/>
      <dgm:t>
        <a:bodyPr/>
        <a:lstStyle/>
        <a:p>
          <a:endParaRPr lang="en-US"/>
        </a:p>
      </dgm:t>
    </dgm:pt>
    <dgm:pt modelId="{DF9AD9E2-0752-4DA8-A682-EFC296B52645}" type="sibTrans" cxnId="{4242A9FF-033C-4D2E-A985-69155A618149}">
      <dgm:prSet/>
      <dgm:spPr/>
      <dgm:t>
        <a:bodyPr/>
        <a:lstStyle/>
        <a:p>
          <a:endParaRPr lang="en-US"/>
        </a:p>
      </dgm:t>
    </dgm:pt>
    <dgm:pt modelId="{8646BAD6-CCF5-4A0D-82B6-4F82C3F1EF31}" type="pres">
      <dgm:prSet presAssocID="{3D91D9F9-0423-4A9D-81E1-9BBC48ABE42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664DE74-111A-4039-80B5-843B7FBE168B}" type="pres">
      <dgm:prSet presAssocID="{CB49D6A2-A2C8-48FD-8AEE-8BAC0DE5E914}" presName="parentLin" presStyleCnt="0"/>
      <dgm:spPr/>
    </dgm:pt>
    <dgm:pt modelId="{F665F592-04D8-4EE2-9B2B-2636F866B7AF}" type="pres">
      <dgm:prSet presAssocID="{CB49D6A2-A2C8-48FD-8AEE-8BAC0DE5E914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3D421E24-D0F0-4B76-A18B-294D7A4BA6D5}" type="pres">
      <dgm:prSet presAssocID="{CB49D6A2-A2C8-48FD-8AEE-8BAC0DE5E91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61D41D-A46D-4B60-8DA7-945A585F1D26}" type="pres">
      <dgm:prSet presAssocID="{CB49D6A2-A2C8-48FD-8AEE-8BAC0DE5E914}" presName="negativeSpace" presStyleCnt="0"/>
      <dgm:spPr/>
    </dgm:pt>
    <dgm:pt modelId="{EA6F8471-383C-46C1-9CC8-2E74354DE203}" type="pres">
      <dgm:prSet presAssocID="{CB49D6A2-A2C8-48FD-8AEE-8BAC0DE5E914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8C51F4-0D10-40DD-98B3-4E434B75953E}" type="pres">
      <dgm:prSet presAssocID="{30BBFF9C-F041-425A-84A9-91359D8463EB}" presName="spaceBetweenRectangles" presStyleCnt="0"/>
      <dgm:spPr/>
    </dgm:pt>
    <dgm:pt modelId="{50DB58C3-233C-4A4C-8011-573E00B7F411}" type="pres">
      <dgm:prSet presAssocID="{B75E9057-8F52-4FE5-977A-F6FD58FEE7D6}" presName="parentLin" presStyleCnt="0"/>
      <dgm:spPr/>
    </dgm:pt>
    <dgm:pt modelId="{D64DE48A-2773-4E26-BC86-80CD79B9E79B}" type="pres">
      <dgm:prSet presAssocID="{B75E9057-8F52-4FE5-977A-F6FD58FEE7D6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55DA5359-66A9-4B4D-8AD4-0F09406A38B7}" type="pres">
      <dgm:prSet presAssocID="{B75E9057-8F52-4FE5-977A-F6FD58FEE7D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65A0ED-1A0B-496B-BD2D-6545FE9AD6F6}" type="pres">
      <dgm:prSet presAssocID="{B75E9057-8F52-4FE5-977A-F6FD58FEE7D6}" presName="negativeSpace" presStyleCnt="0"/>
      <dgm:spPr/>
    </dgm:pt>
    <dgm:pt modelId="{28683F98-DB0E-40F6-856F-B238CDBCE7B8}" type="pres">
      <dgm:prSet presAssocID="{B75E9057-8F52-4FE5-977A-F6FD58FEE7D6}" presName="childText" presStyleLbl="conFgAcc1" presStyleIdx="1" presStyleCnt="4">
        <dgm:presLayoutVars>
          <dgm:bulletEnabled val="1"/>
        </dgm:presLayoutVars>
      </dgm:prSet>
      <dgm:spPr/>
    </dgm:pt>
    <dgm:pt modelId="{5375772A-2683-49A1-A9D9-2B86F018F951}" type="pres">
      <dgm:prSet presAssocID="{380B3AAA-D363-42D2-83FF-F1E3C8A11C9D}" presName="spaceBetweenRectangles" presStyleCnt="0"/>
      <dgm:spPr/>
    </dgm:pt>
    <dgm:pt modelId="{EBCB03FF-25F8-4FB1-8AD7-386F8F3195E8}" type="pres">
      <dgm:prSet presAssocID="{E23536D2-D23C-42AF-A447-2C9C0802139A}" presName="parentLin" presStyleCnt="0"/>
      <dgm:spPr/>
    </dgm:pt>
    <dgm:pt modelId="{9AFDE527-5B50-45F9-B80E-FFD9EF57CB53}" type="pres">
      <dgm:prSet presAssocID="{E23536D2-D23C-42AF-A447-2C9C0802139A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C3B3D9E0-7B07-4D10-8B23-D8DD5B92B909}" type="pres">
      <dgm:prSet presAssocID="{E23536D2-D23C-42AF-A447-2C9C0802139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9E20BA-F80E-4EB1-B2B0-1CADDAA94522}" type="pres">
      <dgm:prSet presAssocID="{E23536D2-D23C-42AF-A447-2C9C0802139A}" presName="negativeSpace" presStyleCnt="0"/>
      <dgm:spPr/>
    </dgm:pt>
    <dgm:pt modelId="{051C71CE-345F-4512-A1E4-B59B6BA5E2F2}" type="pres">
      <dgm:prSet presAssocID="{E23536D2-D23C-42AF-A447-2C9C0802139A}" presName="childText" presStyleLbl="conFgAcc1" presStyleIdx="2" presStyleCnt="4">
        <dgm:presLayoutVars>
          <dgm:bulletEnabled val="1"/>
        </dgm:presLayoutVars>
      </dgm:prSet>
      <dgm:spPr/>
    </dgm:pt>
    <dgm:pt modelId="{9170BD2F-CD3B-48D0-B829-6F0C36751F9A}" type="pres">
      <dgm:prSet presAssocID="{16FF64BE-F8B5-431F-99FE-66CF18BBF943}" presName="spaceBetweenRectangles" presStyleCnt="0"/>
      <dgm:spPr/>
    </dgm:pt>
    <dgm:pt modelId="{508B2C72-9F0C-420B-8799-DE7D25DCF6D3}" type="pres">
      <dgm:prSet presAssocID="{9983E2B1-6A9D-43FC-9F79-2AF820A90767}" presName="parentLin" presStyleCnt="0"/>
      <dgm:spPr/>
    </dgm:pt>
    <dgm:pt modelId="{840507E6-B016-4F52-AD82-6D22653B5D76}" type="pres">
      <dgm:prSet presAssocID="{9983E2B1-6A9D-43FC-9F79-2AF820A90767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A036B2F1-F610-4458-BE7B-3FF829CCBB34}" type="pres">
      <dgm:prSet presAssocID="{9983E2B1-6A9D-43FC-9F79-2AF820A9076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801945-AAFC-4549-8B3F-A01E379A71A6}" type="pres">
      <dgm:prSet presAssocID="{9983E2B1-6A9D-43FC-9F79-2AF820A90767}" presName="negativeSpace" presStyleCnt="0"/>
      <dgm:spPr/>
    </dgm:pt>
    <dgm:pt modelId="{4303F3DE-B1AA-4347-819E-38CC238B2E70}" type="pres">
      <dgm:prSet presAssocID="{9983E2B1-6A9D-43FC-9F79-2AF820A9076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736BB4A-FC70-4E03-95F9-867D4700AC5B}" type="presOf" srcId="{3D91D9F9-0423-4A9D-81E1-9BBC48ABE42F}" destId="{8646BAD6-CCF5-4A0D-82B6-4F82C3F1EF31}" srcOrd="0" destOrd="0" presId="urn:microsoft.com/office/officeart/2005/8/layout/list1"/>
    <dgm:cxn modelId="{BA5CA650-295A-4CB8-90AD-B9B6A3C75175}" srcId="{CB49D6A2-A2C8-48FD-8AEE-8BAC0DE5E914}" destId="{EBE9D755-B802-423E-97E0-44E3380DDA2E}" srcOrd="0" destOrd="0" parTransId="{F8033817-262F-4EB0-95BF-84D6CCEDC6E7}" sibTransId="{AAC2985F-85AA-4132-92FF-6F8DD126B762}"/>
    <dgm:cxn modelId="{A0D4CDF6-3183-4A59-8FD1-448423006808}" srcId="{3D91D9F9-0423-4A9D-81E1-9BBC48ABE42F}" destId="{E23536D2-D23C-42AF-A447-2C9C0802139A}" srcOrd="2" destOrd="0" parTransId="{CC1744AC-C298-4289-8052-B8BEE4F72948}" sibTransId="{16FF64BE-F8B5-431F-99FE-66CF18BBF943}"/>
    <dgm:cxn modelId="{1A692324-0BC3-48CB-943C-4A0223B23269}" type="presOf" srcId="{B75E9057-8F52-4FE5-977A-F6FD58FEE7D6}" destId="{D64DE48A-2773-4E26-BC86-80CD79B9E79B}" srcOrd="0" destOrd="0" presId="urn:microsoft.com/office/officeart/2005/8/layout/list1"/>
    <dgm:cxn modelId="{A4F8C450-15AF-4A18-94AD-4A16A0C24379}" type="presOf" srcId="{B75E9057-8F52-4FE5-977A-F6FD58FEE7D6}" destId="{55DA5359-66A9-4B4D-8AD4-0F09406A38B7}" srcOrd="1" destOrd="0" presId="urn:microsoft.com/office/officeart/2005/8/layout/list1"/>
    <dgm:cxn modelId="{38975DAD-4DBA-46C3-86AC-F2FC4D24060A}" type="presOf" srcId="{EBE9D755-B802-423E-97E0-44E3380DDA2E}" destId="{EA6F8471-383C-46C1-9CC8-2E74354DE203}" srcOrd="0" destOrd="0" presId="urn:microsoft.com/office/officeart/2005/8/layout/list1"/>
    <dgm:cxn modelId="{DB4F5F5D-4D6F-49BF-A6E5-0C97312A8243}" type="presOf" srcId="{CB49D6A2-A2C8-48FD-8AEE-8BAC0DE5E914}" destId="{3D421E24-D0F0-4B76-A18B-294D7A4BA6D5}" srcOrd="1" destOrd="0" presId="urn:microsoft.com/office/officeart/2005/8/layout/list1"/>
    <dgm:cxn modelId="{913D85FE-D04E-4D80-A344-310313A9D45D}" type="presOf" srcId="{E23536D2-D23C-42AF-A447-2C9C0802139A}" destId="{9AFDE527-5B50-45F9-B80E-FFD9EF57CB53}" srcOrd="0" destOrd="0" presId="urn:microsoft.com/office/officeart/2005/8/layout/list1"/>
    <dgm:cxn modelId="{708B2734-BB50-4CC2-9899-C12265157645}" type="presOf" srcId="{CB49D6A2-A2C8-48FD-8AEE-8BAC0DE5E914}" destId="{F665F592-04D8-4EE2-9B2B-2636F866B7AF}" srcOrd="0" destOrd="0" presId="urn:microsoft.com/office/officeart/2005/8/layout/list1"/>
    <dgm:cxn modelId="{3CAFC975-CD14-428E-8CBC-0CA880FAAF4B}" srcId="{3D91D9F9-0423-4A9D-81E1-9BBC48ABE42F}" destId="{B75E9057-8F52-4FE5-977A-F6FD58FEE7D6}" srcOrd="1" destOrd="0" parTransId="{7B9E7F69-3403-4B69-9A53-A13FA681C173}" sibTransId="{380B3AAA-D363-42D2-83FF-F1E3C8A11C9D}"/>
    <dgm:cxn modelId="{84DE9A21-3835-45E4-8205-7234DCD96272}" type="presOf" srcId="{E23536D2-D23C-42AF-A447-2C9C0802139A}" destId="{C3B3D9E0-7B07-4D10-8B23-D8DD5B92B909}" srcOrd="1" destOrd="0" presId="urn:microsoft.com/office/officeart/2005/8/layout/list1"/>
    <dgm:cxn modelId="{61F83F1A-CACD-4EE0-9913-0DD5E527D535}" type="presOf" srcId="{9983E2B1-6A9D-43FC-9F79-2AF820A90767}" destId="{A036B2F1-F610-4458-BE7B-3FF829CCBB34}" srcOrd="1" destOrd="0" presId="urn:microsoft.com/office/officeart/2005/8/layout/list1"/>
    <dgm:cxn modelId="{16899A64-C01A-44A8-AE57-ACB48CCECD64}" type="presOf" srcId="{9983E2B1-6A9D-43FC-9F79-2AF820A90767}" destId="{840507E6-B016-4F52-AD82-6D22653B5D76}" srcOrd="0" destOrd="0" presId="urn:microsoft.com/office/officeart/2005/8/layout/list1"/>
    <dgm:cxn modelId="{2C3D242B-FF06-4BF1-8E09-FE458FE0EB72}" srcId="{3D91D9F9-0423-4A9D-81E1-9BBC48ABE42F}" destId="{CB49D6A2-A2C8-48FD-8AEE-8BAC0DE5E914}" srcOrd="0" destOrd="0" parTransId="{4EC88EE4-3BF4-401D-8F65-27B03D06B894}" sibTransId="{30BBFF9C-F041-425A-84A9-91359D8463EB}"/>
    <dgm:cxn modelId="{4242A9FF-033C-4D2E-A985-69155A618149}" srcId="{3D91D9F9-0423-4A9D-81E1-9BBC48ABE42F}" destId="{9983E2B1-6A9D-43FC-9F79-2AF820A90767}" srcOrd="3" destOrd="0" parTransId="{7BD63508-8628-4007-9ABB-C5F0AE999427}" sibTransId="{DF9AD9E2-0752-4DA8-A682-EFC296B52645}"/>
    <dgm:cxn modelId="{7B3F5610-558B-4C2A-9526-5AEC87A9450C}" type="presParOf" srcId="{8646BAD6-CCF5-4A0D-82B6-4F82C3F1EF31}" destId="{F664DE74-111A-4039-80B5-843B7FBE168B}" srcOrd="0" destOrd="0" presId="urn:microsoft.com/office/officeart/2005/8/layout/list1"/>
    <dgm:cxn modelId="{EF50A145-7932-453B-A604-C2D0DAA19063}" type="presParOf" srcId="{F664DE74-111A-4039-80B5-843B7FBE168B}" destId="{F665F592-04D8-4EE2-9B2B-2636F866B7AF}" srcOrd="0" destOrd="0" presId="urn:microsoft.com/office/officeart/2005/8/layout/list1"/>
    <dgm:cxn modelId="{6024E63D-9105-43B5-B7FA-EB995D24AF55}" type="presParOf" srcId="{F664DE74-111A-4039-80B5-843B7FBE168B}" destId="{3D421E24-D0F0-4B76-A18B-294D7A4BA6D5}" srcOrd="1" destOrd="0" presId="urn:microsoft.com/office/officeart/2005/8/layout/list1"/>
    <dgm:cxn modelId="{55CD0C62-2C17-4A23-8D5A-AB82982DB978}" type="presParOf" srcId="{8646BAD6-CCF5-4A0D-82B6-4F82C3F1EF31}" destId="{3E61D41D-A46D-4B60-8DA7-945A585F1D26}" srcOrd="1" destOrd="0" presId="urn:microsoft.com/office/officeart/2005/8/layout/list1"/>
    <dgm:cxn modelId="{452F49B2-0F21-4B08-9E6D-CC36AE79BDBC}" type="presParOf" srcId="{8646BAD6-CCF5-4A0D-82B6-4F82C3F1EF31}" destId="{EA6F8471-383C-46C1-9CC8-2E74354DE203}" srcOrd="2" destOrd="0" presId="urn:microsoft.com/office/officeart/2005/8/layout/list1"/>
    <dgm:cxn modelId="{55497A6D-EB10-4E33-ABE2-1B932A317C7E}" type="presParOf" srcId="{8646BAD6-CCF5-4A0D-82B6-4F82C3F1EF31}" destId="{968C51F4-0D10-40DD-98B3-4E434B75953E}" srcOrd="3" destOrd="0" presId="urn:microsoft.com/office/officeart/2005/8/layout/list1"/>
    <dgm:cxn modelId="{F8B50B94-4C97-43B7-8C65-BFABC489E4E4}" type="presParOf" srcId="{8646BAD6-CCF5-4A0D-82B6-4F82C3F1EF31}" destId="{50DB58C3-233C-4A4C-8011-573E00B7F411}" srcOrd="4" destOrd="0" presId="urn:microsoft.com/office/officeart/2005/8/layout/list1"/>
    <dgm:cxn modelId="{F53F70D0-4E5E-48B2-B723-A052FADD92D6}" type="presParOf" srcId="{50DB58C3-233C-4A4C-8011-573E00B7F411}" destId="{D64DE48A-2773-4E26-BC86-80CD79B9E79B}" srcOrd="0" destOrd="0" presId="urn:microsoft.com/office/officeart/2005/8/layout/list1"/>
    <dgm:cxn modelId="{66B11849-5365-4F2C-B3CA-B8C035AF0025}" type="presParOf" srcId="{50DB58C3-233C-4A4C-8011-573E00B7F411}" destId="{55DA5359-66A9-4B4D-8AD4-0F09406A38B7}" srcOrd="1" destOrd="0" presId="urn:microsoft.com/office/officeart/2005/8/layout/list1"/>
    <dgm:cxn modelId="{9D2EAAB3-8ED4-42AE-9F66-352F8FFE8A3A}" type="presParOf" srcId="{8646BAD6-CCF5-4A0D-82B6-4F82C3F1EF31}" destId="{DF65A0ED-1A0B-496B-BD2D-6545FE9AD6F6}" srcOrd="5" destOrd="0" presId="urn:microsoft.com/office/officeart/2005/8/layout/list1"/>
    <dgm:cxn modelId="{BB66EEE7-31F8-41A7-A351-E6250276A5FC}" type="presParOf" srcId="{8646BAD6-CCF5-4A0D-82B6-4F82C3F1EF31}" destId="{28683F98-DB0E-40F6-856F-B238CDBCE7B8}" srcOrd="6" destOrd="0" presId="urn:microsoft.com/office/officeart/2005/8/layout/list1"/>
    <dgm:cxn modelId="{03C69556-3554-4ACB-9C13-41CEFE04CC55}" type="presParOf" srcId="{8646BAD6-CCF5-4A0D-82B6-4F82C3F1EF31}" destId="{5375772A-2683-49A1-A9D9-2B86F018F951}" srcOrd="7" destOrd="0" presId="urn:microsoft.com/office/officeart/2005/8/layout/list1"/>
    <dgm:cxn modelId="{5C0B6D2C-2BBB-4DBB-B5D2-9AF1DBBCCE57}" type="presParOf" srcId="{8646BAD6-CCF5-4A0D-82B6-4F82C3F1EF31}" destId="{EBCB03FF-25F8-4FB1-8AD7-386F8F3195E8}" srcOrd="8" destOrd="0" presId="urn:microsoft.com/office/officeart/2005/8/layout/list1"/>
    <dgm:cxn modelId="{9D745788-9EF8-43C7-9AF0-29DDD6637CD0}" type="presParOf" srcId="{EBCB03FF-25F8-4FB1-8AD7-386F8F3195E8}" destId="{9AFDE527-5B50-45F9-B80E-FFD9EF57CB53}" srcOrd="0" destOrd="0" presId="urn:microsoft.com/office/officeart/2005/8/layout/list1"/>
    <dgm:cxn modelId="{4715FE14-D3BD-467D-B57C-FE7AD0F0AF4A}" type="presParOf" srcId="{EBCB03FF-25F8-4FB1-8AD7-386F8F3195E8}" destId="{C3B3D9E0-7B07-4D10-8B23-D8DD5B92B909}" srcOrd="1" destOrd="0" presId="urn:microsoft.com/office/officeart/2005/8/layout/list1"/>
    <dgm:cxn modelId="{F592BEA9-35F1-4F00-9F96-4A79BABA17BB}" type="presParOf" srcId="{8646BAD6-CCF5-4A0D-82B6-4F82C3F1EF31}" destId="{829E20BA-F80E-4EB1-B2B0-1CADDAA94522}" srcOrd="9" destOrd="0" presId="urn:microsoft.com/office/officeart/2005/8/layout/list1"/>
    <dgm:cxn modelId="{4A945FD7-479D-41FF-835B-D2A9CC48060A}" type="presParOf" srcId="{8646BAD6-CCF5-4A0D-82B6-4F82C3F1EF31}" destId="{051C71CE-345F-4512-A1E4-B59B6BA5E2F2}" srcOrd="10" destOrd="0" presId="urn:microsoft.com/office/officeart/2005/8/layout/list1"/>
    <dgm:cxn modelId="{6AB3742A-7AA4-456D-B23C-8938A288A6FA}" type="presParOf" srcId="{8646BAD6-CCF5-4A0D-82B6-4F82C3F1EF31}" destId="{9170BD2F-CD3B-48D0-B829-6F0C36751F9A}" srcOrd="11" destOrd="0" presId="urn:microsoft.com/office/officeart/2005/8/layout/list1"/>
    <dgm:cxn modelId="{EE6E76BE-4028-4122-B177-4709F1E838D1}" type="presParOf" srcId="{8646BAD6-CCF5-4A0D-82B6-4F82C3F1EF31}" destId="{508B2C72-9F0C-420B-8799-DE7D25DCF6D3}" srcOrd="12" destOrd="0" presId="urn:microsoft.com/office/officeart/2005/8/layout/list1"/>
    <dgm:cxn modelId="{0E233D70-5427-4EFE-A5F7-AB3D6FA8B6CB}" type="presParOf" srcId="{508B2C72-9F0C-420B-8799-DE7D25DCF6D3}" destId="{840507E6-B016-4F52-AD82-6D22653B5D76}" srcOrd="0" destOrd="0" presId="urn:microsoft.com/office/officeart/2005/8/layout/list1"/>
    <dgm:cxn modelId="{A4665E3D-2ABD-49CB-9C80-6C15B8E62583}" type="presParOf" srcId="{508B2C72-9F0C-420B-8799-DE7D25DCF6D3}" destId="{A036B2F1-F610-4458-BE7B-3FF829CCBB34}" srcOrd="1" destOrd="0" presId="urn:microsoft.com/office/officeart/2005/8/layout/list1"/>
    <dgm:cxn modelId="{0AB91989-B498-47FA-BC62-D98259D3FD1A}" type="presParOf" srcId="{8646BAD6-CCF5-4A0D-82B6-4F82C3F1EF31}" destId="{0C801945-AAFC-4549-8B3F-A01E379A71A6}" srcOrd="13" destOrd="0" presId="urn:microsoft.com/office/officeart/2005/8/layout/list1"/>
    <dgm:cxn modelId="{F90E299E-58BB-4201-B454-EBAE9C995C3B}" type="presParOf" srcId="{8646BAD6-CCF5-4A0D-82B6-4F82C3F1EF31}" destId="{4303F3DE-B1AA-4347-819E-38CC238B2E70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732BE3C-B291-4205-A1B7-F78605F49076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1CFE4CF-482F-4192-9AF8-DCC391E626B6}">
      <dgm:prSet/>
      <dgm:spPr/>
      <dgm:t>
        <a:bodyPr/>
        <a:lstStyle/>
        <a:p>
          <a:r>
            <a:rPr lang="en-US"/>
            <a:t>Cleaning &amp; Normalization</a:t>
          </a:r>
        </a:p>
      </dgm:t>
    </dgm:pt>
    <dgm:pt modelId="{958B688D-4430-4B16-8EAF-8EA950C2DDC3}" type="parTrans" cxnId="{1BB4D2A4-B168-4A7C-A807-482D0F5E1928}">
      <dgm:prSet/>
      <dgm:spPr/>
      <dgm:t>
        <a:bodyPr/>
        <a:lstStyle/>
        <a:p>
          <a:endParaRPr lang="en-US"/>
        </a:p>
      </dgm:t>
    </dgm:pt>
    <dgm:pt modelId="{2E6A11BA-FB72-409A-A8AD-C99FDB4D7CFD}" type="sibTrans" cxnId="{1BB4D2A4-B168-4A7C-A807-482D0F5E1928}">
      <dgm:prSet/>
      <dgm:spPr/>
      <dgm:t>
        <a:bodyPr/>
        <a:lstStyle/>
        <a:p>
          <a:endParaRPr lang="en-US"/>
        </a:p>
      </dgm:t>
    </dgm:pt>
    <dgm:pt modelId="{80C12296-1EC1-43AD-A907-FD8D55F25A42}">
      <dgm:prSet/>
      <dgm:spPr/>
      <dgm:t>
        <a:bodyPr/>
        <a:lstStyle/>
        <a:p>
          <a:r>
            <a:rPr lang="en-US"/>
            <a:t>Tokenization</a:t>
          </a:r>
        </a:p>
      </dgm:t>
    </dgm:pt>
    <dgm:pt modelId="{6298E8B5-008C-4489-86B7-0CB77DF48E8F}" type="parTrans" cxnId="{DFA56AEB-04BC-48FB-885C-FCD39DC5E38C}">
      <dgm:prSet/>
      <dgm:spPr/>
      <dgm:t>
        <a:bodyPr/>
        <a:lstStyle/>
        <a:p>
          <a:endParaRPr lang="en-US"/>
        </a:p>
      </dgm:t>
    </dgm:pt>
    <dgm:pt modelId="{95373A95-4A7C-4AB7-9B7C-FA02842D64C6}" type="sibTrans" cxnId="{DFA56AEB-04BC-48FB-885C-FCD39DC5E38C}">
      <dgm:prSet/>
      <dgm:spPr/>
      <dgm:t>
        <a:bodyPr/>
        <a:lstStyle/>
        <a:p>
          <a:endParaRPr lang="en-US"/>
        </a:p>
      </dgm:t>
    </dgm:pt>
    <dgm:pt modelId="{A50C720A-7F08-42A4-A22F-F5952BAFCA7A}">
      <dgm:prSet/>
      <dgm:spPr/>
      <dgm:t>
        <a:bodyPr/>
        <a:lstStyle/>
        <a:p>
          <a:r>
            <a:rPr lang="en-US"/>
            <a:t>Stopword Removal</a:t>
          </a:r>
        </a:p>
      </dgm:t>
    </dgm:pt>
    <dgm:pt modelId="{AC6E8ACB-9908-49AC-9628-90DB777B17D1}" type="parTrans" cxnId="{FE6D2AC5-4CF8-4FEA-9BC4-B7EB3B7A97F9}">
      <dgm:prSet/>
      <dgm:spPr/>
      <dgm:t>
        <a:bodyPr/>
        <a:lstStyle/>
        <a:p>
          <a:endParaRPr lang="en-US"/>
        </a:p>
      </dgm:t>
    </dgm:pt>
    <dgm:pt modelId="{5BE1A3B2-DC84-4971-900C-2D1772FE83D7}" type="sibTrans" cxnId="{FE6D2AC5-4CF8-4FEA-9BC4-B7EB3B7A97F9}">
      <dgm:prSet/>
      <dgm:spPr/>
      <dgm:t>
        <a:bodyPr/>
        <a:lstStyle/>
        <a:p>
          <a:endParaRPr lang="en-US"/>
        </a:p>
      </dgm:t>
    </dgm:pt>
    <dgm:pt modelId="{8F20D16E-6873-4CA6-8388-1E97F8E9B752}">
      <dgm:prSet/>
      <dgm:spPr/>
      <dgm:t>
        <a:bodyPr/>
        <a:lstStyle/>
        <a:p>
          <a:r>
            <a:rPr lang="en-US"/>
            <a:t>Lemmatization</a:t>
          </a:r>
        </a:p>
      </dgm:t>
    </dgm:pt>
    <dgm:pt modelId="{ECD08793-07B9-4DDC-B6CB-C977A7B175E0}" type="parTrans" cxnId="{F2E651E7-700E-4A59-8C7F-DC349C484B8A}">
      <dgm:prSet/>
      <dgm:spPr/>
      <dgm:t>
        <a:bodyPr/>
        <a:lstStyle/>
        <a:p>
          <a:endParaRPr lang="en-US"/>
        </a:p>
      </dgm:t>
    </dgm:pt>
    <dgm:pt modelId="{F04E7C93-415F-43CF-B681-48B3C63BE67D}" type="sibTrans" cxnId="{F2E651E7-700E-4A59-8C7F-DC349C484B8A}">
      <dgm:prSet/>
      <dgm:spPr/>
      <dgm:t>
        <a:bodyPr/>
        <a:lstStyle/>
        <a:p>
          <a:endParaRPr lang="en-US"/>
        </a:p>
      </dgm:t>
    </dgm:pt>
    <dgm:pt modelId="{5CCC9909-42C9-4B04-8799-77477029B370}">
      <dgm:prSet/>
      <dgm:spPr/>
      <dgm:t>
        <a:bodyPr/>
        <a:lstStyle/>
        <a:p>
          <a:r>
            <a:rPr lang="en-US"/>
            <a:t>Feature Representation (TF‑IDF / Embeddings)</a:t>
          </a:r>
        </a:p>
      </dgm:t>
    </dgm:pt>
    <dgm:pt modelId="{3F3684BD-9801-4385-BFA2-6AE30E0D7249}" type="parTrans" cxnId="{B265ACBD-BF73-496E-87E7-72CF557B01E9}">
      <dgm:prSet/>
      <dgm:spPr/>
      <dgm:t>
        <a:bodyPr/>
        <a:lstStyle/>
        <a:p>
          <a:endParaRPr lang="en-US"/>
        </a:p>
      </dgm:t>
    </dgm:pt>
    <dgm:pt modelId="{CE4EF653-3111-48F4-A2DA-FDBDC8174F0D}" type="sibTrans" cxnId="{B265ACBD-BF73-496E-87E7-72CF557B01E9}">
      <dgm:prSet/>
      <dgm:spPr/>
      <dgm:t>
        <a:bodyPr/>
        <a:lstStyle/>
        <a:p>
          <a:endParaRPr lang="en-US"/>
        </a:p>
      </dgm:t>
    </dgm:pt>
    <dgm:pt modelId="{1DF2522E-44A6-4D4C-8F46-88A56FCB29D2}">
      <dgm:prSet/>
      <dgm:spPr/>
      <dgm:t>
        <a:bodyPr/>
        <a:lstStyle/>
        <a:p>
          <a:r>
            <a:rPr lang="en-US"/>
            <a:t>Train‑Test Split (80/20 stratified)</a:t>
          </a:r>
        </a:p>
      </dgm:t>
    </dgm:pt>
    <dgm:pt modelId="{BC7DCC26-83BA-4B46-9D9E-303904C26867}" type="parTrans" cxnId="{C1ABDAB7-062E-4D2F-B1B5-CE8B45C8E5E9}">
      <dgm:prSet/>
      <dgm:spPr/>
      <dgm:t>
        <a:bodyPr/>
        <a:lstStyle/>
        <a:p>
          <a:endParaRPr lang="en-US"/>
        </a:p>
      </dgm:t>
    </dgm:pt>
    <dgm:pt modelId="{E0BAAD03-0E04-4E37-8F41-78F3D641CBE8}" type="sibTrans" cxnId="{C1ABDAB7-062E-4D2F-B1B5-CE8B45C8E5E9}">
      <dgm:prSet/>
      <dgm:spPr/>
      <dgm:t>
        <a:bodyPr/>
        <a:lstStyle/>
        <a:p>
          <a:endParaRPr lang="en-US"/>
        </a:p>
      </dgm:t>
    </dgm:pt>
    <dgm:pt modelId="{5D9CBC80-F432-47E0-932A-50CE7AD9FF7B}" type="pres">
      <dgm:prSet presAssocID="{5732BE3C-B291-4205-A1B7-F78605F490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98E1AD-1536-4772-8388-77078065C2C4}" type="pres">
      <dgm:prSet presAssocID="{1DF2522E-44A6-4D4C-8F46-88A56FCB29D2}" presName="boxAndChildren" presStyleCnt="0"/>
      <dgm:spPr/>
    </dgm:pt>
    <dgm:pt modelId="{6C305958-80FA-4486-B6D8-7FC6B1EDBA25}" type="pres">
      <dgm:prSet presAssocID="{1DF2522E-44A6-4D4C-8F46-88A56FCB29D2}" presName="parentTextBox" presStyleLbl="node1" presStyleIdx="0" presStyleCnt="6"/>
      <dgm:spPr/>
      <dgm:t>
        <a:bodyPr/>
        <a:lstStyle/>
        <a:p>
          <a:endParaRPr lang="en-US"/>
        </a:p>
      </dgm:t>
    </dgm:pt>
    <dgm:pt modelId="{9C8BDED0-E22F-4699-BD4C-64CDCBCBF759}" type="pres">
      <dgm:prSet presAssocID="{CE4EF653-3111-48F4-A2DA-FDBDC8174F0D}" presName="sp" presStyleCnt="0"/>
      <dgm:spPr/>
    </dgm:pt>
    <dgm:pt modelId="{84FC7D95-7014-4F8B-8852-14CC957C4C71}" type="pres">
      <dgm:prSet presAssocID="{5CCC9909-42C9-4B04-8799-77477029B370}" presName="arrowAndChildren" presStyleCnt="0"/>
      <dgm:spPr/>
    </dgm:pt>
    <dgm:pt modelId="{323C95F3-766E-48C2-9DD8-4891DE4D1CFB}" type="pres">
      <dgm:prSet presAssocID="{5CCC9909-42C9-4B04-8799-77477029B370}" presName="parentTextArrow" presStyleLbl="node1" presStyleIdx="1" presStyleCnt="6"/>
      <dgm:spPr/>
      <dgm:t>
        <a:bodyPr/>
        <a:lstStyle/>
        <a:p>
          <a:endParaRPr lang="en-US"/>
        </a:p>
      </dgm:t>
    </dgm:pt>
    <dgm:pt modelId="{6BE0DA52-1C1B-4F84-AC6D-2CF4C6896C9D}" type="pres">
      <dgm:prSet presAssocID="{F04E7C93-415F-43CF-B681-48B3C63BE67D}" presName="sp" presStyleCnt="0"/>
      <dgm:spPr/>
    </dgm:pt>
    <dgm:pt modelId="{ED2D41D5-F25B-42A1-AF70-36B3BE032B2A}" type="pres">
      <dgm:prSet presAssocID="{8F20D16E-6873-4CA6-8388-1E97F8E9B752}" presName="arrowAndChildren" presStyleCnt="0"/>
      <dgm:spPr/>
    </dgm:pt>
    <dgm:pt modelId="{B1182FD2-7A8C-4CEE-9B3C-75F1CE37FB62}" type="pres">
      <dgm:prSet presAssocID="{8F20D16E-6873-4CA6-8388-1E97F8E9B752}" presName="parentTextArrow" presStyleLbl="node1" presStyleIdx="2" presStyleCnt="6"/>
      <dgm:spPr/>
      <dgm:t>
        <a:bodyPr/>
        <a:lstStyle/>
        <a:p>
          <a:endParaRPr lang="en-US"/>
        </a:p>
      </dgm:t>
    </dgm:pt>
    <dgm:pt modelId="{4D2916ED-34B3-4D22-8462-9A1F69092950}" type="pres">
      <dgm:prSet presAssocID="{5BE1A3B2-DC84-4971-900C-2D1772FE83D7}" presName="sp" presStyleCnt="0"/>
      <dgm:spPr/>
    </dgm:pt>
    <dgm:pt modelId="{3B09E229-838D-4C8A-A020-277651A206A6}" type="pres">
      <dgm:prSet presAssocID="{A50C720A-7F08-42A4-A22F-F5952BAFCA7A}" presName="arrowAndChildren" presStyleCnt="0"/>
      <dgm:spPr/>
    </dgm:pt>
    <dgm:pt modelId="{FEF2C58D-DC8D-4DC3-9687-37CE5595B818}" type="pres">
      <dgm:prSet presAssocID="{A50C720A-7F08-42A4-A22F-F5952BAFCA7A}" presName="parentTextArrow" presStyleLbl="node1" presStyleIdx="3" presStyleCnt="6"/>
      <dgm:spPr/>
      <dgm:t>
        <a:bodyPr/>
        <a:lstStyle/>
        <a:p>
          <a:endParaRPr lang="en-US"/>
        </a:p>
      </dgm:t>
    </dgm:pt>
    <dgm:pt modelId="{148F404D-089A-42F5-B432-AFC537905E33}" type="pres">
      <dgm:prSet presAssocID="{95373A95-4A7C-4AB7-9B7C-FA02842D64C6}" presName="sp" presStyleCnt="0"/>
      <dgm:spPr/>
    </dgm:pt>
    <dgm:pt modelId="{753950F3-72CE-447C-B0C5-BAC73AFB6011}" type="pres">
      <dgm:prSet presAssocID="{80C12296-1EC1-43AD-A907-FD8D55F25A42}" presName="arrowAndChildren" presStyleCnt="0"/>
      <dgm:spPr/>
    </dgm:pt>
    <dgm:pt modelId="{6E280FED-A4F7-43C7-B792-1780BAB52EBA}" type="pres">
      <dgm:prSet presAssocID="{80C12296-1EC1-43AD-A907-FD8D55F25A42}" presName="parentTextArrow" presStyleLbl="node1" presStyleIdx="4" presStyleCnt="6"/>
      <dgm:spPr/>
      <dgm:t>
        <a:bodyPr/>
        <a:lstStyle/>
        <a:p>
          <a:endParaRPr lang="en-US"/>
        </a:p>
      </dgm:t>
    </dgm:pt>
    <dgm:pt modelId="{42B47458-2185-4785-B9E5-C8413583B9A3}" type="pres">
      <dgm:prSet presAssocID="{2E6A11BA-FB72-409A-A8AD-C99FDB4D7CFD}" presName="sp" presStyleCnt="0"/>
      <dgm:spPr/>
    </dgm:pt>
    <dgm:pt modelId="{41F2114D-6686-427B-B049-B195E48D60D8}" type="pres">
      <dgm:prSet presAssocID="{71CFE4CF-482F-4192-9AF8-DCC391E626B6}" presName="arrowAndChildren" presStyleCnt="0"/>
      <dgm:spPr/>
    </dgm:pt>
    <dgm:pt modelId="{5FFDBF25-139C-43DA-9DF5-4299BE8870C5}" type="pres">
      <dgm:prSet presAssocID="{71CFE4CF-482F-4192-9AF8-DCC391E626B6}" presName="parentTextArrow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C1ABDAB7-062E-4D2F-B1B5-CE8B45C8E5E9}" srcId="{5732BE3C-B291-4205-A1B7-F78605F49076}" destId="{1DF2522E-44A6-4D4C-8F46-88A56FCB29D2}" srcOrd="5" destOrd="0" parTransId="{BC7DCC26-83BA-4B46-9D9E-303904C26867}" sibTransId="{E0BAAD03-0E04-4E37-8F41-78F3D641CBE8}"/>
    <dgm:cxn modelId="{38E460A6-B085-46DA-B3D7-C6DF82642CA9}" type="presOf" srcId="{5732BE3C-B291-4205-A1B7-F78605F49076}" destId="{5D9CBC80-F432-47E0-932A-50CE7AD9FF7B}" srcOrd="0" destOrd="0" presId="urn:microsoft.com/office/officeart/2005/8/layout/process4"/>
    <dgm:cxn modelId="{D2CFD34E-585C-4AB9-A2EC-7EA43CE3F18C}" type="presOf" srcId="{71CFE4CF-482F-4192-9AF8-DCC391E626B6}" destId="{5FFDBF25-139C-43DA-9DF5-4299BE8870C5}" srcOrd="0" destOrd="0" presId="urn:microsoft.com/office/officeart/2005/8/layout/process4"/>
    <dgm:cxn modelId="{65681FA1-32BE-40C7-AB4C-EA53229E3DD7}" type="presOf" srcId="{80C12296-1EC1-43AD-A907-FD8D55F25A42}" destId="{6E280FED-A4F7-43C7-B792-1780BAB52EBA}" srcOrd="0" destOrd="0" presId="urn:microsoft.com/office/officeart/2005/8/layout/process4"/>
    <dgm:cxn modelId="{46240939-6E19-47C3-9F46-1597829A8847}" type="presOf" srcId="{5CCC9909-42C9-4B04-8799-77477029B370}" destId="{323C95F3-766E-48C2-9DD8-4891DE4D1CFB}" srcOrd="0" destOrd="0" presId="urn:microsoft.com/office/officeart/2005/8/layout/process4"/>
    <dgm:cxn modelId="{DFA56AEB-04BC-48FB-885C-FCD39DC5E38C}" srcId="{5732BE3C-B291-4205-A1B7-F78605F49076}" destId="{80C12296-1EC1-43AD-A907-FD8D55F25A42}" srcOrd="1" destOrd="0" parTransId="{6298E8B5-008C-4489-86B7-0CB77DF48E8F}" sibTransId="{95373A95-4A7C-4AB7-9B7C-FA02842D64C6}"/>
    <dgm:cxn modelId="{FE6D2AC5-4CF8-4FEA-9BC4-B7EB3B7A97F9}" srcId="{5732BE3C-B291-4205-A1B7-F78605F49076}" destId="{A50C720A-7F08-42A4-A22F-F5952BAFCA7A}" srcOrd="2" destOrd="0" parTransId="{AC6E8ACB-9908-49AC-9628-90DB777B17D1}" sibTransId="{5BE1A3B2-DC84-4971-900C-2D1772FE83D7}"/>
    <dgm:cxn modelId="{0791487A-3F0D-4F76-A4A9-90106BF8E13C}" type="presOf" srcId="{8F20D16E-6873-4CA6-8388-1E97F8E9B752}" destId="{B1182FD2-7A8C-4CEE-9B3C-75F1CE37FB62}" srcOrd="0" destOrd="0" presId="urn:microsoft.com/office/officeart/2005/8/layout/process4"/>
    <dgm:cxn modelId="{B265ACBD-BF73-496E-87E7-72CF557B01E9}" srcId="{5732BE3C-B291-4205-A1B7-F78605F49076}" destId="{5CCC9909-42C9-4B04-8799-77477029B370}" srcOrd="4" destOrd="0" parTransId="{3F3684BD-9801-4385-BFA2-6AE30E0D7249}" sibTransId="{CE4EF653-3111-48F4-A2DA-FDBDC8174F0D}"/>
    <dgm:cxn modelId="{C36D75B9-CB82-4BB6-A3F3-1CFF21184C9A}" type="presOf" srcId="{1DF2522E-44A6-4D4C-8F46-88A56FCB29D2}" destId="{6C305958-80FA-4486-B6D8-7FC6B1EDBA25}" srcOrd="0" destOrd="0" presId="urn:microsoft.com/office/officeart/2005/8/layout/process4"/>
    <dgm:cxn modelId="{1BB4D2A4-B168-4A7C-A807-482D0F5E1928}" srcId="{5732BE3C-B291-4205-A1B7-F78605F49076}" destId="{71CFE4CF-482F-4192-9AF8-DCC391E626B6}" srcOrd="0" destOrd="0" parTransId="{958B688D-4430-4B16-8EAF-8EA950C2DDC3}" sibTransId="{2E6A11BA-FB72-409A-A8AD-C99FDB4D7CFD}"/>
    <dgm:cxn modelId="{E0FF755E-6B36-4108-B55D-0B6DE1C1ADC1}" type="presOf" srcId="{A50C720A-7F08-42A4-A22F-F5952BAFCA7A}" destId="{FEF2C58D-DC8D-4DC3-9687-37CE5595B818}" srcOrd="0" destOrd="0" presId="urn:microsoft.com/office/officeart/2005/8/layout/process4"/>
    <dgm:cxn modelId="{F2E651E7-700E-4A59-8C7F-DC349C484B8A}" srcId="{5732BE3C-B291-4205-A1B7-F78605F49076}" destId="{8F20D16E-6873-4CA6-8388-1E97F8E9B752}" srcOrd="3" destOrd="0" parTransId="{ECD08793-07B9-4DDC-B6CB-C977A7B175E0}" sibTransId="{F04E7C93-415F-43CF-B681-48B3C63BE67D}"/>
    <dgm:cxn modelId="{D631C19B-95EB-4927-B4AD-EB4AF5E68E5E}" type="presParOf" srcId="{5D9CBC80-F432-47E0-932A-50CE7AD9FF7B}" destId="{E298E1AD-1536-4772-8388-77078065C2C4}" srcOrd="0" destOrd="0" presId="urn:microsoft.com/office/officeart/2005/8/layout/process4"/>
    <dgm:cxn modelId="{3F5734A7-EA49-4502-8EAA-2B5700FF4EDD}" type="presParOf" srcId="{E298E1AD-1536-4772-8388-77078065C2C4}" destId="{6C305958-80FA-4486-B6D8-7FC6B1EDBA25}" srcOrd="0" destOrd="0" presId="urn:microsoft.com/office/officeart/2005/8/layout/process4"/>
    <dgm:cxn modelId="{8B16C4CD-6E76-48FC-85CC-338D6B865815}" type="presParOf" srcId="{5D9CBC80-F432-47E0-932A-50CE7AD9FF7B}" destId="{9C8BDED0-E22F-4699-BD4C-64CDCBCBF759}" srcOrd="1" destOrd="0" presId="urn:microsoft.com/office/officeart/2005/8/layout/process4"/>
    <dgm:cxn modelId="{70EB799D-B85B-40C4-9CEC-108254E08F05}" type="presParOf" srcId="{5D9CBC80-F432-47E0-932A-50CE7AD9FF7B}" destId="{84FC7D95-7014-4F8B-8852-14CC957C4C71}" srcOrd="2" destOrd="0" presId="urn:microsoft.com/office/officeart/2005/8/layout/process4"/>
    <dgm:cxn modelId="{83C3C673-FD6B-4734-A1E8-8819FA49B22D}" type="presParOf" srcId="{84FC7D95-7014-4F8B-8852-14CC957C4C71}" destId="{323C95F3-766E-48C2-9DD8-4891DE4D1CFB}" srcOrd="0" destOrd="0" presId="urn:microsoft.com/office/officeart/2005/8/layout/process4"/>
    <dgm:cxn modelId="{6BB62A81-6685-4C0E-A114-46989D22EF94}" type="presParOf" srcId="{5D9CBC80-F432-47E0-932A-50CE7AD9FF7B}" destId="{6BE0DA52-1C1B-4F84-AC6D-2CF4C6896C9D}" srcOrd="3" destOrd="0" presId="urn:microsoft.com/office/officeart/2005/8/layout/process4"/>
    <dgm:cxn modelId="{963B2BAB-990E-4AFD-BCE9-A281852495AB}" type="presParOf" srcId="{5D9CBC80-F432-47E0-932A-50CE7AD9FF7B}" destId="{ED2D41D5-F25B-42A1-AF70-36B3BE032B2A}" srcOrd="4" destOrd="0" presId="urn:microsoft.com/office/officeart/2005/8/layout/process4"/>
    <dgm:cxn modelId="{1174B7B8-C722-4F47-9544-95600DBE0A3E}" type="presParOf" srcId="{ED2D41D5-F25B-42A1-AF70-36B3BE032B2A}" destId="{B1182FD2-7A8C-4CEE-9B3C-75F1CE37FB62}" srcOrd="0" destOrd="0" presId="urn:microsoft.com/office/officeart/2005/8/layout/process4"/>
    <dgm:cxn modelId="{385DDE54-8F38-4228-9C41-DCCD4C768F96}" type="presParOf" srcId="{5D9CBC80-F432-47E0-932A-50CE7AD9FF7B}" destId="{4D2916ED-34B3-4D22-8462-9A1F69092950}" srcOrd="5" destOrd="0" presId="urn:microsoft.com/office/officeart/2005/8/layout/process4"/>
    <dgm:cxn modelId="{376AB925-5FDB-4A36-AE5E-F0AF65A37F50}" type="presParOf" srcId="{5D9CBC80-F432-47E0-932A-50CE7AD9FF7B}" destId="{3B09E229-838D-4C8A-A020-277651A206A6}" srcOrd="6" destOrd="0" presId="urn:microsoft.com/office/officeart/2005/8/layout/process4"/>
    <dgm:cxn modelId="{BCD88824-70E8-49F4-857B-82E86E2DDCCE}" type="presParOf" srcId="{3B09E229-838D-4C8A-A020-277651A206A6}" destId="{FEF2C58D-DC8D-4DC3-9687-37CE5595B818}" srcOrd="0" destOrd="0" presId="urn:microsoft.com/office/officeart/2005/8/layout/process4"/>
    <dgm:cxn modelId="{F95CBE92-F8A3-4132-AB0F-A1CFBF5E60D1}" type="presParOf" srcId="{5D9CBC80-F432-47E0-932A-50CE7AD9FF7B}" destId="{148F404D-089A-42F5-B432-AFC537905E33}" srcOrd="7" destOrd="0" presId="urn:microsoft.com/office/officeart/2005/8/layout/process4"/>
    <dgm:cxn modelId="{27BFC90A-777E-469F-A05E-A50E8681C8BA}" type="presParOf" srcId="{5D9CBC80-F432-47E0-932A-50CE7AD9FF7B}" destId="{753950F3-72CE-447C-B0C5-BAC73AFB6011}" srcOrd="8" destOrd="0" presId="urn:microsoft.com/office/officeart/2005/8/layout/process4"/>
    <dgm:cxn modelId="{E28B2F8C-6CEF-4B2A-AFC2-52B345275C11}" type="presParOf" srcId="{753950F3-72CE-447C-B0C5-BAC73AFB6011}" destId="{6E280FED-A4F7-43C7-B792-1780BAB52EBA}" srcOrd="0" destOrd="0" presId="urn:microsoft.com/office/officeart/2005/8/layout/process4"/>
    <dgm:cxn modelId="{4FF602E2-4C5D-4460-9C4C-6FAF7CF3EAC5}" type="presParOf" srcId="{5D9CBC80-F432-47E0-932A-50CE7AD9FF7B}" destId="{42B47458-2185-4785-B9E5-C8413583B9A3}" srcOrd="9" destOrd="0" presId="urn:microsoft.com/office/officeart/2005/8/layout/process4"/>
    <dgm:cxn modelId="{5F2091A5-9684-44CC-B10A-66A5070EC398}" type="presParOf" srcId="{5D9CBC80-F432-47E0-932A-50CE7AD9FF7B}" destId="{41F2114D-6686-427B-B049-B195E48D60D8}" srcOrd="10" destOrd="0" presId="urn:microsoft.com/office/officeart/2005/8/layout/process4"/>
    <dgm:cxn modelId="{975EF5E0-3B75-4608-867A-016E1AD615C8}" type="presParOf" srcId="{41F2114D-6686-427B-B049-B195E48D60D8}" destId="{5FFDBF25-139C-43DA-9DF5-4299BE8870C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CC81C1B-33F8-4016-ADFE-FE7C7F057D73}" type="doc">
      <dgm:prSet loTypeId="urn:microsoft.com/office/officeart/2005/8/layout/list1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A948D71-9B94-4828-A08E-5D6E126B5265}">
      <dgm:prSet/>
      <dgm:spPr/>
      <dgm:t>
        <a:bodyPr/>
        <a:lstStyle/>
        <a:p>
          <a:r>
            <a:rPr lang="en-US"/>
            <a:t>Logistic Regression</a:t>
          </a:r>
        </a:p>
      </dgm:t>
    </dgm:pt>
    <dgm:pt modelId="{06DD529A-1275-4177-B1F7-A703FB54D5C1}" type="parTrans" cxnId="{B4CC271C-0E9F-4524-9D3D-455A9552A831}">
      <dgm:prSet/>
      <dgm:spPr/>
      <dgm:t>
        <a:bodyPr/>
        <a:lstStyle/>
        <a:p>
          <a:endParaRPr lang="en-US"/>
        </a:p>
      </dgm:t>
    </dgm:pt>
    <dgm:pt modelId="{95F15DB6-40A5-4BE5-A627-78CD9AF14614}" type="sibTrans" cxnId="{B4CC271C-0E9F-4524-9D3D-455A9552A831}">
      <dgm:prSet/>
      <dgm:spPr/>
      <dgm:t>
        <a:bodyPr/>
        <a:lstStyle/>
        <a:p>
          <a:endParaRPr lang="en-US"/>
        </a:p>
      </dgm:t>
    </dgm:pt>
    <dgm:pt modelId="{1BA73C3D-B293-4021-BC50-11B4F8A2343F}">
      <dgm:prSet/>
      <dgm:spPr/>
      <dgm:t>
        <a:bodyPr/>
        <a:lstStyle/>
        <a:p>
          <a:r>
            <a:rPr lang="en-US"/>
            <a:t>Support Vector Machine (SVM)</a:t>
          </a:r>
        </a:p>
      </dgm:t>
    </dgm:pt>
    <dgm:pt modelId="{984F5D26-EE27-4FA1-B8DD-85AE01BEEDE7}" type="parTrans" cxnId="{314ACB56-2B85-4994-B924-4064F0C7C7CA}">
      <dgm:prSet/>
      <dgm:spPr/>
      <dgm:t>
        <a:bodyPr/>
        <a:lstStyle/>
        <a:p>
          <a:endParaRPr lang="en-US"/>
        </a:p>
      </dgm:t>
    </dgm:pt>
    <dgm:pt modelId="{A23BC9DB-D227-4FA6-BAA0-AB22B4C9CA80}" type="sibTrans" cxnId="{314ACB56-2B85-4994-B924-4064F0C7C7CA}">
      <dgm:prSet/>
      <dgm:spPr/>
      <dgm:t>
        <a:bodyPr/>
        <a:lstStyle/>
        <a:p>
          <a:endParaRPr lang="en-US"/>
        </a:p>
      </dgm:t>
    </dgm:pt>
    <dgm:pt modelId="{09F68760-52B1-4850-A21E-76CD92170D07}">
      <dgm:prSet/>
      <dgm:spPr/>
      <dgm:t>
        <a:bodyPr/>
        <a:lstStyle/>
        <a:p>
          <a:r>
            <a:rPr lang="en-US"/>
            <a:t>Random Forest</a:t>
          </a:r>
        </a:p>
      </dgm:t>
    </dgm:pt>
    <dgm:pt modelId="{7EF1EEFC-E0B0-495D-9308-3CA5DE51BDAE}" type="parTrans" cxnId="{D69B7095-9AF1-43CD-86B8-C8B2B82CE8EE}">
      <dgm:prSet/>
      <dgm:spPr/>
      <dgm:t>
        <a:bodyPr/>
        <a:lstStyle/>
        <a:p>
          <a:endParaRPr lang="en-US"/>
        </a:p>
      </dgm:t>
    </dgm:pt>
    <dgm:pt modelId="{6DF6EA13-2CAA-4114-A112-228B5D2FCB8A}" type="sibTrans" cxnId="{D69B7095-9AF1-43CD-86B8-C8B2B82CE8EE}">
      <dgm:prSet/>
      <dgm:spPr/>
      <dgm:t>
        <a:bodyPr/>
        <a:lstStyle/>
        <a:p>
          <a:endParaRPr lang="en-US"/>
        </a:p>
      </dgm:t>
    </dgm:pt>
    <dgm:pt modelId="{D5CC0866-7814-48CC-AF01-962B8A86B0D1}">
      <dgm:prSet/>
      <dgm:spPr/>
      <dgm:t>
        <a:bodyPr/>
        <a:lstStyle/>
        <a:p>
          <a:r>
            <a:rPr lang="en-US"/>
            <a:t>Trained using TF‑IDF</a:t>
          </a:r>
        </a:p>
      </dgm:t>
    </dgm:pt>
    <dgm:pt modelId="{31EF8749-A6E1-4B8E-B756-93324B2D7715}" type="parTrans" cxnId="{3B17B9E7-DD03-42C8-9DDD-D4DB599FF072}">
      <dgm:prSet/>
      <dgm:spPr/>
      <dgm:t>
        <a:bodyPr/>
        <a:lstStyle/>
        <a:p>
          <a:endParaRPr lang="en-US"/>
        </a:p>
      </dgm:t>
    </dgm:pt>
    <dgm:pt modelId="{1C0F2FD8-A562-4E57-B34E-BB4BF644FD9A}" type="sibTrans" cxnId="{3B17B9E7-DD03-42C8-9DDD-D4DB599FF072}">
      <dgm:prSet/>
      <dgm:spPr/>
      <dgm:t>
        <a:bodyPr/>
        <a:lstStyle/>
        <a:p>
          <a:endParaRPr lang="en-US"/>
        </a:p>
      </dgm:t>
    </dgm:pt>
    <dgm:pt modelId="{BCB6FD84-E191-4925-ABD6-03A6FB200BD2}">
      <dgm:prSet/>
      <dgm:spPr/>
      <dgm:t>
        <a:bodyPr/>
        <a:lstStyle/>
        <a:p>
          <a:r>
            <a:rPr lang="en-US"/>
            <a:t>Hyperparameter tuning via Grid Search + Cross Validation</a:t>
          </a:r>
        </a:p>
      </dgm:t>
    </dgm:pt>
    <dgm:pt modelId="{5F812B58-13EB-4716-B359-CC447757CD46}" type="parTrans" cxnId="{21BC45C0-D802-444C-8720-ADF96C0F3D54}">
      <dgm:prSet/>
      <dgm:spPr/>
      <dgm:t>
        <a:bodyPr/>
        <a:lstStyle/>
        <a:p>
          <a:endParaRPr lang="en-US"/>
        </a:p>
      </dgm:t>
    </dgm:pt>
    <dgm:pt modelId="{487ABC57-E8DB-4F3C-84BC-AC5799D9CA3C}" type="sibTrans" cxnId="{21BC45C0-D802-444C-8720-ADF96C0F3D54}">
      <dgm:prSet/>
      <dgm:spPr/>
      <dgm:t>
        <a:bodyPr/>
        <a:lstStyle/>
        <a:p>
          <a:endParaRPr lang="en-US"/>
        </a:p>
      </dgm:t>
    </dgm:pt>
    <dgm:pt modelId="{DB9DC8E6-479F-4FBF-AF47-7539CFE854D2}" type="pres">
      <dgm:prSet presAssocID="{ECC81C1B-33F8-4016-ADFE-FE7C7F057D7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388394C-E18C-4164-BBC0-11A39674912C}" type="pres">
      <dgm:prSet presAssocID="{6A948D71-9B94-4828-A08E-5D6E126B5265}" presName="parentLin" presStyleCnt="0"/>
      <dgm:spPr/>
    </dgm:pt>
    <dgm:pt modelId="{B725A98C-E432-4CA4-955B-9069B3C050E5}" type="pres">
      <dgm:prSet presAssocID="{6A948D71-9B94-4828-A08E-5D6E126B5265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0ED3EA46-47CA-4554-9EE6-7B7F2A186D45}" type="pres">
      <dgm:prSet presAssocID="{6A948D71-9B94-4828-A08E-5D6E126B526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DBF826-6159-4409-B7FE-AD84468302D5}" type="pres">
      <dgm:prSet presAssocID="{6A948D71-9B94-4828-A08E-5D6E126B5265}" presName="negativeSpace" presStyleCnt="0"/>
      <dgm:spPr/>
    </dgm:pt>
    <dgm:pt modelId="{170B25A8-FE7F-4A0C-8680-C3CA376799C6}" type="pres">
      <dgm:prSet presAssocID="{6A948D71-9B94-4828-A08E-5D6E126B5265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048282-4536-44EE-8B4E-4D1AA6962266}" type="pres">
      <dgm:prSet presAssocID="{95F15DB6-40A5-4BE5-A627-78CD9AF14614}" presName="spaceBetweenRectangles" presStyleCnt="0"/>
      <dgm:spPr/>
    </dgm:pt>
    <dgm:pt modelId="{A5EE3713-FF86-4F4F-8D96-FF89AA36DFE7}" type="pres">
      <dgm:prSet presAssocID="{D5CC0866-7814-48CC-AF01-962B8A86B0D1}" presName="parentLin" presStyleCnt="0"/>
      <dgm:spPr/>
    </dgm:pt>
    <dgm:pt modelId="{F13D5F1D-4B9E-4787-A732-4CCCFB764D73}" type="pres">
      <dgm:prSet presAssocID="{D5CC0866-7814-48CC-AF01-962B8A86B0D1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BDC23E49-1644-44F1-96B2-5ED0222F2D27}" type="pres">
      <dgm:prSet presAssocID="{D5CC0866-7814-48CC-AF01-962B8A86B0D1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1C200F-2440-4623-BA53-2FFCE439BDE4}" type="pres">
      <dgm:prSet presAssocID="{D5CC0866-7814-48CC-AF01-962B8A86B0D1}" presName="negativeSpace" presStyleCnt="0"/>
      <dgm:spPr/>
    </dgm:pt>
    <dgm:pt modelId="{1629C2BA-8107-4A61-B7CC-91D5609A3AE1}" type="pres">
      <dgm:prSet presAssocID="{D5CC0866-7814-48CC-AF01-962B8A86B0D1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CC4CC1-15CB-43E8-B7E2-395F7F480D69}" type="presOf" srcId="{09F68760-52B1-4850-A21E-76CD92170D07}" destId="{170B25A8-FE7F-4A0C-8680-C3CA376799C6}" srcOrd="0" destOrd="1" presId="urn:microsoft.com/office/officeart/2005/8/layout/list1"/>
    <dgm:cxn modelId="{DA03C4CA-7BD2-4301-A7AA-5B0EB2DE9AFF}" type="presOf" srcId="{6A948D71-9B94-4828-A08E-5D6E126B5265}" destId="{0ED3EA46-47CA-4554-9EE6-7B7F2A186D45}" srcOrd="1" destOrd="0" presId="urn:microsoft.com/office/officeart/2005/8/layout/list1"/>
    <dgm:cxn modelId="{B4CC271C-0E9F-4524-9D3D-455A9552A831}" srcId="{ECC81C1B-33F8-4016-ADFE-FE7C7F057D73}" destId="{6A948D71-9B94-4828-A08E-5D6E126B5265}" srcOrd="0" destOrd="0" parTransId="{06DD529A-1275-4177-B1F7-A703FB54D5C1}" sibTransId="{95F15DB6-40A5-4BE5-A627-78CD9AF14614}"/>
    <dgm:cxn modelId="{314ACB56-2B85-4994-B924-4064F0C7C7CA}" srcId="{6A948D71-9B94-4828-A08E-5D6E126B5265}" destId="{1BA73C3D-B293-4021-BC50-11B4F8A2343F}" srcOrd="0" destOrd="0" parTransId="{984F5D26-EE27-4FA1-B8DD-85AE01BEEDE7}" sibTransId="{A23BC9DB-D227-4FA6-BAA0-AB22B4C9CA80}"/>
    <dgm:cxn modelId="{F13D7222-81A7-49E4-B4BD-1F55119E708D}" type="presOf" srcId="{BCB6FD84-E191-4925-ABD6-03A6FB200BD2}" destId="{1629C2BA-8107-4A61-B7CC-91D5609A3AE1}" srcOrd="0" destOrd="0" presId="urn:microsoft.com/office/officeart/2005/8/layout/list1"/>
    <dgm:cxn modelId="{63EBB0DD-197D-42DC-9EC8-00FB0D517DE7}" type="presOf" srcId="{D5CC0866-7814-48CC-AF01-962B8A86B0D1}" destId="{BDC23E49-1644-44F1-96B2-5ED0222F2D27}" srcOrd="1" destOrd="0" presId="urn:microsoft.com/office/officeart/2005/8/layout/list1"/>
    <dgm:cxn modelId="{21BC45C0-D802-444C-8720-ADF96C0F3D54}" srcId="{D5CC0866-7814-48CC-AF01-962B8A86B0D1}" destId="{BCB6FD84-E191-4925-ABD6-03A6FB200BD2}" srcOrd="0" destOrd="0" parTransId="{5F812B58-13EB-4716-B359-CC447757CD46}" sibTransId="{487ABC57-E8DB-4F3C-84BC-AC5799D9CA3C}"/>
    <dgm:cxn modelId="{06E8257F-9373-4925-84E9-D3D8743D9FDB}" type="presOf" srcId="{6A948D71-9B94-4828-A08E-5D6E126B5265}" destId="{B725A98C-E432-4CA4-955B-9069B3C050E5}" srcOrd="0" destOrd="0" presId="urn:microsoft.com/office/officeart/2005/8/layout/list1"/>
    <dgm:cxn modelId="{7884144A-314A-4FC1-8655-D412DED9DC67}" type="presOf" srcId="{ECC81C1B-33F8-4016-ADFE-FE7C7F057D73}" destId="{DB9DC8E6-479F-4FBF-AF47-7539CFE854D2}" srcOrd="0" destOrd="0" presId="urn:microsoft.com/office/officeart/2005/8/layout/list1"/>
    <dgm:cxn modelId="{D69B7095-9AF1-43CD-86B8-C8B2B82CE8EE}" srcId="{6A948D71-9B94-4828-A08E-5D6E126B5265}" destId="{09F68760-52B1-4850-A21E-76CD92170D07}" srcOrd="1" destOrd="0" parTransId="{7EF1EEFC-E0B0-495D-9308-3CA5DE51BDAE}" sibTransId="{6DF6EA13-2CAA-4114-A112-228B5D2FCB8A}"/>
    <dgm:cxn modelId="{9A474A90-ED21-4424-A524-0E21B0E8E3BC}" type="presOf" srcId="{1BA73C3D-B293-4021-BC50-11B4F8A2343F}" destId="{170B25A8-FE7F-4A0C-8680-C3CA376799C6}" srcOrd="0" destOrd="0" presId="urn:microsoft.com/office/officeart/2005/8/layout/list1"/>
    <dgm:cxn modelId="{548470EC-DFAE-4DAC-8DFB-5FCBE1A7ACF8}" type="presOf" srcId="{D5CC0866-7814-48CC-AF01-962B8A86B0D1}" destId="{F13D5F1D-4B9E-4787-A732-4CCCFB764D73}" srcOrd="0" destOrd="0" presId="urn:microsoft.com/office/officeart/2005/8/layout/list1"/>
    <dgm:cxn modelId="{3B17B9E7-DD03-42C8-9DDD-D4DB599FF072}" srcId="{ECC81C1B-33F8-4016-ADFE-FE7C7F057D73}" destId="{D5CC0866-7814-48CC-AF01-962B8A86B0D1}" srcOrd="1" destOrd="0" parTransId="{31EF8749-A6E1-4B8E-B756-93324B2D7715}" sibTransId="{1C0F2FD8-A562-4E57-B34E-BB4BF644FD9A}"/>
    <dgm:cxn modelId="{49965B77-892C-4D15-BDC7-53F27A7550F3}" type="presParOf" srcId="{DB9DC8E6-479F-4FBF-AF47-7539CFE854D2}" destId="{6388394C-E18C-4164-BBC0-11A39674912C}" srcOrd="0" destOrd="0" presId="urn:microsoft.com/office/officeart/2005/8/layout/list1"/>
    <dgm:cxn modelId="{477AAEC7-5538-449A-8082-E711C114CFC7}" type="presParOf" srcId="{6388394C-E18C-4164-BBC0-11A39674912C}" destId="{B725A98C-E432-4CA4-955B-9069B3C050E5}" srcOrd="0" destOrd="0" presId="urn:microsoft.com/office/officeart/2005/8/layout/list1"/>
    <dgm:cxn modelId="{CB500FB8-2AA7-4D85-ACCB-8A99E6CD1279}" type="presParOf" srcId="{6388394C-E18C-4164-BBC0-11A39674912C}" destId="{0ED3EA46-47CA-4554-9EE6-7B7F2A186D45}" srcOrd="1" destOrd="0" presId="urn:microsoft.com/office/officeart/2005/8/layout/list1"/>
    <dgm:cxn modelId="{7BB515AC-0788-4813-8482-DD9B34DB8EB5}" type="presParOf" srcId="{DB9DC8E6-479F-4FBF-AF47-7539CFE854D2}" destId="{C8DBF826-6159-4409-B7FE-AD84468302D5}" srcOrd="1" destOrd="0" presId="urn:microsoft.com/office/officeart/2005/8/layout/list1"/>
    <dgm:cxn modelId="{069D65BC-DDB3-413C-AE9A-641F2F9D7E64}" type="presParOf" srcId="{DB9DC8E6-479F-4FBF-AF47-7539CFE854D2}" destId="{170B25A8-FE7F-4A0C-8680-C3CA376799C6}" srcOrd="2" destOrd="0" presId="urn:microsoft.com/office/officeart/2005/8/layout/list1"/>
    <dgm:cxn modelId="{BE4DDE76-B884-4B02-9312-A157837BF21F}" type="presParOf" srcId="{DB9DC8E6-479F-4FBF-AF47-7539CFE854D2}" destId="{0E048282-4536-44EE-8B4E-4D1AA6962266}" srcOrd="3" destOrd="0" presId="urn:microsoft.com/office/officeart/2005/8/layout/list1"/>
    <dgm:cxn modelId="{2037AA8F-0873-44D4-BA2F-C7319184435B}" type="presParOf" srcId="{DB9DC8E6-479F-4FBF-AF47-7539CFE854D2}" destId="{A5EE3713-FF86-4F4F-8D96-FF89AA36DFE7}" srcOrd="4" destOrd="0" presId="urn:microsoft.com/office/officeart/2005/8/layout/list1"/>
    <dgm:cxn modelId="{01A82CD3-5538-43D9-B7B5-9EDB4BD069A7}" type="presParOf" srcId="{A5EE3713-FF86-4F4F-8D96-FF89AA36DFE7}" destId="{F13D5F1D-4B9E-4787-A732-4CCCFB764D73}" srcOrd="0" destOrd="0" presId="urn:microsoft.com/office/officeart/2005/8/layout/list1"/>
    <dgm:cxn modelId="{E457711A-E0ED-43ED-8687-B47D78A4D0C3}" type="presParOf" srcId="{A5EE3713-FF86-4F4F-8D96-FF89AA36DFE7}" destId="{BDC23E49-1644-44F1-96B2-5ED0222F2D27}" srcOrd="1" destOrd="0" presId="urn:microsoft.com/office/officeart/2005/8/layout/list1"/>
    <dgm:cxn modelId="{E37CF429-D645-430E-A44E-B176A5495A64}" type="presParOf" srcId="{DB9DC8E6-479F-4FBF-AF47-7539CFE854D2}" destId="{A21C200F-2440-4623-BA53-2FFCE439BDE4}" srcOrd="5" destOrd="0" presId="urn:microsoft.com/office/officeart/2005/8/layout/list1"/>
    <dgm:cxn modelId="{45A597A0-6838-4CAC-8B91-C4F62E76A64F}" type="presParOf" srcId="{DB9DC8E6-479F-4FBF-AF47-7539CFE854D2}" destId="{1629C2BA-8107-4A61-B7CC-91D5609A3AE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4BDED68-675E-4354-9600-DD656AC0EF8E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5F73D8A-BC82-4F6E-A2FA-38CA7F838390}">
      <dgm:prSet/>
      <dgm:spPr/>
      <dgm:t>
        <a:bodyPr/>
        <a:lstStyle/>
        <a:p>
          <a:r>
            <a:rPr lang="en-US"/>
            <a:t>Higher accuracy from DL models</a:t>
          </a:r>
        </a:p>
      </dgm:t>
    </dgm:pt>
    <dgm:pt modelId="{4387521E-DF6B-4ED3-ACF9-DE212C9DBAC6}" type="parTrans" cxnId="{3173EBC8-6577-43CE-BA2E-3395C288F08A}">
      <dgm:prSet/>
      <dgm:spPr/>
      <dgm:t>
        <a:bodyPr/>
        <a:lstStyle/>
        <a:p>
          <a:endParaRPr lang="en-US"/>
        </a:p>
      </dgm:t>
    </dgm:pt>
    <dgm:pt modelId="{AD568155-22D8-4AD6-930C-6BD8D20E7773}" type="sibTrans" cxnId="{3173EBC8-6577-43CE-BA2E-3395C288F08A}">
      <dgm:prSet/>
      <dgm:spPr/>
      <dgm:t>
        <a:bodyPr/>
        <a:lstStyle/>
        <a:p>
          <a:endParaRPr lang="en-US"/>
        </a:p>
      </dgm:t>
    </dgm:pt>
    <dgm:pt modelId="{6BCD801B-9BFE-46A4-9DBB-1E460B72F996}">
      <dgm:prSet/>
      <dgm:spPr/>
      <dgm:t>
        <a:bodyPr/>
        <a:lstStyle/>
        <a:p>
          <a:r>
            <a:rPr lang="en-US" dirty="0"/>
            <a:t>SVM and Random Forest strong classical baselines</a:t>
          </a:r>
        </a:p>
      </dgm:t>
    </dgm:pt>
    <dgm:pt modelId="{4ADBE629-794A-46D0-BE53-7674B259DC5D}" type="parTrans" cxnId="{46115DC4-FC0B-4195-ADF3-7C6AC28DE7DB}">
      <dgm:prSet/>
      <dgm:spPr/>
      <dgm:t>
        <a:bodyPr/>
        <a:lstStyle/>
        <a:p>
          <a:endParaRPr lang="en-US"/>
        </a:p>
      </dgm:t>
    </dgm:pt>
    <dgm:pt modelId="{EDBC3F97-46FC-4773-980B-56FF1F10D99F}" type="sibTrans" cxnId="{46115DC4-FC0B-4195-ADF3-7C6AC28DE7DB}">
      <dgm:prSet/>
      <dgm:spPr/>
      <dgm:t>
        <a:bodyPr/>
        <a:lstStyle/>
        <a:p>
          <a:endParaRPr lang="en-US"/>
        </a:p>
      </dgm:t>
    </dgm:pt>
    <dgm:pt modelId="{6383E7C6-7A59-463C-A540-8B16EE3AF16D}">
      <dgm:prSet/>
      <dgm:spPr/>
      <dgm:t>
        <a:bodyPr/>
        <a:lstStyle/>
        <a:p>
          <a:r>
            <a:rPr lang="en-US"/>
            <a:t>Improved generalization through preprocessing</a:t>
          </a:r>
        </a:p>
      </dgm:t>
    </dgm:pt>
    <dgm:pt modelId="{1D128D3A-E860-45A1-92C6-0BA5C96A21FF}" type="parTrans" cxnId="{89B7DDC9-800B-477D-A5F4-D4E56ECBBEC9}">
      <dgm:prSet/>
      <dgm:spPr/>
      <dgm:t>
        <a:bodyPr/>
        <a:lstStyle/>
        <a:p>
          <a:endParaRPr lang="en-US"/>
        </a:p>
      </dgm:t>
    </dgm:pt>
    <dgm:pt modelId="{693589C4-98A9-4E26-9CD1-4A08C7C7DDFA}" type="sibTrans" cxnId="{89B7DDC9-800B-477D-A5F4-D4E56ECBBEC9}">
      <dgm:prSet/>
      <dgm:spPr/>
      <dgm:t>
        <a:bodyPr/>
        <a:lstStyle/>
        <a:p>
          <a:endParaRPr lang="en-US"/>
        </a:p>
      </dgm:t>
    </dgm:pt>
    <dgm:pt modelId="{65EA3FD9-0D06-4360-8952-477238F07C4B}">
      <dgm:prSet/>
      <dgm:spPr/>
      <dgm:t>
        <a:bodyPr/>
        <a:lstStyle/>
        <a:p>
          <a:r>
            <a:rPr lang="en-US"/>
            <a:t>Foundation for explainable &amp; ethical fake news detection</a:t>
          </a:r>
        </a:p>
      </dgm:t>
    </dgm:pt>
    <dgm:pt modelId="{2B504D9D-4D81-468F-8A72-42A004581AC0}" type="parTrans" cxnId="{C64C5CB6-3FA6-4044-B7EF-28C62F1A6560}">
      <dgm:prSet/>
      <dgm:spPr/>
      <dgm:t>
        <a:bodyPr/>
        <a:lstStyle/>
        <a:p>
          <a:endParaRPr lang="en-US"/>
        </a:p>
      </dgm:t>
    </dgm:pt>
    <dgm:pt modelId="{69A03613-1087-4232-9B91-86D8D2F2D146}" type="sibTrans" cxnId="{C64C5CB6-3FA6-4044-B7EF-28C62F1A6560}">
      <dgm:prSet/>
      <dgm:spPr/>
      <dgm:t>
        <a:bodyPr/>
        <a:lstStyle/>
        <a:p>
          <a:endParaRPr lang="en-US"/>
        </a:p>
      </dgm:t>
    </dgm:pt>
    <dgm:pt modelId="{4EBE45D0-72F7-40AF-96B1-DF7A13366A06}" type="pres">
      <dgm:prSet presAssocID="{94BDED68-675E-4354-9600-DD656AC0EF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C8CE9D-47C3-4171-865A-649425CCCF85}" type="pres">
      <dgm:prSet presAssocID="{55F73D8A-BC82-4F6E-A2FA-38CA7F83839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8623F7-9213-41EE-8396-795960DFBD16}" type="pres">
      <dgm:prSet presAssocID="{AD568155-22D8-4AD6-930C-6BD8D20E7773}" presName="spacer" presStyleCnt="0"/>
      <dgm:spPr/>
    </dgm:pt>
    <dgm:pt modelId="{3D4D0CC6-8A0F-4FAB-B3C4-85BF60AEAE16}" type="pres">
      <dgm:prSet presAssocID="{6BCD801B-9BFE-46A4-9DBB-1E460B72F99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72970D-9708-4EF0-AB3F-3DA2773C3B74}" type="pres">
      <dgm:prSet presAssocID="{EDBC3F97-46FC-4773-980B-56FF1F10D99F}" presName="spacer" presStyleCnt="0"/>
      <dgm:spPr/>
    </dgm:pt>
    <dgm:pt modelId="{8CBB5E8A-3402-4D3F-B514-DC5608230D9B}" type="pres">
      <dgm:prSet presAssocID="{6383E7C6-7A59-463C-A540-8B16EE3AF16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B739F1-C0A1-4F1D-A193-C44A7340E53F}" type="pres">
      <dgm:prSet presAssocID="{693589C4-98A9-4E26-9CD1-4A08C7C7DDFA}" presName="spacer" presStyleCnt="0"/>
      <dgm:spPr/>
    </dgm:pt>
    <dgm:pt modelId="{81B70185-ABA5-4335-A5C1-B105A2A2CECB}" type="pres">
      <dgm:prSet presAssocID="{65EA3FD9-0D06-4360-8952-477238F07C4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89CF5B-3239-4631-BAC4-ED26D8A71C24}" type="presOf" srcId="{6383E7C6-7A59-463C-A540-8B16EE3AF16D}" destId="{8CBB5E8A-3402-4D3F-B514-DC5608230D9B}" srcOrd="0" destOrd="0" presId="urn:microsoft.com/office/officeart/2005/8/layout/vList2"/>
    <dgm:cxn modelId="{89B7DDC9-800B-477D-A5F4-D4E56ECBBEC9}" srcId="{94BDED68-675E-4354-9600-DD656AC0EF8E}" destId="{6383E7C6-7A59-463C-A540-8B16EE3AF16D}" srcOrd="2" destOrd="0" parTransId="{1D128D3A-E860-45A1-92C6-0BA5C96A21FF}" sibTransId="{693589C4-98A9-4E26-9CD1-4A08C7C7DDFA}"/>
    <dgm:cxn modelId="{3173EBC8-6577-43CE-BA2E-3395C288F08A}" srcId="{94BDED68-675E-4354-9600-DD656AC0EF8E}" destId="{55F73D8A-BC82-4F6E-A2FA-38CA7F838390}" srcOrd="0" destOrd="0" parTransId="{4387521E-DF6B-4ED3-ACF9-DE212C9DBAC6}" sibTransId="{AD568155-22D8-4AD6-930C-6BD8D20E7773}"/>
    <dgm:cxn modelId="{BB14E5F9-A03E-4DB0-87B3-A740081DC699}" type="presOf" srcId="{55F73D8A-BC82-4F6E-A2FA-38CA7F838390}" destId="{1AC8CE9D-47C3-4171-865A-649425CCCF85}" srcOrd="0" destOrd="0" presId="urn:microsoft.com/office/officeart/2005/8/layout/vList2"/>
    <dgm:cxn modelId="{5706608A-12B7-49CE-AAE7-C67A8DFB73E4}" type="presOf" srcId="{94BDED68-675E-4354-9600-DD656AC0EF8E}" destId="{4EBE45D0-72F7-40AF-96B1-DF7A13366A06}" srcOrd="0" destOrd="0" presId="urn:microsoft.com/office/officeart/2005/8/layout/vList2"/>
    <dgm:cxn modelId="{C64C5CB6-3FA6-4044-B7EF-28C62F1A6560}" srcId="{94BDED68-675E-4354-9600-DD656AC0EF8E}" destId="{65EA3FD9-0D06-4360-8952-477238F07C4B}" srcOrd="3" destOrd="0" parTransId="{2B504D9D-4D81-468F-8A72-42A004581AC0}" sibTransId="{69A03613-1087-4232-9B91-86D8D2F2D146}"/>
    <dgm:cxn modelId="{46115DC4-FC0B-4195-ADF3-7C6AC28DE7DB}" srcId="{94BDED68-675E-4354-9600-DD656AC0EF8E}" destId="{6BCD801B-9BFE-46A4-9DBB-1E460B72F996}" srcOrd="1" destOrd="0" parTransId="{4ADBE629-794A-46D0-BE53-7674B259DC5D}" sibTransId="{EDBC3F97-46FC-4773-980B-56FF1F10D99F}"/>
    <dgm:cxn modelId="{6C1BC10B-7521-4AAE-9AF0-4BBF0D16191E}" type="presOf" srcId="{6BCD801B-9BFE-46A4-9DBB-1E460B72F996}" destId="{3D4D0CC6-8A0F-4FAB-B3C4-85BF60AEAE16}" srcOrd="0" destOrd="0" presId="urn:microsoft.com/office/officeart/2005/8/layout/vList2"/>
    <dgm:cxn modelId="{2DD74114-E1BC-4F4C-993C-AB5F8001B80F}" type="presOf" srcId="{65EA3FD9-0D06-4360-8952-477238F07C4B}" destId="{81B70185-ABA5-4335-A5C1-B105A2A2CECB}" srcOrd="0" destOrd="0" presId="urn:microsoft.com/office/officeart/2005/8/layout/vList2"/>
    <dgm:cxn modelId="{DEF3E77A-6274-4DA5-BEAA-4E5E80A40215}" type="presParOf" srcId="{4EBE45D0-72F7-40AF-96B1-DF7A13366A06}" destId="{1AC8CE9D-47C3-4171-865A-649425CCCF85}" srcOrd="0" destOrd="0" presId="urn:microsoft.com/office/officeart/2005/8/layout/vList2"/>
    <dgm:cxn modelId="{27D0D5A2-4E9D-44DA-AEEF-501EBCFF56C0}" type="presParOf" srcId="{4EBE45D0-72F7-40AF-96B1-DF7A13366A06}" destId="{268623F7-9213-41EE-8396-795960DFBD16}" srcOrd="1" destOrd="0" presId="urn:microsoft.com/office/officeart/2005/8/layout/vList2"/>
    <dgm:cxn modelId="{CAEDB843-49D1-4D1C-9A76-22625B9C138A}" type="presParOf" srcId="{4EBE45D0-72F7-40AF-96B1-DF7A13366A06}" destId="{3D4D0CC6-8A0F-4FAB-B3C4-85BF60AEAE16}" srcOrd="2" destOrd="0" presId="urn:microsoft.com/office/officeart/2005/8/layout/vList2"/>
    <dgm:cxn modelId="{342F95BE-265A-4392-B068-D9F16DE059CF}" type="presParOf" srcId="{4EBE45D0-72F7-40AF-96B1-DF7A13366A06}" destId="{F872970D-9708-4EF0-AB3F-3DA2773C3B74}" srcOrd="3" destOrd="0" presId="urn:microsoft.com/office/officeart/2005/8/layout/vList2"/>
    <dgm:cxn modelId="{64580AB0-79E0-4EF0-B9A4-9FDF039A6703}" type="presParOf" srcId="{4EBE45D0-72F7-40AF-96B1-DF7A13366A06}" destId="{8CBB5E8A-3402-4D3F-B514-DC5608230D9B}" srcOrd="4" destOrd="0" presId="urn:microsoft.com/office/officeart/2005/8/layout/vList2"/>
    <dgm:cxn modelId="{5099DE8B-114B-4EBE-8C47-FA5DCB58C30D}" type="presParOf" srcId="{4EBE45D0-72F7-40AF-96B1-DF7A13366A06}" destId="{75B739F1-C0A1-4F1D-A193-C44A7340E53F}" srcOrd="5" destOrd="0" presId="urn:microsoft.com/office/officeart/2005/8/layout/vList2"/>
    <dgm:cxn modelId="{794A2DB4-0C63-42E3-A4B5-50E1FB93FCC7}" type="presParOf" srcId="{4EBE45D0-72F7-40AF-96B1-DF7A13366A06}" destId="{81B70185-ABA5-4335-A5C1-B105A2A2CEC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5DE3D65-FA48-4AA3-B727-A518E16DC3E4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A0224A6-A5A7-448C-BA20-B651D4B97CD7}">
      <dgm:prSet/>
      <dgm:spPr/>
      <dgm:t>
        <a:bodyPr/>
        <a:lstStyle/>
        <a:p>
          <a:r>
            <a:rPr lang="en-US"/>
            <a:t>Scientific:</a:t>
          </a:r>
        </a:p>
      </dgm:t>
    </dgm:pt>
    <dgm:pt modelId="{1421818A-C50E-4667-AA87-B71823F1B598}" type="parTrans" cxnId="{25CE794F-7363-4887-9027-6C3C56ADC5A0}">
      <dgm:prSet/>
      <dgm:spPr/>
      <dgm:t>
        <a:bodyPr/>
        <a:lstStyle/>
        <a:p>
          <a:endParaRPr lang="en-US"/>
        </a:p>
      </dgm:t>
    </dgm:pt>
    <dgm:pt modelId="{490FDC2E-0622-4B2C-A715-25FE9E28438B}" type="sibTrans" cxnId="{25CE794F-7363-4887-9027-6C3C56ADC5A0}">
      <dgm:prSet/>
      <dgm:spPr/>
      <dgm:t>
        <a:bodyPr/>
        <a:lstStyle/>
        <a:p>
          <a:endParaRPr lang="en-US"/>
        </a:p>
      </dgm:t>
    </dgm:pt>
    <dgm:pt modelId="{6A7E2FF6-DD63-4798-ABFB-2AC78FA3486F}">
      <dgm:prSet/>
      <dgm:spPr/>
      <dgm:t>
        <a:bodyPr/>
        <a:lstStyle/>
        <a:p>
          <a:r>
            <a:rPr lang="en-US"/>
            <a:t>Advances computational fake news research</a:t>
          </a:r>
        </a:p>
      </dgm:t>
    </dgm:pt>
    <dgm:pt modelId="{00F8D52A-2545-48AB-AD83-6E8040FCAC11}" type="parTrans" cxnId="{CD6174C5-9BAE-4A86-BE14-B885A6A4E9C8}">
      <dgm:prSet/>
      <dgm:spPr/>
      <dgm:t>
        <a:bodyPr/>
        <a:lstStyle/>
        <a:p>
          <a:endParaRPr lang="en-US"/>
        </a:p>
      </dgm:t>
    </dgm:pt>
    <dgm:pt modelId="{AB5F8D16-E3C1-4E11-B7C6-CDA9C3EB71BD}" type="sibTrans" cxnId="{CD6174C5-9BAE-4A86-BE14-B885A6A4E9C8}">
      <dgm:prSet/>
      <dgm:spPr/>
      <dgm:t>
        <a:bodyPr/>
        <a:lstStyle/>
        <a:p>
          <a:endParaRPr lang="en-US"/>
        </a:p>
      </dgm:t>
    </dgm:pt>
    <dgm:pt modelId="{7B205C00-3514-4E9F-8872-8B1C1888286F}">
      <dgm:prSet/>
      <dgm:spPr/>
      <dgm:t>
        <a:bodyPr/>
        <a:lstStyle/>
        <a:p>
          <a:r>
            <a:rPr lang="en-US"/>
            <a:t>Compares ML vs DL techniques</a:t>
          </a:r>
        </a:p>
      </dgm:t>
    </dgm:pt>
    <dgm:pt modelId="{B45AEC04-F82B-47AA-8340-F5E26C170AFF}" type="parTrans" cxnId="{825E5C66-4A1B-4D52-8EA0-EF9A1CE24252}">
      <dgm:prSet/>
      <dgm:spPr/>
      <dgm:t>
        <a:bodyPr/>
        <a:lstStyle/>
        <a:p>
          <a:endParaRPr lang="en-US"/>
        </a:p>
      </dgm:t>
    </dgm:pt>
    <dgm:pt modelId="{DA1D8B61-52C7-4DB2-9268-88D106BCC13D}" type="sibTrans" cxnId="{825E5C66-4A1B-4D52-8EA0-EF9A1CE24252}">
      <dgm:prSet/>
      <dgm:spPr/>
      <dgm:t>
        <a:bodyPr/>
        <a:lstStyle/>
        <a:p>
          <a:endParaRPr lang="en-US"/>
        </a:p>
      </dgm:t>
    </dgm:pt>
    <dgm:pt modelId="{025B30B7-094A-4379-A85D-005426C53828}">
      <dgm:prSet/>
      <dgm:spPr/>
      <dgm:t>
        <a:bodyPr/>
        <a:lstStyle/>
        <a:p>
          <a:r>
            <a:rPr lang="en-US"/>
            <a:t>Practical:</a:t>
          </a:r>
        </a:p>
      </dgm:t>
    </dgm:pt>
    <dgm:pt modelId="{05CD9129-A5DC-4EFC-9099-9FB4080D9A63}" type="parTrans" cxnId="{DA4A908D-D59A-471C-916D-C9C2790D0604}">
      <dgm:prSet/>
      <dgm:spPr/>
      <dgm:t>
        <a:bodyPr/>
        <a:lstStyle/>
        <a:p>
          <a:endParaRPr lang="en-US"/>
        </a:p>
      </dgm:t>
    </dgm:pt>
    <dgm:pt modelId="{064B51CF-771C-4D2B-A505-CC3B12E71D67}" type="sibTrans" cxnId="{DA4A908D-D59A-471C-916D-C9C2790D0604}">
      <dgm:prSet/>
      <dgm:spPr/>
      <dgm:t>
        <a:bodyPr/>
        <a:lstStyle/>
        <a:p>
          <a:endParaRPr lang="en-US"/>
        </a:p>
      </dgm:t>
    </dgm:pt>
    <dgm:pt modelId="{C0F7A63C-A607-4472-97C7-C3688E557FD9}">
      <dgm:prSet/>
      <dgm:spPr/>
      <dgm:t>
        <a:bodyPr/>
        <a:lstStyle/>
        <a:p>
          <a:r>
            <a:rPr lang="en-US"/>
            <a:t>Supports real‑world fake news monitoring</a:t>
          </a:r>
        </a:p>
      </dgm:t>
    </dgm:pt>
    <dgm:pt modelId="{10FA5CB4-6F4E-431E-8716-83C9BBEFA80B}" type="parTrans" cxnId="{FDA27076-CDB4-418A-A469-5D37AB995B24}">
      <dgm:prSet/>
      <dgm:spPr/>
      <dgm:t>
        <a:bodyPr/>
        <a:lstStyle/>
        <a:p>
          <a:endParaRPr lang="en-US"/>
        </a:p>
      </dgm:t>
    </dgm:pt>
    <dgm:pt modelId="{BD293425-AFB0-4889-9044-2A8FB2484F14}" type="sibTrans" cxnId="{FDA27076-CDB4-418A-A469-5D37AB995B24}">
      <dgm:prSet/>
      <dgm:spPr/>
      <dgm:t>
        <a:bodyPr/>
        <a:lstStyle/>
        <a:p>
          <a:endParaRPr lang="en-US"/>
        </a:p>
      </dgm:t>
    </dgm:pt>
    <dgm:pt modelId="{D468AC9C-919D-4045-AA9C-6AAA7B74F802}">
      <dgm:prSet/>
      <dgm:spPr/>
      <dgm:t>
        <a:bodyPr/>
        <a:lstStyle/>
        <a:p>
          <a:r>
            <a:rPr lang="en-US"/>
            <a:t>Enables AI‑assisted fact checking</a:t>
          </a:r>
        </a:p>
      </dgm:t>
    </dgm:pt>
    <dgm:pt modelId="{F4589834-7B28-4D01-A94E-6302A23B9140}" type="parTrans" cxnId="{716B95B2-73D4-42DD-BDC0-708A0A2943D7}">
      <dgm:prSet/>
      <dgm:spPr/>
      <dgm:t>
        <a:bodyPr/>
        <a:lstStyle/>
        <a:p>
          <a:endParaRPr lang="en-US"/>
        </a:p>
      </dgm:t>
    </dgm:pt>
    <dgm:pt modelId="{6F7B6203-75AE-49F3-B0E5-CEE4BD613C15}" type="sibTrans" cxnId="{716B95B2-73D4-42DD-BDC0-708A0A2943D7}">
      <dgm:prSet/>
      <dgm:spPr/>
      <dgm:t>
        <a:bodyPr/>
        <a:lstStyle/>
        <a:p>
          <a:endParaRPr lang="en-US"/>
        </a:p>
      </dgm:t>
    </dgm:pt>
    <dgm:pt modelId="{90EB0598-95D7-4C67-954A-54658CC93BDF}">
      <dgm:prSet/>
      <dgm:spPr/>
      <dgm:t>
        <a:bodyPr/>
        <a:lstStyle/>
        <a:p>
          <a:r>
            <a:rPr lang="en-US"/>
            <a:t>Strengthens digital trust</a:t>
          </a:r>
        </a:p>
      </dgm:t>
    </dgm:pt>
    <dgm:pt modelId="{DB978F39-4AB9-448E-AA86-167391EBED65}" type="parTrans" cxnId="{CDF7980D-422C-4B37-9201-54BF1AF1F4AE}">
      <dgm:prSet/>
      <dgm:spPr/>
      <dgm:t>
        <a:bodyPr/>
        <a:lstStyle/>
        <a:p>
          <a:endParaRPr lang="en-US"/>
        </a:p>
      </dgm:t>
    </dgm:pt>
    <dgm:pt modelId="{537BFBCD-54C2-4F03-BD34-59ABFDC66EA5}" type="sibTrans" cxnId="{CDF7980D-422C-4B37-9201-54BF1AF1F4AE}">
      <dgm:prSet/>
      <dgm:spPr/>
      <dgm:t>
        <a:bodyPr/>
        <a:lstStyle/>
        <a:p>
          <a:endParaRPr lang="en-US"/>
        </a:p>
      </dgm:t>
    </dgm:pt>
    <dgm:pt modelId="{E27D5550-F362-46E4-9DDE-C927094CAF8C}" type="pres">
      <dgm:prSet presAssocID="{45DE3D65-FA48-4AA3-B727-A518E16DC3E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660E12-E7AA-4D00-83FA-C44D3C17B469}" type="pres">
      <dgm:prSet presAssocID="{7A0224A6-A5A7-448C-BA20-B651D4B97CD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DDD801-1259-45DA-9ED4-A27C017327C8}" type="pres">
      <dgm:prSet presAssocID="{7A0224A6-A5A7-448C-BA20-B651D4B97CD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1A2E28-DB6B-455E-BB53-E4958CA1A880}" type="pres">
      <dgm:prSet presAssocID="{025B30B7-094A-4379-A85D-005426C5382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D2B2A8-4FBE-4F14-A1F5-CF984749B6B1}" type="pres">
      <dgm:prSet presAssocID="{025B30B7-094A-4379-A85D-005426C53828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54F10A-2A40-487F-9F5B-4471B53248FF}" type="presOf" srcId="{6A7E2FF6-DD63-4798-ABFB-2AC78FA3486F}" destId="{6ADDD801-1259-45DA-9ED4-A27C017327C8}" srcOrd="0" destOrd="0" presId="urn:microsoft.com/office/officeart/2005/8/layout/vList2"/>
    <dgm:cxn modelId="{DA4A908D-D59A-471C-916D-C9C2790D0604}" srcId="{45DE3D65-FA48-4AA3-B727-A518E16DC3E4}" destId="{025B30B7-094A-4379-A85D-005426C53828}" srcOrd="1" destOrd="0" parTransId="{05CD9129-A5DC-4EFC-9099-9FB4080D9A63}" sibTransId="{064B51CF-771C-4D2B-A505-CC3B12E71D67}"/>
    <dgm:cxn modelId="{B27FDCAE-7B86-424E-9DCE-5EBEA535999B}" type="presOf" srcId="{45DE3D65-FA48-4AA3-B727-A518E16DC3E4}" destId="{E27D5550-F362-46E4-9DDE-C927094CAF8C}" srcOrd="0" destOrd="0" presId="urn:microsoft.com/office/officeart/2005/8/layout/vList2"/>
    <dgm:cxn modelId="{0B9A4AA6-E88C-4CC1-9A56-90042B9C014C}" type="presOf" srcId="{C0F7A63C-A607-4472-97C7-C3688E557FD9}" destId="{60D2B2A8-4FBE-4F14-A1F5-CF984749B6B1}" srcOrd="0" destOrd="0" presId="urn:microsoft.com/office/officeart/2005/8/layout/vList2"/>
    <dgm:cxn modelId="{825E5C66-4A1B-4D52-8EA0-EF9A1CE24252}" srcId="{7A0224A6-A5A7-448C-BA20-B651D4B97CD7}" destId="{7B205C00-3514-4E9F-8872-8B1C1888286F}" srcOrd="1" destOrd="0" parTransId="{B45AEC04-F82B-47AA-8340-F5E26C170AFF}" sibTransId="{DA1D8B61-52C7-4DB2-9268-88D106BCC13D}"/>
    <dgm:cxn modelId="{0F583409-35D6-4A21-9263-D2A03E1E0F75}" type="presOf" srcId="{D468AC9C-919D-4045-AA9C-6AAA7B74F802}" destId="{60D2B2A8-4FBE-4F14-A1F5-CF984749B6B1}" srcOrd="0" destOrd="1" presId="urn:microsoft.com/office/officeart/2005/8/layout/vList2"/>
    <dgm:cxn modelId="{CDF7980D-422C-4B37-9201-54BF1AF1F4AE}" srcId="{025B30B7-094A-4379-A85D-005426C53828}" destId="{90EB0598-95D7-4C67-954A-54658CC93BDF}" srcOrd="2" destOrd="0" parTransId="{DB978F39-4AB9-448E-AA86-167391EBED65}" sibTransId="{537BFBCD-54C2-4F03-BD34-59ABFDC66EA5}"/>
    <dgm:cxn modelId="{51DAC053-7E1E-4777-BEB3-4FEE7E1B1F79}" type="presOf" srcId="{7B205C00-3514-4E9F-8872-8B1C1888286F}" destId="{6ADDD801-1259-45DA-9ED4-A27C017327C8}" srcOrd="0" destOrd="1" presId="urn:microsoft.com/office/officeart/2005/8/layout/vList2"/>
    <dgm:cxn modelId="{D4A4C20E-384C-484E-9513-5B02249D4E52}" type="presOf" srcId="{7A0224A6-A5A7-448C-BA20-B651D4B97CD7}" destId="{BB660E12-E7AA-4D00-83FA-C44D3C17B469}" srcOrd="0" destOrd="0" presId="urn:microsoft.com/office/officeart/2005/8/layout/vList2"/>
    <dgm:cxn modelId="{716B95B2-73D4-42DD-BDC0-708A0A2943D7}" srcId="{025B30B7-094A-4379-A85D-005426C53828}" destId="{D468AC9C-919D-4045-AA9C-6AAA7B74F802}" srcOrd="1" destOrd="0" parTransId="{F4589834-7B28-4D01-A94E-6302A23B9140}" sibTransId="{6F7B6203-75AE-49F3-B0E5-CEE4BD613C15}"/>
    <dgm:cxn modelId="{F9DF7AE0-7123-4027-8548-F1991D4B3DF1}" type="presOf" srcId="{90EB0598-95D7-4C67-954A-54658CC93BDF}" destId="{60D2B2A8-4FBE-4F14-A1F5-CF984749B6B1}" srcOrd="0" destOrd="2" presId="urn:microsoft.com/office/officeart/2005/8/layout/vList2"/>
    <dgm:cxn modelId="{CD6174C5-9BAE-4A86-BE14-B885A6A4E9C8}" srcId="{7A0224A6-A5A7-448C-BA20-B651D4B97CD7}" destId="{6A7E2FF6-DD63-4798-ABFB-2AC78FA3486F}" srcOrd="0" destOrd="0" parTransId="{00F8D52A-2545-48AB-AD83-6E8040FCAC11}" sibTransId="{AB5F8D16-E3C1-4E11-B7C6-CDA9C3EB71BD}"/>
    <dgm:cxn modelId="{CBE310C9-C434-4E6B-A886-28A75D24D565}" type="presOf" srcId="{025B30B7-094A-4379-A85D-005426C53828}" destId="{191A2E28-DB6B-455E-BB53-E4958CA1A880}" srcOrd="0" destOrd="0" presId="urn:microsoft.com/office/officeart/2005/8/layout/vList2"/>
    <dgm:cxn modelId="{FDA27076-CDB4-418A-A469-5D37AB995B24}" srcId="{025B30B7-094A-4379-A85D-005426C53828}" destId="{C0F7A63C-A607-4472-97C7-C3688E557FD9}" srcOrd="0" destOrd="0" parTransId="{10FA5CB4-6F4E-431E-8716-83C9BBEFA80B}" sibTransId="{BD293425-AFB0-4889-9044-2A8FB2484F14}"/>
    <dgm:cxn modelId="{25CE794F-7363-4887-9027-6C3C56ADC5A0}" srcId="{45DE3D65-FA48-4AA3-B727-A518E16DC3E4}" destId="{7A0224A6-A5A7-448C-BA20-B651D4B97CD7}" srcOrd="0" destOrd="0" parTransId="{1421818A-C50E-4667-AA87-B71823F1B598}" sibTransId="{490FDC2E-0622-4B2C-A715-25FE9E28438B}"/>
    <dgm:cxn modelId="{C754D6BB-C818-44EB-908D-D0DDBD7AEE56}" type="presParOf" srcId="{E27D5550-F362-46E4-9DDE-C927094CAF8C}" destId="{BB660E12-E7AA-4D00-83FA-C44D3C17B469}" srcOrd="0" destOrd="0" presId="urn:microsoft.com/office/officeart/2005/8/layout/vList2"/>
    <dgm:cxn modelId="{D5F9E7DE-BD34-4085-AC95-E35187922E3E}" type="presParOf" srcId="{E27D5550-F362-46E4-9DDE-C927094CAF8C}" destId="{6ADDD801-1259-45DA-9ED4-A27C017327C8}" srcOrd="1" destOrd="0" presId="urn:microsoft.com/office/officeart/2005/8/layout/vList2"/>
    <dgm:cxn modelId="{68EB59DE-F0AD-43DD-BFEA-810C1D8E738D}" type="presParOf" srcId="{E27D5550-F362-46E4-9DDE-C927094CAF8C}" destId="{191A2E28-DB6B-455E-BB53-E4958CA1A880}" srcOrd="2" destOrd="0" presId="urn:microsoft.com/office/officeart/2005/8/layout/vList2"/>
    <dgm:cxn modelId="{FAB6FE6B-950A-4892-B75B-26B339E3BD45}" type="presParOf" srcId="{E27D5550-F362-46E4-9DDE-C927094CAF8C}" destId="{60D2B2A8-4FBE-4F14-A1F5-CF984749B6B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60E956C-C527-47B7-80FA-ED5F7BD7A45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94D29DE-B55E-45EA-9DF0-E5F4FED36CC8}">
      <dgm:prSet/>
      <dgm:spPr/>
      <dgm:t>
        <a:bodyPr/>
        <a:lstStyle/>
        <a:p>
          <a:r>
            <a:rPr lang="en-US"/>
            <a:t>Literature Review</a:t>
          </a:r>
        </a:p>
      </dgm:t>
    </dgm:pt>
    <dgm:pt modelId="{37620BA6-DAB8-4933-93F4-AF87DC6FF4B9}" type="parTrans" cxnId="{D66C8EC9-AC31-41EC-B777-63BD770AF7F1}">
      <dgm:prSet/>
      <dgm:spPr/>
      <dgm:t>
        <a:bodyPr/>
        <a:lstStyle/>
        <a:p>
          <a:endParaRPr lang="en-US"/>
        </a:p>
      </dgm:t>
    </dgm:pt>
    <dgm:pt modelId="{3966995F-1AB6-45AC-BC7B-BCC6CDE74CD3}" type="sibTrans" cxnId="{D66C8EC9-AC31-41EC-B777-63BD770AF7F1}">
      <dgm:prSet/>
      <dgm:spPr/>
      <dgm:t>
        <a:bodyPr/>
        <a:lstStyle/>
        <a:p>
          <a:endParaRPr lang="en-US"/>
        </a:p>
      </dgm:t>
    </dgm:pt>
    <dgm:pt modelId="{4E51B3D8-D187-414A-9ECC-2F632EA81724}">
      <dgm:prSet/>
      <dgm:spPr/>
      <dgm:t>
        <a:bodyPr/>
        <a:lstStyle/>
        <a:p>
          <a:r>
            <a:rPr lang="en-US" dirty="0"/>
            <a:t>Dataset Preparation</a:t>
          </a:r>
        </a:p>
      </dgm:t>
    </dgm:pt>
    <dgm:pt modelId="{55681C56-F722-4814-8CDF-B13F38A39439}" type="parTrans" cxnId="{A7CB7B6F-F19F-41DE-9421-571A96B30630}">
      <dgm:prSet/>
      <dgm:spPr/>
      <dgm:t>
        <a:bodyPr/>
        <a:lstStyle/>
        <a:p>
          <a:endParaRPr lang="en-US"/>
        </a:p>
      </dgm:t>
    </dgm:pt>
    <dgm:pt modelId="{BB13C4C3-FCF0-42BA-91B4-8245EC082AC9}" type="sibTrans" cxnId="{A7CB7B6F-F19F-41DE-9421-571A96B30630}">
      <dgm:prSet/>
      <dgm:spPr/>
      <dgm:t>
        <a:bodyPr/>
        <a:lstStyle/>
        <a:p>
          <a:endParaRPr lang="en-US"/>
        </a:p>
      </dgm:t>
    </dgm:pt>
    <dgm:pt modelId="{3C8BB067-6578-40E2-89E2-52FA9B129929}">
      <dgm:prSet/>
      <dgm:spPr/>
      <dgm:t>
        <a:bodyPr/>
        <a:lstStyle/>
        <a:p>
          <a:r>
            <a:rPr lang="en-US" dirty="0"/>
            <a:t>Model Development</a:t>
          </a:r>
        </a:p>
      </dgm:t>
    </dgm:pt>
    <dgm:pt modelId="{79B87D80-FF5C-4BDE-822F-01A181592D70}" type="parTrans" cxnId="{759BA4B7-4863-4DDC-A8E8-81EC7A8AA541}">
      <dgm:prSet/>
      <dgm:spPr/>
      <dgm:t>
        <a:bodyPr/>
        <a:lstStyle/>
        <a:p>
          <a:endParaRPr lang="en-US"/>
        </a:p>
      </dgm:t>
    </dgm:pt>
    <dgm:pt modelId="{857CC4CC-EE4B-4628-BCB8-8A4C6BAFF22C}" type="sibTrans" cxnId="{759BA4B7-4863-4DDC-A8E8-81EC7A8AA541}">
      <dgm:prSet/>
      <dgm:spPr/>
      <dgm:t>
        <a:bodyPr/>
        <a:lstStyle/>
        <a:p>
          <a:endParaRPr lang="en-US"/>
        </a:p>
      </dgm:t>
    </dgm:pt>
    <dgm:pt modelId="{B8C8E0B1-9F9A-440E-8363-ABDB6A81D246}">
      <dgm:prSet/>
      <dgm:spPr/>
      <dgm:t>
        <a:bodyPr/>
        <a:lstStyle/>
        <a:p>
          <a:r>
            <a:rPr lang="en-US"/>
            <a:t>Training &amp; Evaluation</a:t>
          </a:r>
        </a:p>
      </dgm:t>
    </dgm:pt>
    <dgm:pt modelId="{52F06E38-899A-4CC7-B015-96F351A5DA41}" type="parTrans" cxnId="{7686D6CA-6846-4147-8458-F40024043CDA}">
      <dgm:prSet/>
      <dgm:spPr/>
      <dgm:t>
        <a:bodyPr/>
        <a:lstStyle/>
        <a:p>
          <a:endParaRPr lang="en-US"/>
        </a:p>
      </dgm:t>
    </dgm:pt>
    <dgm:pt modelId="{3027CB89-8B0E-47FA-BD70-4AD34A0712B3}" type="sibTrans" cxnId="{7686D6CA-6846-4147-8458-F40024043CDA}">
      <dgm:prSet/>
      <dgm:spPr/>
      <dgm:t>
        <a:bodyPr/>
        <a:lstStyle/>
        <a:p>
          <a:endParaRPr lang="en-US"/>
        </a:p>
      </dgm:t>
    </dgm:pt>
    <dgm:pt modelId="{F6ADF310-628E-4381-9FA9-47BA114CF939}">
      <dgm:prSet/>
      <dgm:spPr/>
      <dgm:t>
        <a:bodyPr/>
        <a:lstStyle/>
        <a:p>
          <a:r>
            <a:rPr lang="en-US" dirty="0" err="1"/>
            <a:t>Explainability</a:t>
          </a:r>
          <a:r>
            <a:rPr lang="en-US" dirty="0"/>
            <a:t> &amp; Robustness</a:t>
          </a:r>
        </a:p>
      </dgm:t>
    </dgm:pt>
    <dgm:pt modelId="{DD808A5E-0AC6-4402-B463-7EF697E24A80}" type="parTrans" cxnId="{69CB362D-5064-4728-982C-01B672F5C82A}">
      <dgm:prSet/>
      <dgm:spPr/>
      <dgm:t>
        <a:bodyPr/>
        <a:lstStyle/>
        <a:p>
          <a:endParaRPr lang="en-US"/>
        </a:p>
      </dgm:t>
    </dgm:pt>
    <dgm:pt modelId="{4B08BA23-4774-4F6F-8BB2-BE74993A683D}" type="sibTrans" cxnId="{69CB362D-5064-4728-982C-01B672F5C82A}">
      <dgm:prSet/>
      <dgm:spPr/>
      <dgm:t>
        <a:bodyPr/>
        <a:lstStyle/>
        <a:p>
          <a:endParaRPr lang="en-US"/>
        </a:p>
      </dgm:t>
    </dgm:pt>
    <dgm:pt modelId="{905EB142-AAF3-4FA1-9D7A-20359AAFB2DD}">
      <dgm:prSet/>
      <dgm:spPr/>
      <dgm:t>
        <a:bodyPr/>
        <a:lstStyle/>
        <a:p>
          <a:r>
            <a:rPr lang="en-US"/>
            <a:t>Documentation &amp; Publication</a:t>
          </a:r>
        </a:p>
      </dgm:t>
    </dgm:pt>
    <dgm:pt modelId="{8A8555CF-392C-4D23-821A-9E637FCE29ED}" type="parTrans" cxnId="{C6E47D71-03CA-42B6-8B0E-FFEF79695059}">
      <dgm:prSet/>
      <dgm:spPr/>
      <dgm:t>
        <a:bodyPr/>
        <a:lstStyle/>
        <a:p>
          <a:endParaRPr lang="en-US"/>
        </a:p>
      </dgm:t>
    </dgm:pt>
    <dgm:pt modelId="{73675662-2462-4008-BA5B-9A9E1C83D20B}" type="sibTrans" cxnId="{C6E47D71-03CA-42B6-8B0E-FFEF79695059}">
      <dgm:prSet/>
      <dgm:spPr/>
      <dgm:t>
        <a:bodyPr/>
        <a:lstStyle/>
        <a:p>
          <a:endParaRPr lang="en-US"/>
        </a:p>
      </dgm:t>
    </dgm:pt>
    <dgm:pt modelId="{93AC586F-0265-41C6-AC6A-A3A1846DD95F}" type="pres">
      <dgm:prSet presAssocID="{660E956C-C527-47B7-80FA-ED5F7BD7A45B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50BBB7-7CC2-4390-8914-9CDAE59FAA18}" type="pres">
      <dgm:prSet presAssocID="{594D29DE-B55E-45EA-9DF0-E5F4FED36CC8}" presName="compNode" presStyleCnt="0"/>
      <dgm:spPr/>
    </dgm:pt>
    <dgm:pt modelId="{6156272D-D00F-4248-943D-129DE286A562}" type="pres">
      <dgm:prSet presAssocID="{594D29DE-B55E-45EA-9DF0-E5F4FED36CC8}" presName="bgRect" presStyleLbl="bgShp" presStyleIdx="0" presStyleCnt="6"/>
      <dgm:spPr/>
    </dgm:pt>
    <dgm:pt modelId="{208EDF4A-C17E-479D-B530-F6B7302A6041}" type="pres">
      <dgm:prSet presAssocID="{594D29DE-B55E-45EA-9DF0-E5F4FED36CC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BF6ED96-954D-4169-AF84-125097C79B50}" type="pres">
      <dgm:prSet presAssocID="{594D29DE-B55E-45EA-9DF0-E5F4FED36CC8}" presName="spaceRect" presStyleCnt="0"/>
      <dgm:spPr/>
    </dgm:pt>
    <dgm:pt modelId="{FE0EC5CF-6C8B-4E7B-81BF-41644F98A370}" type="pres">
      <dgm:prSet presAssocID="{594D29DE-B55E-45EA-9DF0-E5F4FED36CC8}" presName="parTx" presStyleLbl="revTx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A247AD2-85E9-46D6-B0BA-B1AB8898A080}" type="pres">
      <dgm:prSet presAssocID="{3966995F-1AB6-45AC-BC7B-BCC6CDE74CD3}" presName="sibTrans" presStyleCnt="0"/>
      <dgm:spPr/>
    </dgm:pt>
    <dgm:pt modelId="{F2B5A742-680E-438C-8299-2D8F3E8E71D2}" type="pres">
      <dgm:prSet presAssocID="{4E51B3D8-D187-414A-9ECC-2F632EA81724}" presName="compNode" presStyleCnt="0"/>
      <dgm:spPr/>
    </dgm:pt>
    <dgm:pt modelId="{0EBCB7C1-CA95-46F1-8242-4B9FF5322CCE}" type="pres">
      <dgm:prSet presAssocID="{4E51B3D8-D187-414A-9ECC-2F632EA81724}" presName="bgRect" presStyleLbl="bgShp" presStyleIdx="1" presStyleCnt="6"/>
      <dgm:spPr/>
    </dgm:pt>
    <dgm:pt modelId="{E6FA83DB-D287-484F-9ACD-2A00A32EC97E}" type="pres">
      <dgm:prSet presAssocID="{4E51B3D8-D187-414A-9ECC-2F632EA81724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A5004562-F145-4972-9AB5-F347BF06EE5A}" type="pres">
      <dgm:prSet presAssocID="{4E51B3D8-D187-414A-9ECC-2F632EA81724}" presName="spaceRect" presStyleCnt="0"/>
      <dgm:spPr/>
    </dgm:pt>
    <dgm:pt modelId="{12AAB6E2-C1A9-43D9-925A-DD2A8403E0DD}" type="pres">
      <dgm:prSet presAssocID="{4E51B3D8-D187-414A-9ECC-2F632EA81724}" presName="parTx" presStyleLbl="revTx" presStyleIdx="1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F774B2C-7780-43BC-B11A-00A0FD67C727}" type="pres">
      <dgm:prSet presAssocID="{BB13C4C3-FCF0-42BA-91B4-8245EC082AC9}" presName="sibTrans" presStyleCnt="0"/>
      <dgm:spPr/>
    </dgm:pt>
    <dgm:pt modelId="{5831B25B-1325-4958-A626-E96DB681A94F}" type="pres">
      <dgm:prSet presAssocID="{3C8BB067-6578-40E2-89E2-52FA9B129929}" presName="compNode" presStyleCnt="0"/>
      <dgm:spPr/>
    </dgm:pt>
    <dgm:pt modelId="{AC5B09B7-38BF-4914-9855-876ECF549891}" type="pres">
      <dgm:prSet presAssocID="{3C8BB067-6578-40E2-89E2-52FA9B129929}" presName="bgRect" presStyleLbl="bgShp" presStyleIdx="2" presStyleCnt="6"/>
      <dgm:spPr/>
    </dgm:pt>
    <dgm:pt modelId="{5CAFCC22-BA11-46D7-A892-21A1458FCBC1}" type="pres">
      <dgm:prSet presAssocID="{3C8BB067-6578-40E2-89E2-52FA9B12992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57BB7DD-20A7-4DDF-93CC-225ADC23F890}" type="pres">
      <dgm:prSet presAssocID="{3C8BB067-6578-40E2-89E2-52FA9B129929}" presName="spaceRect" presStyleCnt="0"/>
      <dgm:spPr/>
    </dgm:pt>
    <dgm:pt modelId="{844025C1-E5F8-498E-91D3-F10FD28435C7}" type="pres">
      <dgm:prSet presAssocID="{3C8BB067-6578-40E2-89E2-52FA9B129929}" presName="parTx" presStyleLbl="revTx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689034C-BA41-483F-8B6F-5E1FFDE24482}" type="pres">
      <dgm:prSet presAssocID="{857CC4CC-EE4B-4628-BCB8-8A4C6BAFF22C}" presName="sibTrans" presStyleCnt="0"/>
      <dgm:spPr/>
    </dgm:pt>
    <dgm:pt modelId="{92E4E0E6-4E16-419E-BB3E-78BB3B94E348}" type="pres">
      <dgm:prSet presAssocID="{B8C8E0B1-9F9A-440E-8363-ABDB6A81D246}" presName="compNode" presStyleCnt="0"/>
      <dgm:spPr/>
    </dgm:pt>
    <dgm:pt modelId="{C4A179C7-6DD7-4077-9D82-14C4F89A190B}" type="pres">
      <dgm:prSet presAssocID="{B8C8E0B1-9F9A-440E-8363-ABDB6A81D246}" presName="bgRect" presStyleLbl="bgShp" presStyleIdx="3" presStyleCnt="6"/>
      <dgm:spPr/>
    </dgm:pt>
    <dgm:pt modelId="{C4DE8E7A-66A1-418C-8D57-2ECF8F7B7E1D}" type="pres">
      <dgm:prSet presAssocID="{B8C8E0B1-9F9A-440E-8363-ABDB6A81D246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C48CFB9D-767A-4395-827C-07ABD3B4A6A9}" type="pres">
      <dgm:prSet presAssocID="{B8C8E0B1-9F9A-440E-8363-ABDB6A81D246}" presName="spaceRect" presStyleCnt="0"/>
      <dgm:spPr/>
    </dgm:pt>
    <dgm:pt modelId="{FF7C1038-DDCE-418F-A5FE-5E74064078A3}" type="pres">
      <dgm:prSet presAssocID="{B8C8E0B1-9F9A-440E-8363-ABDB6A81D246}" presName="parTx" presStyleLbl="revTx" presStyleIdx="3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F8E4DF-BBD8-48F3-A8D4-E8EFE6F14A17}" type="pres">
      <dgm:prSet presAssocID="{3027CB89-8B0E-47FA-BD70-4AD34A0712B3}" presName="sibTrans" presStyleCnt="0"/>
      <dgm:spPr/>
    </dgm:pt>
    <dgm:pt modelId="{DF2B12A1-F38D-48EF-8A54-B1523257CB24}" type="pres">
      <dgm:prSet presAssocID="{F6ADF310-628E-4381-9FA9-47BA114CF939}" presName="compNode" presStyleCnt="0"/>
      <dgm:spPr/>
    </dgm:pt>
    <dgm:pt modelId="{C0AB27EF-5DF3-48A9-9C7D-34EB1D213167}" type="pres">
      <dgm:prSet presAssocID="{F6ADF310-628E-4381-9FA9-47BA114CF939}" presName="bgRect" presStyleLbl="bgShp" presStyleIdx="4" presStyleCnt="6"/>
      <dgm:spPr/>
    </dgm:pt>
    <dgm:pt modelId="{919DDC32-783A-48DF-8C3C-4E3A0769DEBC}" type="pres">
      <dgm:prSet presAssocID="{F6ADF310-628E-4381-9FA9-47BA114CF93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r"/>
        </a:ext>
      </dgm:extLst>
    </dgm:pt>
    <dgm:pt modelId="{F348EF6F-2F95-4F9C-95D3-88FFD9AA5E4B}" type="pres">
      <dgm:prSet presAssocID="{F6ADF310-628E-4381-9FA9-47BA114CF939}" presName="spaceRect" presStyleCnt="0"/>
      <dgm:spPr/>
    </dgm:pt>
    <dgm:pt modelId="{CB332180-B9EA-492A-A47E-0652A7FCB132}" type="pres">
      <dgm:prSet presAssocID="{F6ADF310-628E-4381-9FA9-47BA114CF939}" presName="parTx" presStyleLbl="revTx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BA695BA-EBEB-4000-833E-DA9991591FC7}" type="pres">
      <dgm:prSet presAssocID="{4B08BA23-4774-4F6F-8BB2-BE74993A683D}" presName="sibTrans" presStyleCnt="0"/>
      <dgm:spPr/>
    </dgm:pt>
    <dgm:pt modelId="{95C673F4-127B-4645-89EF-62CB20D23919}" type="pres">
      <dgm:prSet presAssocID="{905EB142-AAF3-4FA1-9D7A-20359AAFB2DD}" presName="compNode" presStyleCnt="0"/>
      <dgm:spPr/>
    </dgm:pt>
    <dgm:pt modelId="{314D6422-4240-42A4-99A5-BA5F92231C45}" type="pres">
      <dgm:prSet presAssocID="{905EB142-AAF3-4FA1-9D7A-20359AAFB2DD}" presName="bgRect" presStyleLbl="bgShp" presStyleIdx="5" presStyleCnt="6"/>
      <dgm:spPr/>
    </dgm:pt>
    <dgm:pt modelId="{EDEB2509-375C-409C-ACD5-EFABF93BEC19}" type="pres">
      <dgm:prSet presAssocID="{905EB142-AAF3-4FA1-9D7A-20359AAFB2DD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33842417-14E7-4550-876F-AA8BBB54A010}" type="pres">
      <dgm:prSet presAssocID="{905EB142-AAF3-4FA1-9D7A-20359AAFB2DD}" presName="spaceRect" presStyleCnt="0"/>
      <dgm:spPr/>
    </dgm:pt>
    <dgm:pt modelId="{ED9B77BA-E52B-4D77-9DC9-524CDCC9E7F4}" type="pres">
      <dgm:prSet presAssocID="{905EB142-AAF3-4FA1-9D7A-20359AAFB2DD}" presName="parTx" presStyleLbl="revTx" presStyleIdx="5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759BA4B7-4863-4DDC-A8E8-81EC7A8AA541}" srcId="{660E956C-C527-47B7-80FA-ED5F7BD7A45B}" destId="{3C8BB067-6578-40E2-89E2-52FA9B129929}" srcOrd="2" destOrd="0" parTransId="{79B87D80-FF5C-4BDE-822F-01A181592D70}" sibTransId="{857CC4CC-EE4B-4628-BCB8-8A4C6BAFF22C}"/>
    <dgm:cxn modelId="{A7CB7B6F-F19F-41DE-9421-571A96B30630}" srcId="{660E956C-C527-47B7-80FA-ED5F7BD7A45B}" destId="{4E51B3D8-D187-414A-9ECC-2F632EA81724}" srcOrd="1" destOrd="0" parTransId="{55681C56-F722-4814-8CDF-B13F38A39439}" sibTransId="{BB13C4C3-FCF0-42BA-91B4-8245EC082AC9}"/>
    <dgm:cxn modelId="{D66C8EC9-AC31-41EC-B777-63BD770AF7F1}" srcId="{660E956C-C527-47B7-80FA-ED5F7BD7A45B}" destId="{594D29DE-B55E-45EA-9DF0-E5F4FED36CC8}" srcOrd="0" destOrd="0" parTransId="{37620BA6-DAB8-4933-93F4-AF87DC6FF4B9}" sibTransId="{3966995F-1AB6-45AC-BC7B-BCC6CDE74CD3}"/>
    <dgm:cxn modelId="{EB142EB8-8504-4F12-AC98-C2F07F1A4D05}" type="presOf" srcId="{4E51B3D8-D187-414A-9ECC-2F632EA81724}" destId="{12AAB6E2-C1A9-43D9-925A-DD2A8403E0DD}" srcOrd="0" destOrd="0" presId="urn:microsoft.com/office/officeart/2018/2/layout/IconVerticalSolidList"/>
    <dgm:cxn modelId="{E9715EEE-A019-42C5-B897-45F9F5A1691B}" type="presOf" srcId="{F6ADF310-628E-4381-9FA9-47BA114CF939}" destId="{CB332180-B9EA-492A-A47E-0652A7FCB132}" srcOrd="0" destOrd="0" presId="urn:microsoft.com/office/officeart/2018/2/layout/IconVerticalSolidList"/>
    <dgm:cxn modelId="{7686D6CA-6846-4147-8458-F40024043CDA}" srcId="{660E956C-C527-47B7-80FA-ED5F7BD7A45B}" destId="{B8C8E0B1-9F9A-440E-8363-ABDB6A81D246}" srcOrd="3" destOrd="0" parTransId="{52F06E38-899A-4CC7-B015-96F351A5DA41}" sibTransId="{3027CB89-8B0E-47FA-BD70-4AD34A0712B3}"/>
    <dgm:cxn modelId="{C6E47D71-03CA-42B6-8B0E-FFEF79695059}" srcId="{660E956C-C527-47B7-80FA-ED5F7BD7A45B}" destId="{905EB142-AAF3-4FA1-9D7A-20359AAFB2DD}" srcOrd="5" destOrd="0" parTransId="{8A8555CF-392C-4D23-821A-9E637FCE29ED}" sibTransId="{73675662-2462-4008-BA5B-9A9E1C83D20B}"/>
    <dgm:cxn modelId="{69CB362D-5064-4728-982C-01B672F5C82A}" srcId="{660E956C-C527-47B7-80FA-ED5F7BD7A45B}" destId="{F6ADF310-628E-4381-9FA9-47BA114CF939}" srcOrd="4" destOrd="0" parTransId="{DD808A5E-0AC6-4402-B463-7EF697E24A80}" sibTransId="{4B08BA23-4774-4F6F-8BB2-BE74993A683D}"/>
    <dgm:cxn modelId="{401FC3D5-290C-406B-959A-0A7CF0ABCB94}" type="presOf" srcId="{660E956C-C527-47B7-80FA-ED5F7BD7A45B}" destId="{93AC586F-0265-41C6-AC6A-A3A1846DD95F}" srcOrd="0" destOrd="0" presId="urn:microsoft.com/office/officeart/2018/2/layout/IconVerticalSolidList"/>
    <dgm:cxn modelId="{3930CC30-AECD-4E6E-A041-548711BD3CE9}" type="presOf" srcId="{B8C8E0B1-9F9A-440E-8363-ABDB6A81D246}" destId="{FF7C1038-DDCE-418F-A5FE-5E74064078A3}" srcOrd="0" destOrd="0" presId="urn:microsoft.com/office/officeart/2018/2/layout/IconVerticalSolidList"/>
    <dgm:cxn modelId="{C9DD4028-4433-45C4-BEF8-AE2BD3880DDA}" type="presOf" srcId="{3C8BB067-6578-40E2-89E2-52FA9B129929}" destId="{844025C1-E5F8-498E-91D3-F10FD28435C7}" srcOrd="0" destOrd="0" presId="urn:microsoft.com/office/officeart/2018/2/layout/IconVerticalSolidList"/>
    <dgm:cxn modelId="{C943BD1B-7F41-4A72-B7E5-2AF1C0B95DD4}" type="presOf" srcId="{594D29DE-B55E-45EA-9DF0-E5F4FED36CC8}" destId="{FE0EC5CF-6C8B-4E7B-81BF-41644F98A370}" srcOrd="0" destOrd="0" presId="urn:microsoft.com/office/officeart/2018/2/layout/IconVerticalSolidList"/>
    <dgm:cxn modelId="{A7633820-1D00-46AA-AE47-D52A6F2A708D}" type="presOf" srcId="{905EB142-AAF3-4FA1-9D7A-20359AAFB2DD}" destId="{ED9B77BA-E52B-4D77-9DC9-524CDCC9E7F4}" srcOrd="0" destOrd="0" presId="urn:microsoft.com/office/officeart/2018/2/layout/IconVerticalSolidList"/>
    <dgm:cxn modelId="{F552AED8-AB30-45FB-ACBE-CCF6A1F49CD5}" type="presParOf" srcId="{93AC586F-0265-41C6-AC6A-A3A1846DD95F}" destId="{4850BBB7-7CC2-4390-8914-9CDAE59FAA18}" srcOrd="0" destOrd="0" presId="urn:microsoft.com/office/officeart/2018/2/layout/IconVerticalSolidList"/>
    <dgm:cxn modelId="{DCD54378-C393-4FC9-893D-CF26D7DFB1A5}" type="presParOf" srcId="{4850BBB7-7CC2-4390-8914-9CDAE59FAA18}" destId="{6156272D-D00F-4248-943D-129DE286A562}" srcOrd="0" destOrd="0" presId="urn:microsoft.com/office/officeart/2018/2/layout/IconVerticalSolidList"/>
    <dgm:cxn modelId="{AC83427C-C860-44D1-AC91-1AFDC72170D6}" type="presParOf" srcId="{4850BBB7-7CC2-4390-8914-9CDAE59FAA18}" destId="{208EDF4A-C17E-479D-B530-F6B7302A6041}" srcOrd="1" destOrd="0" presId="urn:microsoft.com/office/officeart/2018/2/layout/IconVerticalSolidList"/>
    <dgm:cxn modelId="{881E7052-2E35-4B21-975B-A5DE762B240F}" type="presParOf" srcId="{4850BBB7-7CC2-4390-8914-9CDAE59FAA18}" destId="{EBF6ED96-954D-4169-AF84-125097C79B50}" srcOrd="2" destOrd="0" presId="urn:microsoft.com/office/officeart/2018/2/layout/IconVerticalSolidList"/>
    <dgm:cxn modelId="{A5206D37-E61E-44CF-8277-5D9D4919E0EF}" type="presParOf" srcId="{4850BBB7-7CC2-4390-8914-9CDAE59FAA18}" destId="{FE0EC5CF-6C8B-4E7B-81BF-41644F98A370}" srcOrd="3" destOrd="0" presId="urn:microsoft.com/office/officeart/2018/2/layout/IconVerticalSolidList"/>
    <dgm:cxn modelId="{E0042E77-8240-4412-9435-C3D0AA036FFA}" type="presParOf" srcId="{93AC586F-0265-41C6-AC6A-A3A1846DD95F}" destId="{CA247AD2-85E9-46D6-B0BA-B1AB8898A080}" srcOrd="1" destOrd="0" presId="urn:microsoft.com/office/officeart/2018/2/layout/IconVerticalSolidList"/>
    <dgm:cxn modelId="{525CCED2-19FF-4634-B61A-9E5960041038}" type="presParOf" srcId="{93AC586F-0265-41C6-AC6A-A3A1846DD95F}" destId="{F2B5A742-680E-438C-8299-2D8F3E8E71D2}" srcOrd="2" destOrd="0" presId="urn:microsoft.com/office/officeart/2018/2/layout/IconVerticalSolidList"/>
    <dgm:cxn modelId="{33A6B264-AFA4-43A9-8B46-30DC1A1FCD17}" type="presParOf" srcId="{F2B5A742-680E-438C-8299-2D8F3E8E71D2}" destId="{0EBCB7C1-CA95-46F1-8242-4B9FF5322CCE}" srcOrd="0" destOrd="0" presId="urn:microsoft.com/office/officeart/2018/2/layout/IconVerticalSolidList"/>
    <dgm:cxn modelId="{7812CFD5-19EE-4F17-841A-67435E0506D4}" type="presParOf" srcId="{F2B5A742-680E-438C-8299-2D8F3E8E71D2}" destId="{E6FA83DB-D287-484F-9ACD-2A00A32EC97E}" srcOrd="1" destOrd="0" presId="urn:microsoft.com/office/officeart/2018/2/layout/IconVerticalSolidList"/>
    <dgm:cxn modelId="{E3BC213B-C02A-44C5-914B-742D094E0E8E}" type="presParOf" srcId="{F2B5A742-680E-438C-8299-2D8F3E8E71D2}" destId="{A5004562-F145-4972-9AB5-F347BF06EE5A}" srcOrd="2" destOrd="0" presId="urn:microsoft.com/office/officeart/2018/2/layout/IconVerticalSolidList"/>
    <dgm:cxn modelId="{3C12D487-E214-4A33-AD67-943FFD8BCBCE}" type="presParOf" srcId="{F2B5A742-680E-438C-8299-2D8F3E8E71D2}" destId="{12AAB6E2-C1A9-43D9-925A-DD2A8403E0DD}" srcOrd="3" destOrd="0" presId="urn:microsoft.com/office/officeart/2018/2/layout/IconVerticalSolidList"/>
    <dgm:cxn modelId="{0E003C6F-4F91-427C-92E9-3793B9FA5474}" type="presParOf" srcId="{93AC586F-0265-41C6-AC6A-A3A1846DD95F}" destId="{AF774B2C-7780-43BC-B11A-00A0FD67C727}" srcOrd="3" destOrd="0" presId="urn:microsoft.com/office/officeart/2018/2/layout/IconVerticalSolidList"/>
    <dgm:cxn modelId="{7AB9287C-5FD0-46D2-B8BC-8F4ECEBA63C9}" type="presParOf" srcId="{93AC586F-0265-41C6-AC6A-A3A1846DD95F}" destId="{5831B25B-1325-4958-A626-E96DB681A94F}" srcOrd="4" destOrd="0" presId="urn:microsoft.com/office/officeart/2018/2/layout/IconVerticalSolidList"/>
    <dgm:cxn modelId="{09737761-12B3-4281-B129-7F079BDBB45A}" type="presParOf" srcId="{5831B25B-1325-4958-A626-E96DB681A94F}" destId="{AC5B09B7-38BF-4914-9855-876ECF549891}" srcOrd="0" destOrd="0" presId="urn:microsoft.com/office/officeart/2018/2/layout/IconVerticalSolidList"/>
    <dgm:cxn modelId="{EF0765DA-C7F4-475B-946D-EE7C55740E9E}" type="presParOf" srcId="{5831B25B-1325-4958-A626-E96DB681A94F}" destId="{5CAFCC22-BA11-46D7-A892-21A1458FCBC1}" srcOrd="1" destOrd="0" presId="urn:microsoft.com/office/officeart/2018/2/layout/IconVerticalSolidList"/>
    <dgm:cxn modelId="{E772E784-039F-4116-BC9B-08CDF99BC11D}" type="presParOf" srcId="{5831B25B-1325-4958-A626-E96DB681A94F}" destId="{457BB7DD-20A7-4DDF-93CC-225ADC23F890}" srcOrd="2" destOrd="0" presId="urn:microsoft.com/office/officeart/2018/2/layout/IconVerticalSolidList"/>
    <dgm:cxn modelId="{F25E9ABD-13DA-4FF1-995B-652E5E8D2CAA}" type="presParOf" srcId="{5831B25B-1325-4958-A626-E96DB681A94F}" destId="{844025C1-E5F8-498E-91D3-F10FD28435C7}" srcOrd="3" destOrd="0" presId="urn:microsoft.com/office/officeart/2018/2/layout/IconVerticalSolidList"/>
    <dgm:cxn modelId="{981D01BD-B6EB-4677-8F29-520357C91BC5}" type="presParOf" srcId="{93AC586F-0265-41C6-AC6A-A3A1846DD95F}" destId="{1689034C-BA41-483F-8B6F-5E1FFDE24482}" srcOrd="5" destOrd="0" presId="urn:microsoft.com/office/officeart/2018/2/layout/IconVerticalSolidList"/>
    <dgm:cxn modelId="{F90183B6-4500-42FB-8B1B-0CCA40A6A841}" type="presParOf" srcId="{93AC586F-0265-41C6-AC6A-A3A1846DD95F}" destId="{92E4E0E6-4E16-419E-BB3E-78BB3B94E348}" srcOrd="6" destOrd="0" presId="urn:microsoft.com/office/officeart/2018/2/layout/IconVerticalSolidList"/>
    <dgm:cxn modelId="{D7DC6474-B076-4EC4-B27A-1742C785C4CF}" type="presParOf" srcId="{92E4E0E6-4E16-419E-BB3E-78BB3B94E348}" destId="{C4A179C7-6DD7-4077-9D82-14C4F89A190B}" srcOrd="0" destOrd="0" presId="urn:microsoft.com/office/officeart/2018/2/layout/IconVerticalSolidList"/>
    <dgm:cxn modelId="{C4DB5F30-1E02-4FCC-A747-0F985BA509E3}" type="presParOf" srcId="{92E4E0E6-4E16-419E-BB3E-78BB3B94E348}" destId="{C4DE8E7A-66A1-418C-8D57-2ECF8F7B7E1D}" srcOrd="1" destOrd="0" presId="urn:microsoft.com/office/officeart/2018/2/layout/IconVerticalSolidList"/>
    <dgm:cxn modelId="{8E51C5F8-2108-4462-A161-AD1CDA406612}" type="presParOf" srcId="{92E4E0E6-4E16-419E-BB3E-78BB3B94E348}" destId="{C48CFB9D-767A-4395-827C-07ABD3B4A6A9}" srcOrd="2" destOrd="0" presId="urn:microsoft.com/office/officeart/2018/2/layout/IconVerticalSolidList"/>
    <dgm:cxn modelId="{D084BE36-9E93-42A2-A698-189CA1CF1093}" type="presParOf" srcId="{92E4E0E6-4E16-419E-BB3E-78BB3B94E348}" destId="{FF7C1038-DDCE-418F-A5FE-5E74064078A3}" srcOrd="3" destOrd="0" presId="urn:microsoft.com/office/officeart/2018/2/layout/IconVerticalSolidList"/>
    <dgm:cxn modelId="{5783E1F4-EF00-4620-A4CA-5F2C30E901EA}" type="presParOf" srcId="{93AC586F-0265-41C6-AC6A-A3A1846DD95F}" destId="{59F8E4DF-BBD8-48F3-A8D4-E8EFE6F14A17}" srcOrd="7" destOrd="0" presId="urn:microsoft.com/office/officeart/2018/2/layout/IconVerticalSolidList"/>
    <dgm:cxn modelId="{1205C7F3-3513-45E2-A9D5-3336A0EACDF5}" type="presParOf" srcId="{93AC586F-0265-41C6-AC6A-A3A1846DD95F}" destId="{DF2B12A1-F38D-48EF-8A54-B1523257CB24}" srcOrd="8" destOrd="0" presId="urn:microsoft.com/office/officeart/2018/2/layout/IconVerticalSolidList"/>
    <dgm:cxn modelId="{2BC685C2-4DFB-42B3-8DBE-F76AE3C44E13}" type="presParOf" srcId="{DF2B12A1-F38D-48EF-8A54-B1523257CB24}" destId="{C0AB27EF-5DF3-48A9-9C7D-34EB1D213167}" srcOrd="0" destOrd="0" presId="urn:microsoft.com/office/officeart/2018/2/layout/IconVerticalSolidList"/>
    <dgm:cxn modelId="{739CF1A4-9DFA-40D1-B0F0-3265543B0996}" type="presParOf" srcId="{DF2B12A1-F38D-48EF-8A54-B1523257CB24}" destId="{919DDC32-783A-48DF-8C3C-4E3A0769DEBC}" srcOrd="1" destOrd="0" presId="urn:microsoft.com/office/officeart/2018/2/layout/IconVerticalSolidList"/>
    <dgm:cxn modelId="{1D935E0F-F3DE-4586-B58E-6BA7B8EFD612}" type="presParOf" srcId="{DF2B12A1-F38D-48EF-8A54-B1523257CB24}" destId="{F348EF6F-2F95-4F9C-95D3-88FFD9AA5E4B}" srcOrd="2" destOrd="0" presId="urn:microsoft.com/office/officeart/2018/2/layout/IconVerticalSolidList"/>
    <dgm:cxn modelId="{D421400D-211D-4864-BBDE-3383B2FE8ABC}" type="presParOf" srcId="{DF2B12A1-F38D-48EF-8A54-B1523257CB24}" destId="{CB332180-B9EA-492A-A47E-0652A7FCB132}" srcOrd="3" destOrd="0" presId="urn:microsoft.com/office/officeart/2018/2/layout/IconVerticalSolidList"/>
    <dgm:cxn modelId="{4B3E2576-DB7C-4014-846A-E68B78D55EBA}" type="presParOf" srcId="{93AC586F-0265-41C6-AC6A-A3A1846DD95F}" destId="{8BA695BA-EBEB-4000-833E-DA9991591FC7}" srcOrd="9" destOrd="0" presId="urn:microsoft.com/office/officeart/2018/2/layout/IconVerticalSolidList"/>
    <dgm:cxn modelId="{D14E8642-383C-4380-AF61-A6F6B6C6D1F2}" type="presParOf" srcId="{93AC586F-0265-41C6-AC6A-A3A1846DD95F}" destId="{95C673F4-127B-4645-89EF-62CB20D23919}" srcOrd="10" destOrd="0" presId="urn:microsoft.com/office/officeart/2018/2/layout/IconVerticalSolidList"/>
    <dgm:cxn modelId="{904AA8DD-F27F-4405-91E7-F76F12EF49D8}" type="presParOf" srcId="{95C673F4-127B-4645-89EF-62CB20D23919}" destId="{314D6422-4240-42A4-99A5-BA5F92231C45}" srcOrd="0" destOrd="0" presId="urn:microsoft.com/office/officeart/2018/2/layout/IconVerticalSolidList"/>
    <dgm:cxn modelId="{414CBD3D-D0A4-4136-9CF3-757668A5645A}" type="presParOf" srcId="{95C673F4-127B-4645-89EF-62CB20D23919}" destId="{EDEB2509-375C-409C-ACD5-EFABF93BEC19}" srcOrd="1" destOrd="0" presId="urn:microsoft.com/office/officeart/2018/2/layout/IconVerticalSolidList"/>
    <dgm:cxn modelId="{FBE4135E-A711-4A6B-B316-602FE728CDAA}" type="presParOf" srcId="{95C673F4-127B-4645-89EF-62CB20D23919}" destId="{33842417-14E7-4550-876F-AA8BBB54A010}" srcOrd="2" destOrd="0" presId="urn:microsoft.com/office/officeart/2018/2/layout/IconVerticalSolidList"/>
    <dgm:cxn modelId="{A01F800B-F00F-4FAE-8334-06FF79B90A64}" type="presParOf" srcId="{95C673F4-127B-4645-89EF-62CB20D23919}" destId="{ED9B77BA-E52B-4D77-9DC9-524CDCC9E7F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8520BD0-CA20-426E-9512-98DC9B749D7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238B97E-68AF-4B4E-B502-FB560BD559AE}">
      <dgm:prSet/>
      <dgm:spPr/>
      <dgm:t>
        <a:bodyPr/>
        <a:lstStyle/>
        <a:p>
          <a:r>
            <a:rPr lang="en-US"/>
            <a:t>Real news from Reuters (trusted source)</a:t>
          </a:r>
        </a:p>
      </dgm:t>
    </dgm:pt>
    <dgm:pt modelId="{388932A6-74C3-4081-ADB1-2B2324DFDFBA}" type="parTrans" cxnId="{826C8CE8-98A5-48E1-B0D9-9AD871ECB787}">
      <dgm:prSet/>
      <dgm:spPr/>
      <dgm:t>
        <a:bodyPr/>
        <a:lstStyle/>
        <a:p>
          <a:endParaRPr lang="en-US"/>
        </a:p>
      </dgm:t>
    </dgm:pt>
    <dgm:pt modelId="{7FEA8E01-8579-4745-BA74-FBACBB442446}" type="sibTrans" cxnId="{826C8CE8-98A5-48E1-B0D9-9AD871ECB787}">
      <dgm:prSet/>
      <dgm:spPr/>
      <dgm:t>
        <a:bodyPr/>
        <a:lstStyle/>
        <a:p>
          <a:endParaRPr lang="en-US"/>
        </a:p>
      </dgm:t>
    </dgm:pt>
    <dgm:pt modelId="{E7B9B6B8-049B-4F67-BF36-69DED482442B}">
      <dgm:prSet/>
      <dgm:spPr/>
      <dgm:t>
        <a:bodyPr/>
        <a:lstStyle/>
        <a:p>
          <a:r>
            <a:rPr lang="en-US"/>
            <a:t>Fake news from flagged websites</a:t>
          </a:r>
        </a:p>
      </dgm:t>
    </dgm:pt>
    <dgm:pt modelId="{5BE81A66-8B61-45D3-90EF-854BF969748F}" type="parTrans" cxnId="{3CA85F9C-666C-4FEA-82B5-6C5FFEBD155A}">
      <dgm:prSet/>
      <dgm:spPr/>
      <dgm:t>
        <a:bodyPr/>
        <a:lstStyle/>
        <a:p>
          <a:endParaRPr lang="en-US"/>
        </a:p>
      </dgm:t>
    </dgm:pt>
    <dgm:pt modelId="{C59298A3-E18D-4373-9978-CF7995B10983}" type="sibTrans" cxnId="{3CA85F9C-666C-4FEA-82B5-6C5FFEBD155A}">
      <dgm:prSet/>
      <dgm:spPr/>
      <dgm:t>
        <a:bodyPr/>
        <a:lstStyle/>
        <a:p>
          <a:endParaRPr lang="en-US"/>
        </a:p>
      </dgm:t>
    </dgm:pt>
    <dgm:pt modelId="{A5B1764F-3D31-4765-9D90-9DF7F890A6C2}">
      <dgm:prSet/>
      <dgm:spPr/>
      <dgm:t>
        <a:bodyPr/>
        <a:lstStyle/>
        <a:p>
          <a:r>
            <a:rPr lang="en-US"/>
            <a:t>Dominated by political and world news topics</a:t>
          </a:r>
        </a:p>
      </dgm:t>
    </dgm:pt>
    <dgm:pt modelId="{EC7E1E03-4C67-4FEF-A935-2192758AC500}" type="parTrans" cxnId="{B386D8C4-1120-4E23-962F-02E9C7E2479A}">
      <dgm:prSet/>
      <dgm:spPr/>
      <dgm:t>
        <a:bodyPr/>
        <a:lstStyle/>
        <a:p>
          <a:endParaRPr lang="en-US"/>
        </a:p>
      </dgm:t>
    </dgm:pt>
    <dgm:pt modelId="{1247E3F2-1B27-448D-BDA1-F620DDDFD643}" type="sibTrans" cxnId="{B386D8C4-1120-4E23-962F-02E9C7E2479A}">
      <dgm:prSet/>
      <dgm:spPr/>
      <dgm:t>
        <a:bodyPr/>
        <a:lstStyle/>
        <a:p>
          <a:endParaRPr lang="en-US"/>
        </a:p>
      </dgm:t>
    </dgm:pt>
    <dgm:pt modelId="{E0A7E9A9-CD8B-4C7D-B1CE-B54FDC150BBA}">
      <dgm:prSet/>
      <dgm:spPr/>
      <dgm:t>
        <a:bodyPr/>
        <a:lstStyle/>
        <a:p>
          <a:r>
            <a:rPr lang="en-US"/>
            <a:t>Models may learn source/style instead of truth</a:t>
          </a:r>
        </a:p>
      </dgm:t>
    </dgm:pt>
    <dgm:pt modelId="{EE2B220E-3FBF-4C59-AE88-8EA35B3941DF}" type="parTrans" cxnId="{4B0FE21D-1F75-4B69-81B3-3F9D55A12143}">
      <dgm:prSet/>
      <dgm:spPr/>
      <dgm:t>
        <a:bodyPr/>
        <a:lstStyle/>
        <a:p>
          <a:endParaRPr lang="en-US"/>
        </a:p>
      </dgm:t>
    </dgm:pt>
    <dgm:pt modelId="{F636AA64-DF9F-4FC8-8612-A926C855A024}" type="sibTrans" cxnId="{4B0FE21D-1F75-4B69-81B3-3F9D55A12143}">
      <dgm:prSet/>
      <dgm:spPr/>
      <dgm:t>
        <a:bodyPr/>
        <a:lstStyle/>
        <a:p>
          <a:endParaRPr lang="en-US"/>
        </a:p>
      </dgm:t>
    </dgm:pt>
    <dgm:pt modelId="{90B17743-7750-4CBE-BEEB-F3E6BDA49B02}" type="pres">
      <dgm:prSet presAssocID="{98520BD0-CA20-426E-9512-98DC9B749D7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F7B8903-F441-4F20-BDD4-B0F5A7509F3E}" type="pres">
      <dgm:prSet presAssocID="{4238B97E-68AF-4B4E-B502-FB560BD559AE}" presName="thickLine" presStyleLbl="alignNode1" presStyleIdx="0" presStyleCnt="4"/>
      <dgm:spPr/>
    </dgm:pt>
    <dgm:pt modelId="{13DFB03C-83D5-46B4-9027-B6410C264877}" type="pres">
      <dgm:prSet presAssocID="{4238B97E-68AF-4B4E-B502-FB560BD559AE}" presName="horz1" presStyleCnt="0"/>
      <dgm:spPr/>
    </dgm:pt>
    <dgm:pt modelId="{BCE02588-3AD3-43D3-B37C-726D6065C8EE}" type="pres">
      <dgm:prSet presAssocID="{4238B97E-68AF-4B4E-B502-FB560BD559AE}" presName="tx1" presStyleLbl="revTx" presStyleIdx="0" presStyleCnt="4"/>
      <dgm:spPr/>
      <dgm:t>
        <a:bodyPr/>
        <a:lstStyle/>
        <a:p>
          <a:endParaRPr lang="en-US"/>
        </a:p>
      </dgm:t>
    </dgm:pt>
    <dgm:pt modelId="{DEB4B386-6D42-47E5-89C6-A02822D143BA}" type="pres">
      <dgm:prSet presAssocID="{4238B97E-68AF-4B4E-B502-FB560BD559AE}" presName="vert1" presStyleCnt="0"/>
      <dgm:spPr/>
    </dgm:pt>
    <dgm:pt modelId="{EAD10FEA-2776-4171-938B-2F32D1140007}" type="pres">
      <dgm:prSet presAssocID="{E7B9B6B8-049B-4F67-BF36-69DED482442B}" presName="thickLine" presStyleLbl="alignNode1" presStyleIdx="1" presStyleCnt="4"/>
      <dgm:spPr/>
    </dgm:pt>
    <dgm:pt modelId="{ED559A6A-0568-4E4F-905D-E4EAEDDB0394}" type="pres">
      <dgm:prSet presAssocID="{E7B9B6B8-049B-4F67-BF36-69DED482442B}" presName="horz1" presStyleCnt="0"/>
      <dgm:spPr/>
    </dgm:pt>
    <dgm:pt modelId="{1809C85F-CD9D-4C91-B87A-16FF110CD127}" type="pres">
      <dgm:prSet presAssocID="{E7B9B6B8-049B-4F67-BF36-69DED482442B}" presName="tx1" presStyleLbl="revTx" presStyleIdx="1" presStyleCnt="4"/>
      <dgm:spPr/>
      <dgm:t>
        <a:bodyPr/>
        <a:lstStyle/>
        <a:p>
          <a:endParaRPr lang="en-US"/>
        </a:p>
      </dgm:t>
    </dgm:pt>
    <dgm:pt modelId="{AEE4DEA4-E5A5-4FE7-A02E-FDCAF6288F93}" type="pres">
      <dgm:prSet presAssocID="{E7B9B6B8-049B-4F67-BF36-69DED482442B}" presName="vert1" presStyleCnt="0"/>
      <dgm:spPr/>
    </dgm:pt>
    <dgm:pt modelId="{AC2EF4A2-1BCA-4C37-AAC0-9A684149FED0}" type="pres">
      <dgm:prSet presAssocID="{A5B1764F-3D31-4765-9D90-9DF7F890A6C2}" presName="thickLine" presStyleLbl="alignNode1" presStyleIdx="2" presStyleCnt="4"/>
      <dgm:spPr/>
    </dgm:pt>
    <dgm:pt modelId="{DDE19FE8-256E-4EDD-BE76-9B7A90218E82}" type="pres">
      <dgm:prSet presAssocID="{A5B1764F-3D31-4765-9D90-9DF7F890A6C2}" presName="horz1" presStyleCnt="0"/>
      <dgm:spPr/>
    </dgm:pt>
    <dgm:pt modelId="{C7FBC757-B0FF-405A-9B4A-20BF4F96BBC8}" type="pres">
      <dgm:prSet presAssocID="{A5B1764F-3D31-4765-9D90-9DF7F890A6C2}" presName="tx1" presStyleLbl="revTx" presStyleIdx="2" presStyleCnt="4"/>
      <dgm:spPr/>
      <dgm:t>
        <a:bodyPr/>
        <a:lstStyle/>
        <a:p>
          <a:endParaRPr lang="en-US"/>
        </a:p>
      </dgm:t>
    </dgm:pt>
    <dgm:pt modelId="{F337E00D-6090-4C66-82A1-51490462AA13}" type="pres">
      <dgm:prSet presAssocID="{A5B1764F-3D31-4765-9D90-9DF7F890A6C2}" presName="vert1" presStyleCnt="0"/>
      <dgm:spPr/>
    </dgm:pt>
    <dgm:pt modelId="{BB8C957C-0623-4961-98B0-950E74A9D967}" type="pres">
      <dgm:prSet presAssocID="{E0A7E9A9-CD8B-4C7D-B1CE-B54FDC150BBA}" presName="thickLine" presStyleLbl="alignNode1" presStyleIdx="3" presStyleCnt="4"/>
      <dgm:spPr/>
    </dgm:pt>
    <dgm:pt modelId="{D54D8151-8DF5-4A9C-9B90-EF0F03A23D61}" type="pres">
      <dgm:prSet presAssocID="{E0A7E9A9-CD8B-4C7D-B1CE-B54FDC150BBA}" presName="horz1" presStyleCnt="0"/>
      <dgm:spPr/>
    </dgm:pt>
    <dgm:pt modelId="{076AE3AF-0AD4-4892-A6E7-6D7A80E48F15}" type="pres">
      <dgm:prSet presAssocID="{E0A7E9A9-CD8B-4C7D-B1CE-B54FDC150BBA}" presName="tx1" presStyleLbl="revTx" presStyleIdx="3" presStyleCnt="4"/>
      <dgm:spPr/>
      <dgm:t>
        <a:bodyPr/>
        <a:lstStyle/>
        <a:p>
          <a:endParaRPr lang="en-US"/>
        </a:p>
      </dgm:t>
    </dgm:pt>
    <dgm:pt modelId="{588AB4D0-A685-4346-A819-2B9ACCCAD030}" type="pres">
      <dgm:prSet presAssocID="{E0A7E9A9-CD8B-4C7D-B1CE-B54FDC150BBA}" presName="vert1" presStyleCnt="0"/>
      <dgm:spPr/>
    </dgm:pt>
  </dgm:ptLst>
  <dgm:cxnLst>
    <dgm:cxn modelId="{AC8F3839-C445-4BF4-9C62-2123AFC94D84}" type="presOf" srcId="{A5B1764F-3D31-4765-9D90-9DF7F890A6C2}" destId="{C7FBC757-B0FF-405A-9B4A-20BF4F96BBC8}" srcOrd="0" destOrd="0" presId="urn:microsoft.com/office/officeart/2008/layout/LinedList"/>
    <dgm:cxn modelId="{75667151-6168-47DD-A0D1-3596C70A0D1E}" type="presOf" srcId="{4238B97E-68AF-4B4E-B502-FB560BD559AE}" destId="{BCE02588-3AD3-43D3-B37C-726D6065C8EE}" srcOrd="0" destOrd="0" presId="urn:microsoft.com/office/officeart/2008/layout/LinedList"/>
    <dgm:cxn modelId="{4B0FE21D-1F75-4B69-81B3-3F9D55A12143}" srcId="{98520BD0-CA20-426E-9512-98DC9B749D7C}" destId="{E0A7E9A9-CD8B-4C7D-B1CE-B54FDC150BBA}" srcOrd="3" destOrd="0" parTransId="{EE2B220E-3FBF-4C59-AE88-8EA35B3941DF}" sibTransId="{F636AA64-DF9F-4FC8-8612-A926C855A024}"/>
    <dgm:cxn modelId="{23890241-045F-47CB-8A63-10C797CD0C0A}" type="presOf" srcId="{98520BD0-CA20-426E-9512-98DC9B749D7C}" destId="{90B17743-7750-4CBE-BEEB-F3E6BDA49B02}" srcOrd="0" destOrd="0" presId="urn:microsoft.com/office/officeart/2008/layout/LinedList"/>
    <dgm:cxn modelId="{3CA85F9C-666C-4FEA-82B5-6C5FFEBD155A}" srcId="{98520BD0-CA20-426E-9512-98DC9B749D7C}" destId="{E7B9B6B8-049B-4F67-BF36-69DED482442B}" srcOrd="1" destOrd="0" parTransId="{5BE81A66-8B61-45D3-90EF-854BF969748F}" sibTransId="{C59298A3-E18D-4373-9978-CF7995B10983}"/>
    <dgm:cxn modelId="{B386D8C4-1120-4E23-962F-02E9C7E2479A}" srcId="{98520BD0-CA20-426E-9512-98DC9B749D7C}" destId="{A5B1764F-3D31-4765-9D90-9DF7F890A6C2}" srcOrd="2" destOrd="0" parTransId="{EC7E1E03-4C67-4FEF-A935-2192758AC500}" sibTransId="{1247E3F2-1B27-448D-BDA1-F620DDDFD643}"/>
    <dgm:cxn modelId="{826C8CE8-98A5-48E1-B0D9-9AD871ECB787}" srcId="{98520BD0-CA20-426E-9512-98DC9B749D7C}" destId="{4238B97E-68AF-4B4E-B502-FB560BD559AE}" srcOrd="0" destOrd="0" parTransId="{388932A6-74C3-4081-ADB1-2B2324DFDFBA}" sibTransId="{7FEA8E01-8579-4745-BA74-FBACBB442446}"/>
    <dgm:cxn modelId="{6FCBA436-931B-4F89-8127-4ECFE4F72A9B}" type="presOf" srcId="{E0A7E9A9-CD8B-4C7D-B1CE-B54FDC150BBA}" destId="{076AE3AF-0AD4-4892-A6E7-6D7A80E48F15}" srcOrd="0" destOrd="0" presId="urn:microsoft.com/office/officeart/2008/layout/LinedList"/>
    <dgm:cxn modelId="{8A2B02F3-E298-4479-AA66-CAB6163AC9F3}" type="presOf" srcId="{E7B9B6B8-049B-4F67-BF36-69DED482442B}" destId="{1809C85F-CD9D-4C91-B87A-16FF110CD127}" srcOrd="0" destOrd="0" presId="urn:microsoft.com/office/officeart/2008/layout/LinedList"/>
    <dgm:cxn modelId="{9F7A7E4F-5748-4989-8F99-FF6532960262}" type="presParOf" srcId="{90B17743-7750-4CBE-BEEB-F3E6BDA49B02}" destId="{FF7B8903-F441-4F20-BDD4-B0F5A7509F3E}" srcOrd="0" destOrd="0" presId="urn:microsoft.com/office/officeart/2008/layout/LinedList"/>
    <dgm:cxn modelId="{2F5DB4D0-FE31-4A8C-8F5C-286C7F59F543}" type="presParOf" srcId="{90B17743-7750-4CBE-BEEB-F3E6BDA49B02}" destId="{13DFB03C-83D5-46B4-9027-B6410C264877}" srcOrd="1" destOrd="0" presId="urn:microsoft.com/office/officeart/2008/layout/LinedList"/>
    <dgm:cxn modelId="{9A4ACF1A-46E3-42C4-A5E7-66153708EDE9}" type="presParOf" srcId="{13DFB03C-83D5-46B4-9027-B6410C264877}" destId="{BCE02588-3AD3-43D3-B37C-726D6065C8EE}" srcOrd="0" destOrd="0" presId="urn:microsoft.com/office/officeart/2008/layout/LinedList"/>
    <dgm:cxn modelId="{FBE4D882-6D4C-499B-A3AB-38AE8868F549}" type="presParOf" srcId="{13DFB03C-83D5-46B4-9027-B6410C264877}" destId="{DEB4B386-6D42-47E5-89C6-A02822D143BA}" srcOrd="1" destOrd="0" presId="urn:microsoft.com/office/officeart/2008/layout/LinedList"/>
    <dgm:cxn modelId="{28639625-85AA-443F-9E46-C3D914A3AFF6}" type="presParOf" srcId="{90B17743-7750-4CBE-BEEB-F3E6BDA49B02}" destId="{EAD10FEA-2776-4171-938B-2F32D1140007}" srcOrd="2" destOrd="0" presId="urn:microsoft.com/office/officeart/2008/layout/LinedList"/>
    <dgm:cxn modelId="{0DDF5D9B-3EDE-4ECA-8846-6554A36135DD}" type="presParOf" srcId="{90B17743-7750-4CBE-BEEB-F3E6BDA49B02}" destId="{ED559A6A-0568-4E4F-905D-E4EAEDDB0394}" srcOrd="3" destOrd="0" presId="urn:microsoft.com/office/officeart/2008/layout/LinedList"/>
    <dgm:cxn modelId="{22D6A49C-0A9F-4BFA-860F-E575185A3713}" type="presParOf" srcId="{ED559A6A-0568-4E4F-905D-E4EAEDDB0394}" destId="{1809C85F-CD9D-4C91-B87A-16FF110CD127}" srcOrd="0" destOrd="0" presId="urn:microsoft.com/office/officeart/2008/layout/LinedList"/>
    <dgm:cxn modelId="{655B4350-A784-4091-8B5C-80085853AA6F}" type="presParOf" srcId="{ED559A6A-0568-4E4F-905D-E4EAEDDB0394}" destId="{AEE4DEA4-E5A5-4FE7-A02E-FDCAF6288F93}" srcOrd="1" destOrd="0" presId="urn:microsoft.com/office/officeart/2008/layout/LinedList"/>
    <dgm:cxn modelId="{63390396-82FF-4095-AD9E-EDF007E70887}" type="presParOf" srcId="{90B17743-7750-4CBE-BEEB-F3E6BDA49B02}" destId="{AC2EF4A2-1BCA-4C37-AAC0-9A684149FED0}" srcOrd="4" destOrd="0" presId="urn:microsoft.com/office/officeart/2008/layout/LinedList"/>
    <dgm:cxn modelId="{037B8CBC-BD4B-4CDF-882E-488E11D894B2}" type="presParOf" srcId="{90B17743-7750-4CBE-BEEB-F3E6BDA49B02}" destId="{DDE19FE8-256E-4EDD-BE76-9B7A90218E82}" srcOrd="5" destOrd="0" presId="urn:microsoft.com/office/officeart/2008/layout/LinedList"/>
    <dgm:cxn modelId="{658CC355-3012-4B8B-8516-F7EFBDBFFAA3}" type="presParOf" srcId="{DDE19FE8-256E-4EDD-BE76-9B7A90218E82}" destId="{C7FBC757-B0FF-405A-9B4A-20BF4F96BBC8}" srcOrd="0" destOrd="0" presId="urn:microsoft.com/office/officeart/2008/layout/LinedList"/>
    <dgm:cxn modelId="{A905732B-59E0-40CD-A8A5-3EB752B2028C}" type="presParOf" srcId="{DDE19FE8-256E-4EDD-BE76-9B7A90218E82}" destId="{F337E00D-6090-4C66-82A1-51490462AA13}" srcOrd="1" destOrd="0" presId="urn:microsoft.com/office/officeart/2008/layout/LinedList"/>
    <dgm:cxn modelId="{E543580F-5904-43D2-872F-0E98744F39CB}" type="presParOf" srcId="{90B17743-7750-4CBE-BEEB-F3E6BDA49B02}" destId="{BB8C957C-0623-4961-98B0-950E74A9D967}" srcOrd="6" destOrd="0" presId="urn:microsoft.com/office/officeart/2008/layout/LinedList"/>
    <dgm:cxn modelId="{52323E4D-6BB7-4F0B-BB7B-9F170D5CB2D0}" type="presParOf" srcId="{90B17743-7750-4CBE-BEEB-F3E6BDA49B02}" destId="{D54D8151-8DF5-4A9C-9B90-EF0F03A23D61}" srcOrd="7" destOrd="0" presId="urn:microsoft.com/office/officeart/2008/layout/LinedList"/>
    <dgm:cxn modelId="{319B59C5-1EEE-4696-8007-A876DF2BC0D0}" type="presParOf" srcId="{D54D8151-8DF5-4A9C-9B90-EF0F03A23D61}" destId="{076AE3AF-0AD4-4892-A6E7-6D7A80E48F15}" srcOrd="0" destOrd="0" presId="urn:microsoft.com/office/officeart/2008/layout/LinedList"/>
    <dgm:cxn modelId="{C63E88CF-974A-481F-89A7-B0C52CCB9406}" type="presParOf" srcId="{D54D8151-8DF5-4A9C-9B90-EF0F03A23D61}" destId="{588AB4D0-A685-4346-A819-2B9ACCCAD03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68EABA1-B623-4E6D-9004-9E5622C29D94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CE12E81-EAD0-43CD-AD8E-2648F2E71D06}">
      <dgm:prSet/>
      <dgm:spPr/>
      <dgm:t>
        <a:bodyPr/>
        <a:lstStyle/>
        <a:p>
          <a:r>
            <a:rPr lang="en-US"/>
            <a:t>Lowercasing text</a:t>
          </a:r>
        </a:p>
      </dgm:t>
    </dgm:pt>
    <dgm:pt modelId="{40D3DCC1-4343-4344-B0C3-B7891865608F}" type="parTrans" cxnId="{618B2487-84D0-4E23-BF95-747D0CE38EFC}">
      <dgm:prSet/>
      <dgm:spPr/>
      <dgm:t>
        <a:bodyPr/>
        <a:lstStyle/>
        <a:p>
          <a:endParaRPr lang="en-US"/>
        </a:p>
      </dgm:t>
    </dgm:pt>
    <dgm:pt modelId="{27BDB079-35E0-4858-A9A2-B8CA3BE41FCA}" type="sibTrans" cxnId="{618B2487-84D0-4E23-BF95-747D0CE38EFC}">
      <dgm:prSet/>
      <dgm:spPr/>
      <dgm:t>
        <a:bodyPr/>
        <a:lstStyle/>
        <a:p>
          <a:endParaRPr lang="en-US"/>
        </a:p>
      </dgm:t>
    </dgm:pt>
    <dgm:pt modelId="{8BD5F26E-D71B-4AE2-A03C-BAE000BD710D}">
      <dgm:prSet/>
      <dgm:spPr/>
      <dgm:t>
        <a:bodyPr/>
        <a:lstStyle/>
        <a:p>
          <a:r>
            <a:rPr lang="en-US" dirty="0"/>
            <a:t>Removing URLs, numbers, punctuation</a:t>
          </a:r>
        </a:p>
      </dgm:t>
    </dgm:pt>
    <dgm:pt modelId="{5D573DF9-4675-44B0-81AB-1786F35D622C}" type="parTrans" cxnId="{0CE00921-02CD-4DF6-AFE5-70FF5418A5AA}">
      <dgm:prSet/>
      <dgm:spPr/>
      <dgm:t>
        <a:bodyPr/>
        <a:lstStyle/>
        <a:p>
          <a:endParaRPr lang="en-US"/>
        </a:p>
      </dgm:t>
    </dgm:pt>
    <dgm:pt modelId="{711691F6-437F-4E6D-BE1B-2B203277FD47}" type="sibTrans" cxnId="{0CE00921-02CD-4DF6-AFE5-70FF5418A5AA}">
      <dgm:prSet/>
      <dgm:spPr/>
      <dgm:t>
        <a:bodyPr/>
        <a:lstStyle/>
        <a:p>
          <a:endParaRPr lang="en-US"/>
        </a:p>
      </dgm:t>
    </dgm:pt>
    <dgm:pt modelId="{63FA3117-9CB2-437C-BA11-13036D5C24F8}">
      <dgm:prSet/>
      <dgm:spPr/>
      <dgm:t>
        <a:bodyPr/>
        <a:lstStyle/>
        <a:p>
          <a:r>
            <a:rPr lang="en-US"/>
            <a:t>Tokenization and stopword removal</a:t>
          </a:r>
        </a:p>
      </dgm:t>
    </dgm:pt>
    <dgm:pt modelId="{12E887E7-7C7F-40BB-804E-8A69095AFBD9}" type="parTrans" cxnId="{344B4F29-1159-45AC-A171-1D3725CD9718}">
      <dgm:prSet/>
      <dgm:spPr/>
      <dgm:t>
        <a:bodyPr/>
        <a:lstStyle/>
        <a:p>
          <a:endParaRPr lang="en-US"/>
        </a:p>
      </dgm:t>
    </dgm:pt>
    <dgm:pt modelId="{302D78FF-9938-42B1-BB60-6E58A5A96D30}" type="sibTrans" cxnId="{344B4F29-1159-45AC-A171-1D3725CD9718}">
      <dgm:prSet/>
      <dgm:spPr/>
      <dgm:t>
        <a:bodyPr/>
        <a:lstStyle/>
        <a:p>
          <a:endParaRPr lang="en-US"/>
        </a:p>
      </dgm:t>
    </dgm:pt>
    <dgm:pt modelId="{DF1EDF42-3B10-4564-8697-15A983344FE3}">
      <dgm:prSet/>
      <dgm:spPr/>
      <dgm:t>
        <a:bodyPr/>
        <a:lstStyle/>
        <a:p>
          <a:r>
            <a:rPr lang="en-US"/>
            <a:t>Lemmatization / normalization</a:t>
          </a:r>
        </a:p>
      </dgm:t>
    </dgm:pt>
    <dgm:pt modelId="{1C3A14B9-1495-43F9-8B0D-0F3A26A3BF35}" type="parTrans" cxnId="{38502FE9-E9C3-4CD8-8A26-D804387361CA}">
      <dgm:prSet/>
      <dgm:spPr/>
      <dgm:t>
        <a:bodyPr/>
        <a:lstStyle/>
        <a:p>
          <a:endParaRPr lang="en-US"/>
        </a:p>
      </dgm:t>
    </dgm:pt>
    <dgm:pt modelId="{98E5BE9A-A01B-417E-93A0-8065188CB193}" type="sibTrans" cxnId="{38502FE9-E9C3-4CD8-8A26-D804387361CA}">
      <dgm:prSet/>
      <dgm:spPr/>
      <dgm:t>
        <a:bodyPr/>
        <a:lstStyle/>
        <a:p>
          <a:endParaRPr lang="en-US"/>
        </a:p>
      </dgm:t>
    </dgm:pt>
    <dgm:pt modelId="{705874A1-094E-41C9-AD9A-27AE09ACD227}">
      <dgm:prSet/>
      <dgm:spPr/>
      <dgm:t>
        <a:bodyPr/>
        <a:lstStyle/>
        <a:p>
          <a:r>
            <a:rPr lang="en-US"/>
            <a:t>Train-test split: 80/20</a:t>
          </a:r>
        </a:p>
      </dgm:t>
    </dgm:pt>
    <dgm:pt modelId="{FD5B9729-2D49-431F-9497-7F1522FF291D}" type="parTrans" cxnId="{160A5FFD-624E-4BC2-9192-AD26607F787A}">
      <dgm:prSet/>
      <dgm:spPr/>
      <dgm:t>
        <a:bodyPr/>
        <a:lstStyle/>
        <a:p>
          <a:endParaRPr lang="en-US"/>
        </a:p>
      </dgm:t>
    </dgm:pt>
    <dgm:pt modelId="{D0544B57-C909-49EF-8E48-3AA1608BBBB1}" type="sibTrans" cxnId="{160A5FFD-624E-4BC2-9192-AD26607F787A}">
      <dgm:prSet/>
      <dgm:spPr/>
      <dgm:t>
        <a:bodyPr/>
        <a:lstStyle/>
        <a:p>
          <a:endParaRPr lang="en-US"/>
        </a:p>
      </dgm:t>
    </dgm:pt>
    <dgm:pt modelId="{4D571BCF-2A0D-4B87-AABB-5A8D7396DA79}" type="pres">
      <dgm:prSet presAssocID="{968EABA1-B623-4E6D-9004-9E5622C29D9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3FF107-64D2-4EE4-AFE0-808C17173E36}" type="pres">
      <dgm:prSet presAssocID="{968EABA1-B623-4E6D-9004-9E5622C29D94}" presName="dummyMaxCanvas" presStyleCnt="0">
        <dgm:presLayoutVars/>
      </dgm:prSet>
      <dgm:spPr/>
    </dgm:pt>
    <dgm:pt modelId="{EB033A37-9AF7-45BE-B58D-389E04B18BB2}" type="pres">
      <dgm:prSet presAssocID="{968EABA1-B623-4E6D-9004-9E5622C29D94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29A0D5-CEC9-4D69-98CF-B8B2DBB05372}" type="pres">
      <dgm:prSet presAssocID="{968EABA1-B623-4E6D-9004-9E5622C29D94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FBFD99-823F-4844-A5A0-10818804CD7D}" type="pres">
      <dgm:prSet presAssocID="{968EABA1-B623-4E6D-9004-9E5622C29D94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6913DC-CE55-4557-8FA0-8FC7F527AD8A}" type="pres">
      <dgm:prSet presAssocID="{968EABA1-B623-4E6D-9004-9E5622C29D94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D4546A-66E6-4A3C-867A-6F457A40EDFA}" type="pres">
      <dgm:prSet presAssocID="{968EABA1-B623-4E6D-9004-9E5622C29D94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F68C25-2972-496C-B1E6-D20C0359CCE9}" type="pres">
      <dgm:prSet presAssocID="{968EABA1-B623-4E6D-9004-9E5622C29D94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C33CB-9EEC-4649-B4C9-9288E38C38C2}" type="pres">
      <dgm:prSet presAssocID="{968EABA1-B623-4E6D-9004-9E5622C29D94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02A5AE-A338-4FA7-92F6-1623B20E4AC6}" type="pres">
      <dgm:prSet presAssocID="{968EABA1-B623-4E6D-9004-9E5622C29D94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4D9857-47B1-4BBE-8B74-AA43DC97D0E3}" type="pres">
      <dgm:prSet presAssocID="{968EABA1-B623-4E6D-9004-9E5622C29D94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C54FBC-BFBC-4D16-948C-A10DE4593C64}" type="pres">
      <dgm:prSet presAssocID="{968EABA1-B623-4E6D-9004-9E5622C29D94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01752C-0ECE-47FF-9A15-4A5230D3D98C}" type="pres">
      <dgm:prSet presAssocID="{968EABA1-B623-4E6D-9004-9E5622C29D9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6DC683-67F8-4FD4-BCE3-A1156CE26EE0}" type="pres">
      <dgm:prSet presAssocID="{968EABA1-B623-4E6D-9004-9E5622C29D9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B35C33-0E2A-4878-A6D1-698657D66BF9}" type="pres">
      <dgm:prSet presAssocID="{968EABA1-B623-4E6D-9004-9E5622C29D94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8C6FEE-453B-43C7-AA05-3AD3CE2FFD36}" type="pres">
      <dgm:prSet presAssocID="{968EABA1-B623-4E6D-9004-9E5622C29D9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6FDB122-2F70-4236-8132-BBCBE340A9EF}" type="presOf" srcId="{705874A1-094E-41C9-AD9A-27AE09ACD227}" destId="{658C6FEE-453B-43C7-AA05-3AD3CE2FFD36}" srcOrd="1" destOrd="0" presId="urn:microsoft.com/office/officeart/2005/8/layout/vProcess5"/>
    <dgm:cxn modelId="{A32264AC-6DD6-4E58-AC40-A5F39AAB755C}" type="presOf" srcId="{8BD5F26E-D71B-4AE2-A03C-BAE000BD710D}" destId="{8A01752C-0ECE-47FF-9A15-4A5230D3D98C}" srcOrd="1" destOrd="0" presId="urn:microsoft.com/office/officeart/2005/8/layout/vProcess5"/>
    <dgm:cxn modelId="{4379FC87-274D-46AE-9D51-3FB0FA18E95C}" type="presOf" srcId="{98E5BE9A-A01B-417E-93A0-8065188CB193}" destId="{564D9857-47B1-4BBE-8B74-AA43DC97D0E3}" srcOrd="0" destOrd="0" presId="urn:microsoft.com/office/officeart/2005/8/layout/vProcess5"/>
    <dgm:cxn modelId="{D645DAA2-82E3-4D5A-8E46-F0FD87E7423B}" type="presOf" srcId="{968EABA1-B623-4E6D-9004-9E5622C29D94}" destId="{4D571BCF-2A0D-4B87-AABB-5A8D7396DA79}" srcOrd="0" destOrd="0" presId="urn:microsoft.com/office/officeart/2005/8/layout/vProcess5"/>
    <dgm:cxn modelId="{0BAB2963-2F98-4A09-8156-DB576F49C68C}" type="presOf" srcId="{705874A1-094E-41C9-AD9A-27AE09ACD227}" destId="{93D4546A-66E6-4A3C-867A-6F457A40EDFA}" srcOrd="0" destOrd="0" presId="urn:microsoft.com/office/officeart/2005/8/layout/vProcess5"/>
    <dgm:cxn modelId="{38502FE9-E9C3-4CD8-8A26-D804387361CA}" srcId="{968EABA1-B623-4E6D-9004-9E5622C29D94}" destId="{DF1EDF42-3B10-4564-8697-15A983344FE3}" srcOrd="3" destOrd="0" parTransId="{1C3A14B9-1495-43F9-8B0D-0F3A26A3BF35}" sibTransId="{98E5BE9A-A01B-417E-93A0-8065188CB193}"/>
    <dgm:cxn modelId="{160A5FFD-624E-4BC2-9192-AD26607F787A}" srcId="{968EABA1-B623-4E6D-9004-9E5622C29D94}" destId="{705874A1-094E-41C9-AD9A-27AE09ACD227}" srcOrd="4" destOrd="0" parTransId="{FD5B9729-2D49-431F-9497-7F1522FF291D}" sibTransId="{D0544B57-C909-49EF-8E48-3AA1608BBBB1}"/>
    <dgm:cxn modelId="{618B2487-84D0-4E23-BF95-747D0CE38EFC}" srcId="{968EABA1-B623-4E6D-9004-9E5622C29D94}" destId="{2CE12E81-EAD0-43CD-AD8E-2648F2E71D06}" srcOrd="0" destOrd="0" parTransId="{40D3DCC1-4343-4344-B0C3-B7891865608F}" sibTransId="{27BDB079-35E0-4858-A9A2-B8CA3BE41FCA}"/>
    <dgm:cxn modelId="{236DEC1F-F99C-43EA-BC56-FEAC399E749A}" type="presOf" srcId="{2CE12E81-EAD0-43CD-AD8E-2648F2E71D06}" destId="{EB033A37-9AF7-45BE-B58D-389E04B18BB2}" srcOrd="0" destOrd="0" presId="urn:microsoft.com/office/officeart/2005/8/layout/vProcess5"/>
    <dgm:cxn modelId="{BA0F12BE-8A11-4465-8A40-4AAE29181B12}" type="presOf" srcId="{63FA3117-9CB2-437C-BA11-13036D5C24F8}" destId="{AC6DC683-67F8-4FD4-BCE3-A1156CE26EE0}" srcOrd="1" destOrd="0" presId="urn:microsoft.com/office/officeart/2005/8/layout/vProcess5"/>
    <dgm:cxn modelId="{60995453-861A-4B1C-A91E-55DDAA708786}" type="presOf" srcId="{27BDB079-35E0-4858-A9A2-B8CA3BE41FCA}" destId="{63F68C25-2972-496C-B1E6-D20C0359CCE9}" srcOrd="0" destOrd="0" presId="urn:microsoft.com/office/officeart/2005/8/layout/vProcess5"/>
    <dgm:cxn modelId="{7818CB02-3DE7-4AF0-8AAA-6C7D9A5606CF}" type="presOf" srcId="{2CE12E81-EAD0-43CD-AD8E-2648F2E71D06}" destId="{F8C54FBC-BFBC-4D16-948C-A10DE4593C64}" srcOrd="1" destOrd="0" presId="urn:microsoft.com/office/officeart/2005/8/layout/vProcess5"/>
    <dgm:cxn modelId="{CA69367B-B8FF-438F-AEA6-2AD8F398457F}" type="presOf" srcId="{302D78FF-9938-42B1-BB60-6E58A5A96D30}" destId="{E802A5AE-A338-4FA7-92F6-1623B20E4AC6}" srcOrd="0" destOrd="0" presId="urn:microsoft.com/office/officeart/2005/8/layout/vProcess5"/>
    <dgm:cxn modelId="{80C0B279-1EE8-4F57-A402-0592BDBCB24A}" type="presOf" srcId="{DF1EDF42-3B10-4564-8697-15A983344FE3}" destId="{026913DC-CE55-4557-8FA0-8FC7F527AD8A}" srcOrd="0" destOrd="0" presId="urn:microsoft.com/office/officeart/2005/8/layout/vProcess5"/>
    <dgm:cxn modelId="{344B4F29-1159-45AC-A171-1D3725CD9718}" srcId="{968EABA1-B623-4E6D-9004-9E5622C29D94}" destId="{63FA3117-9CB2-437C-BA11-13036D5C24F8}" srcOrd="2" destOrd="0" parTransId="{12E887E7-7C7F-40BB-804E-8A69095AFBD9}" sibTransId="{302D78FF-9938-42B1-BB60-6E58A5A96D30}"/>
    <dgm:cxn modelId="{DCE2A638-29CB-434B-96AF-4E70F59605D2}" type="presOf" srcId="{711691F6-437F-4E6D-BE1B-2B203277FD47}" destId="{05EC33CB-9EEC-4649-B4C9-9288E38C38C2}" srcOrd="0" destOrd="0" presId="urn:microsoft.com/office/officeart/2005/8/layout/vProcess5"/>
    <dgm:cxn modelId="{0469F0A6-2415-49A1-9793-96065887E2C7}" type="presOf" srcId="{DF1EDF42-3B10-4564-8697-15A983344FE3}" destId="{EBB35C33-0E2A-4878-A6D1-698657D66BF9}" srcOrd="1" destOrd="0" presId="urn:microsoft.com/office/officeart/2005/8/layout/vProcess5"/>
    <dgm:cxn modelId="{F153D49F-EAE9-4F0F-837B-CA72A5736754}" type="presOf" srcId="{63FA3117-9CB2-437C-BA11-13036D5C24F8}" destId="{9AFBFD99-823F-4844-A5A0-10818804CD7D}" srcOrd="0" destOrd="0" presId="urn:microsoft.com/office/officeart/2005/8/layout/vProcess5"/>
    <dgm:cxn modelId="{B9ADC5E3-BE3F-4634-A6CD-4194FA987D4B}" type="presOf" srcId="{8BD5F26E-D71B-4AE2-A03C-BAE000BD710D}" destId="{3329A0D5-CEC9-4D69-98CF-B8B2DBB05372}" srcOrd="0" destOrd="0" presId="urn:microsoft.com/office/officeart/2005/8/layout/vProcess5"/>
    <dgm:cxn modelId="{0CE00921-02CD-4DF6-AFE5-70FF5418A5AA}" srcId="{968EABA1-B623-4E6D-9004-9E5622C29D94}" destId="{8BD5F26E-D71B-4AE2-A03C-BAE000BD710D}" srcOrd="1" destOrd="0" parTransId="{5D573DF9-4675-44B0-81AB-1786F35D622C}" sibTransId="{711691F6-437F-4E6D-BE1B-2B203277FD47}"/>
    <dgm:cxn modelId="{AF62D792-E6CD-4965-B571-357447491FEB}" type="presParOf" srcId="{4D571BCF-2A0D-4B87-AABB-5A8D7396DA79}" destId="{9E3FF107-64D2-4EE4-AFE0-808C17173E36}" srcOrd="0" destOrd="0" presId="urn:microsoft.com/office/officeart/2005/8/layout/vProcess5"/>
    <dgm:cxn modelId="{042EDB62-EF30-43AD-A8F0-E710C98460BB}" type="presParOf" srcId="{4D571BCF-2A0D-4B87-AABB-5A8D7396DA79}" destId="{EB033A37-9AF7-45BE-B58D-389E04B18BB2}" srcOrd="1" destOrd="0" presId="urn:microsoft.com/office/officeart/2005/8/layout/vProcess5"/>
    <dgm:cxn modelId="{5C7DB6FE-157F-4240-B61A-A412A699FA79}" type="presParOf" srcId="{4D571BCF-2A0D-4B87-AABB-5A8D7396DA79}" destId="{3329A0D5-CEC9-4D69-98CF-B8B2DBB05372}" srcOrd="2" destOrd="0" presId="urn:microsoft.com/office/officeart/2005/8/layout/vProcess5"/>
    <dgm:cxn modelId="{47E255DD-8407-4115-A034-D4ED99594701}" type="presParOf" srcId="{4D571BCF-2A0D-4B87-AABB-5A8D7396DA79}" destId="{9AFBFD99-823F-4844-A5A0-10818804CD7D}" srcOrd="3" destOrd="0" presId="urn:microsoft.com/office/officeart/2005/8/layout/vProcess5"/>
    <dgm:cxn modelId="{96604C84-7FF0-4D4C-909F-65371305C412}" type="presParOf" srcId="{4D571BCF-2A0D-4B87-AABB-5A8D7396DA79}" destId="{026913DC-CE55-4557-8FA0-8FC7F527AD8A}" srcOrd="4" destOrd="0" presId="urn:microsoft.com/office/officeart/2005/8/layout/vProcess5"/>
    <dgm:cxn modelId="{E52CF1CD-C9B7-456D-A1A4-CB7EEBC88EBF}" type="presParOf" srcId="{4D571BCF-2A0D-4B87-AABB-5A8D7396DA79}" destId="{93D4546A-66E6-4A3C-867A-6F457A40EDFA}" srcOrd="5" destOrd="0" presId="urn:microsoft.com/office/officeart/2005/8/layout/vProcess5"/>
    <dgm:cxn modelId="{163EBB01-B288-4E85-8259-DCBA83E6A2A0}" type="presParOf" srcId="{4D571BCF-2A0D-4B87-AABB-5A8D7396DA79}" destId="{63F68C25-2972-496C-B1E6-D20C0359CCE9}" srcOrd="6" destOrd="0" presId="urn:microsoft.com/office/officeart/2005/8/layout/vProcess5"/>
    <dgm:cxn modelId="{BDCD22AE-5ED6-4F2C-A08B-39829DDFFBD6}" type="presParOf" srcId="{4D571BCF-2A0D-4B87-AABB-5A8D7396DA79}" destId="{05EC33CB-9EEC-4649-B4C9-9288E38C38C2}" srcOrd="7" destOrd="0" presId="urn:microsoft.com/office/officeart/2005/8/layout/vProcess5"/>
    <dgm:cxn modelId="{BE7D079E-009E-426F-B3A4-0FD014E845F2}" type="presParOf" srcId="{4D571BCF-2A0D-4B87-AABB-5A8D7396DA79}" destId="{E802A5AE-A338-4FA7-92F6-1623B20E4AC6}" srcOrd="8" destOrd="0" presId="urn:microsoft.com/office/officeart/2005/8/layout/vProcess5"/>
    <dgm:cxn modelId="{9FD04AA3-C24A-4452-AC10-2AA0C6C17498}" type="presParOf" srcId="{4D571BCF-2A0D-4B87-AABB-5A8D7396DA79}" destId="{564D9857-47B1-4BBE-8B74-AA43DC97D0E3}" srcOrd="9" destOrd="0" presId="urn:microsoft.com/office/officeart/2005/8/layout/vProcess5"/>
    <dgm:cxn modelId="{51821813-778C-4ADB-9F48-CFAFC02FA4AE}" type="presParOf" srcId="{4D571BCF-2A0D-4B87-AABB-5A8D7396DA79}" destId="{F8C54FBC-BFBC-4D16-948C-A10DE4593C64}" srcOrd="10" destOrd="0" presId="urn:microsoft.com/office/officeart/2005/8/layout/vProcess5"/>
    <dgm:cxn modelId="{D8314E4B-E282-4CDD-82F4-0655C8833B5C}" type="presParOf" srcId="{4D571BCF-2A0D-4B87-AABB-5A8D7396DA79}" destId="{8A01752C-0ECE-47FF-9A15-4A5230D3D98C}" srcOrd="11" destOrd="0" presId="urn:microsoft.com/office/officeart/2005/8/layout/vProcess5"/>
    <dgm:cxn modelId="{ECB470AD-AA69-4138-810B-0E0B11A47961}" type="presParOf" srcId="{4D571BCF-2A0D-4B87-AABB-5A8D7396DA79}" destId="{AC6DC683-67F8-4FD4-BCE3-A1156CE26EE0}" srcOrd="12" destOrd="0" presId="urn:microsoft.com/office/officeart/2005/8/layout/vProcess5"/>
    <dgm:cxn modelId="{5F65BC7C-EE8F-4D4D-8B22-5101E4C075EE}" type="presParOf" srcId="{4D571BCF-2A0D-4B87-AABB-5A8D7396DA79}" destId="{EBB35C33-0E2A-4878-A6D1-698657D66BF9}" srcOrd="13" destOrd="0" presId="urn:microsoft.com/office/officeart/2005/8/layout/vProcess5"/>
    <dgm:cxn modelId="{3877E91B-A4C2-4CAA-8120-1763AC9D87F6}" type="presParOf" srcId="{4D571BCF-2A0D-4B87-AABB-5A8D7396DA79}" destId="{658C6FEE-453B-43C7-AA05-3AD3CE2FFD36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2B98CF2-D9A8-447B-B580-A71895EF9E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65A5A9E-CB33-4CF7-B482-2417284FAC9B}">
      <dgm:prSet/>
      <dgm:spPr/>
      <dgm:t>
        <a:bodyPr/>
        <a:lstStyle/>
        <a:p>
          <a:r>
            <a:rPr lang="en-US"/>
            <a:t>Word-level TF-IDF (1-2 grams)</a:t>
          </a:r>
        </a:p>
      </dgm:t>
    </dgm:pt>
    <dgm:pt modelId="{F655523E-15B3-42FD-B672-F60BDC147A58}" type="parTrans" cxnId="{9E3F415D-61CB-40EA-9D0D-9CE1EDD12020}">
      <dgm:prSet/>
      <dgm:spPr/>
      <dgm:t>
        <a:bodyPr/>
        <a:lstStyle/>
        <a:p>
          <a:endParaRPr lang="en-US"/>
        </a:p>
      </dgm:t>
    </dgm:pt>
    <dgm:pt modelId="{2A097618-7A60-4C9D-9E6C-E57761344E0E}" type="sibTrans" cxnId="{9E3F415D-61CB-40EA-9D0D-9CE1EDD12020}">
      <dgm:prSet/>
      <dgm:spPr/>
      <dgm:t>
        <a:bodyPr/>
        <a:lstStyle/>
        <a:p>
          <a:endParaRPr lang="en-US"/>
        </a:p>
      </dgm:t>
    </dgm:pt>
    <dgm:pt modelId="{6E477B19-87A9-424D-B2BF-91069F150D87}">
      <dgm:prSet/>
      <dgm:spPr/>
      <dgm:t>
        <a:bodyPr/>
        <a:lstStyle/>
        <a:p>
          <a:r>
            <a:rPr lang="en-US"/>
            <a:t>Character-level TF-IDF (3-5 grams)</a:t>
          </a:r>
        </a:p>
      </dgm:t>
    </dgm:pt>
    <dgm:pt modelId="{853F5714-74AA-4A1A-AC8D-2BB63E0F41D3}" type="parTrans" cxnId="{7B3AD8E4-0756-4872-9E9D-8F46289CEF44}">
      <dgm:prSet/>
      <dgm:spPr/>
      <dgm:t>
        <a:bodyPr/>
        <a:lstStyle/>
        <a:p>
          <a:endParaRPr lang="en-US"/>
        </a:p>
      </dgm:t>
    </dgm:pt>
    <dgm:pt modelId="{7B99BCBD-DF8A-44F7-AC6E-CA1DB621523C}" type="sibTrans" cxnId="{7B3AD8E4-0756-4872-9E9D-8F46289CEF44}">
      <dgm:prSet/>
      <dgm:spPr/>
      <dgm:t>
        <a:bodyPr/>
        <a:lstStyle/>
        <a:p>
          <a:endParaRPr lang="en-US"/>
        </a:p>
      </dgm:t>
    </dgm:pt>
    <dgm:pt modelId="{49336491-6CDC-4073-AABE-F913A700D801}">
      <dgm:prSet/>
      <dgm:spPr/>
      <dgm:t>
        <a:bodyPr/>
        <a:lstStyle/>
        <a:p>
          <a:r>
            <a:rPr lang="en-US"/>
            <a:t>Word2Vec embeddings</a:t>
          </a:r>
        </a:p>
      </dgm:t>
    </dgm:pt>
    <dgm:pt modelId="{6995127B-449F-4DD7-9A4B-200E8A9DB9A3}" type="parTrans" cxnId="{DA42BFF7-AC88-42CC-8151-DFF08E2D45FB}">
      <dgm:prSet/>
      <dgm:spPr/>
      <dgm:t>
        <a:bodyPr/>
        <a:lstStyle/>
        <a:p>
          <a:endParaRPr lang="en-US"/>
        </a:p>
      </dgm:t>
    </dgm:pt>
    <dgm:pt modelId="{B3C3A686-089A-463F-BD82-C28D8AFF5923}" type="sibTrans" cxnId="{DA42BFF7-AC88-42CC-8151-DFF08E2D45FB}">
      <dgm:prSet/>
      <dgm:spPr/>
      <dgm:t>
        <a:bodyPr/>
        <a:lstStyle/>
        <a:p>
          <a:endParaRPr lang="en-US"/>
        </a:p>
      </dgm:t>
    </dgm:pt>
    <dgm:pt modelId="{24FAAB13-2449-419C-B75B-699F968BCBD7}">
      <dgm:prSet/>
      <dgm:spPr/>
      <dgm:t>
        <a:bodyPr/>
        <a:lstStyle/>
        <a:p>
          <a:r>
            <a:rPr lang="en-US"/>
            <a:t>Sequence encoding for deep learning</a:t>
          </a:r>
        </a:p>
      </dgm:t>
    </dgm:pt>
    <dgm:pt modelId="{16E56E2B-3050-476E-86F4-E7813E844995}" type="parTrans" cxnId="{4C0842A9-49F7-4373-80E2-7A3A5D33E481}">
      <dgm:prSet/>
      <dgm:spPr/>
      <dgm:t>
        <a:bodyPr/>
        <a:lstStyle/>
        <a:p>
          <a:endParaRPr lang="en-US"/>
        </a:p>
      </dgm:t>
    </dgm:pt>
    <dgm:pt modelId="{1FA2D393-E517-40D5-96A6-74AC05A29A04}" type="sibTrans" cxnId="{4C0842A9-49F7-4373-80E2-7A3A5D33E481}">
      <dgm:prSet/>
      <dgm:spPr/>
      <dgm:t>
        <a:bodyPr/>
        <a:lstStyle/>
        <a:p>
          <a:endParaRPr lang="en-US"/>
        </a:p>
      </dgm:t>
    </dgm:pt>
    <dgm:pt modelId="{9E3D0A15-C9E1-437D-BD10-F259F0715190}" type="pres">
      <dgm:prSet presAssocID="{72B98CF2-D9A8-447B-B580-A71895EF9EE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DF5155-5C78-4E11-A9A8-16B81E698E5A}" type="pres">
      <dgm:prSet presAssocID="{265A5A9E-CB33-4CF7-B482-2417284FAC9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B35FB7-8EFC-483E-957F-D867158BE887}" type="pres">
      <dgm:prSet presAssocID="{2A097618-7A60-4C9D-9E6C-E57761344E0E}" presName="spacer" presStyleCnt="0"/>
      <dgm:spPr/>
    </dgm:pt>
    <dgm:pt modelId="{1FA7FCC7-E8E7-4BBA-9FA0-422823F0779D}" type="pres">
      <dgm:prSet presAssocID="{6E477B19-87A9-424D-B2BF-91069F150D8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929B7BA-A4D4-45A5-977F-41757044A4A7}" type="pres">
      <dgm:prSet presAssocID="{7B99BCBD-DF8A-44F7-AC6E-CA1DB621523C}" presName="spacer" presStyleCnt="0"/>
      <dgm:spPr/>
    </dgm:pt>
    <dgm:pt modelId="{26CF2618-3C2F-48D9-894F-78E68EA98D42}" type="pres">
      <dgm:prSet presAssocID="{49336491-6CDC-4073-AABE-F913A700D80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0841DC-8BE9-483D-BA4D-81FB321DF73C}" type="pres">
      <dgm:prSet presAssocID="{B3C3A686-089A-463F-BD82-C28D8AFF5923}" presName="spacer" presStyleCnt="0"/>
      <dgm:spPr/>
    </dgm:pt>
    <dgm:pt modelId="{DD387FEF-B4C8-4993-B967-33991A3B72F2}" type="pres">
      <dgm:prSet presAssocID="{24FAAB13-2449-419C-B75B-699F968BCBD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1F6C92-B5F6-4DF9-8097-03C43B23AEB7}" type="presOf" srcId="{265A5A9E-CB33-4CF7-B482-2417284FAC9B}" destId="{61DF5155-5C78-4E11-A9A8-16B81E698E5A}" srcOrd="0" destOrd="0" presId="urn:microsoft.com/office/officeart/2005/8/layout/vList2"/>
    <dgm:cxn modelId="{BDAF3798-DACF-454F-9D21-CA4723945121}" type="presOf" srcId="{24FAAB13-2449-419C-B75B-699F968BCBD7}" destId="{DD387FEF-B4C8-4993-B967-33991A3B72F2}" srcOrd="0" destOrd="0" presId="urn:microsoft.com/office/officeart/2005/8/layout/vList2"/>
    <dgm:cxn modelId="{2715D948-69F5-434B-960F-4AB9BCBB4BFD}" type="presOf" srcId="{49336491-6CDC-4073-AABE-F913A700D801}" destId="{26CF2618-3C2F-48D9-894F-78E68EA98D42}" srcOrd="0" destOrd="0" presId="urn:microsoft.com/office/officeart/2005/8/layout/vList2"/>
    <dgm:cxn modelId="{C3C6E959-75FE-49EB-98A4-E05FDA89384C}" type="presOf" srcId="{6E477B19-87A9-424D-B2BF-91069F150D87}" destId="{1FA7FCC7-E8E7-4BBA-9FA0-422823F0779D}" srcOrd="0" destOrd="0" presId="urn:microsoft.com/office/officeart/2005/8/layout/vList2"/>
    <dgm:cxn modelId="{E6B90509-46C6-41C0-80AD-A07CFE25285C}" type="presOf" srcId="{72B98CF2-D9A8-447B-B580-A71895EF9EE2}" destId="{9E3D0A15-C9E1-437D-BD10-F259F0715190}" srcOrd="0" destOrd="0" presId="urn:microsoft.com/office/officeart/2005/8/layout/vList2"/>
    <dgm:cxn modelId="{DA42BFF7-AC88-42CC-8151-DFF08E2D45FB}" srcId="{72B98CF2-D9A8-447B-B580-A71895EF9EE2}" destId="{49336491-6CDC-4073-AABE-F913A700D801}" srcOrd="2" destOrd="0" parTransId="{6995127B-449F-4DD7-9A4B-200E8A9DB9A3}" sibTransId="{B3C3A686-089A-463F-BD82-C28D8AFF5923}"/>
    <dgm:cxn modelId="{4C0842A9-49F7-4373-80E2-7A3A5D33E481}" srcId="{72B98CF2-D9A8-447B-B580-A71895EF9EE2}" destId="{24FAAB13-2449-419C-B75B-699F968BCBD7}" srcOrd="3" destOrd="0" parTransId="{16E56E2B-3050-476E-86F4-E7813E844995}" sibTransId="{1FA2D393-E517-40D5-96A6-74AC05A29A04}"/>
    <dgm:cxn modelId="{9E3F415D-61CB-40EA-9D0D-9CE1EDD12020}" srcId="{72B98CF2-D9A8-447B-B580-A71895EF9EE2}" destId="{265A5A9E-CB33-4CF7-B482-2417284FAC9B}" srcOrd="0" destOrd="0" parTransId="{F655523E-15B3-42FD-B672-F60BDC147A58}" sibTransId="{2A097618-7A60-4C9D-9E6C-E57761344E0E}"/>
    <dgm:cxn modelId="{7B3AD8E4-0756-4872-9E9D-8F46289CEF44}" srcId="{72B98CF2-D9A8-447B-B580-A71895EF9EE2}" destId="{6E477B19-87A9-424D-B2BF-91069F150D87}" srcOrd="1" destOrd="0" parTransId="{853F5714-74AA-4A1A-AC8D-2BB63E0F41D3}" sibTransId="{7B99BCBD-DF8A-44F7-AC6E-CA1DB621523C}"/>
    <dgm:cxn modelId="{37EBAD3D-873B-42D9-935C-A28A766F99DA}" type="presParOf" srcId="{9E3D0A15-C9E1-437D-BD10-F259F0715190}" destId="{61DF5155-5C78-4E11-A9A8-16B81E698E5A}" srcOrd="0" destOrd="0" presId="urn:microsoft.com/office/officeart/2005/8/layout/vList2"/>
    <dgm:cxn modelId="{D15CF8F7-5634-4BE4-ABD1-2E338774DBD9}" type="presParOf" srcId="{9E3D0A15-C9E1-437D-BD10-F259F0715190}" destId="{48B35FB7-8EFC-483E-957F-D867158BE887}" srcOrd="1" destOrd="0" presId="urn:microsoft.com/office/officeart/2005/8/layout/vList2"/>
    <dgm:cxn modelId="{6E86CC10-E7DD-4227-8715-C0CAE1FAB629}" type="presParOf" srcId="{9E3D0A15-C9E1-437D-BD10-F259F0715190}" destId="{1FA7FCC7-E8E7-4BBA-9FA0-422823F0779D}" srcOrd="2" destOrd="0" presId="urn:microsoft.com/office/officeart/2005/8/layout/vList2"/>
    <dgm:cxn modelId="{840F6DA2-6ACB-4A34-A73A-203829DF99D0}" type="presParOf" srcId="{9E3D0A15-C9E1-437D-BD10-F259F0715190}" destId="{D929B7BA-A4D4-45A5-977F-41757044A4A7}" srcOrd="3" destOrd="0" presId="urn:microsoft.com/office/officeart/2005/8/layout/vList2"/>
    <dgm:cxn modelId="{DDB67335-1649-469D-837E-5CFB5B7A0F3A}" type="presParOf" srcId="{9E3D0A15-C9E1-437D-BD10-F259F0715190}" destId="{26CF2618-3C2F-48D9-894F-78E68EA98D42}" srcOrd="4" destOrd="0" presId="urn:microsoft.com/office/officeart/2005/8/layout/vList2"/>
    <dgm:cxn modelId="{8EE9E8B5-2CFB-4A27-B6FA-CB3676B8D5EC}" type="presParOf" srcId="{9E3D0A15-C9E1-437D-BD10-F259F0715190}" destId="{0D0841DC-8BE9-483D-BA4D-81FB321DF73C}" srcOrd="5" destOrd="0" presId="urn:microsoft.com/office/officeart/2005/8/layout/vList2"/>
    <dgm:cxn modelId="{A1349C89-90B5-4280-A54D-3C763F1C58A0}" type="presParOf" srcId="{9E3D0A15-C9E1-437D-BD10-F259F0715190}" destId="{DD387FEF-B4C8-4993-B967-33991A3B72F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734C43-386F-45D3-B206-2CE7FFFF2C7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06E91F-6BFA-4F67-9784-96245F2F47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Traditional ML: SVM, Logistic Regression, Naive Bayes</a:t>
          </a:r>
        </a:p>
      </dgm:t>
    </dgm:pt>
    <dgm:pt modelId="{C80B8810-0C4E-4BFD-AC02-1F7D3D2B5CFF}" type="parTrans" cxnId="{5DF26C73-D91E-480F-BAEC-7CC6F558A7BD}">
      <dgm:prSet/>
      <dgm:spPr/>
      <dgm:t>
        <a:bodyPr/>
        <a:lstStyle/>
        <a:p>
          <a:endParaRPr lang="en-US"/>
        </a:p>
      </dgm:t>
    </dgm:pt>
    <dgm:pt modelId="{4BF772BE-6E8E-45C3-B1A3-8B9CC2AC9E69}" type="sibTrans" cxnId="{5DF26C73-D91E-480F-BAEC-7CC6F558A7BD}">
      <dgm:prSet/>
      <dgm:spPr/>
      <dgm:t>
        <a:bodyPr/>
        <a:lstStyle/>
        <a:p>
          <a:endParaRPr lang="en-US"/>
        </a:p>
      </dgm:t>
    </dgm:pt>
    <dgm:pt modelId="{AA8A245E-B3C7-4263-86AF-568C21C4FB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Deep Learning: CNN, LSTM, BiLSTM, GRU</a:t>
          </a:r>
        </a:p>
      </dgm:t>
    </dgm:pt>
    <dgm:pt modelId="{2B462DC7-0E20-484F-814B-7008E3A93C32}" type="parTrans" cxnId="{D938D606-768A-4DA2-A748-6FBD4D156EEB}">
      <dgm:prSet/>
      <dgm:spPr/>
      <dgm:t>
        <a:bodyPr/>
        <a:lstStyle/>
        <a:p>
          <a:endParaRPr lang="en-US"/>
        </a:p>
      </dgm:t>
    </dgm:pt>
    <dgm:pt modelId="{C705C34F-787F-44D6-958D-22D058EAD51A}" type="sibTrans" cxnId="{D938D606-768A-4DA2-A748-6FBD4D156EEB}">
      <dgm:prSet/>
      <dgm:spPr/>
      <dgm:t>
        <a:bodyPr/>
        <a:lstStyle/>
        <a:p>
          <a:endParaRPr lang="en-US"/>
        </a:p>
      </dgm:t>
    </dgm:pt>
    <dgm:pt modelId="{18662B31-23D2-4F43-BEF7-FA99058B4BB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Transformer: BERT (subset experiment)</a:t>
          </a:r>
        </a:p>
      </dgm:t>
    </dgm:pt>
    <dgm:pt modelId="{31ABDEF7-079C-4F0D-B34F-22B8A0EF783C}" type="parTrans" cxnId="{F3EFC8E3-30E6-4161-B719-880DE427A878}">
      <dgm:prSet/>
      <dgm:spPr/>
      <dgm:t>
        <a:bodyPr/>
        <a:lstStyle/>
        <a:p>
          <a:endParaRPr lang="en-US"/>
        </a:p>
      </dgm:t>
    </dgm:pt>
    <dgm:pt modelId="{97D13495-1097-46C4-B8F7-8F840AEF94F0}" type="sibTrans" cxnId="{F3EFC8E3-30E6-4161-B719-880DE427A878}">
      <dgm:prSet/>
      <dgm:spPr/>
      <dgm:t>
        <a:bodyPr/>
        <a:lstStyle/>
        <a:p>
          <a:endParaRPr lang="en-US"/>
        </a:p>
      </dgm:t>
    </dgm:pt>
    <dgm:pt modelId="{3F3F494C-44D3-47F6-A4A3-60A945D9405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Hybrid &amp; Ensemble models</a:t>
          </a:r>
        </a:p>
      </dgm:t>
    </dgm:pt>
    <dgm:pt modelId="{D9AB5647-FA43-424E-87BC-009D01A32957}" type="parTrans" cxnId="{75518D88-0407-4F56-A16D-BBAAF1B06FC2}">
      <dgm:prSet/>
      <dgm:spPr/>
      <dgm:t>
        <a:bodyPr/>
        <a:lstStyle/>
        <a:p>
          <a:endParaRPr lang="en-US"/>
        </a:p>
      </dgm:t>
    </dgm:pt>
    <dgm:pt modelId="{8B66AB1F-188B-4CC1-B198-9E38E750EBD0}" type="sibTrans" cxnId="{75518D88-0407-4F56-A16D-BBAAF1B06FC2}">
      <dgm:prSet/>
      <dgm:spPr/>
      <dgm:t>
        <a:bodyPr/>
        <a:lstStyle/>
        <a:p>
          <a:endParaRPr lang="en-US"/>
        </a:p>
      </dgm:t>
    </dgm:pt>
    <dgm:pt modelId="{767AA0E8-E105-47F1-8F86-9DF01D12148C}" type="pres">
      <dgm:prSet presAssocID="{9E734C43-386F-45D3-B206-2CE7FFFF2C7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C4CF8B7-1CB0-4408-ABCD-A1AE61CC25D2}" type="pres">
      <dgm:prSet presAssocID="{1E06E91F-6BFA-4F67-9784-96245F2F47C3}" presName="compNode" presStyleCnt="0"/>
      <dgm:spPr/>
    </dgm:pt>
    <dgm:pt modelId="{9D43EAB1-027A-4C28-AA14-E77208C83E09}" type="pres">
      <dgm:prSet presAssocID="{1E06E91F-6BFA-4F67-9784-96245F2F47C3}" presName="bgRect" presStyleLbl="bgShp" presStyleIdx="0" presStyleCnt="4"/>
      <dgm:spPr/>
    </dgm:pt>
    <dgm:pt modelId="{EE715273-D2B3-4E8C-8654-DEB93172411C}" type="pres">
      <dgm:prSet presAssocID="{1E06E91F-6BFA-4F67-9784-96245F2F47C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9A072FF8-6DE0-4901-B25F-DF8347EC6E02}" type="pres">
      <dgm:prSet presAssocID="{1E06E91F-6BFA-4F67-9784-96245F2F47C3}" presName="spaceRect" presStyleCnt="0"/>
      <dgm:spPr/>
    </dgm:pt>
    <dgm:pt modelId="{3806A19B-82F7-4E11-B08B-4D5494A0AE78}" type="pres">
      <dgm:prSet presAssocID="{1E06E91F-6BFA-4F67-9784-96245F2F47C3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2A100E7-65D9-49E8-8127-3C010175C538}" type="pres">
      <dgm:prSet presAssocID="{4BF772BE-6E8E-45C3-B1A3-8B9CC2AC9E69}" presName="sibTrans" presStyleCnt="0"/>
      <dgm:spPr/>
    </dgm:pt>
    <dgm:pt modelId="{1C990FC9-237F-406A-8D04-F910984D0203}" type="pres">
      <dgm:prSet presAssocID="{AA8A245E-B3C7-4263-86AF-568C21C4FB4F}" presName="compNode" presStyleCnt="0"/>
      <dgm:spPr/>
    </dgm:pt>
    <dgm:pt modelId="{630E7874-A1FD-479A-8645-306ECD0C268E}" type="pres">
      <dgm:prSet presAssocID="{AA8A245E-B3C7-4263-86AF-568C21C4FB4F}" presName="bgRect" presStyleLbl="bgShp" presStyleIdx="1" presStyleCnt="4"/>
      <dgm:spPr/>
    </dgm:pt>
    <dgm:pt modelId="{A55327A8-6086-4B8D-A237-D0D79A3AB526}" type="pres">
      <dgm:prSet presAssocID="{AA8A245E-B3C7-4263-86AF-568C21C4FB4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levision"/>
        </a:ext>
      </dgm:extLst>
    </dgm:pt>
    <dgm:pt modelId="{BAEB6557-C860-485F-AD81-38325B0D9772}" type="pres">
      <dgm:prSet presAssocID="{AA8A245E-B3C7-4263-86AF-568C21C4FB4F}" presName="spaceRect" presStyleCnt="0"/>
      <dgm:spPr/>
    </dgm:pt>
    <dgm:pt modelId="{735AE8EC-E6AD-48E1-8711-D318C539105C}" type="pres">
      <dgm:prSet presAssocID="{AA8A245E-B3C7-4263-86AF-568C21C4FB4F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DEECD615-0E4A-4F28-BF66-8825E2A239B4}" type="pres">
      <dgm:prSet presAssocID="{C705C34F-787F-44D6-958D-22D058EAD51A}" presName="sibTrans" presStyleCnt="0"/>
      <dgm:spPr/>
    </dgm:pt>
    <dgm:pt modelId="{B53ADF27-808F-40CE-A185-21A52634551A}" type="pres">
      <dgm:prSet presAssocID="{18662B31-23D2-4F43-BEF7-FA99058B4BB4}" presName="compNode" presStyleCnt="0"/>
      <dgm:spPr/>
    </dgm:pt>
    <dgm:pt modelId="{33BF448F-042C-4AAC-804E-D8E2ABB06328}" type="pres">
      <dgm:prSet presAssocID="{18662B31-23D2-4F43-BEF7-FA99058B4BB4}" presName="bgRect" presStyleLbl="bgShp" presStyleIdx="2" presStyleCnt="4"/>
      <dgm:spPr/>
    </dgm:pt>
    <dgm:pt modelId="{3DB13D31-79DA-463F-8D39-091C7F435470}" type="pres">
      <dgm:prSet presAssocID="{18662B31-23D2-4F43-BEF7-FA99058B4BB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ilter"/>
        </a:ext>
      </dgm:extLst>
    </dgm:pt>
    <dgm:pt modelId="{670BFAD0-E66D-450A-B253-17F8918D25CB}" type="pres">
      <dgm:prSet presAssocID="{18662B31-23D2-4F43-BEF7-FA99058B4BB4}" presName="spaceRect" presStyleCnt="0"/>
      <dgm:spPr/>
    </dgm:pt>
    <dgm:pt modelId="{CB5912CB-9CA9-4AD4-98A1-9736CA147155}" type="pres">
      <dgm:prSet presAssocID="{18662B31-23D2-4F43-BEF7-FA99058B4BB4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A95DF65-E14F-420E-9D00-1BA80A06318A}" type="pres">
      <dgm:prSet presAssocID="{97D13495-1097-46C4-B8F7-8F840AEF94F0}" presName="sibTrans" presStyleCnt="0"/>
      <dgm:spPr/>
    </dgm:pt>
    <dgm:pt modelId="{FD086CE7-B1B6-41F7-AB11-4E438120976B}" type="pres">
      <dgm:prSet presAssocID="{3F3F494C-44D3-47F6-A4A3-60A945D94054}" presName="compNode" presStyleCnt="0"/>
      <dgm:spPr/>
    </dgm:pt>
    <dgm:pt modelId="{CC64AB9A-0954-46C5-9AC7-B329A107ACC7}" type="pres">
      <dgm:prSet presAssocID="{3F3F494C-44D3-47F6-A4A3-60A945D94054}" presName="bgRect" presStyleLbl="bgShp" presStyleIdx="3" presStyleCnt="4"/>
      <dgm:spPr/>
    </dgm:pt>
    <dgm:pt modelId="{B3A4DC2B-79BA-4426-851D-5CE16ACF68D2}" type="pres">
      <dgm:prSet presAssocID="{3F3F494C-44D3-47F6-A4A3-60A945D9405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C8E7AE7B-4C41-448A-884C-1A15D0850DAF}" type="pres">
      <dgm:prSet presAssocID="{3F3F494C-44D3-47F6-A4A3-60A945D94054}" presName="spaceRect" presStyleCnt="0"/>
      <dgm:spPr/>
    </dgm:pt>
    <dgm:pt modelId="{A28C5903-40E8-4628-A1A3-82F38005AD1D}" type="pres">
      <dgm:prSet presAssocID="{3F3F494C-44D3-47F6-A4A3-60A945D94054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F3EFC8E3-30E6-4161-B719-880DE427A878}" srcId="{9E734C43-386F-45D3-B206-2CE7FFFF2C71}" destId="{18662B31-23D2-4F43-BEF7-FA99058B4BB4}" srcOrd="2" destOrd="0" parTransId="{31ABDEF7-079C-4F0D-B34F-22B8A0EF783C}" sibTransId="{97D13495-1097-46C4-B8F7-8F840AEF94F0}"/>
    <dgm:cxn modelId="{D938D606-768A-4DA2-A748-6FBD4D156EEB}" srcId="{9E734C43-386F-45D3-B206-2CE7FFFF2C71}" destId="{AA8A245E-B3C7-4263-86AF-568C21C4FB4F}" srcOrd="1" destOrd="0" parTransId="{2B462DC7-0E20-484F-814B-7008E3A93C32}" sibTransId="{C705C34F-787F-44D6-958D-22D058EAD51A}"/>
    <dgm:cxn modelId="{C4875C39-C63A-40EB-8B35-7C8FB243F622}" type="presOf" srcId="{18662B31-23D2-4F43-BEF7-FA99058B4BB4}" destId="{CB5912CB-9CA9-4AD4-98A1-9736CA147155}" srcOrd="0" destOrd="0" presId="urn:microsoft.com/office/officeart/2018/2/layout/IconVerticalSolidList"/>
    <dgm:cxn modelId="{75518D88-0407-4F56-A16D-BBAAF1B06FC2}" srcId="{9E734C43-386F-45D3-B206-2CE7FFFF2C71}" destId="{3F3F494C-44D3-47F6-A4A3-60A945D94054}" srcOrd="3" destOrd="0" parTransId="{D9AB5647-FA43-424E-87BC-009D01A32957}" sibTransId="{8B66AB1F-188B-4CC1-B198-9E38E750EBD0}"/>
    <dgm:cxn modelId="{1E9FE482-92EC-4E3F-A7AE-0F4F729A89E9}" type="presOf" srcId="{1E06E91F-6BFA-4F67-9784-96245F2F47C3}" destId="{3806A19B-82F7-4E11-B08B-4D5494A0AE78}" srcOrd="0" destOrd="0" presId="urn:microsoft.com/office/officeart/2018/2/layout/IconVerticalSolidList"/>
    <dgm:cxn modelId="{A8EF9E82-5853-4A6C-881E-8A3A7E37D3AC}" type="presOf" srcId="{3F3F494C-44D3-47F6-A4A3-60A945D94054}" destId="{A28C5903-40E8-4628-A1A3-82F38005AD1D}" srcOrd="0" destOrd="0" presId="urn:microsoft.com/office/officeart/2018/2/layout/IconVerticalSolidList"/>
    <dgm:cxn modelId="{5C7EF71B-1270-4F32-AE14-BC38B815D31A}" type="presOf" srcId="{AA8A245E-B3C7-4263-86AF-568C21C4FB4F}" destId="{735AE8EC-E6AD-48E1-8711-D318C539105C}" srcOrd="0" destOrd="0" presId="urn:microsoft.com/office/officeart/2018/2/layout/IconVerticalSolidList"/>
    <dgm:cxn modelId="{5DF26C73-D91E-480F-BAEC-7CC6F558A7BD}" srcId="{9E734C43-386F-45D3-B206-2CE7FFFF2C71}" destId="{1E06E91F-6BFA-4F67-9784-96245F2F47C3}" srcOrd="0" destOrd="0" parTransId="{C80B8810-0C4E-4BFD-AC02-1F7D3D2B5CFF}" sibTransId="{4BF772BE-6E8E-45C3-B1A3-8B9CC2AC9E69}"/>
    <dgm:cxn modelId="{75866071-5162-413E-8073-9F8A3FA7A9FC}" type="presOf" srcId="{9E734C43-386F-45D3-B206-2CE7FFFF2C71}" destId="{767AA0E8-E105-47F1-8F86-9DF01D12148C}" srcOrd="0" destOrd="0" presId="urn:microsoft.com/office/officeart/2018/2/layout/IconVerticalSolidList"/>
    <dgm:cxn modelId="{94DBC10A-C428-4C60-A252-21C1251460AA}" type="presParOf" srcId="{767AA0E8-E105-47F1-8F86-9DF01D12148C}" destId="{CC4CF8B7-1CB0-4408-ABCD-A1AE61CC25D2}" srcOrd="0" destOrd="0" presId="urn:microsoft.com/office/officeart/2018/2/layout/IconVerticalSolidList"/>
    <dgm:cxn modelId="{334845EA-C08E-4A2A-8093-7C3420429908}" type="presParOf" srcId="{CC4CF8B7-1CB0-4408-ABCD-A1AE61CC25D2}" destId="{9D43EAB1-027A-4C28-AA14-E77208C83E09}" srcOrd="0" destOrd="0" presId="urn:microsoft.com/office/officeart/2018/2/layout/IconVerticalSolidList"/>
    <dgm:cxn modelId="{AF187774-2A1C-4E41-B159-D42CCA1C98A7}" type="presParOf" srcId="{CC4CF8B7-1CB0-4408-ABCD-A1AE61CC25D2}" destId="{EE715273-D2B3-4E8C-8654-DEB93172411C}" srcOrd="1" destOrd="0" presId="urn:microsoft.com/office/officeart/2018/2/layout/IconVerticalSolidList"/>
    <dgm:cxn modelId="{9A47C254-4C4A-45C0-8284-7AFCF266EA32}" type="presParOf" srcId="{CC4CF8B7-1CB0-4408-ABCD-A1AE61CC25D2}" destId="{9A072FF8-6DE0-4901-B25F-DF8347EC6E02}" srcOrd="2" destOrd="0" presId="urn:microsoft.com/office/officeart/2018/2/layout/IconVerticalSolidList"/>
    <dgm:cxn modelId="{857B392A-3ADB-4EFE-9822-C8651809E997}" type="presParOf" srcId="{CC4CF8B7-1CB0-4408-ABCD-A1AE61CC25D2}" destId="{3806A19B-82F7-4E11-B08B-4D5494A0AE78}" srcOrd="3" destOrd="0" presId="urn:microsoft.com/office/officeart/2018/2/layout/IconVerticalSolidList"/>
    <dgm:cxn modelId="{2C46EF10-E85D-4287-AF49-9E69155499F3}" type="presParOf" srcId="{767AA0E8-E105-47F1-8F86-9DF01D12148C}" destId="{82A100E7-65D9-49E8-8127-3C010175C538}" srcOrd="1" destOrd="0" presId="urn:microsoft.com/office/officeart/2018/2/layout/IconVerticalSolidList"/>
    <dgm:cxn modelId="{EA287E0B-3F39-40E7-9904-165C82C00655}" type="presParOf" srcId="{767AA0E8-E105-47F1-8F86-9DF01D12148C}" destId="{1C990FC9-237F-406A-8D04-F910984D0203}" srcOrd="2" destOrd="0" presId="urn:microsoft.com/office/officeart/2018/2/layout/IconVerticalSolidList"/>
    <dgm:cxn modelId="{05D0A4B6-5515-4BFC-8C55-40EEC317D401}" type="presParOf" srcId="{1C990FC9-237F-406A-8D04-F910984D0203}" destId="{630E7874-A1FD-479A-8645-306ECD0C268E}" srcOrd="0" destOrd="0" presId="urn:microsoft.com/office/officeart/2018/2/layout/IconVerticalSolidList"/>
    <dgm:cxn modelId="{1521DF32-11A1-4904-8675-A8EFCBF87420}" type="presParOf" srcId="{1C990FC9-237F-406A-8D04-F910984D0203}" destId="{A55327A8-6086-4B8D-A237-D0D79A3AB526}" srcOrd="1" destOrd="0" presId="urn:microsoft.com/office/officeart/2018/2/layout/IconVerticalSolidList"/>
    <dgm:cxn modelId="{905048B3-614F-4F6F-88B1-DD758B440032}" type="presParOf" srcId="{1C990FC9-237F-406A-8D04-F910984D0203}" destId="{BAEB6557-C860-485F-AD81-38325B0D9772}" srcOrd="2" destOrd="0" presId="urn:microsoft.com/office/officeart/2018/2/layout/IconVerticalSolidList"/>
    <dgm:cxn modelId="{09F66D1B-F88D-4F6D-9348-948B1960274F}" type="presParOf" srcId="{1C990FC9-237F-406A-8D04-F910984D0203}" destId="{735AE8EC-E6AD-48E1-8711-D318C539105C}" srcOrd="3" destOrd="0" presId="urn:microsoft.com/office/officeart/2018/2/layout/IconVerticalSolidList"/>
    <dgm:cxn modelId="{813DCEFB-24B8-4D00-B50B-2F5C551F4270}" type="presParOf" srcId="{767AA0E8-E105-47F1-8F86-9DF01D12148C}" destId="{DEECD615-0E4A-4F28-BF66-8825E2A239B4}" srcOrd="3" destOrd="0" presId="urn:microsoft.com/office/officeart/2018/2/layout/IconVerticalSolidList"/>
    <dgm:cxn modelId="{CFA76573-FE6B-458C-A0ED-DF10502F7039}" type="presParOf" srcId="{767AA0E8-E105-47F1-8F86-9DF01D12148C}" destId="{B53ADF27-808F-40CE-A185-21A52634551A}" srcOrd="4" destOrd="0" presId="urn:microsoft.com/office/officeart/2018/2/layout/IconVerticalSolidList"/>
    <dgm:cxn modelId="{F216EBC2-5EBC-4B99-91B3-7458591E1763}" type="presParOf" srcId="{B53ADF27-808F-40CE-A185-21A52634551A}" destId="{33BF448F-042C-4AAC-804E-D8E2ABB06328}" srcOrd="0" destOrd="0" presId="urn:microsoft.com/office/officeart/2018/2/layout/IconVerticalSolidList"/>
    <dgm:cxn modelId="{A9B2929F-FEE1-4096-9A7C-BBB97DB1DDA8}" type="presParOf" srcId="{B53ADF27-808F-40CE-A185-21A52634551A}" destId="{3DB13D31-79DA-463F-8D39-091C7F435470}" srcOrd="1" destOrd="0" presId="urn:microsoft.com/office/officeart/2018/2/layout/IconVerticalSolidList"/>
    <dgm:cxn modelId="{10BDC736-3E01-423F-9DD9-B0A28F65E860}" type="presParOf" srcId="{B53ADF27-808F-40CE-A185-21A52634551A}" destId="{670BFAD0-E66D-450A-B253-17F8918D25CB}" srcOrd="2" destOrd="0" presId="urn:microsoft.com/office/officeart/2018/2/layout/IconVerticalSolidList"/>
    <dgm:cxn modelId="{AECF663D-0C44-4C40-9A3F-A21A25E5BE1C}" type="presParOf" srcId="{B53ADF27-808F-40CE-A185-21A52634551A}" destId="{CB5912CB-9CA9-4AD4-98A1-9736CA147155}" srcOrd="3" destOrd="0" presId="urn:microsoft.com/office/officeart/2018/2/layout/IconVerticalSolidList"/>
    <dgm:cxn modelId="{BF680E68-AD07-4227-BA7A-5F752BFBF694}" type="presParOf" srcId="{767AA0E8-E105-47F1-8F86-9DF01D12148C}" destId="{5A95DF65-E14F-420E-9D00-1BA80A06318A}" srcOrd="5" destOrd="0" presId="urn:microsoft.com/office/officeart/2018/2/layout/IconVerticalSolidList"/>
    <dgm:cxn modelId="{74AA8EA9-48A7-41AC-A9F7-6E69CDA462EC}" type="presParOf" srcId="{767AA0E8-E105-47F1-8F86-9DF01D12148C}" destId="{FD086CE7-B1B6-41F7-AB11-4E438120976B}" srcOrd="6" destOrd="0" presId="urn:microsoft.com/office/officeart/2018/2/layout/IconVerticalSolidList"/>
    <dgm:cxn modelId="{96E4E0FC-0557-4A4C-87F8-FF4822D0F5FB}" type="presParOf" srcId="{FD086CE7-B1B6-41F7-AB11-4E438120976B}" destId="{CC64AB9A-0954-46C5-9AC7-B329A107ACC7}" srcOrd="0" destOrd="0" presId="urn:microsoft.com/office/officeart/2018/2/layout/IconVerticalSolidList"/>
    <dgm:cxn modelId="{5DE9C3E7-2536-498E-B71F-D444C4B9BF03}" type="presParOf" srcId="{FD086CE7-B1B6-41F7-AB11-4E438120976B}" destId="{B3A4DC2B-79BA-4426-851D-5CE16ACF68D2}" srcOrd="1" destOrd="0" presId="urn:microsoft.com/office/officeart/2018/2/layout/IconVerticalSolidList"/>
    <dgm:cxn modelId="{396DAC40-9FA6-4404-9000-ECCDE896FCE4}" type="presParOf" srcId="{FD086CE7-B1B6-41F7-AB11-4E438120976B}" destId="{C8E7AE7B-4C41-448A-884C-1A15D0850DAF}" srcOrd="2" destOrd="0" presId="urn:microsoft.com/office/officeart/2018/2/layout/IconVerticalSolidList"/>
    <dgm:cxn modelId="{D18BF45D-ED92-4000-BBFE-1F1FC9DC7ACF}" type="presParOf" srcId="{FD086CE7-B1B6-41F7-AB11-4E438120976B}" destId="{A28C5903-40E8-4628-A1A3-82F38005AD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EEB331E-78FE-43B7-8B24-9F1E1F6E0898}" type="doc">
      <dgm:prSet loTypeId="urn:microsoft.com/office/officeart/2008/layout/LinedList" loCatId="list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71B4A7D-DFDC-4657-A98E-C9DD7BC5A9D1}">
      <dgm:prSet/>
      <dgm:spPr/>
      <dgm:t>
        <a:bodyPr/>
        <a:lstStyle/>
        <a:p>
          <a:r>
            <a:rPr lang="en-US"/>
            <a:t>TF-IDF outperformed Word2Vec</a:t>
          </a:r>
        </a:p>
      </dgm:t>
    </dgm:pt>
    <dgm:pt modelId="{DF988835-F853-4FC0-A303-000E774A1178}" type="parTrans" cxnId="{626D17F2-F874-47EA-8915-12A05FCD9157}">
      <dgm:prSet/>
      <dgm:spPr/>
      <dgm:t>
        <a:bodyPr/>
        <a:lstStyle/>
        <a:p>
          <a:endParaRPr lang="en-US"/>
        </a:p>
      </dgm:t>
    </dgm:pt>
    <dgm:pt modelId="{C944971A-58A7-4A44-ADEB-9709711D87A1}" type="sibTrans" cxnId="{626D17F2-F874-47EA-8915-12A05FCD9157}">
      <dgm:prSet/>
      <dgm:spPr/>
      <dgm:t>
        <a:bodyPr/>
        <a:lstStyle/>
        <a:p>
          <a:endParaRPr lang="en-US"/>
        </a:p>
      </dgm:t>
    </dgm:pt>
    <dgm:pt modelId="{236A824F-49BB-4DC5-B191-322D8AF86AF5}">
      <dgm:prSet/>
      <dgm:spPr/>
      <dgm:t>
        <a:bodyPr/>
        <a:lstStyle/>
        <a:p>
          <a:r>
            <a:rPr lang="en-US"/>
            <a:t>Hybrid features improved performance</a:t>
          </a:r>
        </a:p>
      </dgm:t>
    </dgm:pt>
    <dgm:pt modelId="{1214FC6D-D0EC-4918-8439-9B11F97AB77C}" type="parTrans" cxnId="{4239AC0E-ACDD-465D-856A-1279A1F2A519}">
      <dgm:prSet/>
      <dgm:spPr/>
      <dgm:t>
        <a:bodyPr/>
        <a:lstStyle/>
        <a:p>
          <a:endParaRPr lang="en-US"/>
        </a:p>
      </dgm:t>
    </dgm:pt>
    <dgm:pt modelId="{3A5E97FE-E356-4114-BE45-0CD27FE5B8CB}" type="sibTrans" cxnId="{4239AC0E-ACDD-465D-856A-1279A1F2A519}">
      <dgm:prSet/>
      <dgm:spPr/>
      <dgm:t>
        <a:bodyPr/>
        <a:lstStyle/>
        <a:p>
          <a:endParaRPr lang="en-US"/>
        </a:p>
      </dgm:t>
    </dgm:pt>
    <dgm:pt modelId="{8A543BD2-CF96-45BF-AD3F-E02E1250FAD1}">
      <dgm:prSet/>
      <dgm:spPr/>
      <dgm:t>
        <a:bodyPr/>
        <a:lstStyle/>
        <a:p>
          <a:r>
            <a:rPr lang="en-US"/>
            <a:t>Simple models can outperform complex ones</a:t>
          </a:r>
        </a:p>
      </dgm:t>
    </dgm:pt>
    <dgm:pt modelId="{EDE5006E-3507-45A5-BFA6-F3D3BE7F7ECC}" type="parTrans" cxnId="{25B78FBF-B36D-414F-A09E-9BC394CB1DB4}">
      <dgm:prSet/>
      <dgm:spPr/>
      <dgm:t>
        <a:bodyPr/>
        <a:lstStyle/>
        <a:p>
          <a:endParaRPr lang="en-US"/>
        </a:p>
      </dgm:t>
    </dgm:pt>
    <dgm:pt modelId="{CE93E99A-115B-4293-86E0-3D0C14A802CA}" type="sibTrans" cxnId="{25B78FBF-B36D-414F-A09E-9BC394CB1DB4}">
      <dgm:prSet/>
      <dgm:spPr/>
      <dgm:t>
        <a:bodyPr/>
        <a:lstStyle/>
        <a:p>
          <a:endParaRPr lang="en-US"/>
        </a:p>
      </dgm:t>
    </dgm:pt>
    <dgm:pt modelId="{C3B4D6B9-EB1F-43EB-A166-CDF5FD3770EB}">
      <dgm:prSet/>
      <dgm:spPr/>
      <dgm:t>
        <a:bodyPr/>
        <a:lstStyle/>
        <a:p>
          <a:r>
            <a:rPr lang="en-US" dirty="0"/>
            <a:t>Feature representation is critical</a:t>
          </a:r>
        </a:p>
      </dgm:t>
    </dgm:pt>
    <dgm:pt modelId="{CB3AB79A-5F22-4013-9839-DA5702CEF791}" type="parTrans" cxnId="{31BC5E57-8997-45C4-9BCF-758CB3992745}">
      <dgm:prSet/>
      <dgm:spPr/>
      <dgm:t>
        <a:bodyPr/>
        <a:lstStyle/>
        <a:p>
          <a:endParaRPr lang="en-US"/>
        </a:p>
      </dgm:t>
    </dgm:pt>
    <dgm:pt modelId="{B6C2113D-E1B6-4E5D-9B90-5E9C6B38E421}" type="sibTrans" cxnId="{31BC5E57-8997-45C4-9BCF-758CB3992745}">
      <dgm:prSet/>
      <dgm:spPr/>
      <dgm:t>
        <a:bodyPr/>
        <a:lstStyle/>
        <a:p>
          <a:endParaRPr lang="en-US"/>
        </a:p>
      </dgm:t>
    </dgm:pt>
    <dgm:pt modelId="{F36B08E0-5798-480A-AE63-E1BDCC777B5E}" type="pres">
      <dgm:prSet presAssocID="{9EEB331E-78FE-43B7-8B24-9F1E1F6E089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F549D64-451B-4C1A-9A55-064445A4B5F1}" type="pres">
      <dgm:prSet presAssocID="{571B4A7D-DFDC-4657-A98E-C9DD7BC5A9D1}" presName="thickLine" presStyleLbl="alignNode1" presStyleIdx="0" presStyleCnt="4"/>
      <dgm:spPr/>
    </dgm:pt>
    <dgm:pt modelId="{B8138A65-1F56-48EB-ACA9-EC1142489188}" type="pres">
      <dgm:prSet presAssocID="{571B4A7D-DFDC-4657-A98E-C9DD7BC5A9D1}" presName="horz1" presStyleCnt="0"/>
      <dgm:spPr/>
    </dgm:pt>
    <dgm:pt modelId="{EF86607F-3BAF-4F95-87E6-BD7B50DE020F}" type="pres">
      <dgm:prSet presAssocID="{571B4A7D-DFDC-4657-A98E-C9DD7BC5A9D1}" presName="tx1" presStyleLbl="revTx" presStyleIdx="0" presStyleCnt="4"/>
      <dgm:spPr/>
      <dgm:t>
        <a:bodyPr/>
        <a:lstStyle/>
        <a:p>
          <a:endParaRPr lang="en-US"/>
        </a:p>
      </dgm:t>
    </dgm:pt>
    <dgm:pt modelId="{5F60B75D-0BD2-41CB-B419-71F9820625D3}" type="pres">
      <dgm:prSet presAssocID="{571B4A7D-DFDC-4657-A98E-C9DD7BC5A9D1}" presName="vert1" presStyleCnt="0"/>
      <dgm:spPr/>
    </dgm:pt>
    <dgm:pt modelId="{F2E1FB65-84BB-47F1-AC19-B67D4A734B18}" type="pres">
      <dgm:prSet presAssocID="{236A824F-49BB-4DC5-B191-322D8AF86AF5}" presName="thickLine" presStyleLbl="alignNode1" presStyleIdx="1" presStyleCnt="4"/>
      <dgm:spPr/>
    </dgm:pt>
    <dgm:pt modelId="{CA7B035A-8D82-42D6-B305-9C0BEB5BFB4B}" type="pres">
      <dgm:prSet presAssocID="{236A824F-49BB-4DC5-B191-322D8AF86AF5}" presName="horz1" presStyleCnt="0"/>
      <dgm:spPr/>
    </dgm:pt>
    <dgm:pt modelId="{C77EC6DE-B5B7-4218-A019-F2AD38102D1C}" type="pres">
      <dgm:prSet presAssocID="{236A824F-49BB-4DC5-B191-322D8AF86AF5}" presName="tx1" presStyleLbl="revTx" presStyleIdx="1" presStyleCnt="4"/>
      <dgm:spPr/>
      <dgm:t>
        <a:bodyPr/>
        <a:lstStyle/>
        <a:p>
          <a:endParaRPr lang="en-US"/>
        </a:p>
      </dgm:t>
    </dgm:pt>
    <dgm:pt modelId="{0E89C879-DECB-4BD4-AF42-0CE8481108C5}" type="pres">
      <dgm:prSet presAssocID="{236A824F-49BB-4DC5-B191-322D8AF86AF5}" presName="vert1" presStyleCnt="0"/>
      <dgm:spPr/>
    </dgm:pt>
    <dgm:pt modelId="{00FAA66D-6F77-4C1B-B2BA-D5E376B26117}" type="pres">
      <dgm:prSet presAssocID="{8A543BD2-CF96-45BF-AD3F-E02E1250FAD1}" presName="thickLine" presStyleLbl="alignNode1" presStyleIdx="2" presStyleCnt="4"/>
      <dgm:spPr/>
    </dgm:pt>
    <dgm:pt modelId="{B59AB9D0-46D5-48D9-A53E-F70438BAF043}" type="pres">
      <dgm:prSet presAssocID="{8A543BD2-CF96-45BF-AD3F-E02E1250FAD1}" presName="horz1" presStyleCnt="0"/>
      <dgm:spPr/>
    </dgm:pt>
    <dgm:pt modelId="{7A543751-EA49-461D-BBEE-E318631D8FBD}" type="pres">
      <dgm:prSet presAssocID="{8A543BD2-CF96-45BF-AD3F-E02E1250FAD1}" presName="tx1" presStyleLbl="revTx" presStyleIdx="2" presStyleCnt="4"/>
      <dgm:spPr/>
      <dgm:t>
        <a:bodyPr/>
        <a:lstStyle/>
        <a:p>
          <a:endParaRPr lang="en-US"/>
        </a:p>
      </dgm:t>
    </dgm:pt>
    <dgm:pt modelId="{87A1E47A-6F7C-494D-A090-0BEA01C658EF}" type="pres">
      <dgm:prSet presAssocID="{8A543BD2-CF96-45BF-AD3F-E02E1250FAD1}" presName="vert1" presStyleCnt="0"/>
      <dgm:spPr/>
    </dgm:pt>
    <dgm:pt modelId="{483C76A2-6D9B-4475-B9ED-D19BDE36220A}" type="pres">
      <dgm:prSet presAssocID="{C3B4D6B9-EB1F-43EB-A166-CDF5FD3770EB}" presName="thickLine" presStyleLbl="alignNode1" presStyleIdx="3" presStyleCnt="4"/>
      <dgm:spPr/>
    </dgm:pt>
    <dgm:pt modelId="{A5D907A8-7583-40D1-A4C9-B5B6CAAE4B80}" type="pres">
      <dgm:prSet presAssocID="{C3B4D6B9-EB1F-43EB-A166-CDF5FD3770EB}" presName="horz1" presStyleCnt="0"/>
      <dgm:spPr/>
    </dgm:pt>
    <dgm:pt modelId="{A7F34537-25BD-4976-AEA1-8F5A13EE8AE5}" type="pres">
      <dgm:prSet presAssocID="{C3B4D6B9-EB1F-43EB-A166-CDF5FD3770EB}" presName="tx1" presStyleLbl="revTx" presStyleIdx="3" presStyleCnt="4"/>
      <dgm:spPr/>
      <dgm:t>
        <a:bodyPr/>
        <a:lstStyle/>
        <a:p>
          <a:endParaRPr lang="en-US"/>
        </a:p>
      </dgm:t>
    </dgm:pt>
    <dgm:pt modelId="{88F12C59-CB00-45BB-AA34-D2C97BF29182}" type="pres">
      <dgm:prSet presAssocID="{C3B4D6B9-EB1F-43EB-A166-CDF5FD3770EB}" presName="vert1" presStyleCnt="0"/>
      <dgm:spPr/>
    </dgm:pt>
  </dgm:ptLst>
  <dgm:cxnLst>
    <dgm:cxn modelId="{31BC5E57-8997-45C4-9BCF-758CB3992745}" srcId="{9EEB331E-78FE-43B7-8B24-9F1E1F6E0898}" destId="{C3B4D6B9-EB1F-43EB-A166-CDF5FD3770EB}" srcOrd="3" destOrd="0" parTransId="{CB3AB79A-5F22-4013-9839-DA5702CEF791}" sibTransId="{B6C2113D-E1B6-4E5D-9B90-5E9C6B38E421}"/>
    <dgm:cxn modelId="{DF90B6F1-88BA-4E66-8A1F-16E6271F42E1}" type="presOf" srcId="{9EEB331E-78FE-43B7-8B24-9F1E1F6E0898}" destId="{F36B08E0-5798-480A-AE63-E1BDCC777B5E}" srcOrd="0" destOrd="0" presId="urn:microsoft.com/office/officeart/2008/layout/LinedList"/>
    <dgm:cxn modelId="{3EEC8223-039D-4F82-9961-14DAE133AE4D}" type="presOf" srcId="{C3B4D6B9-EB1F-43EB-A166-CDF5FD3770EB}" destId="{A7F34537-25BD-4976-AEA1-8F5A13EE8AE5}" srcOrd="0" destOrd="0" presId="urn:microsoft.com/office/officeart/2008/layout/LinedList"/>
    <dgm:cxn modelId="{4239AC0E-ACDD-465D-856A-1279A1F2A519}" srcId="{9EEB331E-78FE-43B7-8B24-9F1E1F6E0898}" destId="{236A824F-49BB-4DC5-B191-322D8AF86AF5}" srcOrd="1" destOrd="0" parTransId="{1214FC6D-D0EC-4918-8439-9B11F97AB77C}" sibTransId="{3A5E97FE-E356-4114-BE45-0CD27FE5B8CB}"/>
    <dgm:cxn modelId="{626D17F2-F874-47EA-8915-12A05FCD9157}" srcId="{9EEB331E-78FE-43B7-8B24-9F1E1F6E0898}" destId="{571B4A7D-DFDC-4657-A98E-C9DD7BC5A9D1}" srcOrd="0" destOrd="0" parTransId="{DF988835-F853-4FC0-A303-000E774A1178}" sibTransId="{C944971A-58A7-4A44-ADEB-9709711D87A1}"/>
    <dgm:cxn modelId="{56AFB5A8-C657-4493-915D-F86013A7DD7B}" type="presOf" srcId="{236A824F-49BB-4DC5-B191-322D8AF86AF5}" destId="{C77EC6DE-B5B7-4218-A019-F2AD38102D1C}" srcOrd="0" destOrd="0" presId="urn:microsoft.com/office/officeart/2008/layout/LinedList"/>
    <dgm:cxn modelId="{70D1326E-8C2B-431C-8EF9-77B46CF4FFDA}" type="presOf" srcId="{571B4A7D-DFDC-4657-A98E-C9DD7BC5A9D1}" destId="{EF86607F-3BAF-4F95-87E6-BD7B50DE020F}" srcOrd="0" destOrd="0" presId="urn:microsoft.com/office/officeart/2008/layout/LinedList"/>
    <dgm:cxn modelId="{35792DC5-AD1B-4ACB-8EE5-5748020F80B9}" type="presOf" srcId="{8A543BD2-CF96-45BF-AD3F-E02E1250FAD1}" destId="{7A543751-EA49-461D-BBEE-E318631D8FBD}" srcOrd="0" destOrd="0" presId="urn:microsoft.com/office/officeart/2008/layout/LinedList"/>
    <dgm:cxn modelId="{25B78FBF-B36D-414F-A09E-9BC394CB1DB4}" srcId="{9EEB331E-78FE-43B7-8B24-9F1E1F6E0898}" destId="{8A543BD2-CF96-45BF-AD3F-E02E1250FAD1}" srcOrd="2" destOrd="0" parTransId="{EDE5006E-3507-45A5-BFA6-F3D3BE7F7ECC}" sibTransId="{CE93E99A-115B-4293-86E0-3D0C14A802CA}"/>
    <dgm:cxn modelId="{FA6E3090-F25B-4CFE-ACEE-F02C4315EA91}" type="presParOf" srcId="{F36B08E0-5798-480A-AE63-E1BDCC777B5E}" destId="{4F549D64-451B-4C1A-9A55-064445A4B5F1}" srcOrd="0" destOrd="0" presId="urn:microsoft.com/office/officeart/2008/layout/LinedList"/>
    <dgm:cxn modelId="{E967929F-4514-465C-A3D7-17D10B4A06BF}" type="presParOf" srcId="{F36B08E0-5798-480A-AE63-E1BDCC777B5E}" destId="{B8138A65-1F56-48EB-ACA9-EC1142489188}" srcOrd="1" destOrd="0" presId="urn:microsoft.com/office/officeart/2008/layout/LinedList"/>
    <dgm:cxn modelId="{3F67E1BB-D3E4-4055-8F3E-1B09B582A636}" type="presParOf" srcId="{B8138A65-1F56-48EB-ACA9-EC1142489188}" destId="{EF86607F-3BAF-4F95-87E6-BD7B50DE020F}" srcOrd="0" destOrd="0" presId="urn:microsoft.com/office/officeart/2008/layout/LinedList"/>
    <dgm:cxn modelId="{6DA8AF87-B8CA-474A-AE3F-19559B7339B8}" type="presParOf" srcId="{B8138A65-1F56-48EB-ACA9-EC1142489188}" destId="{5F60B75D-0BD2-41CB-B419-71F9820625D3}" srcOrd="1" destOrd="0" presId="urn:microsoft.com/office/officeart/2008/layout/LinedList"/>
    <dgm:cxn modelId="{A06EE9E5-8A44-43F7-8A33-01A13A417245}" type="presParOf" srcId="{F36B08E0-5798-480A-AE63-E1BDCC777B5E}" destId="{F2E1FB65-84BB-47F1-AC19-B67D4A734B18}" srcOrd="2" destOrd="0" presId="urn:microsoft.com/office/officeart/2008/layout/LinedList"/>
    <dgm:cxn modelId="{17F93111-9534-4439-AE9F-6925C2421EF5}" type="presParOf" srcId="{F36B08E0-5798-480A-AE63-E1BDCC777B5E}" destId="{CA7B035A-8D82-42D6-B305-9C0BEB5BFB4B}" srcOrd="3" destOrd="0" presId="urn:microsoft.com/office/officeart/2008/layout/LinedList"/>
    <dgm:cxn modelId="{DDB10DFA-033D-4537-B5CC-CBE1E93F372A}" type="presParOf" srcId="{CA7B035A-8D82-42D6-B305-9C0BEB5BFB4B}" destId="{C77EC6DE-B5B7-4218-A019-F2AD38102D1C}" srcOrd="0" destOrd="0" presId="urn:microsoft.com/office/officeart/2008/layout/LinedList"/>
    <dgm:cxn modelId="{B5F4EF84-AD0F-4E9E-A293-B8B5D6A33D61}" type="presParOf" srcId="{CA7B035A-8D82-42D6-B305-9C0BEB5BFB4B}" destId="{0E89C879-DECB-4BD4-AF42-0CE8481108C5}" srcOrd="1" destOrd="0" presId="urn:microsoft.com/office/officeart/2008/layout/LinedList"/>
    <dgm:cxn modelId="{113D3B9C-5FB4-477A-AE63-46662580AF63}" type="presParOf" srcId="{F36B08E0-5798-480A-AE63-E1BDCC777B5E}" destId="{00FAA66D-6F77-4C1B-B2BA-D5E376B26117}" srcOrd="4" destOrd="0" presId="urn:microsoft.com/office/officeart/2008/layout/LinedList"/>
    <dgm:cxn modelId="{4B2C0D2A-6C03-4B4B-944D-21F67846FF12}" type="presParOf" srcId="{F36B08E0-5798-480A-AE63-E1BDCC777B5E}" destId="{B59AB9D0-46D5-48D9-A53E-F70438BAF043}" srcOrd="5" destOrd="0" presId="urn:microsoft.com/office/officeart/2008/layout/LinedList"/>
    <dgm:cxn modelId="{90426E88-F973-496B-A5EF-D2AAB44DEFB8}" type="presParOf" srcId="{B59AB9D0-46D5-48D9-A53E-F70438BAF043}" destId="{7A543751-EA49-461D-BBEE-E318631D8FBD}" srcOrd="0" destOrd="0" presId="urn:microsoft.com/office/officeart/2008/layout/LinedList"/>
    <dgm:cxn modelId="{55DF3F06-126D-4A44-B652-33C45010BBD6}" type="presParOf" srcId="{B59AB9D0-46D5-48D9-A53E-F70438BAF043}" destId="{87A1E47A-6F7C-494D-A090-0BEA01C658EF}" srcOrd="1" destOrd="0" presId="urn:microsoft.com/office/officeart/2008/layout/LinedList"/>
    <dgm:cxn modelId="{806F19E0-C0BB-4424-B9F8-36112A30AB12}" type="presParOf" srcId="{F36B08E0-5798-480A-AE63-E1BDCC777B5E}" destId="{483C76A2-6D9B-4475-B9ED-D19BDE36220A}" srcOrd="6" destOrd="0" presId="urn:microsoft.com/office/officeart/2008/layout/LinedList"/>
    <dgm:cxn modelId="{74820903-4AC1-4D3C-9613-24FF30DDA8DB}" type="presParOf" srcId="{F36B08E0-5798-480A-AE63-E1BDCC777B5E}" destId="{A5D907A8-7583-40D1-A4C9-B5B6CAAE4B80}" srcOrd="7" destOrd="0" presId="urn:microsoft.com/office/officeart/2008/layout/LinedList"/>
    <dgm:cxn modelId="{3D217E6F-6F35-404F-BB99-BCC59994F920}" type="presParOf" srcId="{A5D907A8-7583-40D1-A4C9-B5B6CAAE4B80}" destId="{A7F34537-25BD-4976-AEA1-8F5A13EE8AE5}" srcOrd="0" destOrd="0" presId="urn:microsoft.com/office/officeart/2008/layout/LinedList"/>
    <dgm:cxn modelId="{C1BE6774-DB10-4799-B0D7-CE4978581185}" type="presParOf" srcId="{A5D907A8-7583-40D1-A4C9-B5B6CAAE4B80}" destId="{88F12C59-CB00-45BB-AA34-D2C97BF2918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1E9D846-8E3E-48C0-A155-32FF05036D62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8590D3E-D0D9-43B5-9D4C-7B606B704BD1}">
      <dgm:prSet/>
      <dgm:spPr/>
      <dgm:t>
        <a:bodyPr/>
        <a:lstStyle/>
        <a:p>
          <a:r>
            <a:rPr lang="en-US"/>
            <a:t>Trained on subset (4000 samples)</a:t>
          </a:r>
        </a:p>
      </dgm:t>
    </dgm:pt>
    <dgm:pt modelId="{9A910175-DD2A-4772-AD99-84BA2748B9D6}" type="parTrans" cxnId="{88663245-96B2-4730-A546-F4EA83D7C7BB}">
      <dgm:prSet/>
      <dgm:spPr/>
      <dgm:t>
        <a:bodyPr/>
        <a:lstStyle/>
        <a:p>
          <a:endParaRPr lang="en-US"/>
        </a:p>
      </dgm:t>
    </dgm:pt>
    <dgm:pt modelId="{BC93D935-C99F-4BCC-9864-4F8336B7E115}" type="sibTrans" cxnId="{88663245-96B2-4730-A546-F4EA83D7C7BB}">
      <dgm:prSet/>
      <dgm:spPr/>
      <dgm:t>
        <a:bodyPr/>
        <a:lstStyle/>
        <a:p>
          <a:endParaRPr lang="en-US"/>
        </a:p>
      </dgm:t>
    </dgm:pt>
    <dgm:pt modelId="{919C33E6-5D18-47D0-9903-1F2493D65AA4}">
      <dgm:prSet/>
      <dgm:spPr/>
      <dgm:t>
        <a:bodyPr/>
        <a:lstStyle/>
        <a:p>
          <a:r>
            <a:rPr lang="en-US"/>
            <a:t>3000 training, 1000 testing</a:t>
          </a:r>
        </a:p>
      </dgm:t>
    </dgm:pt>
    <dgm:pt modelId="{AC9AAAD6-76CF-4A3E-ABD1-39080C1C4F05}" type="parTrans" cxnId="{786DEC71-B04F-435B-9000-FACF2E3813AA}">
      <dgm:prSet/>
      <dgm:spPr/>
      <dgm:t>
        <a:bodyPr/>
        <a:lstStyle/>
        <a:p>
          <a:endParaRPr lang="en-US"/>
        </a:p>
      </dgm:t>
    </dgm:pt>
    <dgm:pt modelId="{22B78C3B-3503-4D01-94BA-511CE804F16E}" type="sibTrans" cxnId="{786DEC71-B04F-435B-9000-FACF2E3813AA}">
      <dgm:prSet/>
      <dgm:spPr/>
      <dgm:t>
        <a:bodyPr/>
        <a:lstStyle/>
        <a:p>
          <a:endParaRPr lang="en-US"/>
        </a:p>
      </dgm:t>
    </dgm:pt>
    <dgm:pt modelId="{A2D28899-7D9C-4CC5-AD3D-2DCACFDAB1EF}">
      <dgm:prSet/>
      <dgm:spPr/>
      <dgm:t>
        <a:bodyPr/>
        <a:lstStyle/>
        <a:p>
          <a:r>
            <a:rPr lang="en-US"/>
            <a:t>Not directly comparable to full dataset models</a:t>
          </a:r>
        </a:p>
      </dgm:t>
    </dgm:pt>
    <dgm:pt modelId="{6922AB8C-22BA-482B-93DE-2DED61811670}" type="parTrans" cxnId="{3119AE2D-1E63-4F3B-B67F-4F16E553E852}">
      <dgm:prSet/>
      <dgm:spPr/>
      <dgm:t>
        <a:bodyPr/>
        <a:lstStyle/>
        <a:p>
          <a:endParaRPr lang="en-US"/>
        </a:p>
      </dgm:t>
    </dgm:pt>
    <dgm:pt modelId="{15ECA20C-DF1D-4984-A398-0928714B00AD}" type="sibTrans" cxnId="{3119AE2D-1E63-4F3B-B67F-4F16E553E852}">
      <dgm:prSet/>
      <dgm:spPr/>
      <dgm:t>
        <a:bodyPr/>
        <a:lstStyle/>
        <a:p>
          <a:endParaRPr lang="en-US"/>
        </a:p>
      </dgm:t>
    </dgm:pt>
    <dgm:pt modelId="{B2CBFD58-164A-4A50-B2E5-709C403FF770}">
      <dgm:prSet/>
      <dgm:spPr/>
      <dgm:t>
        <a:bodyPr/>
        <a:lstStyle/>
        <a:p>
          <a:r>
            <a:rPr lang="en-US"/>
            <a:t>High computational cost</a:t>
          </a:r>
        </a:p>
      </dgm:t>
    </dgm:pt>
    <dgm:pt modelId="{4BF3686B-5273-4408-99C7-8F04F6945874}" type="parTrans" cxnId="{437FDC7E-9ECA-4C55-866C-3A4AE8BC9E82}">
      <dgm:prSet/>
      <dgm:spPr/>
      <dgm:t>
        <a:bodyPr/>
        <a:lstStyle/>
        <a:p>
          <a:endParaRPr lang="en-US"/>
        </a:p>
      </dgm:t>
    </dgm:pt>
    <dgm:pt modelId="{3922CDDE-C888-43DF-8DF3-E0B47DFF195A}" type="sibTrans" cxnId="{437FDC7E-9ECA-4C55-866C-3A4AE8BC9E82}">
      <dgm:prSet/>
      <dgm:spPr/>
      <dgm:t>
        <a:bodyPr/>
        <a:lstStyle/>
        <a:p>
          <a:endParaRPr lang="en-US"/>
        </a:p>
      </dgm:t>
    </dgm:pt>
    <dgm:pt modelId="{FDBDC047-DB23-425A-984D-FB33C17531F2}" type="pres">
      <dgm:prSet presAssocID="{A1E9D846-8E3E-48C0-A155-32FF05036D6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D57B835-CD5F-433F-9027-E7C9EB02F1E0}" type="pres">
      <dgm:prSet presAssocID="{88590D3E-D0D9-43B5-9D4C-7B606B704BD1}" presName="thickLine" presStyleLbl="alignNode1" presStyleIdx="0" presStyleCnt="4"/>
      <dgm:spPr/>
    </dgm:pt>
    <dgm:pt modelId="{8AD3EAE9-7FBC-4A96-BB13-692450305D45}" type="pres">
      <dgm:prSet presAssocID="{88590D3E-D0D9-43B5-9D4C-7B606B704BD1}" presName="horz1" presStyleCnt="0"/>
      <dgm:spPr/>
    </dgm:pt>
    <dgm:pt modelId="{56590325-15FB-46F0-A6EC-066E3DE673EB}" type="pres">
      <dgm:prSet presAssocID="{88590D3E-D0D9-43B5-9D4C-7B606B704BD1}" presName="tx1" presStyleLbl="revTx" presStyleIdx="0" presStyleCnt="4"/>
      <dgm:spPr/>
      <dgm:t>
        <a:bodyPr/>
        <a:lstStyle/>
        <a:p>
          <a:endParaRPr lang="en-US"/>
        </a:p>
      </dgm:t>
    </dgm:pt>
    <dgm:pt modelId="{3BEFDAB6-8253-434A-9F21-ECD052476E7A}" type="pres">
      <dgm:prSet presAssocID="{88590D3E-D0D9-43B5-9D4C-7B606B704BD1}" presName="vert1" presStyleCnt="0"/>
      <dgm:spPr/>
    </dgm:pt>
    <dgm:pt modelId="{3B66A9B7-CF46-43E3-ACDB-3D9539567CC2}" type="pres">
      <dgm:prSet presAssocID="{919C33E6-5D18-47D0-9903-1F2493D65AA4}" presName="thickLine" presStyleLbl="alignNode1" presStyleIdx="1" presStyleCnt="4"/>
      <dgm:spPr/>
    </dgm:pt>
    <dgm:pt modelId="{6C9DA019-CE3F-418C-983B-475A7E356709}" type="pres">
      <dgm:prSet presAssocID="{919C33E6-5D18-47D0-9903-1F2493D65AA4}" presName="horz1" presStyleCnt="0"/>
      <dgm:spPr/>
    </dgm:pt>
    <dgm:pt modelId="{E0252ED2-194A-4476-BACE-AA7A59AA5100}" type="pres">
      <dgm:prSet presAssocID="{919C33E6-5D18-47D0-9903-1F2493D65AA4}" presName="tx1" presStyleLbl="revTx" presStyleIdx="1" presStyleCnt="4"/>
      <dgm:spPr/>
      <dgm:t>
        <a:bodyPr/>
        <a:lstStyle/>
        <a:p>
          <a:endParaRPr lang="en-US"/>
        </a:p>
      </dgm:t>
    </dgm:pt>
    <dgm:pt modelId="{FE87C568-D9E5-4968-B018-9EB36B232E55}" type="pres">
      <dgm:prSet presAssocID="{919C33E6-5D18-47D0-9903-1F2493D65AA4}" presName="vert1" presStyleCnt="0"/>
      <dgm:spPr/>
    </dgm:pt>
    <dgm:pt modelId="{38BCDE9C-6217-4C35-84AD-066C68BEF40D}" type="pres">
      <dgm:prSet presAssocID="{A2D28899-7D9C-4CC5-AD3D-2DCACFDAB1EF}" presName="thickLine" presStyleLbl="alignNode1" presStyleIdx="2" presStyleCnt="4"/>
      <dgm:spPr/>
    </dgm:pt>
    <dgm:pt modelId="{3AE0D2BD-7695-4463-B6F5-0B4082413462}" type="pres">
      <dgm:prSet presAssocID="{A2D28899-7D9C-4CC5-AD3D-2DCACFDAB1EF}" presName="horz1" presStyleCnt="0"/>
      <dgm:spPr/>
    </dgm:pt>
    <dgm:pt modelId="{4CCAE37C-D835-4B2B-BB91-12413711F2FF}" type="pres">
      <dgm:prSet presAssocID="{A2D28899-7D9C-4CC5-AD3D-2DCACFDAB1EF}" presName="tx1" presStyleLbl="revTx" presStyleIdx="2" presStyleCnt="4"/>
      <dgm:spPr/>
      <dgm:t>
        <a:bodyPr/>
        <a:lstStyle/>
        <a:p>
          <a:endParaRPr lang="en-US"/>
        </a:p>
      </dgm:t>
    </dgm:pt>
    <dgm:pt modelId="{0A281D85-31F6-4876-A1EB-FC11FE4184DD}" type="pres">
      <dgm:prSet presAssocID="{A2D28899-7D9C-4CC5-AD3D-2DCACFDAB1EF}" presName="vert1" presStyleCnt="0"/>
      <dgm:spPr/>
    </dgm:pt>
    <dgm:pt modelId="{754AFA1A-F155-49FE-B1C0-1C56BDA5EECE}" type="pres">
      <dgm:prSet presAssocID="{B2CBFD58-164A-4A50-B2E5-709C403FF770}" presName="thickLine" presStyleLbl="alignNode1" presStyleIdx="3" presStyleCnt="4"/>
      <dgm:spPr/>
    </dgm:pt>
    <dgm:pt modelId="{2BA3B1D4-BF50-4A51-AC22-71B41CCADD11}" type="pres">
      <dgm:prSet presAssocID="{B2CBFD58-164A-4A50-B2E5-709C403FF770}" presName="horz1" presStyleCnt="0"/>
      <dgm:spPr/>
    </dgm:pt>
    <dgm:pt modelId="{541DEA70-C358-4A94-8744-6EC098B48961}" type="pres">
      <dgm:prSet presAssocID="{B2CBFD58-164A-4A50-B2E5-709C403FF770}" presName="tx1" presStyleLbl="revTx" presStyleIdx="3" presStyleCnt="4"/>
      <dgm:spPr/>
      <dgm:t>
        <a:bodyPr/>
        <a:lstStyle/>
        <a:p>
          <a:endParaRPr lang="en-US"/>
        </a:p>
      </dgm:t>
    </dgm:pt>
    <dgm:pt modelId="{8E853827-3707-48C8-B360-7008357555CD}" type="pres">
      <dgm:prSet presAssocID="{B2CBFD58-164A-4A50-B2E5-709C403FF770}" presName="vert1" presStyleCnt="0"/>
      <dgm:spPr/>
    </dgm:pt>
  </dgm:ptLst>
  <dgm:cxnLst>
    <dgm:cxn modelId="{437FDC7E-9ECA-4C55-866C-3A4AE8BC9E82}" srcId="{A1E9D846-8E3E-48C0-A155-32FF05036D62}" destId="{B2CBFD58-164A-4A50-B2E5-709C403FF770}" srcOrd="3" destOrd="0" parTransId="{4BF3686B-5273-4408-99C7-8F04F6945874}" sibTransId="{3922CDDE-C888-43DF-8DF3-E0B47DFF195A}"/>
    <dgm:cxn modelId="{0249AD49-74DD-4722-9451-3D68C9B988B2}" type="presOf" srcId="{B2CBFD58-164A-4A50-B2E5-709C403FF770}" destId="{541DEA70-C358-4A94-8744-6EC098B48961}" srcOrd="0" destOrd="0" presId="urn:microsoft.com/office/officeart/2008/layout/LinedList"/>
    <dgm:cxn modelId="{3119AE2D-1E63-4F3B-B67F-4F16E553E852}" srcId="{A1E9D846-8E3E-48C0-A155-32FF05036D62}" destId="{A2D28899-7D9C-4CC5-AD3D-2DCACFDAB1EF}" srcOrd="2" destOrd="0" parTransId="{6922AB8C-22BA-482B-93DE-2DED61811670}" sibTransId="{15ECA20C-DF1D-4984-A398-0928714B00AD}"/>
    <dgm:cxn modelId="{3BC1AE94-3DB5-4490-A8E4-BCFC8D238644}" type="presOf" srcId="{A1E9D846-8E3E-48C0-A155-32FF05036D62}" destId="{FDBDC047-DB23-425A-984D-FB33C17531F2}" srcOrd="0" destOrd="0" presId="urn:microsoft.com/office/officeart/2008/layout/LinedList"/>
    <dgm:cxn modelId="{B7A425FD-6FD9-47BE-B0B2-96FF58197413}" type="presOf" srcId="{88590D3E-D0D9-43B5-9D4C-7B606B704BD1}" destId="{56590325-15FB-46F0-A6EC-066E3DE673EB}" srcOrd="0" destOrd="0" presId="urn:microsoft.com/office/officeart/2008/layout/LinedList"/>
    <dgm:cxn modelId="{88663245-96B2-4730-A546-F4EA83D7C7BB}" srcId="{A1E9D846-8E3E-48C0-A155-32FF05036D62}" destId="{88590D3E-D0D9-43B5-9D4C-7B606B704BD1}" srcOrd="0" destOrd="0" parTransId="{9A910175-DD2A-4772-AD99-84BA2748B9D6}" sibTransId="{BC93D935-C99F-4BCC-9864-4F8336B7E115}"/>
    <dgm:cxn modelId="{786DEC71-B04F-435B-9000-FACF2E3813AA}" srcId="{A1E9D846-8E3E-48C0-A155-32FF05036D62}" destId="{919C33E6-5D18-47D0-9903-1F2493D65AA4}" srcOrd="1" destOrd="0" parTransId="{AC9AAAD6-76CF-4A3E-ABD1-39080C1C4F05}" sibTransId="{22B78C3B-3503-4D01-94BA-511CE804F16E}"/>
    <dgm:cxn modelId="{1CE95965-5056-4425-8176-9AB93E81DB03}" type="presOf" srcId="{A2D28899-7D9C-4CC5-AD3D-2DCACFDAB1EF}" destId="{4CCAE37C-D835-4B2B-BB91-12413711F2FF}" srcOrd="0" destOrd="0" presId="urn:microsoft.com/office/officeart/2008/layout/LinedList"/>
    <dgm:cxn modelId="{15D64C90-22C5-4499-8E8D-92F238CD8D50}" type="presOf" srcId="{919C33E6-5D18-47D0-9903-1F2493D65AA4}" destId="{E0252ED2-194A-4476-BACE-AA7A59AA5100}" srcOrd="0" destOrd="0" presId="urn:microsoft.com/office/officeart/2008/layout/LinedList"/>
    <dgm:cxn modelId="{FCA6F2CA-CD0C-432B-8E7A-735C562F8763}" type="presParOf" srcId="{FDBDC047-DB23-425A-984D-FB33C17531F2}" destId="{4D57B835-CD5F-433F-9027-E7C9EB02F1E0}" srcOrd="0" destOrd="0" presId="urn:microsoft.com/office/officeart/2008/layout/LinedList"/>
    <dgm:cxn modelId="{CD5862CB-342A-419C-857B-46BF149E4143}" type="presParOf" srcId="{FDBDC047-DB23-425A-984D-FB33C17531F2}" destId="{8AD3EAE9-7FBC-4A96-BB13-692450305D45}" srcOrd="1" destOrd="0" presId="urn:microsoft.com/office/officeart/2008/layout/LinedList"/>
    <dgm:cxn modelId="{8ABDB1A4-1C68-42CE-BB9A-8DC1415F1573}" type="presParOf" srcId="{8AD3EAE9-7FBC-4A96-BB13-692450305D45}" destId="{56590325-15FB-46F0-A6EC-066E3DE673EB}" srcOrd="0" destOrd="0" presId="urn:microsoft.com/office/officeart/2008/layout/LinedList"/>
    <dgm:cxn modelId="{43FEE491-F078-42FB-B9E8-A458D3B95587}" type="presParOf" srcId="{8AD3EAE9-7FBC-4A96-BB13-692450305D45}" destId="{3BEFDAB6-8253-434A-9F21-ECD052476E7A}" srcOrd="1" destOrd="0" presId="urn:microsoft.com/office/officeart/2008/layout/LinedList"/>
    <dgm:cxn modelId="{4F93E6C8-235F-4D2F-8A96-F0586A5D8470}" type="presParOf" srcId="{FDBDC047-DB23-425A-984D-FB33C17531F2}" destId="{3B66A9B7-CF46-43E3-ACDB-3D9539567CC2}" srcOrd="2" destOrd="0" presId="urn:microsoft.com/office/officeart/2008/layout/LinedList"/>
    <dgm:cxn modelId="{B4EF6C17-CEB1-4E9A-9371-BB55D01CDD81}" type="presParOf" srcId="{FDBDC047-DB23-425A-984D-FB33C17531F2}" destId="{6C9DA019-CE3F-418C-983B-475A7E356709}" srcOrd="3" destOrd="0" presId="urn:microsoft.com/office/officeart/2008/layout/LinedList"/>
    <dgm:cxn modelId="{D162B7D8-22DC-4900-903C-E2F90B9447FD}" type="presParOf" srcId="{6C9DA019-CE3F-418C-983B-475A7E356709}" destId="{E0252ED2-194A-4476-BACE-AA7A59AA5100}" srcOrd="0" destOrd="0" presId="urn:microsoft.com/office/officeart/2008/layout/LinedList"/>
    <dgm:cxn modelId="{82583075-0E18-42C9-8E13-E425FDE0CCF7}" type="presParOf" srcId="{6C9DA019-CE3F-418C-983B-475A7E356709}" destId="{FE87C568-D9E5-4968-B018-9EB36B232E55}" srcOrd="1" destOrd="0" presId="urn:microsoft.com/office/officeart/2008/layout/LinedList"/>
    <dgm:cxn modelId="{93A395BF-D5BE-4EEB-B071-8BE155C09E8C}" type="presParOf" srcId="{FDBDC047-DB23-425A-984D-FB33C17531F2}" destId="{38BCDE9C-6217-4C35-84AD-066C68BEF40D}" srcOrd="4" destOrd="0" presId="urn:microsoft.com/office/officeart/2008/layout/LinedList"/>
    <dgm:cxn modelId="{1B1724FD-4BFB-4310-A6B3-B947B086DFF8}" type="presParOf" srcId="{FDBDC047-DB23-425A-984D-FB33C17531F2}" destId="{3AE0D2BD-7695-4463-B6F5-0B4082413462}" srcOrd="5" destOrd="0" presId="urn:microsoft.com/office/officeart/2008/layout/LinedList"/>
    <dgm:cxn modelId="{7CD41C1D-AB60-4165-A936-7DD778F69318}" type="presParOf" srcId="{3AE0D2BD-7695-4463-B6F5-0B4082413462}" destId="{4CCAE37C-D835-4B2B-BB91-12413711F2FF}" srcOrd="0" destOrd="0" presId="urn:microsoft.com/office/officeart/2008/layout/LinedList"/>
    <dgm:cxn modelId="{7D18F8EC-FCB2-4926-B2AB-5E011196F886}" type="presParOf" srcId="{3AE0D2BD-7695-4463-B6F5-0B4082413462}" destId="{0A281D85-31F6-4876-A1EB-FC11FE4184DD}" srcOrd="1" destOrd="0" presId="urn:microsoft.com/office/officeart/2008/layout/LinedList"/>
    <dgm:cxn modelId="{096FC82E-658C-4142-AD78-0C4B2FC6AEC7}" type="presParOf" srcId="{FDBDC047-DB23-425A-984D-FB33C17531F2}" destId="{754AFA1A-F155-49FE-B1C0-1C56BDA5EECE}" srcOrd="6" destOrd="0" presId="urn:microsoft.com/office/officeart/2008/layout/LinedList"/>
    <dgm:cxn modelId="{2E6B9EB5-E869-40E7-8181-1D20FEA107B3}" type="presParOf" srcId="{FDBDC047-DB23-425A-984D-FB33C17531F2}" destId="{2BA3B1D4-BF50-4A51-AC22-71B41CCADD11}" srcOrd="7" destOrd="0" presId="urn:microsoft.com/office/officeart/2008/layout/LinedList"/>
    <dgm:cxn modelId="{D616B51F-D5EC-4319-858C-6324F51F772B}" type="presParOf" srcId="{2BA3B1D4-BF50-4A51-AC22-71B41CCADD11}" destId="{541DEA70-C358-4A94-8744-6EC098B48961}" srcOrd="0" destOrd="0" presId="urn:microsoft.com/office/officeart/2008/layout/LinedList"/>
    <dgm:cxn modelId="{43C1B093-A794-4FB0-8E2C-B67733FD5C96}" type="presParOf" srcId="{2BA3B1D4-BF50-4A51-AC22-71B41CCADD11}" destId="{8E853827-3707-48C8-B360-7008357555C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C20B056-62E0-4CAF-984D-49F004EBDC37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4A9ACDE-64A7-4596-8205-4664CE364774}">
      <dgm:prSet/>
      <dgm:spPr/>
      <dgm:t>
        <a:bodyPr/>
        <a:lstStyle/>
        <a:p>
          <a:r>
            <a:rPr lang="en-US"/>
            <a:t>Dataset bias (source &amp; topic)</a:t>
          </a:r>
        </a:p>
      </dgm:t>
    </dgm:pt>
    <dgm:pt modelId="{E3E76FAE-3DED-4E7C-90CB-93B28BFD09C0}" type="parTrans" cxnId="{62D64E82-3809-4F4D-B3FD-63939D6F5B6A}">
      <dgm:prSet/>
      <dgm:spPr/>
      <dgm:t>
        <a:bodyPr/>
        <a:lstStyle/>
        <a:p>
          <a:endParaRPr lang="en-US"/>
        </a:p>
      </dgm:t>
    </dgm:pt>
    <dgm:pt modelId="{7CBD042E-A5BE-42B8-B19A-8100EC76CE23}" type="sibTrans" cxnId="{62D64E82-3809-4F4D-B3FD-63939D6F5B6A}">
      <dgm:prSet/>
      <dgm:spPr/>
      <dgm:t>
        <a:bodyPr/>
        <a:lstStyle/>
        <a:p>
          <a:endParaRPr lang="en-US"/>
        </a:p>
      </dgm:t>
    </dgm:pt>
    <dgm:pt modelId="{2FB348A2-1159-421B-AC93-6C3872185D2E}">
      <dgm:prSet/>
      <dgm:spPr/>
      <dgm:t>
        <a:bodyPr/>
        <a:lstStyle/>
        <a:p>
          <a:r>
            <a:rPr lang="en-US"/>
            <a:t>Possible overfitting</a:t>
          </a:r>
        </a:p>
      </dgm:t>
    </dgm:pt>
    <dgm:pt modelId="{2A096876-97A6-4535-817B-30919D7CF3BC}" type="parTrans" cxnId="{A76C0156-F397-4480-A4FB-26766AB9C010}">
      <dgm:prSet/>
      <dgm:spPr/>
      <dgm:t>
        <a:bodyPr/>
        <a:lstStyle/>
        <a:p>
          <a:endParaRPr lang="en-US"/>
        </a:p>
      </dgm:t>
    </dgm:pt>
    <dgm:pt modelId="{AE1E63CE-A123-4807-8936-F27BB1A24D66}" type="sibTrans" cxnId="{A76C0156-F397-4480-A4FB-26766AB9C010}">
      <dgm:prSet/>
      <dgm:spPr/>
      <dgm:t>
        <a:bodyPr/>
        <a:lstStyle/>
        <a:p>
          <a:endParaRPr lang="en-US"/>
        </a:p>
      </dgm:t>
    </dgm:pt>
    <dgm:pt modelId="{A51088F0-B9CC-4B69-9FB1-9DC4935498AD}">
      <dgm:prSet/>
      <dgm:spPr/>
      <dgm:t>
        <a:bodyPr/>
        <a:lstStyle/>
        <a:p>
          <a:r>
            <a:rPr lang="en-US"/>
            <a:t>Limited explainability</a:t>
          </a:r>
        </a:p>
      </dgm:t>
    </dgm:pt>
    <dgm:pt modelId="{95FB8DAF-032F-4181-AFB0-19D51EE3D63A}" type="parTrans" cxnId="{DBFC67AB-A3D6-4195-A9B2-8989198F7480}">
      <dgm:prSet/>
      <dgm:spPr/>
      <dgm:t>
        <a:bodyPr/>
        <a:lstStyle/>
        <a:p>
          <a:endParaRPr lang="en-US"/>
        </a:p>
      </dgm:t>
    </dgm:pt>
    <dgm:pt modelId="{E0021850-83FA-49B8-B61B-129AF9C183B3}" type="sibTrans" cxnId="{DBFC67AB-A3D6-4195-A9B2-8989198F7480}">
      <dgm:prSet/>
      <dgm:spPr/>
      <dgm:t>
        <a:bodyPr/>
        <a:lstStyle/>
        <a:p>
          <a:endParaRPr lang="en-US"/>
        </a:p>
      </dgm:t>
    </dgm:pt>
    <dgm:pt modelId="{FDFBE0AC-C675-4687-B025-4D2E1EDFE534}">
      <dgm:prSet/>
      <dgm:spPr/>
      <dgm:t>
        <a:bodyPr/>
        <a:lstStyle/>
        <a:p>
          <a:r>
            <a:rPr lang="en-US"/>
            <a:t>BERT trained on subset</a:t>
          </a:r>
        </a:p>
      </dgm:t>
    </dgm:pt>
    <dgm:pt modelId="{05DB1586-62B4-4FD4-8946-91DEACF493E2}" type="parTrans" cxnId="{D020A270-682F-438C-806D-5451157B979B}">
      <dgm:prSet/>
      <dgm:spPr/>
      <dgm:t>
        <a:bodyPr/>
        <a:lstStyle/>
        <a:p>
          <a:endParaRPr lang="en-US"/>
        </a:p>
      </dgm:t>
    </dgm:pt>
    <dgm:pt modelId="{BADE3F91-170A-4F5A-A832-4657AA1E0B3F}" type="sibTrans" cxnId="{D020A270-682F-438C-806D-5451157B979B}">
      <dgm:prSet/>
      <dgm:spPr/>
      <dgm:t>
        <a:bodyPr/>
        <a:lstStyle/>
        <a:p>
          <a:endParaRPr lang="en-US"/>
        </a:p>
      </dgm:t>
    </dgm:pt>
    <dgm:pt modelId="{754CF34F-CE71-49A5-9DE5-EC19DA41B4C9}" type="pres">
      <dgm:prSet presAssocID="{1C20B056-62E0-4CAF-984D-49F004EBDC3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C0337A-2ACF-4EB0-B36F-5AA86D07C1BB}" type="pres">
      <dgm:prSet presAssocID="{04A9ACDE-64A7-4596-8205-4664CE364774}" presName="parentLin" presStyleCnt="0"/>
      <dgm:spPr/>
    </dgm:pt>
    <dgm:pt modelId="{F89D9F91-4CBF-4301-87AF-596699C59870}" type="pres">
      <dgm:prSet presAssocID="{04A9ACDE-64A7-4596-8205-4664CE364774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5E80876D-9DC1-46B1-BCAE-E1972346EC8D}" type="pres">
      <dgm:prSet presAssocID="{04A9ACDE-64A7-4596-8205-4664CE36477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A76819-3F51-4AB0-ACC1-2E5A0705391B}" type="pres">
      <dgm:prSet presAssocID="{04A9ACDE-64A7-4596-8205-4664CE364774}" presName="negativeSpace" presStyleCnt="0"/>
      <dgm:spPr/>
    </dgm:pt>
    <dgm:pt modelId="{C76EB4C8-6F53-4226-9956-4518C67F78A0}" type="pres">
      <dgm:prSet presAssocID="{04A9ACDE-64A7-4596-8205-4664CE364774}" presName="childText" presStyleLbl="conFgAcc1" presStyleIdx="0" presStyleCnt="4">
        <dgm:presLayoutVars>
          <dgm:bulletEnabled val="1"/>
        </dgm:presLayoutVars>
      </dgm:prSet>
      <dgm:spPr/>
    </dgm:pt>
    <dgm:pt modelId="{3477334C-3219-463B-8BDC-2E45F3B9A3D1}" type="pres">
      <dgm:prSet presAssocID="{7CBD042E-A5BE-42B8-B19A-8100EC76CE23}" presName="spaceBetweenRectangles" presStyleCnt="0"/>
      <dgm:spPr/>
    </dgm:pt>
    <dgm:pt modelId="{0EF6E46C-9722-4CC6-BF5B-9F6D8DDE6DB9}" type="pres">
      <dgm:prSet presAssocID="{2FB348A2-1159-421B-AC93-6C3872185D2E}" presName="parentLin" presStyleCnt="0"/>
      <dgm:spPr/>
    </dgm:pt>
    <dgm:pt modelId="{DE86D62D-AD62-4BA3-A9FD-654EDFA0D453}" type="pres">
      <dgm:prSet presAssocID="{2FB348A2-1159-421B-AC93-6C3872185D2E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0E8D3145-AD05-4A68-9FC7-0EBC40C6D453}" type="pres">
      <dgm:prSet presAssocID="{2FB348A2-1159-421B-AC93-6C3872185D2E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0463C2-6DF1-46F7-A054-93E414CBBFDF}" type="pres">
      <dgm:prSet presAssocID="{2FB348A2-1159-421B-AC93-6C3872185D2E}" presName="negativeSpace" presStyleCnt="0"/>
      <dgm:spPr/>
    </dgm:pt>
    <dgm:pt modelId="{D4941311-5984-4BF2-8226-D4803DFAB0E8}" type="pres">
      <dgm:prSet presAssocID="{2FB348A2-1159-421B-AC93-6C3872185D2E}" presName="childText" presStyleLbl="conFgAcc1" presStyleIdx="1" presStyleCnt="4">
        <dgm:presLayoutVars>
          <dgm:bulletEnabled val="1"/>
        </dgm:presLayoutVars>
      </dgm:prSet>
      <dgm:spPr/>
    </dgm:pt>
    <dgm:pt modelId="{079DD1CB-108E-4435-903A-FBB6DE98B55D}" type="pres">
      <dgm:prSet presAssocID="{AE1E63CE-A123-4807-8936-F27BB1A24D66}" presName="spaceBetweenRectangles" presStyleCnt="0"/>
      <dgm:spPr/>
    </dgm:pt>
    <dgm:pt modelId="{5B60F73C-950B-45A4-8C5A-5056B298C2CA}" type="pres">
      <dgm:prSet presAssocID="{A51088F0-B9CC-4B69-9FB1-9DC4935498AD}" presName="parentLin" presStyleCnt="0"/>
      <dgm:spPr/>
    </dgm:pt>
    <dgm:pt modelId="{4D99B6F9-6B90-4C18-B88F-EA5F51147B16}" type="pres">
      <dgm:prSet presAssocID="{A51088F0-B9CC-4B69-9FB1-9DC4935498AD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38F0C259-78FD-4B74-992A-6A891345D0AB}" type="pres">
      <dgm:prSet presAssocID="{A51088F0-B9CC-4B69-9FB1-9DC4935498A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AD4349-B616-4099-9FD7-E5C7D144CC45}" type="pres">
      <dgm:prSet presAssocID="{A51088F0-B9CC-4B69-9FB1-9DC4935498AD}" presName="negativeSpace" presStyleCnt="0"/>
      <dgm:spPr/>
    </dgm:pt>
    <dgm:pt modelId="{62EB2D0B-0084-46C9-8CFB-F4A66C732C97}" type="pres">
      <dgm:prSet presAssocID="{A51088F0-B9CC-4B69-9FB1-9DC4935498AD}" presName="childText" presStyleLbl="conFgAcc1" presStyleIdx="2" presStyleCnt="4">
        <dgm:presLayoutVars>
          <dgm:bulletEnabled val="1"/>
        </dgm:presLayoutVars>
      </dgm:prSet>
      <dgm:spPr/>
    </dgm:pt>
    <dgm:pt modelId="{3D351E6C-1178-43BE-AF42-B020C8957271}" type="pres">
      <dgm:prSet presAssocID="{E0021850-83FA-49B8-B61B-129AF9C183B3}" presName="spaceBetweenRectangles" presStyleCnt="0"/>
      <dgm:spPr/>
    </dgm:pt>
    <dgm:pt modelId="{BE84B306-EE9E-476E-84F9-AACDEE22B2ED}" type="pres">
      <dgm:prSet presAssocID="{FDFBE0AC-C675-4687-B025-4D2E1EDFE534}" presName="parentLin" presStyleCnt="0"/>
      <dgm:spPr/>
    </dgm:pt>
    <dgm:pt modelId="{EE58E93D-C98C-4224-ADB5-C53943B4EB84}" type="pres">
      <dgm:prSet presAssocID="{FDFBE0AC-C675-4687-B025-4D2E1EDFE534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58D9D5E6-DDBD-4A92-BA7B-859FB264FC91}" type="pres">
      <dgm:prSet presAssocID="{FDFBE0AC-C675-4687-B025-4D2E1EDFE53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05EFC6-D709-4A6A-90E3-1A5CFD2DEBED}" type="pres">
      <dgm:prSet presAssocID="{FDFBE0AC-C675-4687-B025-4D2E1EDFE534}" presName="negativeSpace" presStyleCnt="0"/>
      <dgm:spPr/>
    </dgm:pt>
    <dgm:pt modelId="{0AD71240-E562-433E-B393-0A441FD9268D}" type="pres">
      <dgm:prSet presAssocID="{FDFBE0AC-C675-4687-B025-4D2E1EDFE53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2D64E82-3809-4F4D-B3FD-63939D6F5B6A}" srcId="{1C20B056-62E0-4CAF-984D-49F004EBDC37}" destId="{04A9ACDE-64A7-4596-8205-4664CE364774}" srcOrd="0" destOrd="0" parTransId="{E3E76FAE-3DED-4E7C-90CB-93B28BFD09C0}" sibTransId="{7CBD042E-A5BE-42B8-B19A-8100EC76CE23}"/>
    <dgm:cxn modelId="{8F462353-BC4B-4558-A947-9D8B8276A890}" type="presOf" srcId="{FDFBE0AC-C675-4687-B025-4D2E1EDFE534}" destId="{58D9D5E6-DDBD-4A92-BA7B-859FB264FC91}" srcOrd="1" destOrd="0" presId="urn:microsoft.com/office/officeart/2005/8/layout/list1"/>
    <dgm:cxn modelId="{6A204589-A9FC-467A-8D65-8716A579C721}" type="presOf" srcId="{2FB348A2-1159-421B-AC93-6C3872185D2E}" destId="{0E8D3145-AD05-4A68-9FC7-0EBC40C6D453}" srcOrd="1" destOrd="0" presId="urn:microsoft.com/office/officeart/2005/8/layout/list1"/>
    <dgm:cxn modelId="{DB18778E-2BFC-4B86-9DE6-9B167F23F9F6}" type="presOf" srcId="{FDFBE0AC-C675-4687-B025-4D2E1EDFE534}" destId="{EE58E93D-C98C-4224-ADB5-C53943B4EB84}" srcOrd="0" destOrd="0" presId="urn:microsoft.com/office/officeart/2005/8/layout/list1"/>
    <dgm:cxn modelId="{D1A87C63-C38F-47C7-9F28-1804A1D95A03}" type="presOf" srcId="{1C20B056-62E0-4CAF-984D-49F004EBDC37}" destId="{754CF34F-CE71-49A5-9DE5-EC19DA41B4C9}" srcOrd="0" destOrd="0" presId="urn:microsoft.com/office/officeart/2005/8/layout/list1"/>
    <dgm:cxn modelId="{D020A270-682F-438C-806D-5451157B979B}" srcId="{1C20B056-62E0-4CAF-984D-49F004EBDC37}" destId="{FDFBE0AC-C675-4687-B025-4D2E1EDFE534}" srcOrd="3" destOrd="0" parTransId="{05DB1586-62B4-4FD4-8946-91DEACF493E2}" sibTransId="{BADE3F91-170A-4F5A-A832-4657AA1E0B3F}"/>
    <dgm:cxn modelId="{FE30B674-4D4D-44AF-BCEF-885AC7C9451E}" type="presOf" srcId="{04A9ACDE-64A7-4596-8205-4664CE364774}" destId="{F89D9F91-4CBF-4301-87AF-596699C59870}" srcOrd="0" destOrd="0" presId="urn:microsoft.com/office/officeart/2005/8/layout/list1"/>
    <dgm:cxn modelId="{17972CF6-7F1C-463B-B3B9-149F09F32CEE}" type="presOf" srcId="{2FB348A2-1159-421B-AC93-6C3872185D2E}" destId="{DE86D62D-AD62-4BA3-A9FD-654EDFA0D453}" srcOrd="0" destOrd="0" presId="urn:microsoft.com/office/officeart/2005/8/layout/list1"/>
    <dgm:cxn modelId="{20BEDD2D-FB25-4A49-9BD5-53CC02764D6B}" type="presOf" srcId="{04A9ACDE-64A7-4596-8205-4664CE364774}" destId="{5E80876D-9DC1-46B1-BCAE-E1972346EC8D}" srcOrd="1" destOrd="0" presId="urn:microsoft.com/office/officeart/2005/8/layout/list1"/>
    <dgm:cxn modelId="{1787A732-DB82-41C8-B147-3F69AF14C779}" type="presOf" srcId="{A51088F0-B9CC-4B69-9FB1-9DC4935498AD}" destId="{4D99B6F9-6B90-4C18-B88F-EA5F51147B16}" srcOrd="0" destOrd="0" presId="urn:microsoft.com/office/officeart/2005/8/layout/list1"/>
    <dgm:cxn modelId="{D57984B5-B60C-4DCB-9107-F4FDD3D8421F}" type="presOf" srcId="{A51088F0-B9CC-4B69-9FB1-9DC4935498AD}" destId="{38F0C259-78FD-4B74-992A-6A891345D0AB}" srcOrd="1" destOrd="0" presId="urn:microsoft.com/office/officeart/2005/8/layout/list1"/>
    <dgm:cxn modelId="{DBFC67AB-A3D6-4195-A9B2-8989198F7480}" srcId="{1C20B056-62E0-4CAF-984D-49F004EBDC37}" destId="{A51088F0-B9CC-4B69-9FB1-9DC4935498AD}" srcOrd="2" destOrd="0" parTransId="{95FB8DAF-032F-4181-AFB0-19D51EE3D63A}" sibTransId="{E0021850-83FA-49B8-B61B-129AF9C183B3}"/>
    <dgm:cxn modelId="{A76C0156-F397-4480-A4FB-26766AB9C010}" srcId="{1C20B056-62E0-4CAF-984D-49F004EBDC37}" destId="{2FB348A2-1159-421B-AC93-6C3872185D2E}" srcOrd="1" destOrd="0" parTransId="{2A096876-97A6-4535-817B-30919D7CF3BC}" sibTransId="{AE1E63CE-A123-4807-8936-F27BB1A24D66}"/>
    <dgm:cxn modelId="{551C67D5-D97D-481C-8C03-982EF207700E}" type="presParOf" srcId="{754CF34F-CE71-49A5-9DE5-EC19DA41B4C9}" destId="{B7C0337A-2ACF-4EB0-B36F-5AA86D07C1BB}" srcOrd="0" destOrd="0" presId="urn:microsoft.com/office/officeart/2005/8/layout/list1"/>
    <dgm:cxn modelId="{4BEE173A-C93A-48BF-B6B3-5BFAC33406DD}" type="presParOf" srcId="{B7C0337A-2ACF-4EB0-B36F-5AA86D07C1BB}" destId="{F89D9F91-4CBF-4301-87AF-596699C59870}" srcOrd="0" destOrd="0" presId="urn:microsoft.com/office/officeart/2005/8/layout/list1"/>
    <dgm:cxn modelId="{7B16A5C5-BDBA-4667-92CD-001E37F95F02}" type="presParOf" srcId="{B7C0337A-2ACF-4EB0-B36F-5AA86D07C1BB}" destId="{5E80876D-9DC1-46B1-BCAE-E1972346EC8D}" srcOrd="1" destOrd="0" presId="urn:microsoft.com/office/officeart/2005/8/layout/list1"/>
    <dgm:cxn modelId="{E5E48C98-EAE3-4ED9-95A4-C3ACC057BA54}" type="presParOf" srcId="{754CF34F-CE71-49A5-9DE5-EC19DA41B4C9}" destId="{C3A76819-3F51-4AB0-ACC1-2E5A0705391B}" srcOrd="1" destOrd="0" presId="urn:microsoft.com/office/officeart/2005/8/layout/list1"/>
    <dgm:cxn modelId="{0EA226C3-641D-48D6-8E68-6D800AC9143F}" type="presParOf" srcId="{754CF34F-CE71-49A5-9DE5-EC19DA41B4C9}" destId="{C76EB4C8-6F53-4226-9956-4518C67F78A0}" srcOrd="2" destOrd="0" presId="urn:microsoft.com/office/officeart/2005/8/layout/list1"/>
    <dgm:cxn modelId="{363E4D26-5CFD-49AE-BBB4-A774859DE904}" type="presParOf" srcId="{754CF34F-CE71-49A5-9DE5-EC19DA41B4C9}" destId="{3477334C-3219-463B-8BDC-2E45F3B9A3D1}" srcOrd="3" destOrd="0" presId="urn:microsoft.com/office/officeart/2005/8/layout/list1"/>
    <dgm:cxn modelId="{F7FDF508-BB2B-4C1A-9BBE-6A1216CCFCEA}" type="presParOf" srcId="{754CF34F-CE71-49A5-9DE5-EC19DA41B4C9}" destId="{0EF6E46C-9722-4CC6-BF5B-9F6D8DDE6DB9}" srcOrd="4" destOrd="0" presId="urn:microsoft.com/office/officeart/2005/8/layout/list1"/>
    <dgm:cxn modelId="{73D40E10-41F5-4222-A7DD-5B2656C7AA7C}" type="presParOf" srcId="{0EF6E46C-9722-4CC6-BF5B-9F6D8DDE6DB9}" destId="{DE86D62D-AD62-4BA3-A9FD-654EDFA0D453}" srcOrd="0" destOrd="0" presId="urn:microsoft.com/office/officeart/2005/8/layout/list1"/>
    <dgm:cxn modelId="{AD7765ED-D022-4F23-B9AB-CD19C8655808}" type="presParOf" srcId="{0EF6E46C-9722-4CC6-BF5B-9F6D8DDE6DB9}" destId="{0E8D3145-AD05-4A68-9FC7-0EBC40C6D453}" srcOrd="1" destOrd="0" presId="urn:microsoft.com/office/officeart/2005/8/layout/list1"/>
    <dgm:cxn modelId="{5AAD7214-5FEC-444F-A733-B4387266BA05}" type="presParOf" srcId="{754CF34F-CE71-49A5-9DE5-EC19DA41B4C9}" destId="{BE0463C2-6DF1-46F7-A054-93E414CBBFDF}" srcOrd="5" destOrd="0" presId="urn:microsoft.com/office/officeart/2005/8/layout/list1"/>
    <dgm:cxn modelId="{9B0A6159-546F-46A9-8C61-0C1693126468}" type="presParOf" srcId="{754CF34F-CE71-49A5-9DE5-EC19DA41B4C9}" destId="{D4941311-5984-4BF2-8226-D4803DFAB0E8}" srcOrd="6" destOrd="0" presId="urn:microsoft.com/office/officeart/2005/8/layout/list1"/>
    <dgm:cxn modelId="{A2246FF8-3FAB-4ED1-B755-3B0EA644F446}" type="presParOf" srcId="{754CF34F-CE71-49A5-9DE5-EC19DA41B4C9}" destId="{079DD1CB-108E-4435-903A-FBB6DE98B55D}" srcOrd="7" destOrd="0" presId="urn:microsoft.com/office/officeart/2005/8/layout/list1"/>
    <dgm:cxn modelId="{E4008AF1-B5A3-4C22-B378-D6E80D693AE9}" type="presParOf" srcId="{754CF34F-CE71-49A5-9DE5-EC19DA41B4C9}" destId="{5B60F73C-950B-45A4-8C5A-5056B298C2CA}" srcOrd="8" destOrd="0" presId="urn:microsoft.com/office/officeart/2005/8/layout/list1"/>
    <dgm:cxn modelId="{272BCEDB-093A-465F-BED2-BFC5AE3397D1}" type="presParOf" srcId="{5B60F73C-950B-45A4-8C5A-5056B298C2CA}" destId="{4D99B6F9-6B90-4C18-B88F-EA5F51147B16}" srcOrd="0" destOrd="0" presId="urn:microsoft.com/office/officeart/2005/8/layout/list1"/>
    <dgm:cxn modelId="{31BF97FD-1E6D-4097-B3D3-C28EA8B3D647}" type="presParOf" srcId="{5B60F73C-950B-45A4-8C5A-5056B298C2CA}" destId="{38F0C259-78FD-4B74-992A-6A891345D0AB}" srcOrd="1" destOrd="0" presId="urn:microsoft.com/office/officeart/2005/8/layout/list1"/>
    <dgm:cxn modelId="{62C79181-8E19-4B27-9D88-45FA6BA77231}" type="presParOf" srcId="{754CF34F-CE71-49A5-9DE5-EC19DA41B4C9}" destId="{8EAD4349-B616-4099-9FD7-E5C7D144CC45}" srcOrd="9" destOrd="0" presId="urn:microsoft.com/office/officeart/2005/8/layout/list1"/>
    <dgm:cxn modelId="{D448BE13-E771-4510-83C8-1EED99CF8D0D}" type="presParOf" srcId="{754CF34F-CE71-49A5-9DE5-EC19DA41B4C9}" destId="{62EB2D0B-0084-46C9-8CFB-F4A66C732C97}" srcOrd="10" destOrd="0" presId="urn:microsoft.com/office/officeart/2005/8/layout/list1"/>
    <dgm:cxn modelId="{D44A6A23-7650-45A1-9988-0A30C6EC18F2}" type="presParOf" srcId="{754CF34F-CE71-49A5-9DE5-EC19DA41B4C9}" destId="{3D351E6C-1178-43BE-AF42-B020C8957271}" srcOrd="11" destOrd="0" presId="urn:microsoft.com/office/officeart/2005/8/layout/list1"/>
    <dgm:cxn modelId="{18EFF8FB-7E8F-4A22-9538-01D057442F22}" type="presParOf" srcId="{754CF34F-CE71-49A5-9DE5-EC19DA41B4C9}" destId="{BE84B306-EE9E-476E-84F9-AACDEE22B2ED}" srcOrd="12" destOrd="0" presId="urn:microsoft.com/office/officeart/2005/8/layout/list1"/>
    <dgm:cxn modelId="{14213220-EB35-44A2-8A46-8EDDF59074EA}" type="presParOf" srcId="{BE84B306-EE9E-476E-84F9-AACDEE22B2ED}" destId="{EE58E93D-C98C-4224-ADB5-C53943B4EB84}" srcOrd="0" destOrd="0" presId="urn:microsoft.com/office/officeart/2005/8/layout/list1"/>
    <dgm:cxn modelId="{97199532-547A-47E6-9FF8-7741D5E5D262}" type="presParOf" srcId="{BE84B306-EE9E-476E-84F9-AACDEE22B2ED}" destId="{58D9D5E6-DDBD-4A92-BA7B-859FB264FC91}" srcOrd="1" destOrd="0" presId="urn:microsoft.com/office/officeart/2005/8/layout/list1"/>
    <dgm:cxn modelId="{E0B6F1D3-7A8C-46FC-BACF-ADC115348BDE}" type="presParOf" srcId="{754CF34F-CE71-49A5-9DE5-EC19DA41B4C9}" destId="{9B05EFC6-D709-4A6A-90E3-1A5CFD2DEBED}" srcOrd="13" destOrd="0" presId="urn:microsoft.com/office/officeart/2005/8/layout/list1"/>
    <dgm:cxn modelId="{21611C0B-F8B1-4B86-BA4C-466DAF037771}" type="presParOf" srcId="{754CF34F-CE71-49A5-9DE5-EC19DA41B4C9}" destId="{0AD71240-E562-433E-B393-0A441FD9268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5955BE0-779D-466D-8E86-7BD1EA274777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0A8269E5-C8E8-40F3-B11B-564410E3F513}">
      <dgm:prSet/>
      <dgm:spPr/>
      <dgm:t>
        <a:bodyPr/>
        <a:lstStyle/>
        <a:p>
          <a:r>
            <a:rPr lang="en-US"/>
            <a:t>Cross-dataset evaluation</a:t>
          </a:r>
        </a:p>
      </dgm:t>
    </dgm:pt>
    <dgm:pt modelId="{565AC191-4B73-4A51-B5A7-39860F7D7234}" type="parTrans" cxnId="{F7E33834-4FB9-4593-B370-951B24E47383}">
      <dgm:prSet/>
      <dgm:spPr/>
      <dgm:t>
        <a:bodyPr/>
        <a:lstStyle/>
        <a:p>
          <a:endParaRPr lang="en-US"/>
        </a:p>
      </dgm:t>
    </dgm:pt>
    <dgm:pt modelId="{716792BC-9CB2-4AEF-906C-B6ED47D9E1D9}" type="sibTrans" cxnId="{F7E33834-4FB9-4593-B370-951B24E47383}">
      <dgm:prSet/>
      <dgm:spPr/>
      <dgm:t>
        <a:bodyPr/>
        <a:lstStyle/>
        <a:p>
          <a:endParaRPr lang="en-US"/>
        </a:p>
      </dgm:t>
    </dgm:pt>
    <dgm:pt modelId="{D85783C9-8C3C-40C3-B78C-BDF8470D8626}">
      <dgm:prSet/>
      <dgm:spPr/>
      <dgm:t>
        <a:bodyPr/>
        <a:lstStyle/>
        <a:p>
          <a:r>
            <a:rPr lang="en-US"/>
            <a:t>Multilingual fake news detection</a:t>
          </a:r>
        </a:p>
      </dgm:t>
    </dgm:pt>
    <dgm:pt modelId="{EA6A4F0C-5829-4E9B-B76F-10077AF70A83}" type="parTrans" cxnId="{6CC0CF17-E49C-4386-86FB-A6BEF78404E6}">
      <dgm:prSet/>
      <dgm:spPr/>
      <dgm:t>
        <a:bodyPr/>
        <a:lstStyle/>
        <a:p>
          <a:endParaRPr lang="en-US"/>
        </a:p>
      </dgm:t>
    </dgm:pt>
    <dgm:pt modelId="{1D1E5C31-B6F0-4849-BBB6-C0D0F99CFE09}" type="sibTrans" cxnId="{6CC0CF17-E49C-4386-86FB-A6BEF78404E6}">
      <dgm:prSet/>
      <dgm:spPr/>
      <dgm:t>
        <a:bodyPr/>
        <a:lstStyle/>
        <a:p>
          <a:endParaRPr lang="en-US"/>
        </a:p>
      </dgm:t>
    </dgm:pt>
    <dgm:pt modelId="{AF2BFE8D-2EF9-4FEA-ACA0-25868421EB52}">
      <dgm:prSet/>
      <dgm:spPr/>
      <dgm:t>
        <a:bodyPr/>
        <a:lstStyle/>
        <a:p>
          <a:r>
            <a:rPr lang="en-US"/>
            <a:t>Advanced explainability (SHAP, LIME)</a:t>
          </a:r>
        </a:p>
      </dgm:t>
    </dgm:pt>
    <dgm:pt modelId="{496EE2DA-8C71-4312-890C-09D2561AB08A}" type="parTrans" cxnId="{FFA49A97-796F-4D27-A6B4-A34D1892BE74}">
      <dgm:prSet/>
      <dgm:spPr/>
      <dgm:t>
        <a:bodyPr/>
        <a:lstStyle/>
        <a:p>
          <a:endParaRPr lang="en-US"/>
        </a:p>
      </dgm:t>
    </dgm:pt>
    <dgm:pt modelId="{55F18F6B-6E74-423C-9F2E-5569538673F7}" type="sibTrans" cxnId="{FFA49A97-796F-4D27-A6B4-A34D1892BE74}">
      <dgm:prSet/>
      <dgm:spPr/>
      <dgm:t>
        <a:bodyPr/>
        <a:lstStyle/>
        <a:p>
          <a:endParaRPr lang="en-US"/>
        </a:p>
      </dgm:t>
    </dgm:pt>
    <dgm:pt modelId="{DB64782B-7D3E-4DCB-91F6-25B9F444C894}">
      <dgm:prSet/>
      <dgm:spPr/>
      <dgm:t>
        <a:bodyPr/>
        <a:lstStyle/>
        <a:p>
          <a:r>
            <a:rPr lang="en-US"/>
            <a:t>Adversarial robustness testing</a:t>
          </a:r>
        </a:p>
      </dgm:t>
    </dgm:pt>
    <dgm:pt modelId="{EBD99E14-E183-4AD2-9F72-CD44922379FA}" type="parTrans" cxnId="{E316BBB4-A05C-48DE-8E81-9427D23164BC}">
      <dgm:prSet/>
      <dgm:spPr/>
      <dgm:t>
        <a:bodyPr/>
        <a:lstStyle/>
        <a:p>
          <a:endParaRPr lang="en-US"/>
        </a:p>
      </dgm:t>
    </dgm:pt>
    <dgm:pt modelId="{B9C5AD66-7D73-4949-B5DA-CA2BEE42ABE6}" type="sibTrans" cxnId="{E316BBB4-A05C-48DE-8E81-9427D23164BC}">
      <dgm:prSet/>
      <dgm:spPr/>
      <dgm:t>
        <a:bodyPr/>
        <a:lstStyle/>
        <a:p>
          <a:endParaRPr lang="en-US"/>
        </a:p>
      </dgm:t>
    </dgm:pt>
    <dgm:pt modelId="{274741B0-CC45-4100-917F-189103C8BEC2}">
      <dgm:prSet/>
      <dgm:spPr/>
      <dgm:t>
        <a:bodyPr/>
        <a:lstStyle/>
        <a:p>
          <a:r>
            <a:rPr lang="en-US"/>
            <a:t>Multimodal models (text + images)</a:t>
          </a:r>
        </a:p>
      </dgm:t>
    </dgm:pt>
    <dgm:pt modelId="{70DF2A90-BD18-4F8F-91DE-26876BC9E69F}" type="parTrans" cxnId="{C81947EF-BBAE-4304-8AB2-6D8460596D6E}">
      <dgm:prSet/>
      <dgm:spPr/>
      <dgm:t>
        <a:bodyPr/>
        <a:lstStyle/>
        <a:p>
          <a:endParaRPr lang="en-US"/>
        </a:p>
      </dgm:t>
    </dgm:pt>
    <dgm:pt modelId="{6CF69543-2A15-4C6E-B9AF-F5D51036ECB9}" type="sibTrans" cxnId="{C81947EF-BBAE-4304-8AB2-6D8460596D6E}">
      <dgm:prSet/>
      <dgm:spPr/>
      <dgm:t>
        <a:bodyPr/>
        <a:lstStyle/>
        <a:p>
          <a:endParaRPr lang="en-US"/>
        </a:p>
      </dgm:t>
    </dgm:pt>
    <dgm:pt modelId="{9DBA35A5-89D3-4AC6-8E17-01F1111BD912}" type="pres">
      <dgm:prSet presAssocID="{15955BE0-779D-466D-8E86-7BD1EA27477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0D80C36-2E61-4593-9976-773A26DEAD05}" type="pres">
      <dgm:prSet presAssocID="{0A8269E5-C8E8-40F3-B11B-564410E3F513}" presName="thickLine" presStyleLbl="alignNode1" presStyleIdx="0" presStyleCnt="5"/>
      <dgm:spPr/>
    </dgm:pt>
    <dgm:pt modelId="{7E359DBE-CC1F-47E2-A040-8CCC80660636}" type="pres">
      <dgm:prSet presAssocID="{0A8269E5-C8E8-40F3-B11B-564410E3F513}" presName="horz1" presStyleCnt="0"/>
      <dgm:spPr/>
    </dgm:pt>
    <dgm:pt modelId="{0CDECAF3-8132-4F4D-83D6-8962DC0B961A}" type="pres">
      <dgm:prSet presAssocID="{0A8269E5-C8E8-40F3-B11B-564410E3F513}" presName="tx1" presStyleLbl="revTx" presStyleIdx="0" presStyleCnt="5"/>
      <dgm:spPr/>
      <dgm:t>
        <a:bodyPr/>
        <a:lstStyle/>
        <a:p>
          <a:endParaRPr lang="en-US"/>
        </a:p>
      </dgm:t>
    </dgm:pt>
    <dgm:pt modelId="{666743E9-0538-4364-9172-88A6E4D02499}" type="pres">
      <dgm:prSet presAssocID="{0A8269E5-C8E8-40F3-B11B-564410E3F513}" presName="vert1" presStyleCnt="0"/>
      <dgm:spPr/>
    </dgm:pt>
    <dgm:pt modelId="{BC390A65-E1CF-4AA0-948D-821B552B5A7A}" type="pres">
      <dgm:prSet presAssocID="{D85783C9-8C3C-40C3-B78C-BDF8470D8626}" presName="thickLine" presStyleLbl="alignNode1" presStyleIdx="1" presStyleCnt="5"/>
      <dgm:spPr/>
    </dgm:pt>
    <dgm:pt modelId="{9DEC78D9-EDAB-4440-A140-C2ABB54DAAA8}" type="pres">
      <dgm:prSet presAssocID="{D85783C9-8C3C-40C3-B78C-BDF8470D8626}" presName="horz1" presStyleCnt="0"/>
      <dgm:spPr/>
    </dgm:pt>
    <dgm:pt modelId="{A9B131AB-3121-47A3-B770-EFBEC99ED13C}" type="pres">
      <dgm:prSet presAssocID="{D85783C9-8C3C-40C3-B78C-BDF8470D8626}" presName="tx1" presStyleLbl="revTx" presStyleIdx="1" presStyleCnt="5"/>
      <dgm:spPr/>
      <dgm:t>
        <a:bodyPr/>
        <a:lstStyle/>
        <a:p>
          <a:endParaRPr lang="en-US"/>
        </a:p>
      </dgm:t>
    </dgm:pt>
    <dgm:pt modelId="{152B9F15-9155-46AA-93E3-C12D57FB632E}" type="pres">
      <dgm:prSet presAssocID="{D85783C9-8C3C-40C3-B78C-BDF8470D8626}" presName="vert1" presStyleCnt="0"/>
      <dgm:spPr/>
    </dgm:pt>
    <dgm:pt modelId="{78F9FEAB-0FEA-4E4A-9845-82687A3B46B5}" type="pres">
      <dgm:prSet presAssocID="{AF2BFE8D-2EF9-4FEA-ACA0-25868421EB52}" presName="thickLine" presStyleLbl="alignNode1" presStyleIdx="2" presStyleCnt="5"/>
      <dgm:spPr/>
    </dgm:pt>
    <dgm:pt modelId="{58DEA8B8-EE89-4350-88EB-C71994D4B70B}" type="pres">
      <dgm:prSet presAssocID="{AF2BFE8D-2EF9-4FEA-ACA0-25868421EB52}" presName="horz1" presStyleCnt="0"/>
      <dgm:spPr/>
    </dgm:pt>
    <dgm:pt modelId="{9F17758B-1191-4561-8E59-B9966FF4F8EA}" type="pres">
      <dgm:prSet presAssocID="{AF2BFE8D-2EF9-4FEA-ACA0-25868421EB52}" presName="tx1" presStyleLbl="revTx" presStyleIdx="2" presStyleCnt="5"/>
      <dgm:spPr/>
      <dgm:t>
        <a:bodyPr/>
        <a:lstStyle/>
        <a:p>
          <a:endParaRPr lang="en-US"/>
        </a:p>
      </dgm:t>
    </dgm:pt>
    <dgm:pt modelId="{B3ADF6D6-2481-41F0-AE25-D3063CB09105}" type="pres">
      <dgm:prSet presAssocID="{AF2BFE8D-2EF9-4FEA-ACA0-25868421EB52}" presName="vert1" presStyleCnt="0"/>
      <dgm:spPr/>
    </dgm:pt>
    <dgm:pt modelId="{D9D50728-C401-40AE-91F8-E2065990C852}" type="pres">
      <dgm:prSet presAssocID="{DB64782B-7D3E-4DCB-91F6-25B9F444C894}" presName="thickLine" presStyleLbl="alignNode1" presStyleIdx="3" presStyleCnt="5"/>
      <dgm:spPr/>
    </dgm:pt>
    <dgm:pt modelId="{93B2BED2-1B70-4BF2-ABB2-C50558D3C338}" type="pres">
      <dgm:prSet presAssocID="{DB64782B-7D3E-4DCB-91F6-25B9F444C894}" presName="horz1" presStyleCnt="0"/>
      <dgm:spPr/>
    </dgm:pt>
    <dgm:pt modelId="{1D692D7E-B9E6-41CE-AE79-DEDD1D5149A7}" type="pres">
      <dgm:prSet presAssocID="{DB64782B-7D3E-4DCB-91F6-25B9F444C894}" presName="tx1" presStyleLbl="revTx" presStyleIdx="3" presStyleCnt="5"/>
      <dgm:spPr/>
      <dgm:t>
        <a:bodyPr/>
        <a:lstStyle/>
        <a:p>
          <a:endParaRPr lang="en-US"/>
        </a:p>
      </dgm:t>
    </dgm:pt>
    <dgm:pt modelId="{DF479E41-9D1C-4FD2-B7C2-9E346AE44353}" type="pres">
      <dgm:prSet presAssocID="{DB64782B-7D3E-4DCB-91F6-25B9F444C894}" presName="vert1" presStyleCnt="0"/>
      <dgm:spPr/>
    </dgm:pt>
    <dgm:pt modelId="{7E1B37D1-2641-441F-ADB2-9F5E3DF5A705}" type="pres">
      <dgm:prSet presAssocID="{274741B0-CC45-4100-917F-189103C8BEC2}" presName="thickLine" presStyleLbl="alignNode1" presStyleIdx="4" presStyleCnt="5"/>
      <dgm:spPr/>
    </dgm:pt>
    <dgm:pt modelId="{CBDFFC41-DEF9-4CDA-89AF-9ABFF201F114}" type="pres">
      <dgm:prSet presAssocID="{274741B0-CC45-4100-917F-189103C8BEC2}" presName="horz1" presStyleCnt="0"/>
      <dgm:spPr/>
    </dgm:pt>
    <dgm:pt modelId="{B77AC649-F182-49BB-BCC1-1D6541F9BB67}" type="pres">
      <dgm:prSet presAssocID="{274741B0-CC45-4100-917F-189103C8BEC2}" presName="tx1" presStyleLbl="revTx" presStyleIdx="4" presStyleCnt="5"/>
      <dgm:spPr/>
      <dgm:t>
        <a:bodyPr/>
        <a:lstStyle/>
        <a:p>
          <a:endParaRPr lang="en-US"/>
        </a:p>
      </dgm:t>
    </dgm:pt>
    <dgm:pt modelId="{64FAD0E8-1204-4C1E-9CDF-AF9F6F4E88CD}" type="pres">
      <dgm:prSet presAssocID="{274741B0-CC45-4100-917F-189103C8BEC2}" presName="vert1" presStyleCnt="0"/>
      <dgm:spPr/>
    </dgm:pt>
  </dgm:ptLst>
  <dgm:cxnLst>
    <dgm:cxn modelId="{B72F4222-D798-4BD5-91A5-E287F2732B5D}" type="presOf" srcId="{274741B0-CC45-4100-917F-189103C8BEC2}" destId="{B77AC649-F182-49BB-BCC1-1D6541F9BB67}" srcOrd="0" destOrd="0" presId="urn:microsoft.com/office/officeart/2008/layout/LinedList"/>
    <dgm:cxn modelId="{9D6BC9CA-B4D3-467E-84D1-046C6080EE30}" type="presOf" srcId="{DB64782B-7D3E-4DCB-91F6-25B9F444C894}" destId="{1D692D7E-B9E6-41CE-AE79-DEDD1D5149A7}" srcOrd="0" destOrd="0" presId="urn:microsoft.com/office/officeart/2008/layout/LinedList"/>
    <dgm:cxn modelId="{166F274B-0F62-4D1D-84A4-766A08BBDF36}" type="presOf" srcId="{AF2BFE8D-2EF9-4FEA-ACA0-25868421EB52}" destId="{9F17758B-1191-4561-8E59-B9966FF4F8EA}" srcOrd="0" destOrd="0" presId="urn:microsoft.com/office/officeart/2008/layout/LinedList"/>
    <dgm:cxn modelId="{FFA49A97-796F-4D27-A6B4-A34D1892BE74}" srcId="{15955BE0-779D-466D-8E86-7BD1EA274777}" destId="{AF2BFE8D-2EF9-4FEA-ACA0-25868421EB52}" srcOrd="2" destOrd="0" parTransId="{496EE2DA-8C71-4312-890C-09D2561AB08A}" sibTransId="{55F18F6B-6E74-423C-9F2E-5569538673F7}"/>
    <dgm:cxn modelId="{E316BBB4-A05C-48DE-8E81-9427D23164BC}" srcId="{15955BE0-779D-466D-8E86-7BD1EA274777}" destId="{DB64782B-7D3E-4DCB-91F6-25B9F444C894}" srcOrd="3" destOrd="0" parTransId="{EBD99E14-E183-4AD2-9F72-CD44922379FA}" sibTransId="{B9C5AD66-7D73-4949-B5DA-CA2BEE42ABE6}"/>
    <dgm:cxn modelId="{93D6C222-3B20-480E-BEB9-39CCEAB05125}" type="presOf" srcId="{D85783C9-8C3C-40C3-B78C-BDF8470D8626}" destId="{A9B131AB-3121-47A3-B770-EFBEC99ED13C}" srcOrd="0" destOrd="0" presId="urn:microsoft.com/office/officeart/2008/layout/LinedList"/>
    <dgm:cxn modelId="{C81947EF-BBAE-4304-8AB2-6D8460596D6E}" srcId="{15955BE0-779D-466D-8E86-7BD1EA274777}" destId="{274741B0-CC45-4100-917F-189103C8BEC2}" srcOrd="4" destOrd="0" parTransId="{70DF2A90-BD18-4F8F-91DE-26876BC9E69F}" sibTransId="{6CF69543-2A15-4C6E-B9AF-F5D51036ECB9}"/>
    <dgm:cxn modelId="{556D292C-ED8C-4166-9B4E-53BAF611A371}" type="presOf" srcId="{15955BE0-779D-466D-8E86-7BD1EA274777}" destId="{9DBA35A5-89D3-4AC6-8E17-01F1111BD912}" srcOrd="0" destOrd="0" presId="urn:microsoft.com/office/officeart/2008/layout/LinedList"/>
    <dgm:cxn modelId="{6CC0CF17-E49C-4386-86FB-A6BEF78404E6}" srcId="{15955BE0-779D-466D-8E86-7BD1EA274777}" destId="{D85783C9-8C3C-40C3-B78C-BDF8470D8626}" srcOrd="1" destOrd="0" parTransId="{EA6A4F0C-5829-4E9B-B76F-10077AF70A83}" sibTransId="{1D1E5C31-B6F0-4849-BBB6-C0D0F99CFE09}"/>
    <dgm:cxn modelId="{E4A225F8-FDF6-4903-966D-2959ACD112C2}" type="presOf" srcId="{0A8269E5-C8E8-40F3-B11B-564410E3F513}" destId="{0CDECAF3-8132-4F4D-83D6-8962DC0B961A}" srcOrd="0" destOrd="0" presId="urn:microsoft.com/office/officeart/2008/layout/LinedList"/>
    <dgm:cxn modelId="{F7E33834-4FB9-4593-B370-951B24E47383}" srcId="{15955BE0-779D-466D-8E86-7BD1EA274777}" destId="{0A8269E5-C8E8-40F3-B11B-564410E3F513}" srcOrd="0" destOrd="0" parTransId="{565AC191-4B73-4A51-B5A7-39860F7D7234}" sibTransId="{716792BC-9CB2-4AEF-906C-B6ED47D9E1D9}"/>
    <dgm:cxn modelId="{E1226896-ACE8-4BCD-A7DC-267D34D994FF}" type="presParOf" srcId="{9DBA35A5-89D3-4AC6-8E17-01F1111BD912}" destId="{D0D80C36-2E61-4593-9976-773A26DEAD05}" srcOrd="0" destOrd="0" presId="urn:microsoft.com/office/officeart/2008/layout/LinedList"/>
    <dgm:cxn modelId="{77D4D920-A048-4E1C-9AF0-9B24FAC63B93}" type="presParOf" srcId="{9DBA35A5-89D3-4AC6-8E17-01F1111BD912}" destId="{7E359DBE-CC1F-47E2-A040-8CCC80660636}" srcOrd="1" destOrd="0" presId="urn:microsoft.com/office/officeart/2008/layout/LinedList"/>
    <dgm:cxn modelId="{BDBD7FEA-3189-47A1-8FDF-3F23510920AD}" type="presParOf" srcId="{7E359DBE-CC1F-47E2-A040-8CCC80660636}" destId="{0CDECAF3-8132-4F4D-83D6-8962DC0B961A}" srcOrd="0" destOrd="0" presId="urn:microsoft.com/office/officeart/2008/layout/LinedList"/>
    <dgm:cxn modelId="{74F90D90-3B21-4588-AA75-E2FD9E3CD37D}" type="presParOf" srcId="{7E359DBE-CC1F-47E2-A040-8CCC80660636}" destId="{666743E9-0538-4364-9172-88A6E4D02499}" srcOrd="1" destOrd="0" presId="urn:microsoft.com/office/officeart/2008/layout/LinedList"/>
    <dgm:cxn modelId="{DEF77509-6E76-4C12-B100-F0B1AE788633}" type="presParOf" srcId="{9DBA35A5-89D3-4AC6-8E17-01F1111BD912}" destId="{BC390A65-E1CF-4AA0-948D-821B552B5A7A}" srcOrd="2" destOrd="0" presId="urn:microsoft.com/office/officeart/2008/layout/LinedList"/>
    <dgm:cxn modelId="{E09D5381-FCE1-427D-90D6-4EAE88BEBBA5}" type="presParOf" srcId="{9DBA35A5-89D3-4AC6-8E17-01F1111BD912}" destId="{9DEC78D9-EDAB-4440-A140-C2ABB54DAAA8}" srcOrd="3" destOrd="0" presId="urn:microsoft.com/office/officeart/2008/layout/LinedList"/>
    <dgm:cxn modelId="{0500975B-3361-4EE9-894C-A877CEB0E95F}" type="presParOf" srcId="{9DEC78D9-EDAB-4440-A140-C2ABB54DAAA8}" destId="{A9B131AB-3121-47A3-B770-EFBEC99ED13C}" srcOrd="0" destOrd="0" presId="urn:microsoft.com/office/officeart/2008/layout/LinedList"/>
    <dgm:cxn modelId="{DF965ACE-F6BC-4CAB-A52F-44FD57B83417}" type="presParOf" srcId="{9DEC78D9-EDAB-4440-A140-C2ABB54DAAA8}" destId="{152B9F15-9155-46AA-93E3-C12D57FB632E}" srcOrd="1" destOrd="0" presId="urn:microsoft.com/office/officeart/2008/layout/LinedList"/>
    <dgm:cxn modelId="{2BDB0188-EFC8-4D3C-9733-F708903FBF2F}" type="presParOf" srcId="{9DBA35A5-89D3-4AC6-8E17-01F1111BD912}" destId="{78F9FEAB-0FEA-4E4A-9845-82687A3B46B5}" srcOrd="4" destOrd="0" presId="urn:microsoft.com/office/officeart/2008/layout/LinedList"/>
    <dgm:cxn modelId="{82367911-FEA6-441F-96F7-6AAAEEB84A1B}" type="presParOf" srcId="{9DBA35A5-89D3-4AC6-8E17-01F1111BD912}" destId="{58DEA8B8-EE89-4350-88EB-C71994D4B70B}" srcOrd="5" destOrd="0" presId="urn:microsoft.com/office/officeart/2008/layout/LinedList"/>
    <dgm:cxn modelId="{C28D34BD-E5E8-4F12-87F0-AB1C21BE8149}" type="presParOf" srcId="{58DEA8B8-EE89-4350-88EB-C71994D4B70B}" destId="{9F17758B-1191-4561-8E59-B9966FF4F8EA}" srcOrd="0" destOrd="0" presId="urn:microsoft.com/office/officeart/2008/layout/LinedList"/>
    <dgm:cxn modelId="{32D4D87A-CEB0-414E-99C8-75B7B06CE033}" type="presParOf" srcId="{58DEA8B8-EE89-4350-88EB-C71994D4B70B}" destId="{B3ADF6D6-2481-41F0-AE25-D3063CB09105}" srcOrd="1" destOrd="0" presId="urn:microsoft.com/office/officeart/2008/layout/LinedList"/>
    <dgm:cxn modelId="{1DD556C0-BA36-4D91-86C9-1B3F994AC047}" type="presParOf" srcId="{9DBA35A5-89D3-4AC6-8E17-01F1111BD912}" destId="{D9D50728-C401-40AE-91F8-E2065990C852}" srcOrd="6" destOrd="0" presId="urn:microsoft.com/office/officeart/2008/layout/LinedList"/>
    <dgm:cxn modelId="{31E9A1F5-AE85-43DD-BE14-A27A062C6790}" type="presParOf" srcId="{9DBA35A5-89D3-4AC6-8E17-01F1111BD912}" destId="{93B2BED2-1B70-4BF2-ABB2-C50558D3C338}" srcOrd="7" destOrd="0" presId="urn:microsoft.com/office/officeart/2008/layout/LinedList"/>
    <dgm:cxn modelId="{DE4F5852-2B91-4BF1-800B-2D7FD28071F9}" type="presParOf" srcId="{93B2BED2-1B70-4BF2-ABB2-C50558D3C338}" destId="{1D692D7E-B9E6-41CE-AE79-DEDD1D5149A7}" srcOrd="0" destOrd="0" presId="urn:microsoft.com/office/officeart/2008/layout/LinedList"/>
    <dgm:cxn modelId="{20744F65-5096-4099-A925-23335DE848F2}" type="presParOf" srcId="{93B2BED2-1B70-4BF2-ABB2-C50558D3C338}" destId="{DF479E41-9D1C-4FD2-B7C2-9E346AE44353}" srcOrd="1" destOrd="0" presId="urn:microsoft.com/office/officeart/2008/layout/LinedList"/>
    <dgm:cxn modelId="{4EAA4849-833C-4382-907C-95E9113509B9}" type="presParOf" srcId="{9DBA35A5-89D3-4AC6-8E17-01F1111BD912}" destId="{7E1B37D1-2641-441F-ADB2-9F5E3DF5A705}" srcOrd="8" destOrd="0" presId="urn:microsoft.com/office/officeart/2008/layout/LinedList"/>
    <dgm:cxn modelId="{10F9E6B4-3C7C-4CDA-AFBA-DEDB1B1B3D7D}" type="presParOf" srcId="{9DBA35A5-89D3-4AC6-8E17-01F1111BD912}" destId="{CBDFFC41-DEF9-4CDA-89AF-9ABFF201F114}" srcOrd="9" destOrd="0" presId="urn:microsoft.com/office/officeart/2008/layout/LinedList"/>
    <dgm:cxn modelId="{5411B975-7861-4F8E-9D4D-166CAE008688}" type="presParOf" srcId="{CBDFFC41-DEF9-4CDA-89AF-9ABFF201F114}" destId="{B77AC649-F182-49BB-BCC1-1D6541F9BB67}" srcOrd="0" destOrd="0" presId="urn:microsoft.com/office/officeart/2008/layout/LinedList"/>
    <dgm:cxn modelId="{A64C72DD-8656-43D3-ABDD-63BBE132FDA8}" type="presParOf" srcId="{CBDFFC41-DEF9-4CDA-89AF-9ABFF201F114}" destId="{64FAD0E8-1204-4C1E-9CDF-AF9F6F4E88C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4F77ECB-5F31-4E4B-81B4-0757BBDBBECB}" type="doc">
      <dgm:prSet loTypeId="urn:microsoft.com/office/officeart/2008/layout/LinedLis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0DC9D1A-64B2-421E-8D21-0955D984E59C}">
      <dgm:prSet/>
      <dgm:spPr/>
      <dgm:t>
        <a:bodyPr/>
        <a:lstStyle/>
        <a:p>
          <a:r>
            <a:rPr lang="en-US"/>
            <a:t>Hybrid TF-IDF + SVM achieved best performance</a:t>
          </a:r>
        </a:p>
      </dgm:t>
    </dgm:pt>
    <dgm:pt modelId="{79C4E570-6A86-443D-8B55-DD18D9E0EB76}" type="parTrans" cxnId="{8D54C0B3-77F6-41D9-A068-45122297FF13}">
      <dgm:prSet/>
      <dgm:spPr/>
      <dgm:t>
        <a:bodyPr/>
        <a:lstStyle/>
        <a:p>
          <a:endParaRPr lang="en-US"/>
        </a:p>
      </dgm:t>
    </dgm:pt>
    <dgm:pt modelId="{4B3C72D0-5B30-4F97-B7B9-8D8321474050}" type="sibTrans" cxnId="{8D54C0B3-77F6-41D9-A068-45122297FF13}">
      <dgm:prSet/>
      <dgm:spPr/>
      <dgm:t>
        <a:bodyPr/>
        <a:lstStyle/>
        <a:p>
          <a:endParaRPr lang="en-US"/>
        </a:p>
      </dgm:t>
    </dgm:pt>
    <dgm:pt modelId="{A84B7157-B24E-4185-A11D-7200E709B123}">
      <dgm:prSet/>
      <dgm:spPr/>
      <dgm:t>
        <a:bodyPr/>
        <a:lstStyle/>
        <a:p>
          <a:r>
            <a:rPr lang="en-US"/>
            <a:t>Classical ML remains highly effective</a:t>
          </a:r>
        </a:p>
      </dgm:t>
    </dgm:pt>
    <dgm:pt modelId="{CD69A256-FB59-41E2-81B5-0CA6EA4D1C7C}" type="parTrans" cxnId="{7EA3FD61-2132-4ADA-BEBD-4202B3DCE962}">
      <dgm:prSet/>
      <dgm:spPr/>
      <dgm:t>
        <a:bodyPr/>
        <a:lstStyle/>
        <a:p>
          <a:endParaRPr lang="en-US"/>
        </a:p>
      </dgm:t>
    </dgm:pt>
    <dgm:pt modelId="{973A3D73-DC04-4A5F-88D3-7539A624AAB2}" type="sibTrans" cxnId="{7EA3FD61-2132-4ADA-BEBD-4202B3DCE962}">
      <dgm:prSet/>
      <dgm:spPr/>
      <dgm:t>
        <a:bodyPr/>
        <a:lstStyle/>
        <a:p>
          <a:endParaRPr lang="en-US"/>
        </a:p>
      </dgm:t>
    </dgm:pt>
    <dgm:pt modelId="{6405CDE2-E0F2-4771-BA64-34ACAD8F17C1}">
      <dgm:prSet/>
      <dgm:spPr/>
      <dgm:t>
        <a:bodyPr/>
        <a:lstStyle/>
        <a:p>
          <a:r>
            <a:rPr lang="en-US"/>
            <a:t>Deep learning competitive but not always superior</a:t>
          </a:r>
        </a:p>
      </dgm:t>
    </dgm:pt>
    <dgm:pt modelId="{72A30593-C43A-4D4E-8441-A1CD3B3A6C8E}" type="parTrans" cxnId="{DB2FC76F-7A2A-4A4D-972F-576F77591F6F}">
      <dgm:prSet/>
      <dgm:spPr/>
      <dgm:t>
        <a:bodyPr/>
        <a:lstStyle/>
        <a:p>
          <a:endParaRPr lang="en-US"/>
        </a:p>
      </dgm:t>
    </dgm:pt>
    <dgm:pt modelId="{20F3027E-8ED8-4E47-B580-CCDF33AE0664}" type="sibTrans" cxnId="{DB2FC76F-7A2A-4A4D-972F-576F77591F6F}">
      <dgm:prSet/>
      <dgm:spPr/>
      <dgm:t>
        <a:bodyPr/>
        <a:lstStyle/>
        <a:p>
          <a:endParaRPr lang="en-US"/>
        </a:p>
      </dgm:t>
    </dgm:pt>
    <dgm:pt modelId="{22CCBA74-6F87-4342-A044-DB9E9F5D942E}">
      <dgm:prSet/>
      <dgm:spPr/>
      <dgm:t>
        <a:bodyPr/>
        <a:lstStyle/>
        <a:p>
          <a:r>
            <a:rPr lang="en-US"/>
            <a:t>Representation is key to success</a:t>
          </a:r>
        </a:p>
      </dgm:t>
    </dgm:pt>
    <dgm:pt modelId="{FC649C71-A67D-4625-91E3-DA3CBD2A8A5C}" type="parTrans" cxnId="{1E9A3930-15E9-499A-AF2D-065E64AB9932}">
      <dgm:prSet/>
      <dgm:spPr/>
      <dgm:t>
        <a:bodyPr/>
        <a:lstStyle/>
        <a:p>
          <a:endParaRPr lang="en-US"/>
        </a:p>
      </dgm:t>
    </dgm:pt>
    <dgm:pt modelId="{D9E449BB-376F-426D-9ED3-71D4AC6B593D}" type="sibTrans" cxnId="{1E9A3930-15E9-499A-AF2D-065E64AB9932}">
      <dgm:prSet/>
      <dgm:spPr/>
      <dgm:t>
        <a:bodyPr/>
        <a:lstStyle/>
        <a:p>
          <a:endParaRPr lang="en-US"/>
        </a:p>
      </dgm:t>
    </dgm:pt>
    <dgm:pt modelId="{792F9B4A-42CB-4BD7-A460-A53B4ED998C7}" type="pres">
      <dgm:prSet presAssocID="{14F77ECB-5F31-4E4B-81B4-0757BBDBBEC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1CF3CFC-2B46-4ED1-B177-39CCE6AAEFDD}" type="pres">
      <dgm:prSet presAssocID="{10DC9D1A-64B2-421E-8D21-0955D984E59C}" presName="thickLine" presStyleLbl="alignNode1" presStyleIdx="0" presStyleCnt="4"/>
      <dgm:spPr/>
    </dgm:pt>
    <dgm:pt modelId="{B96857BF-E2C5-4C7B-977E-F9E3FEC5033A}" type="pres">
      <dgm:prSet presAssocID="{10DC9D1A-64B2-421E-8D21-0955D984E59C}" presName="horz1" presStyleCnt="0"/>
      <dgm:spPr/>
    </dgm:pt>
    <dgm:pt modelId="{8739BD03-E1E2-4064-BB9F-43BE5BD58CE6}" type="pres">
      <dgm:prSet presAssocID="{10DC9D1A-64B2-421E-8D21-0955D984E59C}" presName="tx1" presStyleLbl="revTx" presStyleIdx="0" presStyleCnt="4"/>
      <dgm:spPr/>
      <dgm:t>
        <a:bodyPr/>
        <a:lstStyle/>
        <a:p>
          <a:endParaRPr lang="en-US"/>
        </a:p>
      </dgm:t>
    </dgm:pt>
    <dgm:pt modelId="{5B1DA717-9F5A-4477-842B-B6CF1E8D9A8A}" type="pres">
      <dgm:prSet presAssocID="{10DC9D1A-64B2-421E-8D21-0955D984E59C}" presName="vert1" presStyleCnt="0"/>
      <dgm:spPr/>
    </dgm:pt>
    <dgm:pt modelId="{24E067CC-0850-4DD7-970F-F35C1D50E67C}" type="pres">
      <dgm:prSet presAssocID="{A84B7157-B24E-4185-A11D-7200E709B123}" presName="thickLine" presStyleLbl="alignNode1" presStyleIdx="1" presStyleCnt="4"/>
      <dgm:spPr/>
    </dgm:pt>
    <dgm:pt modelId="{3D6417C3-99E4-4D40-AE71-6B5440EA279D}" type="pres">
      <dgm:prSet presAssocID="{A84B7157-B24E-4185-A11D-7200E709B123}" presName="horz1" presStyleCnt="0"/>
      <dgm:spPr/>
    </dgm:pt>
    <dgm:pt modelId="{4A470020-9898-40B5-A407-8DB45DC24CB2}" type="pres">
      <dgm:prSet presAssocID="{A84B7157-B24E-4185-A11D-7200E709B123}" presName="tx1" presStyleLbl="revTx" presStyleIdx="1" presStyleCnt="4"/>
      <dgm:spPr/>
      <dgm:t>
        <a:bodyPr/>
        <a:lstStyle/>
        <a:p>
          <a:endParaRPr lang="en-US"/>
        </a:p>
      </dgm:t>
    </dgm:pt>
    <dgm:pt modelId="{C7DE5480-0166-47D4-BC36-4E3A13825A18}" type="pres">
      <dgm:prSet presAssocID="{A84B7157-B24E-4185-A11D-7200E709B123}" presName="vert1" presStyleCnt="0"/>
      <dgm:spPr/>
    </dgm:pt>
    <dgm:pt modelId="{65363F73-9FA5-4B58-BFBD-F216FEF8EA92}" type="pres">
      <dgm:prSet presAssocID="{6405CDE2-E0F2-4771-BA64-34ACAD8F17C1}" presName="thickLine" presStyleLbl="alignNode1" presStyleIdx="2" presStyleCnt="4"/>
      <dgm:spPr/>
    </dgm:pt>
    <dgm:pt modelId="{8E4F10FC-0453-492C-BDC0-0F57F96BC08D}" type="pres">
      <dgm:prSet presAssocID="{6405CDE2-E0F2-4771-BA64-34ACAD8F17C1}" presName="horz1" presStyleCnt="0"/>
      <dgm:spPr/>
    </dgm:pt>
    <dgm:pt modelId="{13574C08-BC6A-4044-9F51-F87ADD0269A6}" type="pres">
      <dgm:prSet presAssocID="{6405CDE2-E0F2-4771-BA64-34ACAD8F17C1}" presName="tx1" presStyleLbl="revTx" presStyleIdx="2" presStyleCnt="4"/>
      <dgm:spPr/>
      <dgm:t>
        <a:bodyPr/>
        <a:lstStyle/>
        <a:p>
          <a:endParaRPr lang="en-US"/>
        </a:p>
      </dgm:t>
    </dgm:pt>
    <dgm:pt modelId="{F6E61866-1F9B-4470-8DF7-7836C86DC789}" type="pres">
      <dgm:prSet presAssocID="{6405CDE2-E0F2-4771-BA64-34ACAD8F17C1}" presName="vert1" presStyleCnt="0"/>
      <dgm:spPr/>
    </dgm:pt>
    <dgm:pt modelId="{DD38A95E-55F4-4D5E-8D32-69E83B6173D9}" type="pres">
      <dgm:prSet presAssocID="{22CCBA74-6F87-4342-A044-DB9E9F5D942E}" presName="thickLine" presStyleLbl="alignNode1" presStyleIdx="3" presStyleCnt="4"/>
      <dgm:spPr/>
    </dgm:pt>
    <dgm:pt modelId="{BE0E9605-4B0C-4470-8499-61BFDA780FA3}" type="pres">
      <dgm:prSet presAssocID="{22CCBA74-6F87-4342-A044-DB9E9F5D942E}" presName="horz1" presStyleCnt="0"/>
      <dgm:spPr/>
    </dgm:pt>
    <dgm:pt modelId="{22B170FF-E957-446E-AD3E-F96F86FBCBEB}" type="pres">
      <dgm:prSet presAssocID="{22CCBA74-6F87-4342-A044-DB9E9F5D942E}" presName="tx1" presStyleLbl="revTx" presStyleIdx="3" presStyleCnt="4"/>
      <dgm:spPr/>
      <dgm:t>
        <a:bodyPr/>
        <a:lstStyle/>
        <a:p>
          <a:endParaRPr lang="en-US"/>
        </a:p>
      </dgm:t>
    </dgm:pt>
    <dgm:pt modelId="{FBA5911E-15C5-47D2-8E4D-734EB341DA59}" type="pres">
      <dgm:prSet presAssocID="{22CCBA74-6F87-4342-A044-DB9E9F5D942E}" presName="vert1" presStyleCnt="0"/>
      <dgm:spPr/>
    </dgm:pt>
  </dgm:ptLst>
  <dgm:cxnLst>
    <dgm:cxn modelId="{517EF348-DC8D-45A7-A1DF-510EA826A2D3}" type="presOf" srcId="{A84B7157-B24E-4185-A11D-7200E709B123}" destId="{4A470020-9898-40B5-A407-8DB45DC24CB2}" srcOrd="0" destOrd="0" presId="urn:microsoft.com/office/officeart/2008/layout/LinedList"/>
    <dgm:cxn modelId="{7EA3FD61-2132-4ADA-BEBD-4202B3DCE962}" srcId="{14F77ECB-5F31-4E4B-81B4-0757BBDBBECB}" destId="{A84B7157-B24E-4185-A11D-7200E709B123}" srcOrd="1" destOrd="0" parTransId="{CD69A256-FB59-41E2-81B5-0CA6EA4D1C7C}" sibTransId="{973A3D73-DC04-4A5F-88D3-7539A624AAB2}"/>
    <dgm:cxn modelId="{1E9A3930-15E9-499A-AF2D-065E64AB9932}" srcId="{14F77ECB-5F31-4E4B-81B4-0757BBDBBECB}" destId="{22CCBA74-6F87-4342-A044-DB9E9F5D942E}" srcOrd="3" destOrd="0" parTransId="{FC649C71-A67D-4625-91E3-DA3CBD2A8A5C}" sibTransId="{D9E449BB-376F-426D-9ED3-71D4AC6B593D}"/>
    <dgm:cxn modelId="{B27B6C5C-D958-46C4-A25B-B79B5E95463F}" type="presOf" srcId="{6405CDE2-E0F2-4771-BA64-34ACAD8F17C1}" destId="{13574C08-BC6A-4044-9F51-F87ADD0269A6}" srcOrd="0" destOrd="0" presId="urn:microsoft.com/office/officeart/2008/layout/LinedList"/>
    <dgm:cxn modelId="{16D2264D-63C4-419C-9517-4B147F646BAF}" type="presOf" srcId="{14F77ECB-5F31-4E4B-81B4-0757BBDBBECB}" destId="{792F9B4A-42CB-4BD7-A460-A53B4ED998C7}" srcOrd="0" destOrd="0" presId="urn:microsoft.com/office/officeart/2008/layout/LinedList"/>
    <dgm:cxn modelId="{AA882E1C-41CD-4BE4-8D60-E0B63C48232E}" type="presOf" srcId="{22CCBA74-6F87-4342-A044-DB9E9F5D942E}" destId="{22B170FF-E957-446E-AD3E-F96F86FBCBEB}" srcOrd="0" destOrd="0" presId="urn:microsoft.com/office/officeart/2008/layout/LinedList"/>
    <dgm:cxn modelId="{8D54C0B3-77F6-41D9-A068-45122297FF13}" srcId="{14F77ECB-5F31-4E4B-81B4-0757BBDBBECB}" destId="{10DC9D1A-64B2-421E-8D21-0955D984E59C}" srcOrd="0" destOrd="0" parTransId="{79C4E570-6A86-443D-8B55-DD18D9E0EB76}" sibTransId="{4B3C72D0-5B30-4F97-B7B9-8D8321474050}"/>
    <dgm:cxn modelId="{DB2FC76F-7A2A-4A4D-972F-576F77591F6F}" srcId="{14F77ECB-5F31-4E4B-81B4-0757BBDBBECB}" destId="{6405CDE2-E0F2-4771-BA64-34ACAD8F17C1}" srcOrd="2" destOrd="0" parTransId="{72A30593-C43A-4D4E-8441-A1CD3B3A6C8E}" sibTransId="{20F3027E-8ED8-4E47-B580-CCDF33AE0664}"/>
    <dgm:cxn modelId="{4538BCBA-D7F0-4F33-9692-8B0CFE4A9554}" type="presOf" srcId="{10DC9D1A-64B2-421E-8D21-0955D984E59C}" destId="{8739BD03-E1E2-4064-BB9F-43BE5BD58CE6}" srcOrd="0" destOrd="0" presId="urn:microsoft.com/office/officeart/2008/layout/LinedList"/>
    <dgm:cxn modelId="{461E0C20-C2AC-4BD4-930B-4BAD838EA54F}" type="presParOf" srcId="{792F9B4A-42CB-4BD7-A460-A53B4ED998C7}" destId="{E1CF3CFC-2B46-4ED1-B177-39CCE6AAEFDD}" srcOrd="0" destOrd="0" presId="urn:microsoft.com/office/officeart/2008/layout/LinedList"/>
    <dgm:cxn modelId="{F1CC64D8-A4F5-4B8A-A42C-22A51A0D2ABB}" type="presParOf" srcId="{792F9B4A-42CB-4BD7-A460-A53B4ED998C7}" destId="{B96857BF-E2C5-4C7B-977E-F9E3FEC5033A}" srcOrd="1" destOrd="0" presId="urn:microsoft.com/office/officeart/2008/layout/LinedList"/>
    <dgm:cxn modelId="{565B0C72-5CD0-493B-AC59-6AF57BCD91EF}" type="presParOf" srcId="{B96857BF-E2C5-4C7B-977E-F9E3FEC5033A}" destId="{8739BD03-E1E2-4064-BB9F-43BE5BD58CE6}" srcOrd="0" destOrd="0" presId="urn:microsoft.com/office/officeart/2008/layout/LinedList"/>
    <dgm:cxn modelId="{316EE081-1662-48DC-AB8F-C8B4E8DD38AA}" type="presParOf" srcId="{B96857BF-E2C5-4C7B-977E-F9E3FEC5033A}" destId="{5B1DA717-9F5A-4477-842B-B6CF1E8D9A8A}" srcOrd="1" destOrd="0" presId="urn:microsoft.com/office/officeart/2008/layout/LinedList"/>
    <dgm:cxn modelId="{8B4A8B8C-51EC-4D38-986A-28CCD1B0CCC9}" type="presParOf" srcId="{792F9B4A-42CB-4BD7-A460-A53B4ED998C7}" destId="{24E067CC-0850-4DD7-970F-F35C1D50E67C}" srcOrd="2" destOrd="0" presId="urn:microsoft.com/office/officeart/2008/layout/LinedList"/>
    <dgm:cxn modelId="{F389D4C8-B9E3-4D15-B10D-8907814BE5D5}" type="presParOf" srcId="{792F9B4A-42CB-4BD7-A460-A53B4ED998C7}" destId="{3D6417C3-99E4-4D40-AE71-6B5440EA279D}" srcOrd="3" destOrd="0" presId="urn:microsoft.com/office/officeart/2008/layout/LinedList"/>
    <dgm:cxn modelId="{6F7D0309-7154-4285-9BE8-DC8AAFE82A94}" type="presParOf" srcId="{3D6417C3-99E4-4D40-AE71-6B5440EA279D}" destId="{4A470020-9898-40B5-A407-8DB45DC24CB2}" srcOrd="0" destOrd="0" presId="urn:microsoft.com/office/officeart/2008/layout/LinedList"/>
    <dgm:cxn modelId="{A1281F8D-9644-4385-8D9A-76123B25C616}" type="presParOf" srcId="{3D6417C3-99E4-4D40-AE71-6B5440EA279D}" destId="{C7DE5480-0166-47D4-BC36-4E3A13825A18}" srcOrd="1" destOrd="0" presId="urn:microsoft.com/office/officeart/2008/layout/LinedList"/>
    <dgm:cxn modelId="{90EC5CF6-6078-4DB6-AFA4-3823335AF33B}" type="presParOf" srcId="{792F9B4A-42CB-4BD7-A460-A53B4ED998C7}" destId="{65363F73-9FA5-4B58-BFBD-F216FEF8EA92}" srcOrd="4" destOrd="0" presId="urn:microsoft.com/office/officeart/2008/layout/LinedList"/>
    <dgm:cxn modelId="{69903EC6-C690-4611-9B35-7B8DB07AA9CC}" type="presParOf" srcId="{792F9B4A-42CB-4BD7-A460-A53B4ED998C7}" destId="{8E4F10FC-0453-492C-BDC0-0F57F96BC08D}" srcOrd="5" destOrd="0" presId="urn:microsoft.com/office/officeart/2008/layout/LinedList"/>
    <dgm:cxn modelId="{6E784848-611D-4C46-A64C-255160E2AD88}" type="presParOf" srcId="{8E4F10FC-0453-492C-BDC0-0F57F96BC08D}" destId="{13574C08-BC6A-4044-9F51-F87ADD0269A6}" srcOrd="0" destOrd="0" presId="urn:microsoft.com/office/officeart/2008/layout/LinedList"/>
    <dgm:cxn modelId="{373D496A-A8FB-4C72-BF81-668F0C283DCF}" type="presParOf" srcId="{8E4F10FC-0453-492C-BDC0-0F57F96BC08D}" destId="{F6E61866-1F9B-4470-8DF7-7836C86DC789}" srcOrd="1" destOrd="0" presId="urn:microsoft.com/office/officeart/2008/layout/LinedList"/>
    <dgm:cxn modelId="{BE56701B-7418-47BA-AAC4-7106719B6C4B}" type="presParOf" srcId="{792F9B4A-42CB-4BD7-A460-A53B4ED998C7}" destId="{DD38A95E-55F4-4D5E-8D32-69E83B6173D9}" srcOrd="6" destOrd="0" presId="urn:microsoft.com/office/officeart/2008/layout/LinedList"/>
    <dgm:cxn modelId="{D751856F-57A6-49A0-BE0B-712E1854B714}" type="presParOf" srcId="{792F9B4A-42CB-4BD7-A460-A53B4ED998C7}" destId="{BE0E9605-4B0C-4470-8499-61BFDA780FA3}" srcOrd="7" destOrd="0" presId="urn:microsoft.com/office/officeart/2008/layout/LinedList"/>
    <dgm:cxn modelId="{EDF307A2-ED9F-4A24-AB6C-F86EA4F58937}" type="presParOf" srcId="{BE0E9605-4B0C-4470-8499-61BFDA780FA3}" destId="{22B170FF-E957-446E-AD3E-F96F86FBCBEB}" srcOrd="0" destOrd="0" presId="urn:microsoft.com/office/officeart/2008/layout/LinedList"/>
    <dgm:cxn modelId="{2F136643-88B6-4448-83B4-245B56B518FD}" type="presParOf" srcId="{BE0E9605-4B0C-4470-8499-61BFDA780FA3}" destId="{FBA5911E-15C5-47D2-8E4D-734EB341DA5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4D0C4-5639-4B6D-80E5-BAB025759151}">
      <dsp:nvSpPr>
        <dsp:cNvPr id="0" name=""/>
        <dsp:cNvSpPr/>
      </dsp:nvSpPr>
      <dsp:spPr>
        <a:xfrm>
          <a:off x="0" y="210559"/>
          <a:ext cx="5000124" cy="11934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Explosion of digital news media</a:t>
          </a:r>
        </a:p>
      </dsp:txBody>
      <dsp:txXfrm>
        <a:off x="58257" y="268816"/>
        <a:ext cx="4883610" cy="1076886"/>
      </dsp:txXfrm>
    </dsp:sp>
    <dsp:sp modelId="{52D4A60E-26F5-4D36-9EB6-A59F40923D6F}">
      <dsp:nvSpPr>
        <dsp:cNvPr id="0" name=""/>
        <dsp:cNvSpPr/>
      </dsp:nvSpPr>
      <dsp:spPr>
        <a:xfrm>
          <a:off x="0" y="1490359"/>
          <a:ext cx="5000124" cy="119340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Rapid spread of misinformation</a:t>
          </a:r>
        </a:p>
      </dsp:txBody>
      <dsp:txXfrm>
        <a:off x="58257" y="1548616"/>
        <a:ext cx="4883610" cy="1076886"/>
      </dsp:txXfrm>
    </dsp:sp>
    <dsp:sp modelId="{F65D7212-061F-489E-9C57-15AEAA056A15}">
      <dsp:nvSpPr>
        <dsp:cNvPr id="0" name=""/>
        <dsp:cNvSpPr/>
      </dsp:nvSpPr>
      <dsp:spPr>
        <a:xfrm>
          <a:off x="0" y="2770159"/>
          <a:ext cx="5000124" cy="1193400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Fake news affects politics, health, economy, and society</a:t>
          </a:r>
        </a:p>
      </dsp:txBody>
      <dsp:txXfrm>
        <a:off x="58257" y="2828416"/>
        <a:ext cx="4883610" cy="1076886"/>
      </dsp:txXfrm>
    </dsp:sp>
    <dsp:sp modelId="{09FF9747-36A4-40BC-B2AE-3DEE665052AB}">
      <dsp:nvSpPr>
        <dsp:cNvPr id="0" name=""/>
        <dsp:cNvSpPr/>
      </dsp:nvSpPr>
      <dsp:spPr>
        <a:xfrm>
          <a:off x="0" y="4049960"/>
          <a:ext cx="5000124" cy="119340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Need for automated and intelligent detection systems</a:t>
          </a:r>
        </a:p>
      </dsp:txBody>
      <dsp:txXfrm>
        <a:off x="58257" y="4108217"/>
        <a:ext cx="4883610" cy="10768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8A8F9-CD67-437D-9B2B-5D2EDD0C45A4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C32A44-5AA8-4401-9542-D1B3FFADBD83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Traditional verification cannot keep pace with news spread</a:t>
          </a:r>
        </a:p>
      </dsp:txBody>
      <dsp:txXfrm>
        <a:off x="0" y="0"/>
        <a:ext cx="5000124" cy="1363480"/>
      </dsp:txXfrm>
    </dsp:sp>
    <dsp:sp modelId="{7CA38CD6-57F0-4E5A-9125-02363293440D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4373AE-9AFD-4530-8D18-CFE633C437F2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Fake news crafted to appear legitimate</a:t>
          </a:r>
        </a:p>
      </dsp:txBody>
      <dsp:txXfrm>
        <a:off x="0" y="1363480"/>
        <a:ext cx="5000124" cy="1363480"/>
      </dsp:txXfrm>
    </dsp:sp>
    <dsp:sp modelId="{07BBEEF5-6017-49FE-9BDE-B4B3C1B37716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34EEE7-C649-4FAB-9708-90CF74FC33D0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Challenges include sarcasm, emotional manipulation, dataset imbalance,</a:t>
          </a:r>
        </a:p>
      </dsp:txBody>
      <dsp:txXfrm>
        <a:off x="0" y="2726960"/>
        <a:ext cx="5000124" cy="1363480"/>
      </dsp:txXfrm>
    </dsp:sp>
    <dsp:sp modelId="{0C37C0D2-D651-42BB-AB92-91AA602477CA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5407E3E-4A85-4852-ABC2-7132725D8CEA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AI‑generated misinformation and cross‑domain adaptation</a:t>
          </a:r>
        </a:p>
      </dsp:txBody>
      <dsp:txXfrm>
        <a:off x="0" y="4090440"/>
        <a:ext cx="5000124" cy="13634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7D8AF3-C28C-4BD5-95F5-F64E63D3C3BF}">
      <dsp:nvSpPr>
        <dsp:cNvPr id="0" name=""/>
        <dsp:cNvSpPr/>
      </dsp:nvSpPr>
      <dsp:spPr>
        <a:xfrm>
          <a:off x="0" y="474147"/>
          <a:ext cx="5000124" cy="1771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520700" rIns="388065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/>
            <a:t>Develop automated ML models to classify fake vs real news.</a:t>
          </a:r>
        </a:p>
      </dsp:txBody>
      <dsp:txXfrm>
        <a:off x="0" y="474147"/>
        <a:ext cx="5000124" cy="1771875"/>
      </dsp:txXfrm>
    </dsp:sp>
    <dsp:sp modelId="{B8FA1C3D-E2FC-48B8-9A1E-A56213F83779}">
      <dsp:nvSpPr>
        <dsp:cNvPr id="0" name=""/>
        <dsp:cNvSpPr/>
      </dsp:nvSpPr>
      <dsp:spPr>
        <a:xfrm>
          <a:off x="250006" y="105147"/>
          <a:ext cx="3500086" cy="738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Problem:</a:t>
          </a:r>
        </a:p>
      </dsp:txBody>
      <dsp:txXfrm>
        <a:off x="286032" y="141173"/>
        <a:ext cx="3428034" cy="665948"/>
      </dsp:txXfrm>
    </dsp:sp>
    <dsp:sp modelId="{A99A7BA9-27CB-4542-9C62-85E5CB751184}">
      <dsp:nvSpPr>
        <dsp:cNvPr id="0" name=""/>
        <dsp:cNvSpPr/>
      </dsp:nvSpPr>
      <dsp:spPr>
        <a:xfrm>
          <a:off x="0" y="2750022"/>
          <a:ext cx="5000124" cy="2598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520700" rIns="388065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/>
            <a:t>Societal risk of misinformation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/>
            <a:t>Need scalable, automated detection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500" kern="1200"/>
            <a:t>Support trust and information integrity</a:t>
          </a:r>
        </a:p>
      </dsp:txBody>
      <dsp:txXfrm>
        <a:off x="0" y="2750022"/>
        <a:ext cx="5000124" cy="2598750"/>
      </dsp:txXfrm>
    </dsp:sp>
    <dsp:sp modelId="{4EAF676A-C7CE-4A49-AF51-33880493E24C}">
      <dsp:nvSpPr>
        <dsp:cNvPr id="0" name=""/>
        <dsp:cNvSpPr/>
      </dsp:nvSpPr>
      <dsp:spPr>
        <a:xfrm>
          <a:off x="250006" y="2381022"/>
          <a:ext cx="3500086" cy="7380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Motivation:</a:t>
          </a:r>
        </a:p>
      </dsp:txBody>
      <dsp:txXfrm>
        <a:off x="286032" y="2417048"/>
        <a:ext cx="3428034" cy="6659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51FE0B-A871-4416-BAA7-6DC070B1F8DD}">
      <dsp:nvSpPr>
        <dsp:cNvPr id="0" name=""/>
        <dsp:cNvSpPr/>
      </dsp:nvSpPr>
      <dsp:spPr>
        <a:xfrm>
          <a:off x="0" y="665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8F6A78-31EF-4801-8D5A-F20457262BE1}">
      <dsp:nvSpPr>
        <dsp:cNvPr id="0" name=""/>
        <dsp:cNvSpPr/>
      </dsp:nvSpPr>
      <dsp:spPr>
        <a:xfrm>
          <a:off x="0" y="665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How can ML detect fake news effectively?</a:t>
          </a:r>
        </a:p>
      </dsp:txBody>
      <dsp:txXfrm>
        <a:off x="0" y="665"/>
        <a:ext cx="5000124" cy="1090517"/>
      </dsp:txXfrm>
    </dsp:sp>
    <dsp:sp modelId="{1277BDCF-FBC8-4C80-9333-FADB369D00D3}">
      <dsp:nvSpPr>
        <dsp:cNvPr id="0" name=""/>
        <dsp:cNvSpPr/>
      </dsp:nvSpPr>
      <dsp:spPr>
        <a:xfrm>
          <a:off x="0" y="109118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5B32E8-7C86-4EA2-B2F0-F1D0557F04F5}">
      <dsp:nvSpPr>
        <dsp:cNvPr id="0" name=""/>
        <dsp:cNvSpPr/>
      </dsp:nvSpPr>
      <dsp:spPr>
        <a:xfrm>
          <a:off x="0" y="1091183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Which preprocessing and feature extraction methods perform best?</a:t>
          </a:r>
        </a:p>
      </dsp:txBody>
      <dsp:txXfrm>
        <a:off x="0" y="1091183"/>
        <a:ext cx="5000124" cy="1090517"/>
      </dsp:txXfrm>
    </dsp:sp>
    <dsp:sp modelId="{AE31B098-E4FA-4C74-8EE4-7954D54EE00B}">
      <dsp:nvSpPr>
        <dsp:cNvPr id="0" name=""/>
        <dsp:cNvSpPr/>
      </dsp:nvSpPr>
      <dsp:spPr>
        <a:xfrm>
          <a:off x="0" y="218170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664A2F-573C-4D22-8769-E789261458C4}">
      <dsp:nvSpPr>
        <dsp:cNvPr id="0" name=""/>
        <dsp:cNvSpPr/>
      </dsp:nvSpPr>
      <dsp:spPr>
        <a:xfrm>
          <a:off x="0" y="2181701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Which algorithms outperform others?</a:t>
          </a:r>
        </a:p>
      </dsp:txBody>
      <dsp:txXfrm>
        <a:off x="0" y="2181701"/>
        <a:ext cx="5000124" cy="1090517"/>
      </dsp:txXfrm>
    </dsp:sp>
    <dsp:sp modelId="{2A693C78-C48B-4A34-B05F-71C02E41DAA0}">
      <dsp:nvSpPr>
        <dsp:cNvPr id="0" name=""/>
        <dsp:cNvSpPr/>
      </dsp:nvSpPr>
      <dsp:spPr>
        <a:xfrm>
          <a:off x="0" y="327221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ACD083-5125-4D8B-849F-092D276BD386}">
      <dsp:nvSpPr>
        <dsp:cNvPr id="0" name=""/>
        <dsp:cNvSpPr/>
      </dsp:nvSpPr>
      <dsp:spPr>
        <a:xfrm>
          <a:off x="0" y="3272218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How can explainability enhance trust?</a:t>
          </a:r>
        </a:p>
      </dsp:txBody>
      <dsp:txXfrm>
        <a:off x="0" y="3272218"/>
        <a:ext cx="5000124" cy="1090517"/>
      </dsp:txXfrm>
    </dsp:sp>
    <dsp:sp modelId="{42C67B00-EB73-42F1-89DD-8CC5A89261F3}">
      <dsp:nvSpPr>
        <dsp:cNvPr id="0" name=""/>
        <dsp:cNvSpPr/>
      </dsp:nvSpPr>
      <dsp:spPr>
        <a:xfrm>
          <a:off x="0" y="4362736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5C7811-8C23-4A70-AF69-6F7FA01B2CA8}">
      <dsp:nvSpPr>
        <dsp:cNvPr id="0" name=""/>
        <dsp:cNvSpPr/>
      </dsp:nvSpPr>
      <dsp:spPr>
        <a:xfrm>
          <a:off x="0" y="4362736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How can scalable real‑world deployment be achieved?</a:t>
          </a:r>
        </a:p>
      </dsp:txBody>
      <dsp:txXfrm>
        <a:off x="0" y="4362736"/>
        <a:ext cx="5000124" cy="10905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D8088D-3368-4BE0-ACAC-A9BE3A269990}">
      <dsp:nvSpPr>
        <dsp:cNvPr id="0" name=""/>
        <dsp:cNvSpPr/>
      </dsp:nvSpPr>
      <dsp:spPr>
        <a:xfrm>
          <a:off x="2240516" y="820988"/>
          <a:ext cx="4848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91" y="45720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0074" y="864131"/>
        <a:ext cx="25774" cy="5154"/>
      </dsp:txXfrm>
    </dsp:sp>
    <dsp:sp modelId="{7C263AB4-D08F-477C-BF07-CCF1DD531C1F}">
      <dsp:nvSpPr>
        <dsp:cNvPr id="0" name=""/>
        <dsp:cNvSpPr/>
      </dsp:nvSpPr>
      <dsp:spPr>
        <a:xfrm>
          <a:off x="1049" y="194328"/>
          <a:ext cx="2241266" cy="134475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9824" tIns="115280" rIns="109824" bIns="11528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Apply preprocessing and text normalization</a:t>
          </a:r>
        </a:p>
      </dsp:txBody>
      <dsp:txXfrm>
        <a:off x="1049" y="194328"/>
        <a:ext cx="2241266" cy="1344759"/>
      </dsp:txXfrm>
    </dsp:sp>
    <dsp:sp modelId="{79A91F68-F1CF-434B-B5DA-33C20D9505F6}">
      <dsp:nvSpPr>
        <dsp:cNvPr id="0" name=""/>
        <dsp:cNvSpPr/>
      </dsp:nvSpPr>
      <dsp:spPr>
        <a:xfrm>
          <a:off x="1121683" y="1537288"/>
          <a:ext cx="2756757" cy="484891"/>
        </a:xfrm>
        <a:custGeom>
          <a:avLst/>
          <a:gdLst/>
          <a:ahLst/>
          <a:cxnLst/>
          <a:rect l="0" t="0" r="0" b="0"/>
          <a:pathLst>
            <a:path>
              <a:moveTo>
                <a:pt x="2756757" y="0"/>
              </a:moveTo>
              <a:lnTo>
                <a:pt x="2756757" y="259545"/>
              </a:lnTo>
              <a:lnTo>
                <a:pt x="0" y="259545"/>
              </a:lnTo>
              <a:lnTo>
                <a:pt x="0" y="484891"/>
              </a:lnTo>
            </a:path>
          </a:pathLst>
        </a:custGeom>
        <a:noFill/>
        <a:ln w="9525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29948" y="1777156"/>
        <a:ext cx="140227" cy="5154"/>
      </dsp:txXfrm>
    </dsp:sp>
    <dsp:sp modelId="{22E0D937-DC91-4775-ADC0-28261B964A02}">
      <dsp:nvSpPr>
        <dsp:cNvPr id="0" name=""/>
        <dsp:cNvSpPr/>
      </dsp:nvSpPr>
      <dsp:spPr>
        <a:xfrm>
          <a:off x="2757807" y="194328"/>
          <a:ext cx="2241266" cy="1344759"/>
        </a:xfrm>
        <a:prstGeom prst="rect">
          <a:avLst/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tint val="50000"/>
                <a:satMod val="300000"/>
              </a:schemeClr>
            </a:gs>
            <a:gs pos="35000">
              <a:schemeClr val="accent2">
                <a:hueOff val="1170380"/>
                <a:satOff val="-1460"/>
                <a:lumOff val="343"/>
                <a:alphaOff val="0"/>
                <a:tint val="37000"/>
                <a:satMod val="30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9824" tIns="115280" rIns="109824" bIns="11528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Extract meaningful linguistic features (TF‑IDF / embeddings)</a:t>
          </a:r>
        </a:p>
      </dsp:txBody>
      <dsp:txXfrm>
        <a:off x="2757807" y="194328"/>
        <a:ext cx="2241266" cy="1344759"/>
      </dsp:txXfrm>
    </dsp:sp>
    <dsp:sp modelId="{E89E7FF8-50D1-4444-8969-E3B47849D5E4}">
      <dsp:nvSpPr>
        <dsp:cNvPr id="0" name=""/>
        <dsp:cNvSpPr/>
      </dsp:nvSpPr>
      <dsp:spPr>
        <a:xfrm>
          <a:off x="2240516" y="2681240"/>
          <a:ext cx="4848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91" y="45720"/>
              </a:lnTo>
            </a:path>
          </a:pathLst>
        </a:custGeom>
        <a:noFill/>
        <a:ln w="9525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0074" y="2724382"/>
        <a:ext cx="25774" cy="5154"/>
      </dsp:txXfrm>
    </dsp:sp>
    <dsp:sp modelId="{C8467955-A987-47F9-A37C-25C65FF4DC4F}">
      <dsp:nvSpPr>
        <dsp:cNvPr id="0" name=""/>
        <dsp:cNvSpPr/>
      </dsp:nvSpPr>
      <dsp:spPr>
        <a:xfrm>
          <a:off x="1049" y="2054580"/>
          <a:ext cx="2241266" cy="1344759"/>
        </a:xfrm>
        <a:prstGeom prst="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9824" tIns="115280" rIns="109824" bIns="11528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Evaluate ML + DL models</a:t>
          </a:r>
        </a:p>
      </dsp:txBody>
      <dsp:txXfrm>
        <a:off x="1049" y="2054580"/>
        <a:ext cx="2241266" cy="1344759"/>
      </dsp:txXfrm>
    </dsp:sp>
    <dsp:sp modelId="{E17D53E4-1F98-4743-B34B-EE1D0528A5A2}">
      <dsp:nvSpPr>
        <dsp:cNvPr id="0" name=""/>
        <dsp:cNvSpPr/>
      </dsp:nvSpPr>
      <dsp:spPr>
        <a:xfrm>
          <a:off x="1121683" y="3397539"/>
          <a:ext cx="2756757" cy="484891"/>
        </a:xfrm>
        <a:custGeom>
          <a:avLst/>
          <a:gdLst/>
          <a:ahLst/>
          <a:cxnLst/>
          <a:rect l="0" t="0" r="0" b="0"/>
          <a:pathLst>
            <a:path>
              <a:moveTo>
                <a:pt x="2756757" y="0"/>
              </a:moveTo>
              <a:lnTo>
                <a:pt x="2756757" y="259545"/>
              </a:lnTo>
              <a:lnTo>
                <a:pt x="0" y="259545"/>
              </a:lnTo>
              <a:lnTo>
                <a:pt x="0" y="484891"/>
              </a:lnTo>
            </a:path>
          </a:pathLst>
        </a:custGeom>
        <a:noFill/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29948" y="3637408"/>
        <a:ext cx="140227" cy="5154"/>
      </dsp:txXfrm>
    </dsp:sp>
    <dsp:sp modelId="{973236C7-0CE6-41C8-813B-448B76D13303}">
      <dsp:nvSpPr>
        <dsp:cNvPr id="0" name=""/>
        <dsp:cNvSpPr/>
      </dsp:nvSpPr>
      <dsp:spPr>
        <a:xfrm>
          <a:off x="2757807" y="2054580"/>
          <a:ext cx="2241266" cy="1344759"/>
        </a:xfrm>
        <a:prstGeom prst="rect">
          <a:avLst/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tint val="50000"/>
                <a:satMod val="300000"/>
              </a:schemeClr>
            </a:gs>
            <a:gs pos="35000">
              <a:schemeClr val="accent2">
                <a:hueOff val="3511139"/>
                <a:satOff val="-4379"/>
                <a:lumOff val="1030"/>
                <a:alphaOff val="0"/>
                <a:tint val="37000"/>
                <a:satMod val="30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9824" tIns="115280" rIns="109824" bIns="11528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Compare Accuracy, Precision, Recall, F1, ROC‑AUC</a:t>
          </a:r>
        </a:p>
      </dsp:txBody>
      <dsp:txXfrm>
        <a:off x="2757807" y="2054580"/>
        <a:ext cx="2241266" cy="1344759"/>
      </dsp:txXfrm>
    </dsp:sp>
    <dsp:sp modelId="{3344B5AF-C763-43CE-A04C-C3C1F72408C4}">
      <dsp:nvSpPr>
        <dsp:cNvPr id="0" name=""/>
        <dsp:cNvSpPr/>
      </dsp:nvSpPr>
      <dsp:spPr>
        <a:xfrm>
          <a:off x="1049" y="3914831"/>
          <a:ext cx="2241266" cy="1344759"/>
        </a:xfrm>
        <a:prstGeom prst="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9824" tIns="115280" rIns="109824" bIns="11528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Enhance interpretability and real‑world usability</a:t>
          </a:r>
        </a:p>
      </dsp:txBody>
      <dsp:txXfrm>
        <a:off x="1049" y="3914831"/>
        <a:ext cx="2241266" cy="134475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6F8471-383C-46C1-9CC8-2E74354DE203}">
      <dsp:nvSpPr>
        <dsp:cNvPr id="0" name=""/>
        <dsp:cNvSpPr/>
      </dsp:nvSpPr>
      <dsp:spPr>
        <a:xfrm>
          <a:off x="0" y="1661967"/>
          <a:ext cx="5000124" cy="5528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270764" rIns="388065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/>
            <a:t>True: 21,417 | Fake: 23,481</a:t>
          </a:r>
        </a:p>
      </dsp:txBody>
      <dsp:txXfrm>
        <a:off x="0" y="1661967"/>
        <a:ext cx="5000124" cy="552825"/>
      </dsp:txXfrm>
    </dsp:sp>
    <dsp:sp modelId="{3D421E24-D0F0-4B76-A18B-294D7A4BA6D5}">
      <dsp:nvSpPr>
        <dsp:cNvPr id="0" name=""/>
        <dsp:cNvSpPr/>
      </dsp:nvSpPr>
      <dsp:spPr>
        <a:xfrm>
          <a:off x="250006" y="1470087"/>
          <a:ext cx="3500086" cy="383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/>
            <a:t>44,898 total news articles</a:t>
          </a:r>
        </a:p>
      </dsp:txBody>
      <dsp:txXfrm>
        <a:off x="268740" y="1488821"/>
        <a:ext cx="3462618" cy="346292"/>
      </dsp:txXfrm>
    </dsp:sp>
    <dsp:sp modelId="{28683F98-DB0E-40F6-856F-B238CDBCE7B8}">
      <dsp:nvSpPr>
        <dsp:cNvPr id="0" name=""/>
        <dsp:cNvSpPr/>
      </dsp:nvSpPr>
      <dsp:spPr>
        <a:xfrm>
          <a:off x="0" y="2476872"/>
          <a:ext cx="5000124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DA5359-66A9-4B4D-8AD4-0F09406A38B7}">
      <dsp:nvSpPr>
        <dsp:cNvPr id="0" name=""/>
        <dsp:cNvSpPr/>
      </dsp:nvSpPr>
      <dsp:spPr>
        <a:xfrm>
          <a:off x="250006" y="2284992"/>
          <a:ext cx="3500086" cy="383760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50000"/>
                <a:satMod val="300000"/>
              </a:schemeClr>
            </a:gs>
            <a:gs pos="35000">
              <a:schemeClr val="accent2">
                <a:hueOff val="1560506"/>
                <a:satOff val="-1946"/>
                <a:lumOff val="458"/>
                <a:alphaOff val="0"/>
                <a:tint val="37000"/>
                <a:satMod val="30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/>
            <a:t>Features: Title, Text, Subject, Publication Date</a:t>
          </a:r>
        </a:p>
      </dsp:txBody>
      <dsp:txXfrm>
        <a:off x="268740" y="2303726"/>
        <a:ext cx="3462618" cy="346292"/>
      </dsp:txXfrm>
    </dsp:sp>
    <dsp:sp modelId="{051C71CE-345F-4512-A1E4-B59B6BA5E2F2}">
      <dsp:nvSpPr>
        <dsp:cNvPr id="0" name=""/>
        <dsp:cNvSpPr/>
      </dsp:nvSpPr>
      <dsp:spPr>
        <a:xfrm>
          <a:off x="0" y="3066552"/>
          <a:ext cx="5000124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B3D9E0-7B07-4D10-8B23-D8DD5B92B909}">
      <dsp:nvSpPr>
        <dsp:cNvPr id="0" name=""/>
        <dsp:cNvSpPr/>
      </dsp:nvSpPr>
      <dsp:spPr>
        <a:xfrm>
          <a:off x="250006" y="2874672"/>
          <a:ext cx="3500086" cy="383760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50000"/>
                <a:satMod val="300000"/>
              </a:schemeClr>
            </a:gs>
            <a:gs pos="35000">
              <a:schemeClr val="accent2">
                <a:hueOff val="3121013"/>
                <a:satOff val="-3893"/>
                <a:lumOff val="915"/>
                <a:alphaOff val="0"/>
                <a:tint val="37000"/>
                <a:satMod val="30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/>
            <a:t>Dominant themes: Politics &amp; World News</a:t>
          </a:r>
        </a:p>
      </dsp:txBody>
      <dsp:txXfrm>
        <a:off x="268740" y="2893406"/>
        <a:ext cx="3462618" cy="346292"/>
      </dsp:txXfrm>
    </dsp:sp>
    <dsp:sp modelId="{4303F3DE-B1AA-4347-819E-38CC238B2E70}">
      <dsp:nvSpPr>
        <dsp:cNvPr id="0" name=""/>
        <dsp:cNvSpPr/>
      </dsp:nvSpPr>
      <dsp:spPr>
        <a:xfrm>
          <a:off x="0" y="3656232"/>
          <a:ext cx="5000124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36B2F1-F610-4458-BE7B-3FF829CCBB34}">
      <dsp:nvSpPr>
        <dsp:cNvPr id="0" name=""/>
        <dsp:cNvSpPr/>
      </dsp:nvSpPr>
      <dsp:spPr>
        <a:xfrm>
          <a:off x="250006" y="3464352"/>
          <a:ext cx="3500086" cy="38376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/>
            <a:t>Balanced and diverse dataset</a:t>
          </a:r>
        </a:p>
      </dsp:txBody>
      <dsp:txXfrm>
        <a:off x="268740" y="3483086"/>
        <a:ext cx="3462618" cy="3462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305958-80FA-4486-B6D8-7FC6B1EDBA25}">
      <dsp:nvSpPr>
        <dsp:cNvPr id="0" name=""/>
        <dsp:cNvSpPr/>
      </dsp:nvSpPr>
      <dsp:spPr>
        <a:xfrm>
          <a:off x="0" y="4818866"/>
          <a:ext cx="5000124" cy="6324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Train‑Test Split (80/20 stratified)</a:t>
          </a:r>
        </a:p>
      </dsp:txBody>
      <dsp:txXfrm>
        <a:off x="0" y="4818866"/>
        <a:ext cx="5000124" cy="632473"/>
      </dsp:txXfrm>
    </dsp:sp>
    <dsp:sp modelId="{323C95F3-766E-48C2-9DD8-4891DE4D1CFB}">
      <dsp:nvSpPr>
        <dsp:cNvPr id="0" name=""/>
        <dsp:cNvSpPr/>
      </dsp:nvSpPr>
      <dsp:spPr>
        <a:xfrm rot="10800000">
          <a:off x="0" y="3855609"/>
          <a:ext cx="5000124" cy="972744"/>
        </a:xfrm>
        <a:prstGeom prst="upArrowCallout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tint val="50000"/>
                <a:satMod val="300000"/>
              </a:schemeClr>
            </a:gs>
            <a:gs pos="35000">
              <a:schemeClr val="accent5">
                <a:hueOff val="-1986775"/>
                <a:satOff val="7962"/>
                <a:lumOff val="1726"/>
                <a:alphaOff val="0"/>
                <a:tint val="37000"/>
                <a:satMod val="30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Feature Representation (TF‑IDF / Embeddings)</a:t>
          </a:r>
        </a:p>
      </dsp:txBody>
      <dsp:txXfrm rot="10800000">
        <a:off x="0" y="3855609"/>
        <a:ext cx="5000124" cy="632060"/>
      </dsp:txXfrm>
    </dsp:sp>
    <dsp:sp modelId="{B1182FD2-7A8C-4CEE-9B3C-75F1CE37FB62}">
      <dsp:nvSpPr>
        <dsp:cNvPr id="0" name=""/>
        <dsp:cNvSpPr/>
      </dsp:nvSpPr>
      <dsp:spPr>
        <a:xfrm rot="10800000">
          <a:off x="0" y="2892351"/>
          <a:ext cx="5000124" cy="972744"/>
        </a:xfrm>
        <a:prstGeom prst="upArrowCallout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tint val="50000"/>
                <a:satMod val="300000"/>
              </a:schemeClr>
            </a:gs>
            <a:gs pos="35000">
              <a:schemeClr val="accent5">
                <a:hueOff val="-3973551"/>
                <a:satOff val="15924"/>
                <a:lumOff val="3451"/>
                <a:alphaOff val="0"/>
                <a:tint val="37000"/>
                <a:satMod val="30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Lemmatization</a:t>
          </a:r>
        </a:p>
      </dsp:txBody>
      <dsp:txXfrm rot="10800000">
        <a:off x="0" y="2892351"/>
        <a:ext cx="5000124" cy="632060"/>
      </dsp:txXfrm>
    </dsp:sp>
    <dsp:sp modelId="{FEF2C58D-DC8D-4DC3-9687-37CE5595B818}">
      <dsp:nvSpPr>
        <dsp:cNvPr id="0" name=""/>
        <dsp:cNvSpPr/>
      </dsp:nvSpPr>
      <dsp:spPr>
        <a:xfrm rot="10800000">
          <a:off x="0" y="1929094"/>
          <a:ext cx="5000124" cy="972744"/>
        </a:xfrm>
        <a:prstGeom prst="upArrowCallout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tint val="50000"/>
                <a:satMod val="300000"/>
              </a:schemeClr>
            </a:gs>
            <a:gs pos="35000">
              <a:schemeClr val="accent5">
                <a:hueOff val="-5960326"/>
                <a:satOff val="23887"/>
                <a:lumOff val="5177"/>
                <a:alphaOff val="0"/>
                <a:tint val="37000"/>
                <a:satMod val="30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Stopword Removal</a:t>
          </a:r>
        </a:p>
      </dsp:txBody>
      <dsp:txXfrm rot="10800000">
        <a:off x="0" y="1929094"/>
        <a:ext cx="5000124" cy="632060"/>
      </dsp:txXfrm>
    </dsp:sp>
    <dsp:sp modelId="{6E280FED-A4F7-43C7-B792-1780BAB52EBA}">
      <dsp:nvSpPr>
        <dsp:cNvPr id="0" name=""/>
        <dsp:cNvSpPr/>
      </dsp:nvSpPr>
      <dsp:spPr>
        <a:xfrm rot="10800000">
          <a:off x="0" y="965837"/>
          <a:ext cx="5000124" cy="972744"/>
        </a:xfrm>
        <a:prstGeom prst="upArrowCallout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tint val="50000"/>
                <a:satMod val="300000"/>
              </a:schemeClr>
            </a:gs>
            <a:gs pos="35000">
              <a:schemeClr val="accent5">
                <a:hueOff val="-7947101"/>
                <a:satOff val="31849"/>
                <a:lumOff val="6902"/>
                <a:alphaOff val="0"/>
                <a:tint val="37000"/>
                <a:satMod val="30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Tokenization</a:t>
          </a:r>
        </a:p>
      </dsp:txBody>
      <dsp:txXfrm rot="10800000">
        <a:off x="0" y="965837"/>
        <a:ext cx="5000124" cy="632060"/>
      </dsp:txXfrm>
    </dsp:sp>
    <dsp:sp modelId="{5FFDBF25-139C-43DA-9DF5-4299BE8870C5}">
      <dsp:nvSpPr>
        <dsp:cNvPr id="0" name=""/>
        <dsp:cNvSpPr/>
      </dsp:nvSpPr>
      <dsp:spPr>
        <a:xfrm rot="10800000">
          <a:off x="0" y="2579"/>
          <a:ext cx="5000124" cy="972744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Cleaning &amp; Normalization</a:t>
          </a:r>
        </a:p>
      </dsp:txBody>
      <dsp:txXfrm rot="10800000">
        <a:off x="0" y="2579"/>
        <a:ext cx="5000124" cy="6320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0B25A8-FE7F-4A0C-8680-C3CA376799C6}">
      <dsp:nvSpPr>
        <dsp:cNvPr id="0" name=""/>
        <dsp:cNvSpPr/>
      </dsp:nvSpPr>
      <dsp:spPr>
        <a:xfrm>
          <a:off x="0" y="496084"/>
          <a:ext cx="5000124" cy="2173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624840" rIns="388065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/>
            <a:t>Support Vector Machine (SVM)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/>
            <a:t>Random Forest</a:t>
          </a:r>
        </a:p>
      </dsp:txBody>
      <dsp:txXfrm>
        <a:off x="0" y="496084"/>
        <a:ext cx="5000124" cy="2173500"/>
      </dsp:txXfrm>
    </dsp:sp>
    <dsp:sp modelId="{0ED3EA46-47CA-4554-9EE6-7B7F2A186D45}">
      <dsp:nvSpPr>
        <dsp:cNvPr id="0" name=""/>
        <dsp:cNvSpPr/>
      </dsp:nvSpPr>
      <dsp:spPr>
        <a:xfrm>
          <a:off x="250006" y="53284"/>
          <a:ext cx="3500086" cy="8856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Logistic Regression</a:t>
          </a:r>
        </a:p>
      </dsp:txBody>
      <dsp:txXfrm>
        <a:off x="293237" y="96515"/>
        <a:ext cx="3413624" cy="799138"/>
      </dsp:txXfrm>
    </dsp:sp>
    <dsp:sp modelId="{1629C2BA-8107-4A61-B7CC-91D5609A3AE1}">
      <dsp:nvSpPr>
        <dsp:cNvPr id="0" name=""/>
        <dsp:cNvSpPr/>
      </dsp:nvSpPr>
      <dsp:spPr>
        <a:xfrm>
          <a:off x="0" y="3274384"/>
          <a:ext cx="5000124" cy="2126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8065" tIns="624840" rIns="388065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000" kern="1200"/>
            <a:t>Hyperparameter tuning via Grid Search + Cross Validation</a:t>
          </a:r>
        </a:p>
      </dsp:txBody>
      <dsp:txXfrm>
        <a:off x="0" y="3274384"/>
        <a:ext cx="5000124" cy="2126250"/>
      </dsp:txXfrm>
    </dsp:sp>
    <dsp:sp modelId="{BDC23E49-1644-44F1-96B2-5ED0222F2D27}">
      <dsp:nvSpPr>
        <dsp:cNvPr id="0" name=""/>
        <dsp:cNvSpPr/>
      </dsp:nvSpPr>
      <dsp:spPr>
        <a:xfrm>
          <a:off x="250006" y="2831585"/>
          <a:ext cx="3500086" cy="8856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Trained using TF‑IDF</a:t>
          </a:r>
        </a:p>
      </dsp:txBody>
      <dsp:txXfrm>
        <a:off x="293237" y="2874816"/>
        <a:ext cx="3413624" cy="79913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8CE9D-47C3-4171-865A-649425CCCF85}">
      <dsp:nvSpPr>
        <dsp:cNvPr id="0" name=""/>
        <dsp:cNvSpPr/>
      </dsp:nvSpPr>
      <dsp:spPr>
        <a:xfrm>
          <a:off x="0" y="126680"/>
          <a:ext cx="5000124" cy="123317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Higher accuracy from DL models</a:t>
          </a:r>
        </a:p>
      </dsp:txBody>
      <dsp:txXfrm>
        <a:off x="60199" y="186879"/>
        <a:ext cx="4879726" cy="1112781"/>
      </dsp:txXfrm>
    </dsp:sp>
    <dsp:sp modelId="{3D4D0CC6-8A0F-4FAB-B3C4-85BF60AEAE16}">
      <dsp:nvSpPr>
        <dsp:cNvPr id="0" name=""/>
        <dsp:cNvSpPr/>
      </dsp:nvSpPr>
      <dsp:spPr>
        <a:xfrm>
          <a:off x="0" y="1449140"/>
          <a:ext cx="5000124" cy="1233179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/>
            <a:t>SVM and Random Forest strong classical baselines</a:t>
          </a:r>
        </a:p>
      </dsp:txBody>
      <dsp:txXfrm>
        <a:off x="60199" y="1509339"/>
        <a:ext cx="4879726" cy="1112781"/>
      </dsp:txXfrm>
    </dsp:sp>
    <dsp:sp modelId="{8CBB5E8A-3402-4D3F-B514-DC5608230D9B}">
      <dsp:nvSpPr>
        <dsp:cNvPr id="0" name=""/>
        <dsp:cNvSpPr/>
      </dsp:nvSpPr>
      <dsp:spPr>
        <a:xfrm>
          <a:off x="0" y="2771600"/>
          <a:ext cx="5000124" cy="1233179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Improved generalization through preprocessing</a:t>
          </a:r>
        </a:p>
      </dsp:txBody>
      <dsp:txXfrm>
        <a:off x="60199" y="2831799"/>
        <a:ext cx="4879726" cy="1112781"/>
      </dsp:txXfrm>
    </dsp:sp>
    <dsp:sp modelId="{81B70185-ABA5-4335-A5C1-B105A2A2CECB}">
      <dsp:nvSpPr>
        <dsp:cNvPr id="0" name=""/>
        <dsp:cNvSpPr/>
      </dsp:nvSpPr>
      <dsp:spPr>
        <a:xfrm>
          <a:off x="0" y="4094060"/>
          <a:ext cx="5000124" cy="1233179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/>
            <a:t>Foundation for explainable &amp; ethical fake news detection</a:t>
          </a:r>
        </a:p>
      </dsp:txBody>
      <dsp:txXfrm>
        <a:off x="60199" y="4154259"/>
        <a:ext cx="4879726" cy="111278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60E12-E7AA-4D00-83FA-C44D3C17B469}">
      <dsp:nvSpPr>
        <dsp:cNvPr id="0" name=""/>
        <dsp:cNvSpPr/>
      </dsp:nvSpPr>
      <dsp:spPr>
        <a:xfrm>
          <a:off x="0" y="148685"/>
          <a:ext cx="5000124" cy="83947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Scientific:</a:t>
          </a:r>
        </a:p>
      </dsp:txBody>
      <dsp:txXfrm>
        <a:off x="40980" y="189665"/>
        <a:ext cx="4918164" cy="757514"/>
      </dsp:txXfrm>
    </dsp:sp>
    <dsp:sp modelId="{6ADDD801-1259-45DA-9ED4-A27C017327C8}">
      <dsp:nvSpPr>
        <dsp:cNvPr id="0" name=""/>
        <dsp:cNvSpPr/>
      </dsp:nvSpPr>
      <dsp:spPr>
        <a:xfrm>
          <a:off x="0" y="988160"/>
          <a:ext cx="5000124" cy="1304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/>
            <a:t>Advances computational fake news research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/>
            <a:t>Compares ML vs DL techniques</a:t>
          </a:r>
        </a:p>
      </dsp:txBody>
      <dsp:txXfrm>
        <a:off x="0" y="988160"/>
        <a:ext cx="5000124" cy="1304100"/>
      </dsp:txXfrm>
    </dsp:sp>
    <dsp:sp modelId="{191A2E28-DB6B-455E-BB53-E4958CA1A880}">
      <dsp:nvSpPr>
        <dsp:cNvPr id="0" name=""/>
        <dsp:cNvSpPr/>
      </dsp:nvSpPr>
      <dsp:spPr>
        <a:xfrm>
          <a:off x="0" y="2292260"/>
          <a:ext cx="5000124" cy="839474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/>
            <a:t>Practical:</a:t>
          </a:r>
        </a:p>
      </dsp:txBody>
      <dsp:txXfrm>
        <a:off x="40980" y="2333240"/>
        <a:ext cx="4918164" cy="757514"/>
      </dsp:txXfrm>
    </dsp:sp>
    <dsp:sp modelId="{60D2B2A8-4FBE-4F14-A1F5-CF984749B6B1}">
      <dsp:nvSpPr>
        <dsp:cNvPr id="0" name=""/>
        <dsp:cNvSpPr/>
      </dsp:nvSpPr>
      <dsp:spPr>
        <a:xfrm>
          <a:off x="0" y="3131734"/>
          <a:ext cx="5000124" cy="2173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4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/>
            <a:t>Supports real‑world fake news monitoring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/>
            <a:t>Enables AI‑assisted fact checking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700" kern="1200"/>
            <a:t>Strengthens digital trust</a:t>
          </a:r>
        </a:p>
      </dsp:txBody>
      <dsp:txXfrm>
        <a:off x="0" y="3131734"/>
        <a:ext cx="5000124" cy="21735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6272D-D00F-4248-943D-129DE286A562}">
      <dsp:nvSpPr>
        <dsp:cNvPr id="0" name=""/>
        <dsp:cNvSpPr/>
      </dsp:nvSpPr>
      <dsp:spPr>
        <a:xfrm>
          <a:off x="0" y="1901"/>
          <a:ext cx="47262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8EDF4A-C17E-479D-B530-F6B7302A6041}">
      <dsp:nvSpPr>
        <dsp:cNvPr id="0" name=""/>
        <dsp:cNvSpPr/>
      </dsp:nvSpPr>
      <dsp:spPr>
        <a:xfrm>
          <a:off x="245129" y="184229"/>
          <a:ext cx="445690" cy="445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0EC5CF-6C8B-4E7B-81BF-41644F98A370}">
      <dsp:nvSpPr>
        <dsp:cNvPr id="0" name=""/>
        <dsp:cNvSpPr/>
      </dsp:nvSpPr>
      <dsp:spPr>
        <a:xfrm>
          <a:off x="935949" y="1901"/>
          <a:ext cx="37902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Literature Review</a:t>
          </a:r>
        </a:p>
      </dsp:txBody>
      <dsp:txXfrm>
        <a:off x="935949" y="1901"/>
        <a:ext cx="3790251" cy="810345"/>
      </dsp:txXfrm>
    </dsp:sp>
    <dsp:sp modelId="{0EBCB7C1-CA95-46F1-8242-4B9FF5322CCE}">
      <dsp:nvSpPr>
        <dsp:cNvPr id="0" name=""/>
        <dsp:cNvSpPr/>
      </dsp:nvSpPr>
      <dsp:spPr>
        <a:xfrm>
          <a:off x="0" y="1014833"/>
          <a:ext cx="47262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FA83DB-D287-484F-9ACD-2A00A32EC97E}">
      <dsp:nvSpPr>
        <dsp:cNvPr id="0" name=""/>
        <dsp:cNvSpPr/>
      </dsp:nvSpPr>
      <dsp:spPr>
        <a:xfrm>
          <a:off x="245129" y="1197161"/>
          <a:ext cx="445690" cy="445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AAB6E2-C1A9-43D9-925A-DD2A8403E0DD}">
      <dsp:nvSpPr>
        <dsp:cNvPr id="0" name=""/>
        <dsp:cNvSpPr/>
      </dsp:nvSpPr>
      <dsp:spPr>
        <a:xfrm>
          <a:off x="935949" y="1014833"/>
          <a:ext cx="37902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Dataset Preparation</a:t>
          </a:r>
        </a:p>
      </dsp:txBody>
      <dsp:txXfrm>
        <a:off x="935949" y="1014833"/>
        <a:ext cx="3790251" cy="810345"/>
      </dsp:txXfrm>
    </dsp:sp>
    <dsp:sp modelId="{AC5B09B7-38BF-4914-9855-876ECF549891}">
      <dsp:nvSpPr>
        <dsp:cNvPr id="0" name=""/>
        <dsp:cNvSpPr/>
      </dsp:nvSpPr>
      <dsp:spPr>
        <a:xfrm>
          <a:off x="0" y="2027765"/>
          <a:ext cx="47262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AFCC22-BA11-46D7-A892-21A1458FCBC1}">
      <dsp:nvSpPr>
        <dsp:cNvPr id="0" name=""/>
        <dsp:cNvSpPr/>
      </dsp:nvSpPr>
      <dsp:spPr>
        <a:xfrm>
          <a:off x="245129" y="2210093"/>
          <a:ext cx="445690" cy="445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4025C1-E5F8-498E-91D3-F10FD28435C7}">
      <dsp:nvSpPr>
        <dsp:cNvPr id="0" name=""/>
        <dsp:cNvSpPr/>
      </dsp:nvSpPr>
      <dsp:spPr>
        <a:xfrm>
          <a:off x="935949" y="2027765"/>
          <a:ext cx="37902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Model Development</a:t>
          </a:r>
        </a:p>
      </dsp:txBody>
      <dsp:txXfrm>
        <a:off x="935949" y="2027765"/>
        <a:ext cx="3790251" cy="810345"/>
      </dsp:txXfrm>
    </dsp:sp>
    <dsp:sp modelId="{C4A179C7-6DD7-4077-9D82-14C4F89A190B}">
      <dsp:nvSpPr>
        <dsp:cNvPr id="0" name=""/>
        <dsp:cNvSpPr/>
      </dsp:nvSpPr>
      <dsp:spPr>
        <a:xfrm>
          <a:off x="0" y="3040697"/>
          <a:ext cx="47262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E8E7A-66A1-418C-8D57-2ECF8F7B7E1D}">
      <dsp:nvSpPr>
        <dsp:cNvPr id="0" name=""/>
        <dsp:cNvSpPr/>
      </dsp:nvSpPr>
      <dsp:spPr>
        <a:xfrm>
          <a:off x="245129" y="3223025"/>
          <a:ext cx="445690" cy="445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C1038-DDCE-418F-A5FE-5E74064078A3}">
      <dsp:nvSpPr>
        <dsp:cNvPr id="0" name=""/>
        <dsp:cNvSpPr/>
      </dsp:nvSpPr>
      <dsp:spPr>
        <a:xfrm>
          <a:off x="935949" y="3040697"/>
          <a:ext cx="37902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Training &amp; Evaluation</a:t>
          </a:r>
        </a:p>
      </dsp:txBody>
      <dsp:txXfrm>
        <a:off x="935949" y="3040697"/>
        <a:ext cx="3790251" cy="810345"/>
      </dsp:txXfrm>
    </dsp:sp>
    <dsp:sp modelId="{C0AB27EF-5DF3-48A9-9C7D-34EB1D213167}">
      <dsp:nvSpPr>
        <dsp:cNvPr id="0" name=""/>
        <dsp:cNvSpPr/>
      </dsp:nvSpPr>
      <dsp:spPr>
        <a:xfrm>
          <a:off x="0" y="4053629"/>
          <a:ext cx="47262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9DDC32-783A-48DF-8C3C-4E3A0769DEBC}">
      <dsp:nvSpPr>
        <dsp:cNvPr id="0" name=""/>
        <dsp:cNvSpPr/>
      </dsp:nvSpPr>
      <dsp:spPr>
        <a:xfrm>
          <a:off x="245129" y="4235957"/>
          <a:ext cx="445690" cy="445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32180-B9EA-492A-A47E-0652A7FCB132}">
      <dsp:nvSpPr>
        <dsp:cNvPr id="0" name=""/>
        <dsp:cNvSpPr/>
      </dsp:nvSpPr>
      <dsp:spPr>
        <a:xfrm>
          <a:off x="935949" y="4053629"/>
          <a:ext cx="37902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/>
            <a:t>Explainability</a:t>
          </a:r>
          <a:r>
            <a:rPr lang="en-US" sz="1900" kern="1200" dirty="0"/>
            <a:t> &amp; Robustness</a:t>
          </a:r>
        </a:p>
      </dsp:txBody>
      <dsp:txXfrm>
        <a:off x="935949" y="4053629"/>
        <a:ext cx="3790251" cy="810345"/>
      </dsp:txXfrm>
    </dsp:sp>
    <dsp:sp modelId="{314D6422-4240-42A4-99A5-BA5F92231C45}">
      <dsp:nvSpPr>
        <dsp:cNvPr id="0" name=""/>
        <dsp:cNvSpPr/>
      </dsp:nvSpPr>
      <dsp:spPr>
        <a:xfrm>
          <a:off x="0" y="5066561"/>
          <a:ext cx="47262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EB2509-375C-409C-ACD5-EFABF93BEC19}">
      <dsp:nvSpPr>
        <dsp:cNvPr id="0" name=""/>
        <dsp:cNvSpPr/>
      </dsp:nvSpPr>
      <dsp:spPr>
        <a:xfrm>
          <a:off x="245129" y="5248889"/>
          <a:ext cx="445690" cy="44569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9B77BA-E52B-4D77-9DC9-524CDCC9E7F4}">
      <dsp:nvSpPr>
        <dsp:cNvPr id="0" name=""/>
        <dsp:cNvSpPr/>
      </dsp:nvSpPr>
      <dsp:spPr>
        <a:xfrm>
          <a:off x="935949" y="5066561"/>
          <a:ext cx="37902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Documentation &amp; Publication</a:t>
          </a:r>
        </a:p>
      </dsp:txBody>
      <dsp:txXfrm>
        <a:off x="935949" y="5066561"/>
        <a:ext cx="3790251" cy="81034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7B8903-F441-4F20-BDD4-B0F5A7509F3E}">
      <dsp:nvSpPr>
        <dsp:cNvPr id="0" name=""/>
        <dsp:cNvSpPr/>
      </dsp:nvSpPr>
      <dsp:spPr>
        <a:xfrm>
          <a:off x="0" y="0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E02588-3AD3-43D3-B37C-726D6065C8EE}">
      <dsp:nvSpPr>
        <dsp:cNvPr id="0" name=""/>
        <dsp:cNvSpPr/>
      </dsp:nvSpPr>
      <dsp:spPr>
        <a:xfrm>
          <a:off x="0" y="0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Real news from Reuters (trusted source)</a:t>
          </a:r>
        </a:p>
      </dsp:txBody>
      <dsp:txXfrm>
        <a:off x="0" y="0"/>
        <a:ext cx="8229600" cy="1131490"/>
      </dsp:txXfrm>
    </dsp:sp>
    <dsp:sp modelId="{EAD10FEA-2776-4171-938B-2F32D1140007}">
      <dsp:nvSpPr>
        <dsp:cNvPr id="0" name=""/>
        <dsp:cNvSpPr/>
      </dsp:nvSpPr>
      <dsp:spPr>
        <a:xfrm>
          <a:off x="0" y="1131490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09C85F-CD9D-4C91-B87A-16FF110CD127}">
      <dsp:nvSpPr>
        <dsp:cNvPr id="0" name=""/>
        <dsp:cNvSpPr/>
      </dsp:nvSpPr>
      <dsp:spPr>
        <a:xfrm>
          <a:off x="0" y="1131490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Fake news from flagged websites</a:t>
          </a:r>
        </a:p>
      </dsp:txBody>
      <dsp:txXfrm>
        <a:off x="0" y="1131490"/>
        <a:ext cx="8229600" cy="1131490"/>
      </dsp:txXfrm>
    </dsp:sp>
    <dsp:sp modelId="{AC2EF4A2-1BCA-4C37-AAC0-9A684149FED0}">
      <dsp:nvSpPr>
        <dsp:cNvPr id="0" name=""/>
        <dsp:cNvSpPr/>
      </dsp:nvSpPr>
      <dsp:spPr>
        <a:xfrm>
          <a:off x="0" y="2262981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FBC757-B0FF-405A-9B4A-20BF4F96BBC8}">
      <dsp:nvSpPr>
        <dsp:cNvPr id="0" name=""/>
        <dsp:cNvSpPr/>
      </dsp:nvSpPr>
      <dsp:spPr>
        <a:xfrm>
          <a:off x="0" y="2262981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Dominated by political and world news topics</a:t>
          </a:r>
        </a:p>
      </dsp:txBody>
      <dsp:txXfrm>
        <a:off x="0" y="2262981"/>
        <a:ext cx="8229600" cy="1131490"/>
      </dsp:txXfrm>
    </dsp:sp>
    <dsp:sp modelId="{BB8C957C-0623-4961-98B0-950E74A9D967}">
      <dsp:nvSpPr>
        <dsp:cNvPr id="0" name=""/>
        <dsp:cNvSpPr/>
      </dsp:nvSpPr>
      <dsp:spPr>
        <a:xfrm>
          <a:off x="0" y="3394472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6AE3AF-0AD4-4892-A6E7-6D7A80E48F15}">
      <dsp:nvSpPr>
        <dsp:cNvPr id="0" name=""/>
        <dsp:cNvSpPr/>
      </dsp:nvSpPr>
      <dsp:spPr>
        <a:xfrm>
          <a:off x="0" y="3394472"/>
          <a:ext cx="8229600" cy="1131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Models may learn source/style instead of truth</a:t>
          </a:r>
        </a:p>
      </dsp:txBody>
      <dsp:txXfrm>
        <a:off x="0" y="3394472"/>
        <a:ext cx="8229600" cy="113149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033A37-9AF7-45BE-B58D-389E04B18BB2}">
      <dsp:nvSpPr>
        <dsp:cNvPr id="0" name=""/>
        <dsp:cNvSpPr/>
      </dsp:nvSpPr>
      <dsp:spPr>
        <a:xfrm>
          <a:off x="0" y="0"/>
          <a:ext cx="6310820" cy="6640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Lowercasing text</a:t>
          </a:r>
        </a:p>
      </dsp:txBody>
      <dsp:txXfrm>
        <a:off x="19451" y="19451"/>
        <a:ext cx="5516512" cy="625190"/>
      </dsp:txXfrm>
    </dsp:sp>
    <dsp:sp modelId="{3329A0D5-CEC9-4D69-98CF-B8B2DBB05372}">
      <dsp:nvSpPr>
        <dsp:cNvPr id="0" name=""/>
        <dsp:cNvSpPr/>
      </dsp:nvSpPr>
      <dsp:spPr>
        <a:xfrm>
          <a:off x="471262" y="756328"/>
          <a:ext cx="6310820" cy="664092"/>
        </a:xfrm>
        <a:prstGeom prst="roundRect">
          <a:avLst>
            <a:gd name="adj" fmla="val 10000"/>
          </a:avLst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Removing URLs, numbers, punctuation</a:t>
          </a:r>
        </a:p>
      </dsp:txBody>
      <dsp:txXfrm>
        <a:off x="490713" y="775779"/>
        <a:ext cx="5368995" cy="625190"/>
      </dsp:txXfrm>
    </dsp:sp>
    <dsp:sp modelId="{9AFBFD99-823F-4844-A5A0-10818804CD7D}">
      <dsp:nvSpPr>
        <dsp:cNvPr id="0" name=""/>
        <dsp:cNvSpPr/>
      </dsp:nvSpPr>
      <dsp:spPr>
        <a:xfrm>
          <a:off x="942525" y="1512656"/>
          <a:ext cx="6310820" cy="664092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Tokenization and stopword removal</a:t>
          </a:r>
        </a:p>
      </dsp:txBody>
      <dsp:txXfrm>
        <a:off x="961976" y="1532107"/>
        <a:ext cx="5368995" cy="625190"/>
      </dsp:txXfrm>
    </dsp:sp>
    <dsp:sp modelId="{026913DC-CE55-4557-8FA0-8FC7F527AD8A}">
      <dsp:nvSpPr>
        <dsp:cNvPr id="0" name=""/>
        <dsp:cNvSpPr/>
      </dsp:nvSpPr>
      <dsp:spPr>
        <a:xfrm>
          <a:off x="1413787" y="2268984"/>
          <a:ext cx="6310820" cy="664092"/>
        </a:xfrm>
        <a:prstGeom prst="roundRect">
          <a:avLst>
            <a:gd name="adj" fmla="val 10000"/>
          </a:avLst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Lemmatization / normalization</a:t>
          </a:r>
        </a:p>
      </dsp:txBody>
      <dsp:txXfrm>
        <a:off x="1433238" y="2288435"/>
        <a:ext cx="5368995" cy="625190"/>
      </dsp:txXfrm>
    </dsp:sp>
    <dsp:sp modelId="{93D4546A-66E6-4A3C-867A-6F457A40EDFA}">
      <dsp:nvSpPr>
        <dsp:cNvPr id="0" name=""/>
        <dsp:cNvSpPr/>
      </dsp:nvSpPr>
      <dsp:spPr>
        <a:xfrm>
          <a:off x="1885050" y="3025312"/>
          <a:ext cx="6310820" cy="66409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Train-test split: 80/20</a:t>
          </a:r>
        </a:p>
      </dsp:txBody>
      <dsp:txXfrm>
        <a:off x="1904501" y="3044763"/>
        <a:ext cx="5368995" cy="625190"/>
      </dsp:txXfrm>
    </dsp:sp>
    <dsp:sp modelId="{63F68C25-2972-496C-B1E6-D20C0359CCE9}">
      <dsp:nvSpPr>
        <dsp:cNvPr id="0" name=""/>
        <dsp:cNvSpPr/>
      </dsp:nvSpPr>
      <dsp:spPr>
        <a:xfrm>
          <a:off x="5879160" y="485156"/>
          <a:ext cx="431660" cy="43166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5976283" y="485156"/>
        <a:ext cx="237414" cy="324824"/>
      </dsp:txXfrm>
    </dsp:sp>
    <dsp:sp modelId="{05EC33CB-9EEC-4649-B4C9-9288E38C38C2}">
      <dsp:nvSpPr>
        <dsp:cNvPr id="0" name=""/>
        <dsp:cNvSpPr/>
      </dsp:nvSpPr>
      <dsp:spPr>
        <a:xfrm>
          <a:off x="6350422" y="1241484"/>
          <a:ext cx="431660" cy="43166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675274"/>
            <a:satOff val="-1459"/>
            <a:lumOff val="-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75274"/>
              <a:satOff val="-1459"/>
              <a:lumOff val="-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6447545" y="1241484"/>
        <a:ext cx="237414" cy="324824"/>
      </dsp:txXfrm>
    </dsp:sp>
    <dsp:sp modelId="{E802A5AE-A338-4FA7-92F6-1623B20E4AC6}">
      <dsp:nvSpPr>
        <dsp:cNvPr id="0" name=""/>
        <dsp:cNvSpPr/>
      </dsp:nvSpPr>
      <dsp:spPr>
        <a:xfrm>
          <a:off x="6821685" y="1986744"/>
          <a:ext cx="431660" cy="43166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3350547"/>
            <a:satOff val="-2919"/>
            <a:lumOff val="-4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3350547"/>
              <a:satOff val="-2919"/>
              <a:lumOff val="-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6918808" y="1986744"/>
        <a:ext cx="237414" cy="324824"/>
      </dsp:txXfrm>
    </dsp:sp>
    <dsp:sp modelId="{564D9857-47B1-4BBE-8B74-AA43DC97D0E3}">
      <dsp:nvSpPr>
        <dsp:cNvPr id="0" name=""/>
        <dsp:cNvSpPr/>
      </dsp:nvSpPr>
      <dsp:spPr>
        <a:xfrm>
          <a:off x="7292948" y="2750451"/>
          <a:ext cx="431660" cy="43166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7390071" y="2750451"/>
        <a:ext cx="237414" cy="32482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DF5155-5C78-4E11-A9A8-16B81E698E5A}">
      <dsp:nvSpPr>
        <dsp:cNvPr id="0" name=""/>
        <dsp:cNvSpPr/>
      </dsp:nvSpPr>
      <dsp:spPr>
        <a:xfrm>
          <a:off x="0" y="171381"/>
          <a:ext cx="8229600" cy="959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/>
            <a:t>Word-level TF-IDF (1-2 grams)</a:t>
          </a:r>
        </a:p>
      </dsp:txBody>
      <dsp:txXfrm>
        <a:off x="46834" y="218215"/>
        <a:ext cx="8135932" cy="865732"/>
      </dsp:txXfrm>
    </dsp:sp>
    <dsp:sp modelId="{1FA7FCC7-E8E7-4BBA-9FA0-422823F0779D}">
      <dsp:nvSpPr>
        <dsp:cNvPr id="0" name=""/>
        <dsp:cNvSpPr/>
      </dsp:nvSpPr>
      <dsp:spPr>
        <a:xfrm>
          <a:off x="0" y="1245981"/>
          <a:ext cx="8229600" cy="959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/>
            <a:t>Character-level TF-IDF (3-5 grams)</a:t>
          </a:r>
        </a:p>
      </dsp:txBody>
      <dsp:txXfrm>
        <a:off x="46834" y="1292815"/>
        <a:ext cx="8135932" cy="865732"/>
      </dsp:txXfrm>
    </dsp:sp>
    <dsp:sp modelId="{26CF2618-3C2F-48D9-894F-78E68EA98D42}">
      <dsp:nvSpPr>
        <dsp:cNvPr id="0" name=""/>
        <dsp:cNvSpPr/>
      </dsp:nvSpPr>
      <dsp:spPr>
        <a:xfrm>
          <a:off x="0" y="2320581"/>
          <a:ext cx="8229600" cy="959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/>
            <a:t>Word2Vec embeddings</a:t>
          </a:r>
        </a:p>
      </dsp:txBody>
      <dsp:txXfrm>
        <a:off x="46834" y="2367415"/>
        <a:ext cx="8135932" cy="865732"/>
      </dsp:txXfrm>
    </dsp:sp>
    <dsp:sp modelId="{DD387FEF-B4C8-4993-B967-33991A3B72F2}">
      <dsp:nvSpPr>
        <dsp:cNvPr id="0" name=""/>
        <dsp:cNvSpPr/>
      </dsp:nvSpPr>
      <dsp:spPr>
        <a:xfrm>
          <a:off x="0" y="3395181"/>
          <a:ext cx="8229600" cy="959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/>
            <a:t>Sequence encoding for deep learning</a:t>
          </a:r>
        </a:p>
      </dsp:txBody>
      <dsp:txXfrm>
        <a:off x="46834" y="3442015"/>
        <a:ext cx="8135932" cy="86573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43EAB1-027A-4C28-AA14-E77208C83E09}">
      <dsp:nvSpPr>
        <dsp:cNvPr id="0" name=""/>
        <dsp:cNvSpPr/>
      </dsp:nvSpPr>
      <dsp:spPr>
        <a:xfrm>
          <a:off x="0" y="1878"/>
          <a:ext cx="8229600" cy="95204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715273-D2B3-4E8C-8654-DEB93172411C}">
      <dsp:nvSpPr>
        <dsp:cNvPr id="0" name=""/>
        <dsp:cNvSpPr/>
      </dsp:nvSpPr>
      <dsp:spPr>
        <a:xfrm>
          <a:off x="287993" y="216088"/>
          <a:ext cx="523623" cy="5236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06A19B-82F7-4E11-B08B-4D5494A0AE78}">
      <dsp:nvSpPr>
        <dsp:cNvPr id="0" name=""/>
        <dsp:cNvSpPr/>
      </dsp:nvSpPr>
      <dsp:spPr>
        <a:xfrm>
          <a:off x="1099610" y="1878"/>
          <a:ext cx="7129989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Traditional ML: SVM, Logistic Regression, Naive Bayes</a:t>
          </a:r>
        </a:p>
      </dsp:txBody>
      <dsp:txXfrm>
        <a:off x="1099610" y="1878"/>
        <a:ext cx="7129989" cy="952043"/>
      </dsp:txXfrm>
    </dsp:sp>
    <dsp:sp modelId="{630E7874-A1FD-479A-8645-306ECD0C268E}">
      <dsp:nvSpPr>
        <dsp:cNvPr id="0" name=""/>
        <dsp:cNvSpPr/>
      </dsp:nvSpPr>
      <dsp:spPr>
        <a:xfrm>
          <a:off x="0" y="1191932"/>
          <a:ext cx="8229600" cy="95204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327A8-6086-4B8D-A237-D0D79A3AB526}">
      <dsp:nvSpPr>
        <dsp:cNvPr id="0" name=""/>
        <dsp:cNvSpPr/>
      </dsp:nvSpPr>
      <dsp:spPr>
        <a:xfrm>
          <a:off x="287993" y="1406142"/>
          <a:ext cx="523623" cy="5236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5AE8EC-E6AD-48E1-8711-D318C539105C}">
      <dsp:nvSpPr>
        <dsp:cNvPr id="0" name=""/>
        <dsp:cNvSpPr/>
      </dsp:nvSpPr>
      <dsp:spPr>
        <a:xfrm>
          <a:off x="1099610" y="1191932"/>
          <a:ext cx="7129989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Deep Learning: CNN, LSTM, BiLSTM, GRU</a:t>
          </a:r>
        </a:p>
      </dsp:txBody>
      <dsp:txXfrm>
        <a:off x="1099610" y="1191932"/>
        <a:ext cx="7129989" cy="952043"/>
      </dsp:txXfrm>
    </dsp:sp>
    <dsp:sp modelId="{33BF448F-042C-4AAC-804E-D8E2ABB06328}">
      <dsp:nvSpPr>
        <dsp:cNvPr id="0" name=""/>
        <dsp:cNvSpPr/>
      </dsp:nvSpPr>
      <dsp:spPr>
        <a:xfrm>
          <a:off x="0" y="2381986"/>
          <a:ext cx="8229600" cy="95204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B13D31-79DA-463F-8D39-091C7F435470}">
      <dsp:nvSpPr>
        <dsp:cNvPr id="0" name=""/>
        <dsp:cNvSpPr/>
      </dsp:nvSpPr>
      <dsp:spPr>
        <a:xfrm>
          <a:off x="287993" y="2596196"/>
          <a:ext cx="523623" cy="52362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5912CB-9CA9-4AD4-98A1-9736CA147155}">
      <dsp:nvSpPr>
        <dsp:cNvPr id="0" name=""/>
        <dsp:cNvSpPr/>
      </dsp:nvSpPr>
      <dsp:spPr>
        <a:xfrm>
          <a:off x="1099610" y="2381986"/>
          <a:ext cx="7129989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Transformer: BERT (subset experiment)</a:t>
          </a:r>
        </a:p>
      </dsp:txBody>
      <dsp:txXfrm>
        <a:off x="1099610" y="2381986"/>
        <a:ext cx="7129989" cy="952043"/>
      </dsp:txXfrm>
    </dsp:sp>
    <dsp:sp modelId="{CC64AB9A-0954-46C5-9AC7-B329A107ACC7}">
      <dsp:nvSpPr>
        <dsp:cNvPr id="0" name=""/>
        <dsp:cNvSpPr/>
      </dsp:nvSpPr>
      <dsp:spPr>
        <a:xfrm>
          <a:off x="0" y="3572041"/>
          <a:ext cx="8229600" cy="95204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A4DC2B-79BA-4426-851D-5CE16ACF68D2}">
      <dsp:nvSpPr>
        <dsp:cNvPr id="0" name=""/>
        <dsp:cNvSpPr/>
      </dsp:nvSpPr>
      <dsp:spPr>
        <a:xfrm>
          <a:off x="287993" y="3786250"/>
          <a:ext cx="523623" cy="52362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8C5903-40E8-4628-A1A3-82F38005AD1D}">
      <dsp:nvSpPr>
        <dsp:cNvPr id="0" name=""/>
        <dsp:cNvSpPr/>
      </dsp:nvSpPr>
      <dsp:spPr>
        <a:xfrm>
          <a:off x="1099610" y="3572041"/>
          <a:ext cx="7129989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Hybrid &amp; Ensemble models</a:t>
          </a:r>
        </a:p>
      </dsp:txBody>
      <dsp:txXfrm>
        <a:off x="1099610" y="3572041"/>
        <a:ext cx="7129989" cy="95204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49D64-451B-4C1A-9A55-064445A4B5F1}">
      <dsp:nvSpPr>
        <dsp:cNvPr id="0" name=""/>
        <dsp:cNvSpPr/>
      </dsp:nvSpPr>
      <dsp:spPr>
        <a:xfrm>
          <a:off x="0" y="0"/>
          <a:ext cx="38153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F86607F-3BAF-4F95-87E6-BD7B50DE020F}">
      <dsp:nvSpPr>
        <dsp:cNvPr id="0" name=""/>
        <dsp:cNvSpPr/>
      </dsp:nvSpPr>
      <dsp:spPr>
        <a:xfrm>
          <a:off x="0" y="0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TF-IDF outperformed Word2Vec</a:t>
          </a:r>
        </a:p>
      </dsp:txBody>
      <dsp:txXfrm>
        <a:off x="0" y="0"/>
        <a:ext cx="3815379" cy="902354"/>
      </dsp:txXfrm>
    </dsp:sp>
    <dsp:sp modelId="{F2E1FB65-84BB-47F1-AC19-B67D4A734B18}">
      <dsp:nvSpPr>
        <dsp:cNvPr id="0" name=""/>
        <dsp:cNvSpPr/>
      </dsp:nvSpPr>
      <dsp:spPr>
        <a:xfrm>
          <a:off x="0" y="902354"/>
          <a:ext cx="38153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77EC6DE-B5B7-4218-A019-F2AD38102D1C}">
      <dsp:nvSpPr>
        <dsp:cNvPr id="0" name=""/>
        <dsp:cNvSpPr/>
      </dsp:nvSpPr>
      <dsp:spPr>
        <a:xfrm>
          <a:off x="0" y="902354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Hybrid features improved performance</a:t>
          </a:r>
        </a:p>
      </dsp:txBody>
      <dsp:txXfrm>
        <a:off x="0" y="902354"/>
        <a:ext cx="3815379" cy="902354"/>
      </dsp:txXfrm>
    </dsp:sp>
    <dsp:sp modelId="{00FAA66D-6F77-4C1B-B2BA-D5E376B26117}">
      <dsp:nvSpPr>
        <dsp:cNvPr id="0" name=""/>
        <dsp:cNvSpPr/>
      </dsp:nvSpPr>
      <dsp:spPr>
        <a:xfrm>
          <a:off x="0" y="1804708"/>
          <a:ext cx="38153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A543751-EA49-461D-BBEE-E318631D8FBD}">
      <dsp:nvSpPr>
        <dsp:cNvPr id="0" name=""/>
        <dsp:cNvSpPr/>
      </dsp:nvSpPr>
      <dsp:spPr>
        <a:xfrm>
          <a:off x="0" y="1804708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Simple models can outperform complex ones</a:t>
          </a:r>
        </a:p>
      </dsp:txBody>
      <dsp:txXfrm>
        <a:off x="0" y="1804708"/>
        <a:ext cx="3815379" cy="902354"/>
      </dsp:txXfrm>
    </dsp:sp>
    <dsp:sp modelId="{483C76A2-6D9B-4475-B9ED-D19BDE36220A}">
      <dsp:nvSpPr>
        <dsp:cNvPr id="0" name=""/>
        <dsp:cNvSpPr/>
      </dsp:nvSpPr>
      <dsp:spPr>
        <a:xfrm>
          <a:off x="0" y="2707062"/>
          <a:ext cx="38153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7F34537-25BD-4976-AEA1-8F5A13EE8AE5}">
      <dsp:nvSpPr>
        <dsp:cNvPr id="0" name=""/>
        <dsp:cNvSpPr/>
      </dsp:nvSpPr>
      <dsp:spPr>
        <a:xfrm>
          <a:off x="0" y="2707062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Feature representation is critical</a:t>
          </a:r>
        </a:p>
      </dsp:txBody>
      <dsp:txXfrm>
        <a:off x="0" y="2707062"/>
        <a:ext cx="3815379" cy="90235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57B835-CD5F-433F-9027-E7C9EB02F1E0}">
      <dsp:nvSpPr>
        <dsp:cNvPr id="0" name=""/>
        <dsp:cNvSpPr/>
      </dsp:nvSpPr>
      <dsp:spPr>
        <a:xfrm>
          <a:off x="0" y="0"/>
          <a:ext cx="38153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590325-15FB-46F0-A6EC-066E3DE673EB}">
      <dsp:nvSpPr>
        <dsp:cNvPr id="0" name=""/>
        <dsp:cNvSpPr/>
      </dsp:nvSpPr>
      <dsp:spPr>
        <a:xfrm>
          <a:off x="0" y="0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Trained on subset (4000 samples)</a:t>
          </a:r>
        </a:p>
      </dsp:txBody>
      <dsp:txXfrm>
        <a:off x="0" y="0"/>
        <a:ext cx="3815379" cy="902354"/>
      </dsp:txXfrm>
    </dsp:sp>
    <dsp:sp modelId="{3B66A9B7-CF46-43E3-ACDB-3D9539567CC2}">
      <dsp:nvSpPr>
        <dsp:cNvPr id="0" name=""/>
        <dsp:cNvSpPr/>
      </dsp:nvSpPr>
      <dsp:spPr>
        <a:xfrm>
          <a:off x="0" y="902354"/>
          <a:ext cx="381537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252ED2-194A-4476-BACE-AA7A59AA5100}">
      <dsp:nvSpPr>
        <dsp:cNvPr id="0" name=""/>
        <dsp:cNvSpPr/>
      </dsp:nvSpPr>
      <dsp:spPr>
        <a:xfrm>
          <a:off x="0" y="902354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3000 training, 1000 testing</a:t>
          </a:r>
        </a:p>
      </dsp:txBody>
      <dsp:txXfrm>
        <a:off x="0" y="902354"/>
        <a:ext cx="3815379" cy="902354"/>
      </dsp:txXfrm>
    </dsp:sp>
    <dsp:sp modelId="{38BCDE9C-6217-4C35-84AD-066C68BEF40D}">
      <dsp:nvSpPr>
        <dsp:cNvPr id="0" name=""/>
        <dsp:cNvSpPr/>
      </dsp:nvSpPr>
      <dsp:spPr>
        <a:xfrm>
          <a:off x="0" y="1804708"/>
          <a:ext cx="3815379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CAE37C-D835-4B2B-BB91-12413711F2FF}">
      <dsp:nvSpPr>
        <dsp:cNvPr id="0" name=""/>
        <dsp:cNvSpPr/>
      </dsp:nvSpPr>
      <dsp:spPr>
        <a:xfrm>
          <a:off x="0" y="1804708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Not directly comparable to full dataset models</a:t>
          </a:r>
        </a:p>
      </dsp:txBody>
      <dsp:txXfrm>
        <a:off x="0" y="1804708"/>
        <a:ext cx="3815379" cy="902354"/>
      </dsp:txXfrm>
    </dsp:sp>
    <dsp:sp modelId="{754AFA1A-F155-49FE-B1C0-1C56BDA5EECE}">
      <dsp:nvSpPr>
        <dsp:cNvPr id="0" name=""/>
        <dsp:cNvSpPr/>
      </dsp:nvSpPr>
      <dsp:spPr>
        <a:xfrm>
          <a:off x="0" y="2707062"/>
          <a:ext cx="3815379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1DEA70-C358-4A94-8744-6EC098B48961}">
      <dsp:nvSpPr>
        <dsp:cNvPr id="0" name=""/>
        <dsp:cNvSpPr/>
      </dsp:nvSpPr>
      <dsp:spPr>
        <a:xfrm>
          <a:off x="0" y="2707062"/>
          <a:ext cx="3815379" cy="9023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/>
            <a:t>High computational cost</a:t>
          </a:r>
        </a:p>
      </dsp:txBody>
      <dsp:txXfrm>
        <a:off x="0" y="2707062"/>
        <a:ext cx="3815379" cy="90235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EB4C8-6F53-4226-9956-4518C67F78A0}">
      <dsp:nvSpPr>
        <dsp:cNvPr id="0" name=""/>
        <dsp:cNvSpPr/>
      </dsp:nvSpPr>
      <dsp:spPr>
        <a:xfrm>
          <a:off x="0" y="1188499"/>
          <a:ext cx="5000124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0876D-9DC1-46B1-BCAE-E1972346EC8D}">
      <dsp:nvSpPr>
        <dsp:cNvPr id="0" name=""/>
        <dsp:cNvSpPr/>
      </dsp:nvSpPr>
      <dsp:spPr>
        <a:xfrm>
          <a:off x="250006" y="878539"/>
          <a:ext cx="3500086" cy="6199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Dataset bias (source &amp; topic)</a:t>
          </a:r>
        </a:p>
      </dsp:txBody>
      <dsp:txXfrm>
        <a:off x="280268" y="908801"/>
        <a:ext cx="3439562" cy="559396"/>
      </dsp:txXfrm>
    </dsp:sp>
    <dsp:sp modelId="{D4941311-5984-4BF2-8226-D4803DFAB0E8}">
      <dsp:nvSpPr>
        <dsp:cNvPr id="0" name=""/>
        <dsp:cNvSpPr/>
      </dsp:nvSpPr>
      <dsp:spPr>
        <a:xfrm>
          <a:off x="0" y="2141059"/>
          <a:ext cx="5000124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560506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8D3145-AD05-4A68-9FC7-0EBC40C6D453}">
      <dsp:nvSpPr>
        <dsp:cNvPr id="0" name=""/>
        <dsp:cNvSpPr/>
      </dsp:nvSpPr>
      <dsp:spPr>
        <a:xfrm>
          <a:off x="250006" y="1831099"/>
          <a:ext cx="3500086" cy="619920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Possible overfitting</a:t>
          </a:r>
        </a:p>
      </dsp:txBody>
      <dsp:txXfrm>
        <a:off x="280268" y="1861361"/>
        <a:ext cx="3439562" cy="559396"/>
      </dsp:txXfrm>
    </dsp:sp>
    <dsp:sp modelId="{62EB2D0B-0084-46C9-8CFB-F4A66C732C97}">
      <dsp:nvSpPr>
        <dsp:cNvPr id="0" name=""/>
        <dsp:cNvSpPr/>
      </dsp:nvSpPr>
      <dsp:spPr>
        <a:xfrm>
          <a:off x="0" y="3093620"/>
          <a:ext cx="5000124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F0C259-78FD-4B74-992A-6A891345D0AB}">
      <dsp:nvSpPr>
        <dsp:cNvPr id="0" name=""/>
        <dsp:cNvSpPr/>
      </dsp:nvSpPr>
      <dsp:spPr>
        <a:xfrm>
          <a:off x="250006" y="2783660"/>
          <a:ext cx="3500086" cy="619920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Limited explainability</a:t>
          </a:r>
        </a:p>
      </dsp:txBody>
      <dsp:txXfrm>
        <a:off x="280268" y="2813922"/>
        <a:ext cx="3439562" cy="559396"/>
      </dsp:txXfrm>
    </dsp:sp>
    <dsp:sp modelId="{0AD71240-E562-433E-B393-0A441FD9268D}">
      <dsp:nvSpPr>
        <dsp:cNvPr id="0" name=""/>
        <dsp:cNvSpPr/>
      </dsp:nvSpPr>
      <dsp:spPr>
        <a:xfrm>
          <a:off x="0" y="4046180"/>
          <a:ext cx="5000124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D9D5E6-DDBD-4A92-BA7B-859FB264FC91}">
      <dsp:nvSpPr>
        <dsp:cNvPr id="0" name=""/>
        <dsp:cNvSpPr/>
      </dsp:nvSpPr>
      <dsp:spPr>
        <a:xfrm>
          <a:off x="250006" y="3736220"/>
          <a:ext cx="3500086" cy="61992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2295" tIns="0" rIns="13229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BERT trained on subset</a:t>
          </a:r>
        </a:p>
      </dsp:txBody>
      <dsp:txXfrm>
        <a:off x="280268" y="3766482"/>
        <a:ext cx="3439562" cy="55939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D80C36-2E61-4593-9976-773A26DEAD05}">
      <dsp:nvSpPr>
        <dsp:cNvPr id="0" name=""/>
        <dsp:cNvSpPr/>
      </dsp:nvSpPr>
      <dsp:spPr>
        <a:xfrm>
          <a:off x="0" y="665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DECAF3-8132-4F4D-83D6-8962DC0B961A}">
      <dsp:nvSpPr>
        <dsp:cNvPr id="0" name=""/>
        <dsp:cNvSpPr/>
      </dsp:nvSpPr>
      <dsp:spPr>
        <a:xfrm>
          <a:off x="0" y="665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Cross-dataset evaluation</a:t>
          </a:r>
        </a:p>
      </dsp:txBody>
      <dsp:txXfrm>
        <a:off x="0" y="665"/>
        <a:ext cx="5000124" cy="1090517"/>
      </dsp:txXfrm>
    </dsp:sp>
    <dsp:sp modelId="{BC390A65-E1CF-4AA0-948D-821B552B5A7A}">
      <dsp:nvSpPr>
        <dsp:cNvPr id="0" name=""/>
        <dsp:cNvSpPr/>
      </dsp:nvSpPr>
      <dsp:spPr>
        <a:xfrm>
          <a:off x="0" y="1091183"/>
          <a:ext cx="5000124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B131AB-3121-47A3-B770-EFBEC99ED13C}">
      <dsp:nvSpPr>
        <dsp:cNvPr id="0" name=""/>
        <dsp:cNvSpPr/>
      </dsp:nvSpPr>
      <dsp:spPr>
        <a:xfrm>
          <a:off x="0" y="1091183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Multilingual fake news detection</a:t>
          </a:r>
        </a:p>
      </dsp:txBody>
      <dsp:txXfrm>
        <a:off x="0" y="1091183"/>
        <a:ext cx="5000124" cy="1090517"/>
      </dsp:txXfrm>
    </dsp:sp>
    <dsp:sp modelId="{78F9FEAB-0FEA-4E4A-9845-82687A3B46B5}">
      <dsp:nvSpPr>
        <dsp:cNvPr id="0" name=""/>
        <dsp:cNvSpPr/>
      </dsp:nvSpPr>
      <dsp:spPr>
        <a:xfrm>
          <a:off x="0" y="2181701"/>
          <a:ext cx="5000124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17758B-1191-4561-8E59-B9966FF4F8EA}">
      <dsp:nvSpPr>
        <dsp:cNvPr id="0" name=""/>
        <dsp:cNvSpPr/>
      </dsp:nvSpPr>
      <dsp:spPr>
        <a:xfrm>
          <a:off x="0" y="2181701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Advanced explainability (SHAP, LIME)</a:t>
          </a:r>
        </a:p>
      </dsp:txBody>
      <dsp:txXfrm>
        <a:off x="0" y="2181701"/>
        <a:ext cx="5000124" cy="1090517"/>
      </dsp:txXfrm>
    </dsp:sp>
    <dsp:sp modelId="{D9D50728-C401-40AE-91F8-E2065990C852}">
      <dsp:nvSpPr>
        <dsp:cNvPr id="0" name=""/>
        <dsp:cNvSpPr/>
      </dsp:nvSpPr>
      <dsp:spPr>
        <a:xfrm>
          <a:off x="0" y="3272218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D692D7E-B9E6-41CE-AE79-DEDD1D5149A7}">
      <dsp:nvSpPr>
        <dsp:cNvPr id="0" name=""/>
        <dsp:cNvSpPr/>
      </dsp:nvSpPr>
      <dsp:spPr>
        <a:xfrm>
          <a:off x="0" y="3272218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Adversarial robustness testing</a:t>
          </a:r>
        </a:p>
      </dsp:txBody>
      <dsp:txXfrm>
        <a:off x="0" y="3272218"/>
        <a:ext cx="5000124" cy="1090517"/>
      </dsp:txXfrm>
    </dsp:sp>
    <dsp:sp modelId="{7E1B37D1-2641-441F-ADB2-9F5E3DF5A705}">
      <dsp:nvSpPr>
        <dsp:cNvPr id="0" name=""/>
        <dsp:cNvSpPr/>
      </dsp:nvSpPr>
      <dsp:spPr>
        <a:xfrm>
          <a:off x="0" y="4362736"/>
          <a:ext cx="5000124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7AC649-F182-49BB-BCC1-1D6541F9BB67}">
      <dsp:nvSpPr>
        <dsp:cNvPr id="0" name=""/>
        <dsp:cNvSpPr/>
      </dsp:nvSpPr>
      <dsp:spPr>
        <a:xfrm>
          <a:off x="0" y="4362736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/>
            <a:t>Multimodal models (text + images)</a:t>
          </a:r>
        </a:p>
      </dsp:txBody>
      <dsp:txXfrm>
        <a:off x="0" y="4362736"/>
        <a:ext cx="5000124" cy="1090517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CF3CFC-2B46-4ED1-B177-39CCE6AAEFDD}">
      <dsp:nvSpPr>
        <dsp:cNvPr id="0" name=""/>
        <dsp:cNvSpPr/>
      </dsp:nvSpPr>
      <dsp:spPr>
        <a:xfrm>
          <a:off x="0" y="0"/>
          <a:ext cx="5000124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39BD03-E1E2-4064-BB9F-43BE5BD58CE6}">
      <dsp:nvSpPr>
        <dsp:cNvPr id="0" name=""/>
        <dsp:cNvSpPr/>
      </dsp:nvSpPr>
      <dsp:spPr>
        <a:xfrm>
          <a:off x="0" y="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Hybrid TF-IDF + SVM achieved best performance</a:t>
          </a:r>
        </a:p>
      </dsp:txBody>
      <dsp:txXfrm>
        <a:off x="0" y="0"/>
        <a:ext cx="5000124" cy="1363480"/>
      </dsp:txXfrm>
    </dsp:sp>
    <dsp:sp modelId="{24E067CC-0850-4DD7-970F-F35C1D50E67C}">
      <dsp:nvSpPr>
        <dsp:cNvPr id="0" name=""/>
        <dsp:cNvSpPr/>
      </dsp:nvSpPr>
      <dsp:spPr>
        <a:xfrm>
          <a:off x="0" y="1363480"/>
          <a:ext cx="5000124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70020-9898-40B5-A407-8DB45DC24CB2}">
      <dsp:nvSpPr>
        <dsp:cNvPr id="0" name=""/>
        <dsp:cNvSpPr/>
      </dsp:nvSpPr>
      <dsp:spPr>
        <a:xfrm>
          <a:off x="0" y="136348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Classical ML remains highly effective</a:t>
          </a:r>
        </a:p>
      </dsp:txBody>
      <dsp:txXfrm>
        <a:off x="0" y="1363480"/>
        <a:ext cx="5000124" cy="1363480"/>
      </dsp:txXfrm>
    </dsp:sp>
    <dsp:sp modelId="{65363F73-9FA5-4B58-BFBD-F216FEF8EA92}">
      <dsp:nvSpPr>
        <dsp:cNvPr id="0" name=""/>
        <dsp:cNvSpPr/>
      </dsp:nvSpPr>
      <dsp:spPr>
        <a:xfrm>
          <a:off x="0" y="2726960"/>
          <a:ext cx="5000124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574C08-BC6A-4044-9F51-F87ADD0269A6}">
      <dsp:nvSpPr>
        <dsp:cNvPr id="0" name=""/>
        <dsp:cNvSpPr/>
      </dsp:nvSpPr>
      <dsp:spPr>
        <a:xfrm>
          <a:off x="0" y="272696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Deep learning competitive but not always superior</a:t>
          </a:r>
        </a:p>
      </dsp:txBody>
      <dsp:txXfrm>
        <a:off x="0" y="2726960"/>
        <a:ext cx="5000124" cy="1363480"/>
      </dsp:txXfrm>
    </dsp:sp>
    <dsp:sp modelId="{DD38A95E-55F4-4D5E-8D32-69E83B6173D9}">
      <dsp:nvSpPr>
        <dsp:cNvPr id="0" name=""/>
        <dsp:cNvSpPr/>
      </dsp:nvSpPr>
      <dsp:spPr>
        <a:xfrm>
          <a:off x="0" y="4090440"/>
          <a:ext cx="5000124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B170FF-E957-446E-AD3E-F96F86FBCBEB}">
      <dsp:nvSpPr>
        <dsp:cNvPr id="0" name=""/>
        <dsp:cNvSpPr/>
      </dsp:nvSpPr>
      <dsp:spPr>
        <a:xfrm>
          <a:off x="0" y="4090440"/>
          <a:ext cx="5000124" cy="136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/>
            <a:t>Representation is key to success</a:t>
          </a:r>
        </a:p>
      </dsp:txBody>
      <dsp:txXfrm>
        <a:off x="0" y="4090440"/>
        <a:ext cx="5000124" cy="13634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xmlns="" id="{E91DC736-0EF8-4F87-9146-EBF1D2EE4D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ngle view of circuit shaped like a brain">
            <a:extLst>
              <a:ext uri="{FF2B5EF4-FFF2-40B4-BE49-F238E27FC236}">
                <a16:creationId xmlns:a16="http://schemas.microsoft.com/office/drawing/2014/main" xmlns="" id="{2829ACF6-0EFA-BD47-20AB-7448703B18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913" t="6482" r="28249" b="-1"/>
          <a:stretch>
            <a:fillRect/>
          </a:stretch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97CD68E-23E3-4007-8847-CD0944C4F7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7317450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E0279C-EEDE-C901-D8B2-66F7C55DC1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484" y="1122363"/>
            <a:ext cx="4169127" cy="2647620"/>
          </a:xfrm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200" b="1" dirty="0"/>
              <a:t>Fake News Detection Using Machine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C6C566F-7E94-5279-C82A-2538D7266D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485" y="4872922"/>
            <a:ext cx="3017519" cy="1208141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1700" dirty="0"/>
              <a:t>Master of Science in Artificial Intelligence</a:t>
            </a:r>
          </a:p>
          <a:p>
            <a:pPr algn="l">
              <a:lnSpc>
                <a:spcPct val="90000"/>
              </a:lnSpc>
            </a:pPr>
            <a:r>
              <a:rPr lang="en-US" sz="1700" dirty="0"/>
              <a:t>Prepared By: </a:t>
            </a:r>
            <a:r>
              <a:rPr lang="en-US" sz="1700" dirty="0" err="1" smtClean="0"/>
              <a:t>Metab</a:t>
            </a:r>
            <a:r>
              <a:rPr lang="en-US" sz="1700" dirty="0" smtClean="0"/>
              <a:t> </a:t>
            </a:r>
            <a:r>
              <a:rPr lang="en-US" sz="1700" dirty="0" err="1" smtClean="0"/>
              <a:t>Jdeba</a:t>
            </a:r>
            <a:endParaRPr lang="en-US" sz="1700" dirty="0"/>
          </a:p>
          <a:p>
            <a:pPr algn="l">
              <a:lnSpc>
                <a:spcPct val="90000"/>
              </a:lnSpc>
            </a:pPr>
            <a:r>
              <a:rPr lang="en-US" sz="1700" dirty="0"/>
              <a:t>Supervisor: </a:t>
            </a:r>
            <a:r>
              <a:rPr lang="en-US" sz="1800" dirty="0"/>
              <a:t>Dr. Ashraf </a:t>
            </a:r>
            <a:r>
              <a:rPr lang="en-US" sz="1800" dirty="0" err="1"/>
              <a:t>Elsayed</a:t>
            </a:r>
            <a:endParaRPr lang="en-US" sz="1800" dirty="0"/>
          </a:p>
          <a:p>
            <a:pPr algn="l">
              <a:lnSpc>
                <a:spcPct val="90000"/>
              </a:lnSpc>
            </a:pPr>
            <a:endParaRPr lang="en-US" sz="17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643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200">
                <a:solidFill>
                  <a:srgbClr val="FFFFFF"/>
                </a:solidFill>
              </a:rPr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21C01D8C-D2B8-7A2E-4BC1-4D05A76E81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226848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Problem Background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383E4921-54F8-14B5-8685-38A2A4373E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168076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Research Problem &amp; Motivation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F84EE4A6-8192-714A-CE82-B136881294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9838619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Research Questions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F9D2AE93-B74E-E560-4C24-8C5C1ED526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9533328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Research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08BD6B59-A7E7-5773-C3FA-7E3387C0F4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67402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Dataset Description – ISOT Dataset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F9E7E838-FAC9-B6EC-098D-127FC07A71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62884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2700">
                <a:solidFill>
                  <a:srgbClr val="FFFFFF"/>
                </a:solidFill>
              </a:rPr>
              <a:t>Data Preprocessing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E0FC4D1D-DA66-3D8F-5D37-FFB2BE2F13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9471989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Machine Learning Models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8B6E0886-B9FC-C2F8-01B8-0B3086440B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5449300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xmlns="" id="{A8384FB5-9ADC-4DDC-881B-597D56F5B1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91E5A9A7-95C6-4F4F-B00E-C82E07FE62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22632" y="1922631"/>
            <a:ext cx="6875818" cy="3030558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D07DD2DE-F619-49DD-B5E7-03A290FF4E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-663321" y="3165298"/>
            <a:ext cx="4355594" cy="3028952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85149191-5F60-4A28-AAFF-039F96B0F3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-1742858" y="2085760"/>
            <a:ext cx="6857572" cy="268605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xmlns="" id="{F8260ED5-17F7-4158-B241-D51DD4CF1B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6097846">
            <a:off x="-1161554" y="1712395"/>
            <a:ext cx="4808302" cy="3066500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030" y="2767106"/>
            <a:ext cx="2160621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Detecting fake news using machine or deep learning algorithms</a:t>
            </a:r>
          </a:p>
        </p:txBody>
      </p:sp>
      <p:pic>
        <p:nvPicPr>
          <p:cNvPr id="10" name="Content Placeholder 9" descr="A diagram of a data processing process&#10;&#10;AI-generated content may be incorrect.">
            <a:extLst>
              <a:ext uri="{FF2B5EF4-FFF2-40B4-BE49-F238E27FC236}">
                <a16:creationId xmlns:a16="http://schemas.microsoft.com/office/drawing/2014/main" xmlns="" id="{1A16B712-DED1-A315-B06F-1C1E1721F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3376821" y="649866"/>
            <a:ext cx="5419311" cy="555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Expected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C6BD2394-A2CE-7247-2BF8-7B344FFF09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9561555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Research Significance</a:t>
            </a:r>
          </a:p>
        </p:txBody>
      </p:sp>
      <p:graphicFrame>
        <p:nvGraphicFramePr>
          <p:cNvPr id="27" name="Content Placeholder 2">
            <a:extLst>
              <a:ext uri="{FF2B5EF4-FFF2-40B4-BE49-F238E27FC236}">
                <a16:creationId xmlns:a16="http://schemas.microsoft.com/office/drawing/2014/main" xmlns="" id="{D809267B-0377-16FA-01F1-3127B244ED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4341952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09588DA8-065E-4F6F-8EFD-43104AB2E0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C4285719-470E-454C-AF62-8323075F1F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D9FE4EF-C4D8-49A0-B2FF-81D8DB7D8A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4300840D-0A0B-4512-BACA-B439D5B9C5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2B78728-A580-49A7-84F9-6EF6F583AD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xmlns="" id="{38FAA1A1-D861-433F-88FA-1E9D6FD31D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8D71EDA1-87BF-4D5D-AB79-F346FD1927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Research Roadmap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xmlns="" id="{731E5AFB-23C7-E64B-B74A-CCD23EFCE4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2386979"/>
              </p:ext>
            </p:extLst>
          </p:nvPr>
        </p:nvGraphicFramePr>
        <p:xfrm>
          <a:off x="4113104" y="477540"/>
          <a:ext cx="47262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own Arrow 7">
            <a:extLst>
              <a:ext uri="{FF2B5EF4-FFF2-40B4-BE49-F238E27FC236}">
                <a16:creationId xmlns:a16="http://schemas.microsoft.com/office/drawing/2014/main" xmlns="" id="{D4771268-CB57-404A-9271-370EB28F60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183356" y="1928731"/>
            <a:ext cx="3333749" cy="2624327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95F5B4-B4E9-43F1-2E46-35E9B3BAC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1967266"/>
            <a:ext cx="1971675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9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Proposed framework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2EEF6595-310E-C604-55A8-579DEE3C85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38154" y="643466"/>
            <a:ext cx="4775191" cy="55687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707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7908" y="741391"/>
            <a:ext cx="3368866" cy="1616203"/>
          </a:xfrm>
        </p:spPr>
        <p:txBody>
          <a:bodyPr anchor="b">
            <a:normAutofit/>
          </a:bodyPr>
          <a:lstStyle/>
          <a:p>
            <a:r>
              <a:rPr lang="en-US" sz="2800" dirty="0"/>
              <a:t>Dataset Description</a:t>
            </a:r>
          </a:p>
        </p:txBody>
      </p:sp>
      <p:pic>
        <p:nvPicPr>
          <p:cNvPr id="5" name="Picture 4" descr="Periodic table of elements">
            <a:extLst>
              <a:ext uri="{FF2B5EF4-FFF2-40B4-BE49-F238E27FC236}">
                <a16:creationId xmlns:a16="http://schemas.microsoft.com/office/drawing/2014/main" xmlns="" id="{3F64B93E-4FFE-90CE-975B-2C8ACE7D04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923" r="26744"/>
          <a:stretch>
            <a:fillRect/>
          </a:stretch>
        </p:blipFill>
        <p:spPr>
          <a:xfrm>
            <a:off x="20" y="10"/>
            <a:ext cx="4571980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EFBDE31-BB3E-6CFC-23CD-B5976DA384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0"/>
            <a:ext cx="92521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180A60EC-72BB-121F-556A-E2837FD99A8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F91A2FAE-D41C-FF5D-B0A0-7808248EDC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7908" y="2533476"/>
            <a:ext cx="3368865" cy="3447832"/>
          </a:xfrm>
        </p:spPr>
        <p:txBody>
          <a:bodyPr anchor="t">
            <a:normAutofit/>
          </a:bodyPr>
          <a:lstStyle/>
          <a:p>
            <a:r>
              <a:rPr lang="en-US" sz="1700"/>
              <a:t>ISOT dataset (Fake.csv &amp; True.csv)</a:t>
            </a:r>
          </a:p>
          <a:p>
            <a:r>
              <a:rPr lang="en-US" sz="1700"/>
              <a:t>Total samples: 44,898</a:t>
            </a:r>
          </a:p>
          <a:p>
            <a:r>
              <a:rPr lang="en-US" sz="1700"/>
              <a:t>Real: 21,417 | Fake: 23,481</a:t>
            </a:r>
          </a:p>
          <a:p>
            <a:r>
              <a:rPr lang="en-US" sz="1700"/>
              <a:t>Features: title, text, subject, date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Dataset Bias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5A619AED-842C-7E00-D49A-305EA1D4F53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F68B3F68-107C-434F-AA38-110D5EA91B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AAD0DBB9-1A4B-4391-81D4-CB19F9AB91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63BBA22-50EA-4C4D-BE05-F1CE4E63A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US" sz="3500">
                <a:solidFill>
                  <a:srgbClr val="FFFFFF"/>
                </a:solidFill>
              </a:rPr>
              <a:t>Data Preprocessing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4C79469F-DA3C-B334-C0D1-4DAAEA284A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8780752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Feature Engineering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FDC64123-A1F5-505D-0BA2-9DF1F5350F4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Models Used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xmlns="" id="{AD0449C2-CC1C-2080-76A2-3764936DD18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xmlns="" id="{7C98A213-5994-475E-B327-DC6EC27FBA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160" y="670218"/>
            <a:ext cx="818223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5700"/>
              <a:t>Evaluation Metrics</a:t>
            </a:r>
          </a:p>
        </p:txBody>
      </p:sp>
      <p:sp>
        <p:nvSpPr>
          <p:cNvPr id="32" name="sketch line">
            <a:extLst>
              <a:ext uri="{FF2B5EF4-FFF2-40B4-BE49-F238E27FC236}">
                <a16:creationId xmlns:a16="http://schemas.microsoft.com/office/drawing/2014/main" xmlns="" id="{4B030A0D-0DAD-4A99-89BB-419527D6A64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542032" y="1800088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1227177-490E-5018-C332-1B5A68946D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308" r="7677" b="-2"/>
          <a:stretch>
            <a:fillRect/>
          </a:stretch>
        </p:blipFill>
        <p:spPr>
          <a:xfrm>
            <a:off x="219456" y="3118116"/>
            <a:ext cx="2818638" cy="26033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4B464C6-53D8-2A1B-22E7-5E0A8CD9FE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53" r="8133" b="-2"/>
          <a:stretch>
            <a:fillRect/>
          </a:stretch>
        </p:blipFill>
        <p:spPr>
          <a:xfrm>
            <a:off x="3162681" y="3118100"/>
            <a:ext cx="2818638" cy="26034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6512FF4-A05C-FABE-6EEE-949F1499013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407" r="8062" b="-2"/>
          <a:stretch>
            <a:fillRect/>
          </a:stretch>
        </p:blipFill>
        <p:spPr>
          <a:xfrm>
            <a:off x="6105906" y="3126254"/>
            <a:ext cx="2818638" cy="25871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4AC5506-6312-4701-8D3C-40187889A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51752"/>
            <a:ext cx="9144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32FDC1-BE70-D791-AEAF-E1FD816C2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399" y="643467"/>
            <a:ext cx="8408193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Experimental Setup 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C00690EA-9338-D10C-DBB2-5D948721CE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7479918"/>
              </p:ext>
            </p:extLst>
          </p:nvPr>
        </p:nvGraphicFramePr>
        <p:xfrm>
          <a:off x="1434605" y="1358555"/>
          <a:ext cx="6274790" cy="6172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56134">
                  <a:extLst>
                    <a:ext uri="{9D8B030D-6E8A-4147-A177-3AD203B41FA5}">
                      <a16:colId xmlns:a16="http://schemas.microsoft.com/office/drawing/2014/main" xmlns="" val="2785102851"/>
                    </a:ext>
                  </a:extLst>
                </a:gridCol>
                <a:gridCol w="3318656">
                  <a:extLst>
                    <a:ext uri="{9D8B030D-6E8A-4147-A177-3AD203B41FA5}">
                      <a16:colId xmlns:a16="http://schemas.microsoft.com/office/drawing/2014/main" xmlns="" val="2628676085"/>
                    </a:ext>
                  </a:extLst>
                </a:gridCol>
              </a:tblGrid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Item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Value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820623061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Dataset source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Kaggle fake and real news dataset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381355738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Input files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Fake.csv and True.csv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934512020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Fake news records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23,481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444931325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True news records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21,417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706988690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Total dataset size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44,898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99068787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Empty content rows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772822067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Text field used for modeling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Combined title + text as content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615403834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Cleaned text field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clean_text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615527494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Train-test split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80:20 stratified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697513706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Training samples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35,918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360109291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Testing samples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8,980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20700185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Word-level TF-IDF configuration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max_features=50000, ngram_range=(1,2)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486670404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TF-IDF train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(35,918, 50,000)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2468012452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TF-IDF test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(8,980, 50,000)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287756232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Word2Vec configuration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 dirty="0" err="1">
                          <a:effectLst/>
                        </a:rPr>
                        <a:t>vector_size</a:t>
                      </a:r>
                      <a:r>
                        <a:rPr lang="en-US" sz="900" dirty="0">
                          <a:effectLst/>
                        </a:rPr>
                        <a:t>=100, window=5, </a:t>
                      </a:r>
                      <a:r>
                        <a:rPr lang="en-US" sz="900" dirty="0" err="1">
                          <a:effectLst/>
                        </a:rPr>
                        <a:t>min_count</a:t>
                      </a:r>
                      <a:r>
                        <a:rPr lang="en-US" sz="900" dirty="0">
                          <a:effectLst/>
                        </a:rPr>
                        <a:t>=2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088629323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Word2Vec vocabulary size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68,508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4150659120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Word2Vec train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(35,918, 100)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610674157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Word2Vec test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(8,980, 100)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2589294913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Sequence tokenizer vocabulary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50,000 words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235039162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Maximum sequence length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300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378049695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Padded sequence train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(35,918, 300)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108124552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Padded sequence test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(8,980, 300)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2408528461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Character TF-IDF configuration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analyzer = char, ngram_range=(3,5), max_features=50000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486001777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Character TF-IDF train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(35,918, 50,000)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2285850396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Character TF-IDF test shape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(8,980, 50,000)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573796156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BERT subset train size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3,000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2327308208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BERT subset test size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1,000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476561606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BERT max sequence length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256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1546887547"/>
                  </a:ext>
                </a:extLst>
              </a:tr>
              <a:tr h="178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>
                          <a:effectLst/>
                        </a:rPr>
                        <a:t>BERT epochs</a:t>
                      </a:r>
                      <a:endParaRPr lang="en-US" sz="1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900" dirty="0">
                          <a:effectLst/>
                        </a:rPr>
                        <a:t>1</a:t>
                      </a:r>
                      <a:endParaRPr lang="en-US" sz="1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1694" marR="31694" marT="0" marB="0"/>
                </a:tc>
                <a:extLst>
                  <a:ext uri="{0D108BD9-81ED-4DB2-BD59-A6C34878D82A}">
                    <a16:rowId xmlns:a16="http://schemas.microsoft.com/office/drawing/2014/main" xmlns="" val="3786816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14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A4AC5506-6312-4701-8D3C-40187889A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51752"/>
            <a:ext cx="9144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FFFBC1-48AD-8784-BF7C-74A3017AF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399" y="643467"/>
            <a:ext cx="8408193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Overall Performance Comparison of All Models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C4616CE7-90FD-EC62-FD0A-E317392204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275271"/>
              </p:ext>
            </p:extLst>
          </p:nvPr>
        </p:nvGraphicFramePr>
        <p:xfrm>
          <a:off x="482600" y="2026456"/>
          <a:ext cx="8178804" cy="36964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0748">
                  <a:extLst>
                    <a:ext uri="{9D8B030D-6E8A-4147-A177-3AD203B41FA5}">
                      <a16:colId xmlns:a16="http://schemas.microsoft.com/office/drawing/2014/main" xmlns="" val="543302567"/>
                    </a:ext>
                  </a:extLst>
                </a:gridCol>
                <a:gridCol w="962358">
                  <a:extLst>
                    <a:ext uri="{9D8B030D-6E8A-4147-A177-3AD203B41FA5}">
                      <a16:colId xmlns:a16="http://schemas.microsoft.com/office/drawing/2014/main" xmlns="" val="1814775986"/>
                    </a:ext>
                  </a:extLst>
                </a:gridCol>
                <a:gridCol w="962358">
                  <a:extLst>
                    <a:ext uri="{9D8B030D-6E8A-4147-A177-3AD203B41FA5}">
                      <a16:colId xmlns:a16="http://schemas.microsoft.com/office/drawing/2014/main" xmlns="" val="2344684468"/>
                    </a:ext>
                  </a:extLst>
                </a:gridCol>
                <a:gridCol w="959260">
                  <a:extLst>
                    <a:ext uri="{9D8B030D-6E8A-4147-A177-3AD203B41FA5}">
                      <a16:colId xmlns:a16="http://schemas.microsoft.com/office/drawing/2014/main" xmlns="" val="2191707869"/>
                    </a:ext>
                  </a:extLst>
                </a:gridCol>
                <a:gridCol w="959260">
                  <a:extLst>
                    <a:ext uri="{9D8B030D-6E8A-4147-A177-3AD203B41FA5}">
                      <a16:colId xmlns:a16="http://schemas.microsoft.com/office/drawing/2014/main" xmlns="" val="3999340082"/>
                    </a:ext>
                  </a:extLst>
                </a:gridCol>
                <a:gridCol w="959260">
                  <a:extLst>
                    <a:ext uri="{9D8B030D-6E8A-4147-A177-3AD203B41FA5}">
                      <a16:colId xmlns:a16="http://schemas.microsoft.com/office/drawing/2014/main" xmlns="" val="624545874"/>
                    </a:ext>
                  </a:extLst>
                </a:gridCol>
                <a:gridCol w="1095560">
                  <a:extLst>
                    <a:ext uri="{9D8B030D-6E8A-4147-A177-3AD203B41FA5}">
                      <a16:colId xmlns:a16="http://schemas.microsoft.com/office/drawing/2014/main" xmlns="" val="120300045"/>
                    </a:ext>
                  </a:extLst>
                </a:gridCol>
              </a:tblGrid>
              <a:tr h="454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Model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Train Accuracy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Test Accuracy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Precision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Recall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F1-Score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Training Time (s)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3824409866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Word + Char TF-IDF + SVM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0.999972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0.997327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0.996967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0.997432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0.997200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11.299798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607814865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TF-IDF + SVM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0.999944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0.996659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0.996730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0.996265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0.996498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0.568365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379471099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Stacking Ensemble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0.999944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0.996659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0.996730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0.996265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0.996498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0.113705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3460440628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 + Trainable Embedding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0.999861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0.996325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0.995108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0.997199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0.996153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28.256719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350634011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BERT (subset)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—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0.994000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0.991952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0.995960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0.993952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3845" indent="-6350" algn="l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163.296224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08882486"/>
                  </a:ext>
                </a:extLst>
              </a:tr>
              <a:tr h="454870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Deep + ML Ensemble (SVM + CNN-BiLSTM)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0.999109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0.992539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0.984824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0.999767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0.992239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0.000000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4138222262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 + BiLSTM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0.998998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0.992316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0.987283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0.996732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0.991985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79.804168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1738985495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 + GRU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0.998775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0.990200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0.987907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0.991597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0.989748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43.227098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1909853090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TF-IDF + Logistic Regression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0.994348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0.990089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0.987451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0.991830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0.989635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1.115155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2547397723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 + LSTM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0.998497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0.988085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0.988310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0.986695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0.987501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52.212567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3073858635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Word2Vec + SVM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0.976084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0.976837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0.972415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0.979225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0.975808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18.658500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1391012492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Word2Vec + Logistic Regression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0.975695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0.975947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0.971051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0.978758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0.974890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0.363632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2961933459"/>
                  </a:ext>
                </a:extLst>
              </a:tr>
              <a:tr h="231834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TF-IDF + MultinomialNB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0.960131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0.959020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0.959624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0.954248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0.956929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0.108068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753" marR="39753" marT="0" marB="0"/>
                </a:tc>
                <a:extLst>
                  <a:ext uri="{0D108BD9-81ED-4DB2-BD59-A6C34878D82A}">
                    <a16:rowId xmlns:a16="http://schemas.microsoft.com/office/drawing/2014/main" xmlns="" val="23655097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219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A4AC5506-6312-4701-8D3C-40187889A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651752"/>
            <a:ext cx="9144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C822A4-3DC5-FBFB-98B1-22C88A018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399" y="643467"/>
            <a:ext cx="8408193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Top-5 Model Ranking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D6493DC5-063B-FA63-7980-E62C7D5A78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8977405"/>
              </p:ext>
            </p:extLst>
          </p:nvPr>
        </p:nvGraphicFramePr>
        <p:xfrm>
          <a:off x="482600" y="1982367"/>
          <a:ext cx="8178803" cy="38669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86829">
                  <a:extLst>
                    <a:ext uri="{9D8B030D-6E8A-4147-A177-3AD203B41FA5}">
                      <a16:colId xmlns:a16="http://schemas.microsoft.com/office/drawing/2014/main" xmlns="" val="3314546851"/>
                    </a:ext>
                  </a:extLst>
                </a:gridCol>
                <a:gridCol w="1079116">
                  <a:extLst>
                    <a:ext uri="{9D8B030D-6E8A-4147-A177-3AD203B41FA5}">
                      <a16:colId xmlns:a16="http://schemas.microsoft.com/office/drawing/2014/main" xmlns="" val="3055738857"/>
                    </a:ext>
                  </a:extLst>
                </a:gridCol>
                <a:gridCol w="986829">
                  <a:extLst>
                    <a:ext uri="{9D8B030D-6E8A-4147-A177-3AD203B41FA5}">
                      <a16:colId xmlns:a16="http://schemas.microsoft.com/office/drawing/2014/main" xmlns="" val="1342443831"/>
                    </a:ext>
                  </a:extLst>
                </a:gridCol>
                <a:gridCol w="986829">
                  <a:extLst>
                    <a:ext uri="{9D8B030D-6E8A-4147-A177-3AD203B41FA5}">
                      <a16:colId xmlns:a16="http://schemas.microsoft.com/office/drawing/2014/main" xmlns="" val="1354807729"/>
                    </a:ext>
                  </a:extLst>
                </a:gridCol>
                <a:gridCol w="986829">
                  <a:extLst>
                    <a:ext uri="{9D8B030D-6E8A-4147-A177-3AD203B41FA5}">
                      <a16:colId xmlns:a16="http://schemas.microsoft.com/office/drawing/2014/main" xmlns="" val="2843508736"/>
                    </a:ext>
                  </a:extLst>
                </a:gridCol>
                <a:gridCol w="986829">
                  <a:extLst>
                    <a:ext uri="{9D8B030D-6E8A-4147-A177-3AD203B41FA5}">
                      <a16:colId xmlns:a16="http://schemas.microsoft.com/office/drawing/2014/main" xmlns="" val="1607655284"/>
                    </a:ext>
                  </a:extLst>
                </a:gridCol>
                <a:gridCol w="1086426">
                  <a:extLst>
                    <a:ext uri="{9D8B030D-6E8A-4147-A177-3AD203B41FA5}">
                      <a16:colId xmlns:a16="http://schemas.microsoft.com/office/drawing/2014/main" xmlns="" val="832933328"/>
                    </a:ext>
                  </a:extLst>
                </a:gridCol>
                <a:gridCol w="1079116">
                  <a:extLst>
                    <a:ext uri="{9D8B030D-6E8A-4147-A177-3AD203B41FA5}">
                      <a16:colId xmlns:a16="http://schemas.microsoft.com/office/drawing/2014/main" xmlns="" val="62566012"/>
                    </a:ext>
                  </a:extLst>
                </a:gridCol>
              </a:tblGrid>
              <a:tr h="447241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 dirty="0">
                          <a:effectLst/>
                        </a:rPr>
                        <a:t>Rank</a:t>
                      </a:r>
                      <a:endParaRPr lang="en-US" sz="13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Model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Test Accuracy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Precision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Recall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F1-Score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Training Time (s)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Note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extLst>
                  <a:ext uri="{0D108BD9-81ED-4DB2-BD59-A6C34878D82A}">
                    <a16:rowId xmlns:a16="http://schemas.microsoft.com/office/drawing/2014/main" xmlns="" val="1917903261"/>
                  </a:ext>
                </a:extLst>
              </a:tr>
              <a:tr h="666536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Word + Char TF-IDF + SVM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0.997327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0.996967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0.997432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0.997200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11.299798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Best full-dataset model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extLst>
                  <a:ext uri="{0D108BD9-81ED-4DB2-BD59-A6C34878D82A}">
                    <a16:rowId xmlns:a16="http://schemas.microsoft.com/office/drawing/2014/main" xmlns="" val="2205641105"/>
                  </a:ext>
                </a:extLst>
              </a:tr>
              <a:tr h="666536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TF-IDF + SVM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0.996659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0.996730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0.996265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0.996498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0.568365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Best traditional baseline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extLst>
                  <a:ext uri="{0D108BD9-81ED-4DB2-BD59-A6C34878D82A}">
                    <a16:rowId xmlns:a16="http://schemas.microsoft.com/office/drawing/2014/main" xmlns="" val="4065289820"/>
                  </a:ext>
                </a:extLst>
              </a:tr>
              <a:tr h="666536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Stacking Ensemble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0.996659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0.996730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0.996265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0.996498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0.113705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Matched TF-IDF + SVM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extLst>
                  <a:ext uri="{0D108BD9-81ED-4DB2-BD59-A6C34878D82A}">
                    <a16:rowId xmlns:a16="http://schemas.microsoft.com/office/drawing/2014/main" xmlns="" val="114541405"/>
                  </a:ext>
                </a:extLst>
              </a:tr>
              <a:tr h="666536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CNN + Trainable Embedding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0.996325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0.995108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0.997199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0.996153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28.256719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Best deep learning model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extLst>
                  <a:ext uri="{0D108BD9-81ED-4DB2-BD59-A6C34878D82A}">
                    <a16:rowId xmlns:a16="http://schemas.microsoft.com/office/drawing/2014/main" xmlns="" val="3451380453"/>
                  </a:ext>
                </a:extLst>
              </a:tr>
              <a:tr h="666536"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5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BERT (subset)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0.994000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0.991952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0.995960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0.993952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163.296224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tc>
                  <a:txBody>
                    <a:bodyPr/>
                    <a:lstStyle/>
                    <a:p>
                      <a:pPr marL="283845" indent="-6350" algn="just">
                        <a:lnSpc>
                          <a:spcPct val="150000"/>
                        </a:lnSpc>
                        <a:spcAft>
                          <a:spcPts val="25"/>
                        </a:spcAft>
                        <a:buNone/>
                      </a:pPr>
                      <a:r>
                        <a:rPr lang="en-US" sz="1000">
                          <a:effectLst/>
                        </a:rPr>
                        <a:t>Evaluated on subset only</a:t>
                      </a:r>
                      <a:endParaRPr lang="en-US" sz="13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5789" marR="65789" marT="0" marB="0"/>
                </a:tc>
                <a:extLst>
                  <a:ext uri="{0D108BD9-81ED-4DB2-BD59-A6C34878D82A}">
                    <a16:rowId xmlns:a16="http://schemas.microsoft.com/office/drawing/2014/main" xmlns="" val="1918033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03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32AEEBC8-9D30-42EF-95F2-386C2653FB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02" y="502920"/>
            <a:ext cx="2564892" cy="1463040"/>
          </a:xfrm>
        </p:spPr>
        <p:txBody>
          <a:bodyPr anchor="ctr">
            <a:normAutofit/>
          </a:bodyPr>
          <a:lstStyle/>
          <a:p>
            <a:r>
              <a:rPr lang="en-US" sz="4200" dirty="0"/>
              <a:t>Overall Results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xmlns="" id="{2E92FA66-67D7-4CB4-94D3-E643A9AD47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2480309" y="1227582"/>
            <a:ext cx="1554480" cy="13716"/>
          </a:xfrm>
          <a:custGeom>
            <a:avLst/>
            <a:gdLst>
              <a:gd name="csX0" fmla="*/ 0 w 1554480"/>
              <a:gd name="csY0" fmla="*/ 0 h 13716"/>
              <a:gd name="csX1" fmla="*/ 549250 w 1554480"/>
              <a:gd name="csY1" fmla="*/ 0 h 13716"/>
              <a:gd name="csX2" fmla="*/ 1082954 w 1554480"/>
              <a:gd name="csY2" fmla="*/ 0 h 13716"/>
              <a:gd name="csX3" fmla="*/ 1554480 w 1554480"/>
              <a:gd name="csY3" fmla="*/ 0 h 13716"/>
              <a:gd name="csX4" fmla="*/ 1554480 w 1554480"/>
              <a:gd name="csY4" fmla="*/ 13716 h 13716"/>
              <a:gd name="csX5" fmla="*/ 1067410 w 1554480"/>
              <a:gd name="csY5" fmla="*/ 13716 h 13716"/>
              <a:gd name="csX6" fmla="*/ 549250 w 1554480"/>
              <a:gd name="csY6" fmla="*/ 13716 h 13716"/>
              <a:gd name="csX7" fmla="*/ 0 w 1554480"/>
              <a:gd name="csY7" fmla="*/ 13716 h 13716"/>
              <a:gd name="csX8" fmla="*/ 0 w 1554480"/>
              <a:gd name="csY8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554480" h="13716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3820" y="4959"/>
                  <a:pt x="1554594" y="10798"/>
                  <a:pt x="1554480" y="13716"/>
                </a:cubicBezTo>
                <a:cubicBezTo>
                  <a:pt x="1338847" y="1555"/>
                  <a:pt x="1215066" y="33279"/>
                  <a:pt x="1067410" y="13716"/>
                </a:cubicBezTo>
                <a:cubicBezTo>
                  <a:pt x="919754" y="-5847"/>
                  <a:pt x="800465" y="-1492"/>
                  <a:pt x="549250" y="13716"/>
                </a:cubicBezTo>
                <a:cubicBezTo>
                  <a:pt x="298035" y="28924"/>
                  <a:pt x="158868" y="18197"/>
                  <a:pt x="0" y="13716"/>
                </a:cubicBezTo>
                <a:cubicBezTo>
                  <a:pt x="488" y="8630"/>
                  <a:pt x="480" y="6612"/>
                  <a:pt x="0" y="0"/>
                </a:cubicBezTo>
                <a:close/>
              </a:path>
              <a:path w="1554480" h="13716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232" y="4157"/>
                  <a:pt x="1554673" y="7559"/>
                  <a:pt x="1554480" y="13716"/>
                </a:cubicBezTo>
                <a:cubicBezTo>
                  <a:pt x="1336087" y="7600"/>
                  <a:pt x="1310024" y="15187"/>
                  <a:pt x="1067410" y="13716"/>
                </a:cubicBezTo>
                <a:cubicBezTo>
                  <a:pt x="824796" y="12246"/>
                  <a:pt x="787902" y="30075"/>
                  <a:pt x="518160" y="13716"/>
                </a:cubicBezTo>
                <a:cubicBezTo>
                  <a:pt x="248418" y="-2643"/>
                  <a:pt x="133160" y="4633"/>
                  <a:pt x="0" y="13716"/>
                </a:cubicBezTo>
                <a:cubicBezTo>
                  <a:pt x="43" y="9160"/>
                  <a:pt x="-111" y="481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0721" y="502920"/>
            <a:ext cx="5170932" cy="146304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/>
              <a:t>Best Model: Word + Char TF-IDF + SVM</a:t>
            </a:r>
          </a:p>
          <a:p>
            <a:pPr>
              <a:lnSpc>
                <a:spcPct val="90000"/>
              </a:lnSpc>
            </a:pPr>
            <a:r>
              <a:rPr lang="en-US" sz="1600"/>
              <a:t>Test Accuracy ≈ 99.73%</a:t>
            </a:r>
          </a:p>
          <a:p>
            <a:pPr>
              <a:lnSpc>
                <a:spcPct val="90000"/>
              </a:lnSpc>
            </a:pPr>
            <a:r>
              <a:rPr lang="en-US" sz="1600"/>
              <a:t>TF-IDF + SVM ≈ 99.66%</a:t>
            </a:r>
          </a:p>
          <a:p>
            <a:pPr>
              <a:lnSpc>
                <a:spcPct val="90000"/>
              </a:lnSpc>
            </a:pPr>
            <a:r>
              <a:rPr lang="en-US" sz="1600"/>
              <a:t>CNN ≈ 99.63%</a:t>
            </a:r>
          </a:p>
          <a:p>
            <a:pPr>
              <a:lnSpc>
                <a:spcPct val="90000"/>
              </a:lnSpc>
            </a:pPr>
            <a:r>
              <a:rPr lang="en-US" sz="1600"/>
              <a:t>BERT ≈ 99.4% (subset only)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4459DC9-2B6A-566C-2AE2-7BC1091F2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82" y="2290936"/>
            <a:ext cx="7998692" cy="3959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D335A262-7106-4571-BE09-CFA60A9DB0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A6F043C-2A2A-4ECE-99FC-9670FAF956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1600200" y="685800"/>
            <a:ext cx="7543800" cy="54864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685800"/>
            <a:ext cx="3815379" cy="1692835"/>
          </a:xfrm>
        </p:spPr>
        <p:txBody>
          <a:bodyPr anchor="t">
            <a:normAutofit/>
          </a:bodyPr>
          <a:lstStyle/>
          <a:p>
            <a:pPr algn="l"/>
            <a:r>
              <a:rPr lang="en-US" dirty="0"/>
              <a:t>Key Findings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46FE5A8-8C9A-4D97-A7C4-214929653A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9823" y="685797"/>
            <a:ext cx="89154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C5F4E8F-E04E-8E38-3692-E92F672970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745" r="20194" b="2"/>
          <a:stretch>
            <a:fillRect/>
          </a:stretch>
        </p:blipFill>
        <p:spPr>
          <a:xfrm>
            <a:off x="5145741" y="1048447"/>
            <a:ext cx="3603812" cy="480508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6297F2B-78AD-4022-83A4-78FC55E113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054846" y="6172201"/>
            <a:ext cx="89154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xmlns="" id="{A6E04597-B48C-82FC-0F6B-58223C87A9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149484"/>
              </p:ext>
            </p:extLst>
          </p:nvPr>
        </p:nvGraphicFramePr>
        <p:xfrm>
          <a:off x="1097280" y="2562784"/>
          <a:ext cx="3815379" cy="3609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D335A262-7106-4571-BE09-CFA60A9DB0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A6F043C-2A2A-4ECE-99FC-9670FAF956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1600200" y="685800"/>
            <a:ext cx="7543800" cy="54864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685800"/>
            <a:ext cx="3815379" cy="1692835"/>
          </a:xfrm>
        </p:spPr>
        <p:txBody>
          <a:bodyPr anchor="t">
            <a:normAutofit/>
          </a:bodyPr>
          <a:lstStyle/>
          <a:p>
            <a:pPr algn="l"/>
            <a:r>
              <a:rPr lang="en-US" sz="4100" dirty="0"/>
              <a:t>BERT Experiment Limitation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046FE5A8-8C9A-4D97-A7C4-214929653A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9823" y="685797"/>
            <a:ext cx="89154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FA08B4D-5905-7874-ED55-8BD6598698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044" r="37895" b="2"/>
          <a:stretch>
            <a:fillRect/>
          </a:stretch>
        </p:blipFill>
        <p:spPr>
          <a:xfrm>
            <a:off x="5145741" y="1048447"/>
            <a:ext cx="3603812" cy="480508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B6297F2B-78AD-4022-83A4-78FC55E113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054846" y="6172201"/>
            <a:ext cx="89154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3F5B176B-4D62-7974-50CE-8F03034CF7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3853725"/>
              </p:ext>
            </p:extLst>
          </p:nvPr>
        </p:nvGraphicFramePr>
        <p:xfrm>
          <a:off x="1097280" y="2562784"/>
          <a:ext cx="3815379" cy="3609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17908" y="741391"/>
            <a:ext cx="3368866" cy="1616203"/>
          </a:xfrm>
        </p:spPr>
        <p:txBody>
          <a:bodyPr anchor="b">
            <a:normAutofit/>
          </a:bodyPr>
          <a:lstStyle/>
          <a:p>
            <a:r>
              <a:rPr lang="en-US" sz="2800" dirty="0" err="1"/>
              <a:t>Overfitting</a:t>
            </a:r>
            <a:r>
              <a:rPr lang="en-US" sz="2800" dirty="0"/>
              <a:t> Analysis</a:t>
            </a:r>
          </a:p>
        </p:txBody>
      </p:sp>
      <p:pic>
        <p:nvPicPr>
          <p:cNvPr id="18" name="Picture 17" descr="Magnifying glass showing decling performance">
            <a:extLst>
              <a:ext uri="{FF2B5EF4-FFF2-40B4-BE49-F238E27FC236}">
                <a16:creationId xmlns:a16="http://schemas.microsoft.com/office/drawing/2014/main" xmlns="" id="{1182D53C-2BAC-4089-D936-3C7674089A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190" r="34310" b="-1"/>
          <a:stretch>
            <a:fillRect/>
          </a:stretch>
        </p:blipFill>
        <p:spPr>
          <a:xfrm>
            <a:off x="20" y="10"/>
            <a:ext cx="4571980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EFBDE31-BB3E-6CFC-23CD-B5976DA384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0"/>
            <a:ext cx="92521" cy="6858000"/>
            <a:chOff x="12068638" y="0"/>
            <a:chExt cx="123362" cy="6858000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180A60EC-72BB-121F-556A-E2837FD99A8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F91A2FAE-D41C-FF5D-B0A0-7808248EDC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7908" y="2533476"/>
            <a:ext cx="3368865" cy="3447832"/>
          </a:xfrm>
        </p:spPr>
        <p:txBody>
          <a:bodyPr anchor="t">
            <a:normAutofit/>
          </a:bodyPr>
          <a:lstStyle/>
          <a:p>
            <a:r>
              <a:rPr lang="en-US" sz="1700" dirty="0"/>
              <a:t>Some results show values near 1.00</a:t>
            </a:r>
          </a:p>
          <a:p>
            <a:r>
              <a:rPr lang="en-US" sz="1700" dirty="0"/>
              <a:t>Rounded metrics may appear perfect</a:t>
            </a:r>
          </a:p>
          <a:p>
            <a:r>
              <a:rPr lang="en-US" sz="1700" dirty="0"/>
              <a:t>Dataset is highly separable</a:t>
            </a:r>
          </a:p>
          <a:p>
            <a:r>
              <a:rPr lang="en-US" sz="1700" dirty="0"/>
              <a:t>Risk of dataset-specific learning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>
                <a:solidFill>
                  <a:srgbClr val="FFFFFF"/>
                </a:solidFill>
              </a:rPr>
              <a:t>Limitations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xmlns="" id="{2BA4DF5D-2FC6-EE8C-53C6-CA5639E432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5314454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 dirty="0">
                <a:solidFill>
                  <a:srgbClr val="FFFFFF"/>
                </a:solidFill>
              </a:rPr>
              <a:t>Future Work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927CEE0E-DC32-A4B2-3938-77BED6186F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59322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BACC6370-2D7E-4714-9D71-7542949D7D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56B2C21-A230-48C0-8DF1-C46611373C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3847E18C-932D-4C95-AABA-FEC7C9499A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3150CB11-0C61-439E-910F-5787759E72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43F8A58B-5155-44CE-A5FF-7647B47D0A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43F2ACA-E6D6-4028-82DD-F03C262D5D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500" dirty="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xmlns="" id="{DFBB44A2-18AE-E48B-7E59-A63AB7C09C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9058731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7D9D36D6-2AC5-46A1-A849-4C82D5264A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216" y="552182"/>
            <a:ext cx="4499130" cy="3343135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50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6216" y="4067032"/>
            <a:ext cx="4499130" cy="2067068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 defTabSz="914400">
              <a:lnSpc>
                <a:spcPct val="90000"/>
              </a:lnSpc>
              <a:spcBef>
                <a:spcPts val="1000"/>
              </a:spcBef>
              <a:buNone/>
            </a:pPr>
            <a:r>
              <a:rPr lang="en-US" sz="2400"/>
              <a:t>Questions?</a:t>
            </a:r>
          </a:p>
        </p:txBody>
      </p:sp>
      <p:pic>
        <p:nvPicPr>
          <p:cNvPr id="5" name="Picture 4" descr="Sticky notes with question marks">
            <a:extLst>
              <a:ext uri="{FF2B5EF4-FFF2-40B4-BE49-F238E27FC236}">
                <a16:creationId xmlns:a16="http://schemas.microsoft.com/office/drawing/2014/main" xmlns="" id="{BFD83DDB-018D-056C-BFC5-495D6202BA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997" r="30554" b="-1"/>
          <a:stretch>
            <a:fillRect/>
          </a:stretch>
        </p:blipFill>
        <p:spPr>
          <a:xfrm>
            <a:off x="20" y="10"/>
            <a:ext cx="3744733" cy="6857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</TotalTime>
  <Words>1075</Words>
  <Application>Microsoft Office PowerPoint</Application>
  <PresentationFormat>عرض على الشاشة (3:4)‏</PresentationFormat>
  <Paragraphs>349</Paragraphs>
  <Slides>31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31</vt:i4>
      </vt:variant>
    </vt:vector>
  </HeadingPairs>
  <TitlesOfParts>
    <vt:vector size="36" baseType="lpstr">
      <vt:lpstr>Arial</vt:lpstr>
      <vt:lpstr>Calibri</vt:lpstr>
      <vt:lpstr>Helvetica Neue Medium</vt:lpstr>
      <vt:lpstr>Times New Roman</vt:lpstr>
      <vt:lpstr>Office Theme</vt:lpstr>
      <vt:lpstr>Fake News Detection Using Machine Learning</vt:lpstr>
      <vt:lpstr>Introduction</vt:lpstr>
      <vt:lpstr>Problem Background</vt:lpstr>
      <vt:lpstr>Research Problem &amp; Motivation</vt:lpstr>
      <vt:lpstr>Research Questions</vt:lpstr>
      <vt:lpstr>Research Objectives</vt:lpstr>
      <vt:lpstr>Dataset Description – ISOT Dataset</vt:lpstr>
      <vt:lpstr>Data Preprocessing</vt:lpstr>
      <vt:lpstr>Machine Learning Models</vt:lpstr>
      <vt:lpstr>Detecting fake news using machine or deep learning algorithms</vt:lpstr>
      <vt:lpstr>Expected Outcomes</vt:lpstr>
      <vt:lpstr>Research Significance</vt:lpstr>
      <vt:lpstr>Research Roadmap</vt:lpstr>
      <vt:lpstr>Proposed framework </vt:lpstr>
      <vt:lpstr>Dataset Description</vt:lpstr>
      <vt:lpstr>Dataset Bias</vt:lpstr>
      <vt:lpstr>Data Preprocessing</vt:lpstr>
      <vt:lpstr>Feature Engineering</vt:lpstr>
      <vt:lpstr>Models Used</vt:lpstr>
      <vt:lpstr>Evaluation Metrics</vt:lpstr>
      <vt:lpstr>Experimental Setup Summary</vt:lpstr>
      <vt:lpstr>Overall Performance Comparison of All Models</vt:lpstr>
      <vt:lpstr>Top-5 Model Ranking</vt:lpstr>
      <vt:lpstr>Overall Results</vt:lpstr>
      <vt:lpstr>Key Findings</vt:lpstr>
      <vt:lpstr>BERT Experiment Limitation</vt:lpstr>
      <vt:lpstr>Overfitting Analysis</vt:lpstr>
      <vt:lpstr>Limitations</vt:lpstr>
      <vt:lpstr>Future Work</vt:lpstr>
      <vt:lpstr>Conclusion</vt:lpstr>
      <vt:lpstr>Thank You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Fake News Detection Using Machine Learning</dc:title>
  <dc:subject/>
  <dc:creator>saber</dc:creator>
  <cp:keywords/>
  <dc:description>generated using python-pptx</dc:description>
  <cp:lastModifiedBy>lenovo</cp:lastModifiedBy>
  <cp:revision>15</cp:revision>
  <dcterms:created xsi:type="dcterms:W3CDTF">2013-01-27T09:14:16Z</dcterms:created>
  <dcterms:modified xsi:type="dcterms:W3CDTF">2026-04-25T15:35:41Z</dcterms:modified>
  <cp:category/>
</cp:coreProperties>
</file>