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D04BC-D564-A826-A84A-E086E0635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9FCC34-1A62-EFC4-2ACC-98FC8554BC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FD518-1994-B9E1-04B5-CF96AF95A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1A84C-C9A7-AE46-1986-71FC62D42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99A2F-4A45-9C27-80A5-BEE928118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070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36BB1-5DE7-1D48-9A43-4A4D89F80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727BA-2A73-C51B-F212-A8BF37A03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8BB36-7C27-663E-939A-39F39A3F9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553162-F2D9-ECDA-78BD-43F61AC6F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1E6FD8-9BF3-1EAF-CEEA-A6BF78B80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20358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B685D-E6F6-3546-46EE-022B3E529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E91E1-876D-FD3F-CCF0-1331419BC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90DB7-0E05-263F-3136-0A234C00A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E0E90-5A89-9688-2572-C48E9F7F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1DB08-0C22-F6A0-41A8-1C21F1BBB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19884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9F9B3-846F-A2BE-EB3A-6A8C11F55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C88BFF-9BFB-A2A5-0FC9-69AD8B1CFE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E35D3-58E8-E0A3-DD2C-4E4FA43C4B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7BB597-7492-8757-5727-17E5DC168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3DA042-8FE3-21FB-9ACE-DC156DEE6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7A85F2-F4D6-C779-062B-F9BDA8715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8475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E19E8-1693-75DB-121D-C4DBA36D9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1B48C4-DF82-644C-64ED-99DBDF8F0D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35E75F-E2DB-122A-5C8F-62F0DEA3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EF45CE-E6C9-DE4C-32BC-8DB16B13A2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D6C0E3-E02C-820E-5E54-E89699FC9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C383B0-4FE1-FC58-C88B-DF68B196A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C55A50-F820-CD22-5639-EE8D19E72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9975DC-FB42-B252-5A52-5682F49EE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25833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1BBA6-8C52-60FE-0D77-EE96B753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A0C0D6-8735-CBA3-045C-BA9A3ED5B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39B2E6-55A7-F4AB-6940-D5935DA44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35769A-3230-2AEA-8CC3-518DD28C2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1652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1F759F-6234-C409-8F92-DE0DE8A05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9450B9-72A8-9980-AD36-E159BFB36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37C8CF-B94E-94B3-0E3F-C63816E1A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15831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8FD60-B3AE-6733-04A6-C4E89201F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405B0-878A-8B10-0FEF-189F22500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3AABC-3C64-55D0-1597-DD1AF98714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8BBECA-E3D9-B22D-3C3A-0A5539167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BBDE9-B68F-8ED9-BDFD-A57A26222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5532CD-3DE1-CEDD-DE45-FF8B09CF4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53575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D0B4-39C9-6082-1365-32E833C09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CE72FF-551C-765E-4BA7-20982A1D7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83BEDC-F2EA-4938-58C4-ABC0730D98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B84E08-C5BC-0561-01FD-E87D62FB3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ACE14E-4121-C025-5400-C4C1FBCD0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7E6C55-31CB-F099-7F83-03C3D92ED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44458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B4A7F-8CA2-A068-6E2B-334BCE1A6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E1CB8F-1C8F-5951-6557-A2D67E96A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C86B7-6C77-6BDD-7157-EE5E9592E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E5A28-14FB-D1AF-CF56-390E39861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7DE22-B974-086A-AC60-01CF2AD6D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53930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575F1D-7ABC-8D7D-E22B-AC38C29A64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8C942C-3037-6026-58B0-179B4DBBC3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C600F5-E9C6-FDF1-0612-6D9BB4133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13EDD-F4BA-094B-FF97-0547B803A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5C25B5-A180-9B09-1512-A7F015AF5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03323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5A6731-46AF-A129-B651-D9DE6341B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C1B3A-0A06-E398-4FC1-946F73E45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C9297-36FA-2CC7-2E86-BEA94AA57F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53E4F-6555-4FAC-94D9-63CC2AED1202}" type="datetimeFigureOut">
              <a:rPr lang="ar-EG" smtClean="0"/>
              <a:t>20/04/1445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420EB-1D47-1D37-5F80-DA607723FE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41741-4E4A-2CE0-46EB-DF0B0D2C93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61671-07D1-443F-B47B-9A7395285A2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50041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7231DB84-6E9B-04F4-1DBD-D48E66AA7B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98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942CC89-1362-9D6D-0699-603A67F742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61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CF9AA9B-246A-714D-C784-8C7DE8B7A6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64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061ADE6-C21B-B44A-8A7A-91D31F712F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760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32F27D3-3E3C-487C-D8B5-B5E2DA958F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1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1162E39-346A-C523-E3FE-935ED1A726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9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E2604F5-05C7-4F3C-146A-2D367770D2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49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57CEACE-A927-CE2E-CB0D-F29960710B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094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97618960-FE47-1391-C5B8-B7835FC335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840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5305EBA-824B-2B1D-4F5F-8FE82F6AC2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76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181CF13-1060-A21B-3AD1-2FF75CECEE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46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45006A98-CDA7-5D0B-FD55-8AC594D43A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78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B71A7776-ACE9-8361-3F03-1A7E48FDE6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499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BCEF599-30C1-B949-80C3-2D9B4BA8F0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784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C2B434A3-FC87-35EC-3DB0-426BBB5980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18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E5CC121D-8489-C3F9-E0A2-B6A7D6FB64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07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D343DE4-56D5-9C60-AC84-C3F6095913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060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3006D99-F669-D4B1-BDF5-B4CD79C942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50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659F320A-38A6-2AB1-FAB9-2A458A14A7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15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D078FF7E-3755-F649-08DF-B8D5F2EFAD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921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9CF1181-68C3-8128-66CE-439454B880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87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91371DF-BCBA-1E10-B8BF-50167C232A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330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BAEDB226-CAB8-9F2B-0C76-410164587B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476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5EF0316D-0DD8-CA7A-E23C-068B1B2765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9298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6F4CE03-5272-0734-ADF6-5B4C62DA5F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9953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5FE1006A-8EE8-1978-682E-307DAA0BD5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1386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9FE19C9-437F-118B-B8F5-9F3AEAE6D7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5268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CBA2E1DA-C7C8-8111-E14F-BC555373CE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159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DB3B4C5-E57A-857D-1D55-B6908B86FF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724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113ECA3-AC33-D374-B3D7-BE6ADBBA63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9275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B0341D1B-2D1A-EE28-31A2-971CB54D94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498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E9EBC7F3-9C92-A683-CE96-3F12129D9C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3892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823B8DB-09E2-6A1A-5E7A-23B603E650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1161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F079D7B-8733-316A-9584-5518693AB6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411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BF4626B8-EF86-049C-C1E3-152D1AC8BF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383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B7A236EA-76CF-7261-C703-6CDA20C02C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789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2AB82C3F-FA6D-6908-8A12-C06F8855A5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585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6D90CE1-4292-3FD3-CC74-C3B945E64C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7783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690DD46A-2402-7A75-4B62-F0BE31DA71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952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543F191-99D7-A20B-37B0-835359151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3051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C6281822-3807-9ED4-2E43-0FC6861766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990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E57B2A2D-E8F1-DA16-D5DD-CF0C8F230E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8054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4E8052D-AA75-2A8D-04ED-0761F90B32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871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7187B35-E496-226E-1A2C-3E6FB3BE02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730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2BEB4B0D-2E51-0566-4187-5B00730BE2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654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FB39250B-AC3C-19B6-2E5A-C45C677484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6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1EF4E141-B9C2-5C97-17E8-43362EF578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853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4C262A19-F710-1273-257E-4E6B945B1E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548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02D176FE-9A68-E07E-822F-0E7B44FDAD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4697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3517CE35-9E68-05F4-A0A7-A82DA4165B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126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2023-11-03T21:40:31Z</dcterms:created>
  <dcterms:modified xsi:type="dcterms:W3CDTF">2023-11-03T21:41:22Z</dcterms:modified>
</cp:coreProperties>
</file>