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8" r:id="rId2"/>
  </p:sldMasterIdLst>
  <p:notesMasterIdLst>
    <p:notesMasterId r:id="rId43"/>
  </p:notesMasterIdLst>
  <p:sldIdLst>
    <p:sldId id="1115" r:id="rId3"/>
    <p:sldId id="1100" r:id="rId4"/>
    <p:sldId id="1146" r:id="rId5"/>
    <p:sldId id="1147" r:id="rId6"/>
    <p:sldId id="1101" r:id="rId7"/>
    <p:sldId id="1148" r:id="rId8"/>
    <p:sldId id="1149" r:id="rId9"/>
    <p:sldId id="1150" r:id="rId10"/>
    <p:sldId id="272" r:id="rId11"/>
    <p:sldId id="273" r:id="rId12"/>
    <p:sldId id="276" r:id="rId13"/>
    <p:sldId id="265" r:id="rId14"/>
    <p:sldId id="1151" r:id="rId15"/>
    <p:sldId id="1152" r:id="rId16"/>
    <p:sldId id="1153" r:id="rId17"/>
    <p:sldId id="1154" r:id="rId18"/>
    <p:sldId id="1155" r:id="rId19"/>
    <p:sldId id="1156" r:id="rId20"/>
    <p:sldId id="1165" r:id="rId21"/>
    <p:sldId id="1166" r:id="rId22"/>
    <p:sldId id="1167" r:id="rId23"/>
    <p:sldId id="1168" r:id="rId24"/>
    <p:sldId id="1170" r:id="rId25"/>
    <p:sldId id="1171" r:id="rId26"/>
    <p:sldId id="1172" r:id="rId27"/>
    <p:sldId id="1174" r:id="rId28"/>
    <p:sldId id="1175" r:id="rId29"/>
    <p:sldId id="1176" r:id="rId30"/>
    <p:sldId id="1177" r:id="rId31"/>
    <p:sldId id="1178" r:id="rId32"/>
    <p:sldId id="1179" r:id="rId33"/>
    <p:sldId id="1180" r:id="rId34"/>
    <p:sldId id="1181" r:id="rId35"/>
    <p:sldId id="1182" r:id="rId36"/>
    <p:sldId id="1183" r:id="rId37"/>
    <p:sldId id="1184" r:id="rId38"/>
    <p:sldId id="1186" r:id="rId39"/>
    <p:sldId id="1187" r:id="rId40"/>
    <p:sldId id="1188" r:id="rId41"/>
    <p:sldId id="1193" r:id="rId42"/>
  </p:sldIdLst>
  <p:sldSz cx="20104100" cy="11309350"/>
  <p:notesSz cx="11309350" cy="201041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716" y="3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tableStyles" Target="tableStyle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notesMaster" Target="notesMasters/notesMaster1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theme" Target="theme/theme1.xml"/><Relationship Id="rId20" Type="http://schemas.openxmlformats.org/officeDocument/2006/relationships/slide" Target="slides/slide18.xml"/><Relationship Id="rId41" Type="http://schemas.openxmlformats.org/officeDocument/2006/relationships/slide" Target="slides/slide3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900956" cy="100746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6405715" y="0"/>
            <a:ext cx="4900956" cy="100746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A4363D-4C05-49D6-9067-C91F0F3B5AAC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-373063" y="2514600"/>
            <a:ext cx="12055476" cy="67833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130578" y="9673900"/>
            <a:ext cx="9048194" cy="79186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9096639"/>
            <a:ext cx="4900956" cy="100746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6405715" y="19096639"/>
            <a:ext cx="4900956" cy="100746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732F0B-255F-4B50-B595-6F56EBA430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09718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507807" y="3505898"/>
            <a:ext cx="17088486" cy="237496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3015615" y="6333236"/>
            <a:ext cx="14072870" cy="282733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3/7/2023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1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3/7/2023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1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1005205" y="2601150"/>
            <a:ext cx="8745284" cy="746417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10353611" y="2601150"/>
            <a:ext cx="8745284" cy="746417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3/7/2023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1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3/7/2023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3/7/2023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3013" y="2742996"/>
            <a:ext cx="15078075" cy="3045193"/>
          </a:xfrm>
        </p:spPr>
        <p:txBody>
          <a:bodyPr anchor="b"/>
          <a:lstStyle>
            <a:lvl1pPr algn="ctr">
              <a:defRPr sz="9894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13013" y="5940028"/>
            <a:ext cx="15078075" cy="609077"/>
          </a:xfrm>
        </p:spPr>
        <p:txBody>
          <a:bodyPr/>
          <a:lstStyle>
            <a:lvl1pPr marL="0" indent="0" algn="ctr">
              <a:buNone/>
              <a:defRPr sz="3958"/>
            </a:lvl1pPr>
            <a:lvl2pPr marL="753923" indent="0" algn="ctr">
              <a:buNone/>
              <a:defRPr sz="3298"/>
            </a:lvl2pPr>
            <a:lvl3pPr marL="1507846" indent="0" algn="ctr">
              <a:buNone/>
              <a:defRPr sz="2968"/>
            </a:lvl3pPr>
            <a:lvl4pPr marL="2261768" indent="0" algn="ctr">
              <a:buNone/>
              <a:defRPr sz="2638"/>
            </a:lvl4pPr>
            <a:lvl5pPr marL="3015691" indent="0" algn="ctr">
              <a:buNone/>
              <a:defRPr sz="2638"/>
            </a:lvl5pPr>
            <a:lvl6pPr marL="3769614" indent="0" algn="ctr">
              <a:buNone/>
              <a:defRPr sz="2638"/>
            </a:lvl6pPr>
            <a:lvl7pPr marL="4523537" indent="0" algn="ctr">
              <a:buNone/>
              <a:defRPr sz="2638"/>
            </a:lvl7pPr>
            <a:lvl8pPr marL="5277460" indent="0" algn="ctr">
              <a:buNone/>
              <a:defRPr sz="2638"/>
            </a:lvl8pPr>
            <a:lvl9pPr marL="6031382" indent="0" algn="ctr">
              <a:buNone/>
              <a:defRPr sz="2638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05205" y="10517696"/>
            <a:ext cx="4623943" cy="276999"/>
          </a:xfrm>
        </p:spPr>
        <p:txBody>
          <a:bodyPr/>
          <a:lstStyle/>
          <a:p>
            <a:fld id="{8C74A31B-FF56-417B-8DEE-958FFCC6BCD5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35394" y="10517696"/>
            <a:ext cx="6433312" cy="276999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474953" y="10517696"/>
            <a:ext cx="4623943" cy="276999"/>
          </a:xfrm>
        </p:spPr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8912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3013" y="1850860"/>
            <a:ext cx="15078075" cy="3937329"/>
          </a:xfrm>
        </p:spPr>
        <p:txBody>
          <a:bodyPr anchor="b"/>
          <a:lstStyle>
            <a:lvl1pPr algn="ctr">
              <a:defRPr sz="9894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13013" y="5940028"/>
            <a:ext cx="15078075" cy="2730474"/>
          </a:xfrm>
        </p:spPr>
        <p:txBody>
          <a:bodyPr/>
          <a:lstStyle>
            <a:lvl1pPr marL="0" indent="0" algn="ctr">
              <a:buNone/>
              <a:defRPr sz="3958"/>
            </a:lvl1pPr>
            <a:lvl2pPr marL="753923" indent="0" algn="ctr">
              <a:buNone/>
              <a:defRPr sz="3298"/>
            </a:lvl2pPr>
            <a:lvl3pPr marL="1507846" indent="0" algn="ctr">
              <a:buNone/>
              <a:defRPr sz="2968"/>
            </a:lvl3pPr>
            <a:lvl4pPr marL="2261768" indent="0" algn="ctr">
              <a:buNone/>
              <a:defRPr sz="2638"/>
            </a:lvl4pPr>
            <a:lvl5pPr marL="3015691" indent="0" algn="ctr">
              <a:buNone/>
              <a:defRPr sz="2638"/>
            </a:lvl5pPr>
            <a:lvl6pPr marL="3769614" indent="0" algn="ctr">
              <a:buNone/>
              <a:defRPr sz="2638"/>
            </a:lvl6pPr>
            <a:lvl7pPr marL="4523537" indent="0" algn="ctr">
              <a:buNone/>
              <a:defRPr sz="2638"/>
            </a:lvl7pPr>
            <a:lvl8pPr marL="5277460" indent="0" algn="ctr">
              <a:buNone/>
              <a:defRPr sz="2638"/>
            </a:lvl8pPr>
            <a:lvl9pPr marL="6031382" indent="0" algn="ctr">
              <a:buNone/>
              <a:defRPr sz="2638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48084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1023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86" y="2819485"/>
            <a:ext cx="17339786" cy="4704375"/>
          </a:xfrm>
        </p:spPr>
        <p:txBody>
          <a:bodyPr anchor="b"/>
          <a:lstStyle>
            <a:lvl1pPr>
              <a:defRPr sz="9894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86" y="7568366"/>
            <a:ext cx="17339786" cy="2473919"/>
          </a:xfrm>
        </p:spPr>
        <p:txBody>
          <a:bodyPr/>
          <a:lstStyle>
            <a:lvl1pPr marL="0" indent="0">
              <a:buNone/>
              <a:defRPr sz="3958">
                <a:solidFill>
                  <a:schemeClr val="tx1">
                    <a:tint val="75000"/>
                  </a:schemeClr>
                </a:solidFill>
              </a:defRPr>
            </a:lvl1pPr>
            <a:lvl2pPr marL="753923" indent="0">
              <a:buNone/>
              <a:defRPr sz="3298">
                <a:solidFill>
                  <a:schemeClr val="tx1">
                    <a:tint val="75000"/>
                  </a:schemeClr>
                </a:solidFill>
              </a:defRPr>
            </a:lvl2pPr>
            <a:lvl3pPr marL="1507846" indent="0">
              <a:buNone/>
              <a:defRPr sz="2968">
                <a:solidFill>
                  <a:schemeClr val="tx1">
                    <a:tint val="75000"/>
                  </a:schemeClr>
                </a:solidFill>
              </a:defRPr>
            </a:lvl3pPr>
            <a:lvl4pPr marL="2261768" indent="0">
              <a:buNone/>
              <a:defRPr sz="2638">
                <a:solidFill>
                  <a:schemeClr val="tx1">
                    <a:tint val="75000"/>
                  </a:schemeClr>
                </a:solidFill>
              </a:defRPr>
            </a:lvl4pPr>
            <a:lvl5pPr marL="3015691" indent="0">
              <a:buNone/>
              <a:defRPr sz="2638">
                <a:solidFill>
                  <a:schemeClr val="tx1">
                    <a:tint val="75000"/>
                  </a:schemeClr>
                </a:solidFill>
              </a:defRPr>
            </a:lvl5pPr>
            <a:lvl6pPr marL="3769614" indent="0">
              <a:buNone/>
              <a:defRPr sz="2638">
                <a:solidFill>
                  <a:schemeClr val="tx1">
                    <a:tint val="75000"/>
                  </a:schemeClr>
                </a:solidFill>
              </a:defRPr>
            </a:lvl6pPr>
            <a:lvl7pPr marL="4523537" indent="0">
              <a:buNone/>
              <a:defRPr sz="2638">
                <a:solidFill>
                  <a:schemeClr val="tx1">
                    <a:tint val="75000"/>
                  </a:schemeClr>
                </a:solidFill>
              </a:defRPr>
            </a:lvl7pPr>
            <a:lvl8pPr marL="5277460" indent="0">
              <a:buNone/>
              <a:defRPr sz="2638">
                <a:solidFill>
                  <a:schemeClr val="tx1">
                    <a:tint val="75000"/>
                  </a:schemeClr>
                </a:solidFill>
              </a:defRPr>
            </a:lvl8pPr>
            <a:lvl9pPr marL="6031382" indent="0">
              <a:buNone/>
              <a:defRPr sz="263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62636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82157" y="3010591"/>
            <a:ext cx="8544243" cy="717567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177700" y="3010591"/>
            <a:ext cx="8544243" cy="717567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58832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4776" y="602119"/>
            <a:ext cx="17339786" cy="21859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84776" y="2772362"/>
            <a:ext cx="8504976" cy="1358692"/>
          </a:xfrm>
        </p:spPr>
        <p:txBody>
          <a:bodyPr anchor="b"/>
          <a:lstStyle>
            <a:lvl1pPr marL="0" indent="0">
              <a:buNone/>
              <a:defRPr sz="3958" b="1"/>
            </a:lvl1pPr>
            <a:lvl2pPr marL="753923" indent="0">
              <a:buNone/>
              <a:defRPr sz="3298" b="1"/>
            </a:lvl2pPr>
            <a:lvl3pPr marL="1507846" indent="0">
              <a:buNone/>
              <a:defRPr sz="2968" b="1"/>
            </a:lvl3pPr>
            <a:lvl4pPr marL="2261768" indent="0">
              <a:buNone/>
              <a:defRPr sz="2638" b="1"/>
            </a:lvl4pPr>
            <a:lvl5pPr marL="3015691" indent="0">
              <a:buNone/>
              <a:defRPr sz="2638" b="1"/>
            </a:lvl5pPr>
            <a:lvl6pPr marL="3769614" indent="0">
              <a:buNone/>
              <a:defRPr sz="2638" b="1"/>
            </a:lvl6pPr>
            <a:lvl7pPr marL="4523537" indent="0">
              <a:buNone/>
              <a:defRPr sz="2638" b="1"/>
            </a:lvl7pPr>
            <a:lvl8pPr marL="5277460" indent="0">
              <a:buNone/>
              <a:defRPr sz="2638" b="1"/>
            </a:lvl8pPr>
            <a:lvl9pPr marL="6031382" indent="0">
              <a:buNone/>
              <a:defRPr sz="2638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84776" y="4131054"/>
            <a:ext cx="8504976" cy="607615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177701" y="2772362"/>
            <a:ext cx="8546861" cy="1358692"/>
          </a:xfrm>
        </p:spPr>
        <p:txBody>
          <a:bodyPr anchor="b"/>
          <a:lstStyle>
            <a:lvl1pPr marL="0" indent="0">
              <a:buNone/>
              <a:defRPr sz="3958" b="1"/>
            </a:lvl1pPr>
            <a:lvl2pPr marL="753923" indent="0">
              <a:buNone/>
              <a:defRPr sz="3298" b="1"/>
            </a:lvl2pPr>
            <a:lvl3pPr marL="1507846" indent="0">
              <a:buNone/>
              <a:defRPr sz="2968" b="1"/>
            </a:lvl3pPr>
            <a:lvl4pPr marL="2261768" indent="0">
              <a:buNone/>
              <a:defRPr sz="2638" b="1"/>
            </a:lvl4pPr>
            <a:lvl5pPr marL="3015691" indent="0">
              <a:buNone/>
              <a:defRPr sz="2638" b="1"/>
            </a:lvl5pPr>
            <a:lvl6pPr marL="3769614" indent="0">
              <a:buNone/>
              <a:defRPr sz="2638" b="1"/>
            </a:lvl6pPr>
            <a:lvl7pPr marL="4523537" indent="0">
              <a:buNone/>
              <a:defRPr sz="2638" b="1"/>
            </a:lvl7pPr>
            <a:lvl8pPr marL="5277460" indent="0">
              <a:buNone/>
              <a:defRPr sz="2638" b="1"/>
            </a:lvl8pPr>
            <a:lvl9pPr marL="6031382" indent="0">
              <a:buNone/>
              <a:defRPr sz="2638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177701" y="4131054"/>
            <a:ext cx="8546861" cy="607615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1177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99011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66231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4776" y="753957"/>
            <a:ext cx="6484095" cy="2638848"/>
          </a:xfrm>
        </p:spPr>
        <p:txBody>
          <a:bodyPr anchor="b"/>
          <a:lstStyle>
            <a:lvl1pPr>
              <a:defRPr sz="5277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46861" y="1628338"/>
            <a:ext cx="10177701" cy="8036969"/>
          </a:xfrm>
        </p:spPr>
        <p:txBody>
          <a:bodyPr/>
          <a:lstStyle>
            <a:lvl1pPr>
              <a:defRPr sz="5277"/>
            </a:lvl1pPr>
            <a:lvl2pPr>
              <a:defRPr sz="4617"/>
            </a:lvl2pPr>
            <a:lvl3pPr>
              <a:defRPr sz="3958"/>
            </a:lvl3pPr>
            <a:lvl4pPr>
              <a:defRPr sz="3298"/>
            </a:lvl4pPr>
            <a:lvl5pPr>
              <a:defRPr sz="3298"/>
            </a:lvl5pPr>
            <a:lvl6pPr>
              <a:defRPr sz="3298"/>
            </a:lvl6pPr>
            <a:lvl7pPr>
              <a:defRPr sz="3298"/>
            </a:lvl7pPr>
            <a:lvl8pPr>
              <a:defRPr sz="3298"/>
            </a:lvl8pPr>
            <a:lvl9pPr>
              <a:defRPr sz="3298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84776" y="3392805"/>
            <a:ext cx="6484095" cy="6285591"/>
          </a:xfrm>
        </p:spPr>
        <p:txBody>
          <a:bodyPr/>
          <a:lstStyle>
            <a:lvl1pPr marL="0" indent="0">
              <a:buNone/>
              <a:defRPr sz="2638"/>
            </a:lvl1pPr>
            <a:lvl2pPr marL="753923" indent="0">
              <a:buNone/>
              <a:defRPr sz="2309"/>
            </a:lvl2pPr>
            <a:lvl3pPr marL="1507846" indent="0">
              <a:buNone/>
              <a:defRPr sz="1979"/>
            </a:lvl3pPr>
            <a:lvl4pPr marL="2261768" indent="0">
              <a:buNone/>
              <a:defRPr sz="1649"/>
            </a:lvl4pPr>
            <a:lvl5pPr marL="3015691" indent="0">
              <a:buNone/>
              <a:defRPr sz="1649"/>
            </a:lvl5pPr>
            <a:lvl6pPr marL="3769614" indent="0">
              <a:buNone/>
              <a:defRPr sz="1649"/>
            </a:lvl6pPr>
            <a:lvl7pPr marL="4523537" indent="0">
              <a:buNone/>
              <a:defRPr sz="1649"/>
            </a:lvl7pPr>
            <a:lvl8pPr marL="5277460" indent="0">
              <a:buNone/>
              <a:defRPr sz="1649"/>
            </a:lvl8pPr>
            <a:lvl9pPr marL="6031382" indent="0">
              <a:buNone/>
              <a:defRPr sz="1649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31730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4776" y="753957"/>
            <a:ext cx="6484095" cy="2638848"/>
          </a:xfrm>
        </p:spPr>
        <p:txBody>
          <a:bodyPr anchor="b"/>
          <a:lstStyle>
            <a:lvl1pPr>
              <a:defRPr sz="5277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546861" y="1628338"/>
            <a:ext cx="10177701" cy="8036969"/>
          </a:xfrm>
        </p:spPr>
        <p:txBody>
          <a:bodyPr/>
          <a:lstStyle>
            <a:lvl1pPr marL="0" indent="0">
              <a:buNone/>
              <a:defRPr sz="5277"/>
            </a:lvl1pPr>
            <a:lvl2pPr marL="753923" indent="0">
              <a:buNone/>
              <a:defRPr sz="4617"/>
            </a:lvl2pPr>
            <a:lvl3pPr marL="1507846" indent="0">
              <a:buNone/>
              <a:defRPr sz="3958"/>
            </a:lvl3pPr>
            <a:lvl4pPr marL="2261768" indent="0">
              <a:buNone/>
              <a:defRPr sz="3298"/>
            </a:lvl4pPr>
            <a:lvl5pPr marL="3015691" indent="0">
              <a:buNone/>
              <a:defRPr sz="3298"/>
            </a:lvl5pPr>
            <a:lvl6pPr marL="3769614" indent="0">
              <a:buNone/>
              <a:defRPr sz="3298"/>
            </a:lvl6pPr>
            <a:lvl7pPr marL="4523537" indent="0">
              <a:buNone/>
              <a:defRPr sz="3298"/>
            </a:lvl7pPr>
            <a:lvl8pPr marL="5277460" indent="0">
              <a:buNone/>
              <a:defRPr sz="3298"/>
            </a:lvl8pPr>
            <a:lvl9pPr marL="6031382" indent="0">
              <a:buNone/>
              <a:defRPr sz="3298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84776" y="3392805"/>
            <a:ext cx="6484095" cy="6285591"/>
          </a:xfrm>
        </p:spPr>
        <p:txBody>
          <a:bodyPr/>
          <a:lstStyle>
            <a:lvl1pPr marL="0" indent="0">
              <a:buNone/>
              <a:defRPr sz="2638"/>
            </a:lvl1pPr>
            <a:lvl2pPr marL="753923" indent="0">
              <a:buNone/>
              <a:defRPr sz="2309"/>
            </a:lvl2pPr>
            <a:lvl3pPr marL="1507846" indent="0">
              <a:buNone/>
              <a:defRPr sz="1979"/>
            </a:lvl3pPr>
            <a:lvl4pPr marL="2261768" indent="0">
              <a:buNone/>
              <a:defRPr sz="1649"/>
            </a:lvl4pPr>
            <a:lvl5pPr marL="3015691" indent="0">
              <a:buNone/>
              <a:defRPr sz="1649"/>
            </a:lvl5pPr>
            <a:lvl6pPr marL="3769614" indent="0">
              <a:buNone/>
              <a:defRPr sz="1649"/>
            </a:lvl6pPr>
            <a:lvl7pPr marL="4523537" indent="0">
              <a:buNone/>
              <a:defRPr sz="1649"/>
            </a:lvl7pPr>
            <a:lvl8pPr marL="5277460" indent="0">
              <a:buNone/>
              <a:defRPr sz="1649"/>
            </a:lvl8pPr>
            <a:lvl9pPr marL="6031382" indent="0">
              <a:buNone/>
              <a:defRPr sz="1649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75678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83556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4386996" y="602118"/>
            <a:ext cx="4334947" cy="958415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82157" y="602118"/>
            <a:ext cx="12753538" cy="958415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58042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0.xml"/><Relationship Id="rId9" Type="http://schemas.openxmlformats.org/officeDocument/2006/relationships/slideLayout" Target="../slideLayouts/slideLayout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7162972" y="4531969"/>
            <a:ext cx="5778155" cy="188531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1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219827" y="2230298"/>
            <a:ext cx="15664444" cy="770445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6835394" y="10517696"/>
            <a:ext cx="6433312" cy="56546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1005205" y="10517696"/>
            <a:ext cx="4623943" cy="56546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3/7/2023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4474953" y="10517696"/>
            <a:ext cx="4623943" cy="56546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7" r:id="rId6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82157" y="602119"/>
            <a:ext cx="17339786" cy="21859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82157" y="3010591"/>
            <a:ext cx="17339786" cy="717567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82157" y="10482093"/>
            <a:ext cx="4523423" cy="6021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97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74A31B-FF56-417B-8DEE-958FFCC6BCD5}" type="datetimeFigureOut">
              <a:rPr lang="en-US" smtClean="0"/>
              <a:t>3/7/2023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659483" y="10482093"/>
            <a:ext cx="6785134" cy="6021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97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4198520" y="10482093"/>
            <a:ext cx="4523423" cy="6021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97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866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</p:sldLayoutIdLst>
  <p:txStyles>
    <p:titleStyle>
      <a:lvl1pPr algn="l" defTabSz="1507846" rtl="0" eaLnBrk="1" latinLnBrk="0" hangingPunct="1">
        <a:lnSpc>
          <a:spcPct val="90000"/>
        </a:lnSpc>
        <a:spcBef>
          <a:spcPct val="0"/>
        </a:spcBef>
        <a:buNone/>
        <a:defRPr sz="72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6961" indent="-376961" algn="l" defTabSz="1507846" rtl="0" eaLnBrk="1" latinLnBrk="0" hangingPunct="1">
        <a:lnSpc>
          <a:spcPct val="90000"/>
        </a:lnSpc>
        <a:spcBef>
          <a:spcPts val="1649"/>
        </a:spcBef>
        <a:buFont typeface="Arial" panose="020B0604020202020204" pitchFamily="34" charset="0"/>
        <a:buChar char="•"/>
        <a:defRPr sz="4617" kern="1200">
          <a:solidFill>
            <a:schemeClr val="tx1"/>
          </a:solidFill>
          <a:latin typeface="+mn-lt"/>
          <a:ea typeface="+mn-ea"/>
          <a:cs typeface="+mn-cs"/>
        </a:defRPr>
      </a:lvl1pPr>
      <a:lvl2pPr marL="1130884" indent="-376961" algn="l" defTabSz="1507846" rtl="0" eaLnBrk="1" latinLnBrk="0" hangingPunct="1">
        <a:lnSpc>
          <a:spcPct val="90000"/>
        </a:lnSpc>
        <a:spcBef>
          <a:spcPts val="824"/>
        </a:spcBef>
        <a:buFont typeface="Arial" panose="020B0604020202020204" pitchFamily="34" charset="0"/>
        <a:buChar char="•"/>
        <a:defRPr sz="3958" kern="1200">
          <a:solidFill>
            <a:schemeClr val="tx1"/>
          </a:solidFill>
          <a:latin typeface="+mn-lt"/>
          <a:ea typeface="+mn-ea"/>
          <a:cs typeface="+mn-cs"/>
        </a:defRPr>
      </a:lvl2pPr>
      <a:lvl3pPr marL="1884807" indent="-376961" algn="l" defTabSz="1507846" rtl="0" eaLnBrk="1" latinLnBrk="0" hangingPunct="1">
        <a:lnSpc>
          <a:spcPct val="90000"/>
        </a:lnSpc>
        <a:spcBef>
          <a:spcPts val="824"/>
        </a:spcBef>
        <a:buFont typeface="Arial" panose="020B0604020202020204" pitchFamily="34" charset="0"/>
        <a:buChar char="•"/>
        <a:defRPr sz="3298" kern="1200">
          <a:solidFill>
            <a:schemeClr val="tx1"/>
          </a:solidFill>
          <a:latin typeface="+mn-lt"/>
          <a:ea typeface="+mn-ea"/>
          <a:cs typeface="+mn-cs"/>
        </a:defRPr>
      </a:lvl3pPr>
      <a:lvl4pPr marL="2638730" indent="-376961" algn="l" defTabSz="1507846" rtl="0" eaLnBrk="1" latinLnBrk="0" hangingPunct="1">
        <a:lnSpc>
          <a:spcPct val="90000"/>
        </a:lnSpc>
        <a:spcBef>
          <a:spcPts val="824"/>
        </a:spcBef>
        <a:buFont typeface="Arial" panose="020B0604020202020204" pitchFamily="34" charset="0"/>
        <a:buChar char="•"/>
        <a:defRPr sz="2968" kern="1200">
          <a:solidFill>
            <a:schemeClr val="tx1"/>
          </a:solidFill>
          <a:latin typeface="+mn-lt"/>
          <a:ea typeface="+mn-ea"/>
          <a:cs typeface="+mn-cs"/>
        </a:defRPr>
      </a:lvl4pPr>
      <a:lvl5pPr marL="3392653" indent="-376961" algn="l" defTabSz="1507846" rtl="0" eaLnBrk="1" latinLnBrk="0" hangingPunct="1">
        <a:lnSpc>
          <a:spcPct val="90000"/>
        </a:lnSpc>
        <a:spcBef>
          <a:spcPts val="824"/>
        </a:spcBef>
        <a:buFont typeface="Arial" panose="020B0604020202020204" pitchFamily="34" charset="0"/>
        <a:buChar char="•"/>
        <a:defRPr sz="2968" kern="1200">
          <a:solidFill>
            <a:schemeClr val="tx1"/>
          </a:solidFill>
          <a:latin typeface="+mn-lt"/>
          <a:ea typeface="+mn-ea"/>
          <a:cs typeface="+mn-cs"/>
        </a:defRPr>
      </a:lvl5pPr>
      <a:lvl6pPr marL="4146575" indent="-376961" algn="l" defTabSz="1507846" rtl="0" eaLnBrk="1" latinLnBrk="0" hangingPunct="1">
        <a:lnSpc>
          <a:spcPct val="90000"/>
        </a:lnSpc>
        <a:spcBef>
          <a:spcPts val="824"/>
        </a:spcBef>
        <a:buFont typeface="Arial" panose="020B0604020202020204" pitchFamily="34" charset="0"/>
        <a:buChar char="•"/>
        <a:defRPr sz="2968" kern="1200">
          <a:solidFill>
            <a:schemeClr val="tx1"/>
          </a:solidFill>
          <a:latin typeface="+mn-lt"/>
          <a:ea typeface="+mn-ea"/>
          <a:cs typeface="+mn-cs"/>
        </a:defRPr>
      </a:lvl6pPr>
      <a:lvl7pPr marL="4900498" indent="-376961" algn="l" defTabSz="1507846" rtl="0" eaLnBrk="1" latinLnBrk="0" hangingPunct="1">
        <a:lnSpc>
          <a:spcPct val="90000"/>
        </a:lnSpc>
        <a:spcBef>
          <a:spcPts val="824"/>
        </a:spcBef>
        <a:buFont typeface="Arial" panose="020B0604020202020204" pitchFamily="34" charset="0"/>
        <a:buChar char="•"/>
        <a:defRPr sz="2968" kern="1200">
          <a:solidFill>
            <a:schemeClr val="tx1"/>
          </a:solidFill>
          <a:latin typeface="+mn-lt"/>
          <a:ea typeface="+mn-ea"/>
          <a:cs typeface="+mn-cs"/>
        </a:defRPr>
      </a:lvl7pPr>
      <a:lvl8pPr marL="5654421" indent="-376961" algn="l" defTabSz="1507846" rtl="0" eaLnBrk="1" latinLnBrk="0" hangingPunct="1">
        <a:lnSpc>
          <a:spcPct val="90000"/>
        </a:lnSpc>
        <a:spcBef>
          <a:spcPts val="824"/>
        </a:spcBef>
        <a:buFont typeface="Arial" panose="020B0604020202020204" pitchFamily="34" charset="0"/>
        <a:buChar char="•"/>
        <a:defRPr sz="2968" kern="1200">
          <a:solidFill>
            <a:schemeClr val="tx1"/>
          </a:solidFill>
          <a:latin typeface="+mn-lt"/>
          <a:ea typeface="+mn-ea"/>
          <a:cs typeface="+mn-cs"/>
        </a:defRPr>
      </a:lvl8pPr>
      <a:lvl9pPr marL="6408344" indent="-376961" algn="l" defTabSz="1507846" rtl="0" eaLnBrk="1" latinLnBrk="0" hangingPunct="1">
        <a:lnSpc>
          <a:spcPct val="90000"/>
        </a:lnSpc>
        <a:spcBef>
          <a:spcPts val="824"/>
        </a:spcBef>
        <a:buFont typeface="Arial" panose="020B0604020202020204" pitchFamily="34" charset="0"/>
        <a:buChar char="•"/>
        <a:defRPr sz="296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507846" rtl="0" eaLnBrk="1" latinLnBrk="0" hangingPunct="1">
        <a:defRPr sz="2968" kern="1200">
          <a:solidFill>
            <a:schemeClr val="tx1"/>
          </a:solidFill>
          <a:latin typeface="+mn-lt"/>
          <a:ea typeface="+mn-ea"/>
          <a:cs typeface="+mn-cs"/>
        </a:defRPr>
      </a:lvl1pPr>
      <a:lvl2pPr marL="753923" algn="l" defTabSz="1507846" rtl="0" eaLnBrk="1" latinLnBrk="0" hangingPunct="1">
        <a:defRPr sz="2968" kern="1200">
          <a:solidFill>
            <a:schemeClr val="tx1"/>
          </a:solidFill>
          <a:latin typeface="+mn-lt"/>
          <a:ea typeface="+mn-ea"/>
          <a:cs typeface="+mn-cs"/>
        </a:defRPr>
      </a:lvl2pPr>
      <a:lvl3pPr marL="1507846" algn="l" defTabSz="1507846" rtl="0" eaLnBrk="1" latinLnBrk="0" hangingPunct="1">
        <a:defRPr sz="2968" kern="1200">
          <a:solidFill>
            <a:schemeClr val="tx1"/>
          </a:solidFill>
          <a:latin typeface="+mn-lt"/>
          <a:ea typeface="+mn-ea"/>
          <a:cs typeface="+mn-cs"/>
        </a:defRPr>
      </a:lvl3pPr>
      <a:lvl4pPr marL="2261768" algn="l" defTabSz="1507846" rtl="0" eaLnBrk="1" latinLnBrk="0" hangingPunct="1">
        <a:defRPr sz="2968" kern="1200">
          <a:solidFill>
            <a:schemeClr val="tx1"/>
          </a:solidFill>
          <a:latin typeface="+mn-lt"/>
          <a:ea typeface="+mn-ea"/>
          <a:cs typeface="+mn-cs"/>
        </a:defRPr>
      </a:lvl4pPr>
      <a:lvl5pPr marL="3015691" algn="l" defTabSz="1507846" rtl="0" eaLnBrk="1" latinLnBrk="0" hangingPunct="1">
        <a:defRPr sz="2968" kern="1200">
          <a:solidFill>
            <a:schemeClr val="tx1"/>
          </a:solidFill>
          <a:latin typeface="+mn-lt"/>
          <a:ea typeface="+mn-ea"/>
          <a:cs typeface="+mn-cs"/>
        </a:defRPr>
      </a:lvl5pPr>
      <a:lvl6pPr marL="3769614" algn="l" defTabSz="1507846" rtl="0" eaLnBrk="1" latinLnBrk="0" hangingPunct="1">
        <a:defRPr sz="2968" kern="1200">
          <a:solidFill>
            <a:schemeClr val="tx1"/>
          </a:solidFill>
          <a:latin typeface="+mn-lt"/>
          <a:ea typeface="+mn-ea"/>
          <a:cs typeface="+mn-cs"/>
        </a:defRPr>
      </a:lvl6pPr>
      <a:lvl7pPr marL="4523537" algn="l" defTabSz="1507846" rtl="0" eaLnBrk="1" latinLnBrk="0" hangingPunct="1">
        <a:defRPr sz="2968" kern="1200">
          <a:solidFill>
            <a:schemeClr val="tx1"/>
          </a:solidFill>
          <a:latin typeface="+mn-lt"/>
          <a:ea typeface="+mn-ea"/>
          <a:cs typeface="+mn-cs"/>
        </a:defRPr>
      </a:lvl7pPr>
      <a:lvl8pPr marL="5277460" algn="l" defTabSz="1507846" rtl="0" eaLnBrk="1" latinLnBrk="0" hangingPunct="1">
        <a:defRPr sz="2968" kern="1200">
          <a:solidFill>
            <a:schemeClr val="tx1"/>
          </a:solidFill>
          <a:latin typeface="+mn-lt"/>
          <a:ea typeface="+mn-ea"/>
          <a:cs typeface="+mn-cs"/>
        </a:defRPr>
      </a:lvl8pPr>
      <a:lvl9pPr marL="6031382" algn="l" defTabSz="1507846" rtl="0" eaLnBrk="1" latinLnBrk="0" hangingPunct="1">
        <a:defRPr sz="296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7" Type="http://schemas.openxmlformats.org/officeDocument/2006/relationships/image" Target="../media/image6.jpeg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emf"/><Relationship Id="rId5" Type="http://schemas.openxmlformats.org/officeDocument/2006/relationships/image" Target="../media/image4.emf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6.jpe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emf"/><Relationship Id="rId3" Type="http://schemas.openxmlformats.org/officeDocument/2006/relationships/image" Target="../media/image13.emf"/><Relationship Id="rId7" Type="http://schemas.openxmlformats.org/officeDocument/2006/relationships/image" Target="../media/image10.emf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.emf"/><Relationship Id="rId5" Type="http://schemas.openxmlformats.org/officeDocument/2006/relationships/image" Target="../media/image15.png"/><Relationship Id="rId4" Type="http://schemas.openxmlformats.org/officeDocument/2006/relationships/image" Target="../media/image14.emf"/><Relationship Id="rId9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3.emf"/><Relationship Id="rId7" Type="http://schemas.openxmlformats.org/officeDocument/2006/relationships/image" Target="../media/image16.emf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14.emf"/><Relationship Id="rId9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emf"/><Relationship Id="rId13" Type="http://schemas.openxmlformats.org/officeDocument/2006/relationships/image" Target="../media/image23.png"/><Relationship Id="rId3" Type="http://schemas.openxmlformats.org/officeDocument/2006/relationships/image" Target="../media/image13.emf"/><Relationship Id="rId7" Type="http://schemas.openxmlformats.org/officeDocument/2006/relationships/image" Target="../media/image10.emf"/><Relationship Id="rId12" Type="http://schemas.openxmlformats.org/officeDocument/2006/relationships/image" Target="../media/image22.png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.emf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5" Type="http://schemas.openxmlformats.org/officeDocument/2006/relationships/image" Target="../media/image6.jpeg"/><Relationship Id="rId10" Type="http://schemas.openxmlformats.org/officeDocument/2006/relationships/image" Target="../media/image20.png"/><Relationship Id="rId4" Type="http://schemas.openxmlformats.org/officeDocument/2006/relationships/image" Target="../media/image14.emf"/><Relationship Id="rId9" Type="http://schemas.openxmlformats.org/officeDocument/2006/relationships/image" Target="../media/image19.png"/><Relationship Id="rId14" Type="http://schemas.openxmlformats.org/officeDocument/2006/relationships/image" Target="../media/image2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emf"/><Relationship Id="rId13" Type="http://schemas.openxmlformats.org/officeDocument/2006/relationships/image" Target="../media/image6.jpeg"/><Relationship Id="rId3" Type="http://schemas.openxmlformats.org/officeDocument/2006/relationships/image" Target="../media/image13.emf"/><Relationship Id="rId7" Type="http://schemas.openxmlformats.org/officeDocument/2006/relationships/image" Target="../media/image10.emf"/><Relationship Id="rId12" Type="http://schemas.openxmlformats.org/officeDocument/2006/relationships/image" Target="../media/image28.png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.emf"/><Relationship Id="rId11" Type="http://schemas.openxmlformats.org/officeDocument/2006/relationships/image" Target="../media/image27.png"/><Relationship Id="rId5" Type="http://schemas.openxmlformats.org/officeDocument/2006/relationships/image" Target="../media/image15.png"/><Relationship Id="rId10" Type="http://schemas.openxmlformats.org/officeDocument/2006/relationships/image" Target="../media/image26.png"/><Relationship Id="rId4" Type="http://schemas.openxmlformats.org/officeDocument/2006/relationships/image" Target="../media/image14.emf"/><Relationship Id="rId9" Type="http://schemas.openxmlformats.org/officeDocument/2006/relationships/image" Target="../media/image2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emf"/><Relationship Id="rId3" Type="http://schemas.openxmlformats.org/officeDocument/2006/relationships/image" Target="../media/image13.emf"/><Relationship Id="rId7" Type="http://schemas.openxmlformats.org/officeDocument/2006/relationships/image" Target="../media/image10.emf"/><Relationship Id="rId12" Type="http://schemas.openxmlformats.org/officeDocument/2006/relationships/image" Target="../media/image6.jpeg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.emf"/><Relationship Id="rId11" Type="http://schemas.openxmlformats.org/officeDocument/2006/relationships/image" Target="../media/image31.png"/><Relationship Id="rId5" Type="http://schemas.openxmlformats.org/officeDocument/2006/relationships/image" Target="../media/image15.png"/><Relationship Id="rId10" Type="http://schemas.openxmlformats.org/officeDocument/2006/relationships/image" Target="../media/image30.png"/><Relationship Id="rId4" Type="http://schemas.openxmlformats.org/officeDocument/2006/relationships/image" Target="../media/image14.emf"/><Relationship Id="rId9" Type="http://schemas.openxmlformats.org/officeDocument/2006/relationships/image" Target="../media/image2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9.emf"/><Relationship Id="rId7" Type="http://schemas.openxmlformats.org/officeDocument/2006/relationships/image" Target="../media/image32.jpg"/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3.emf"/><Relationship Id="rId5" Type="http://schemas.openxmlformats.org/officeDocument/2006/relationships/image" Target="../media/image12.emf"/><Relationship Id="rId10" Type="http://schemas.openxmlformats.org/officeDocument/2006/relationships/image" Target="../media/image8.png"/><Relationship Id="rId4" Type="http://schemas.openxmlformats.org/officeDocument/2006/relationships/image" Target="../media/image10.emf"/><Relationship Id="rId9" Type="http://schemas.openxmlformats.org/officeDocument/2006/relationships/image" Target="../media/image3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emf"/><Relationship Id="rId3" Type="http://schemas.openxmlformats.org/officeDocument/2006/relationships/image" Target="../media/image14.emf"/><Relationship Id="rId7" Type="http://schemas.openxmlformats.org/officeDocument/2006/relationships/image" Target="../media/image12.emf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10" Type="http://schemas.openxmlformats.org/officeDocument/2006/relationships/image" Target="../media/image6.jpeg"/><Relationship Id="rId4" Type="http://schemas.openxmlformats.org/officeDocument/2006/relationships/image" Target="../media/image8.png"/><Relationship Id="rId9" Type="http://schemas.openxmlformats.org/officeDocument/2006/relationships/image" Target="../media/image16.e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emf"/><Relationship Id="rId3" Type="http://schemas.openxmlformats.org/officeDocument/2006/relationships/image" Target="../media/image14.emf"/><Relationship Id="rId7" Type="http://schemas.openxmlformats.org/officeDocument/2006/relationships/image" Target="../media/image12.emf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10" Type="http://schemas.openxmlformats.org/officeDocument/2006/relationships/image" Target="../media/image6.jpeg"/><Relationship Id="rId4" Type="http://schemas.openxmlformats.org/officeDocument/2006/relationships/image" Target="../media/image8.png"/><Relationship Id="rId9" Type="http://schemas.openxmlformats.org/officeDocument/2006/relationships/image" Target="../media/image16.e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emf"/><Relationship Id="rId3" Type="http://schemas.openxmlformats.org/officeDocument/2006/relationships/image" Target="../media/image12.emf"/><Relationship Id="rId7" Type="http://schemas.openxmlformats.org/officeDocument/2006/relationships/image" Target="../media/image9.emf"/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8.png"/><Relationship Id="rId5" Type="http://schemas.openxmlformats.org/officeDocument/2006/relationships/image" Target="../media/image14.emf"/><Relationship Id="rId10" Type="http://schemas.openxmlformats.org/officeDocument/2006/relationships/image" Target="../media/image6.jpeg"/><Relationship Id="rId4" Type="http://schemas.openxmlformats.org/officeDocument/2006/relationships/image" Target="../media/image13.emf"/><Relationship Id="rId9" Type="http://schemas.openxmlformats.org/officeDocument/2006/relationships/image" Target="../media/image37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13.emf"/><Relationship Id="rId7" Type="http://schemas.openxmlformats.org/officeDocument/2006/relationships/image" Target="../media/image10.emf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9.emf"/><Relationship Id="rId11" Type="http://schemas.openxmlformats.org/officeDocument/2006/relationships/image" Target="../media/image6.jpeg"/><Relationship Id="rId5" Type="http://schemas.openxmlformats.org/officeDocument/2006/relationships/image" Target="../media/image8.png"/><Relationship Id="rId10" Type="http://schemas.openxmlformats.org/officeDocument/2006/relationships/image" Target="../media/image39.jpg"/><Relationship Id="rId4" Type="http://schemas.openxmlformats.org/officeDocument/2006/relationships/image" Target="../media/image14.emf"/><Relationship Id="rId9" Type="http://schemas.openxmlformats.org/officeDocument/2006/relationships/image" Target="../media/image38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13.emf"/><Relationship Id="rId7" Type="http://schemas.openxmlformats.org/officeDocument/2006/relationships/image" Target="../media/image10.emf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9.emf"/><Relationship Id="rId5" Type="http://schemas.openxmlformats.org/officeDocument/2006/relationships/image" Target="../media/image8.png"/><Relationship Id="rId4" Type="http://schemas.openxmlformats.org/officeDocument/2006/relationships/image" Target="../media/image14.emf"/><Relationship Id="rId9" Type="http://schemas.openxmlformats.org/officeDocument/2006/relationships/image" Target="../media/image6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13.emf"/><Relationship Id="rId7" Type="http://schemas.openxmlformats.org/officeDocument/2006/relationships/image" Target="../media/image10.emf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9.emf"/><Relationship Id="rId5" Type="http://schemas.openxmlformats.org/officeDocument/2006/relationships/image" Target="../media/image8.png"/><Relationship Id="rId10" Type="http://schemas.openxmlformats.org/officeDocument/2006/relationships/image" Target="../media/image6.jpeg"/><Relationship Id="rId4" Type="http://schemas.openxmlformats.org/officeDocument/2006/relationships/image" Target="../media/image14.emf"/><Relationship Id="rId9" Type="http://schemas.openxmlformats.org/officeDocument/2006/relationships/image" Target="../media/image40.jp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13.emf"/><Relationship Id="rId7" Type="http://schemas.openxmlformats.org/officeDocument/2006/relationships/image" Target="../media/image10.emf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9.emf"/><Relationship Id="rId11" Type="http://schemas.openxmlformats.org/officeDocument/2006/relationships/image" Target="../media/image6.jpeg"/><Relationship Id="rId5" Type="http://schemas.openxmlformats.org/officeDocument/2006/relationships/image" Target="../media/image8.png"/><Relationship Id="rId10" Type="http://schemas.openxmlformats.org/officeDocument/2006/relationships/image" Target="../media/image42.jpg"/><Relationship Id="rId4" Type="http://schemas.openxmlformats.org/officeDocument/2006/relationships/image" Target="../media/image14.emf"/><Relationship Id="rId9" Type="http://schemas.openxmlformats.org/officeDocument/2006/relationships/image" Target="../media/image41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13.emf"/><Relationship Id="rId7" Type="http://schemas.openxmlformats.org/officeDocument/2006/relationships/image" Target="../media/image10.emf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9.emf"/><Relationship Id="rId5" Type="http://schemas.openxmlformats.org/officeDocument/2006/relationships/image" Target="../media/image8.png"/><Relationship Id="rId10" Type="http://schemas.openxmlformats.org/officeDocument/2006/relationships/image" Target="../media/image6.jpeg"/><Relationship Id="rId4" Type="http://schemas.openxmlformats.org/officeDocument/2006/relationships/image" Target="../media/image14.emf"/><Relationship Id="rId9" Type="http://schemas.openxmlformats.org/officeDocument/2006/relationships/image" Target="../media/image43.jp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13.emf"/><Relationship Id="rId7" Type="http://schemas.openxmlformats.org/officeDocument/2006/relationships/image" Target="../media/image10.emf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9.emf"/><Relationship Id="rId11" Type="http://schemas.openxmlformats.org/officeDocument/2006/relationships/image" Target="../media/image6.jpeg"/><Relationship Id="rId5" Type="http://schemas.openxmlformats.org/officeDocument/2006/relationships/image" Target="../media/image8.png"/><Relationship Id="rId10" Type="http://schemas.openxmlformats.org/officeDocument/2006/relationships/image" Target="../media/image45.png"/><Relationship Id="rId4" Type="http://schemas.openxmlformats.org/officeDocument/2006/relationships/image" Target="../media/image14.emf"/><Relationship Id="rId9" Type="http://schemas.openxmlformats.org/officeDocument/2006/relationships/image" Target="../media/image44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jpg"/><Relationship Id="rId3" Type="http://schemas.openxmlformats.org/officeDocument/2006/relationships/image" Target="../media/image13.emf"/><Relationship Id="rId7" Type="http://schemas.openxmlformats.org/officeDocument/2006/relationships/image" Target="../media/image10.emf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9.emf"/><Relationship Id="rId5" Type="http://schemas.openxmlformats.org/officeDocument/2006/relationships/image" Target="../media/image8.png"/><Relationship Id="rId4" Type="http://schemas.openxmlformats.org/officeDocument/2006/relationships/image" Target="../media/image14.emf"/><Relationship Id="rId9" Type="http://schemas.openxmlformats.org/officeDocument/2006/relationships/image" Target="../media/image6.jpe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13.emf"/><Relationship Id="rId7" Type="http://schemas.openxmlformats.org/officeDocument/2006/relationships/image" Target="../media/image10.emf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9.emf"/><Relationship Id="rId5" Type="http://schemas.openxmlformats.org/officeDocument/2006/relationships/image" Target="../media/image8.png"/><Relationship Id="rId4" Type="http://schemas.openxmlformats.org/officeDocument/2006/relationships/image" Target="../media/image14.emf"/><Relationship Id="rId9" Type="http://schemas.openxmlformats.org/officeDocument/2006/relationships/image" Target="../media/image6.jpe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emf"/><Relationship Id="rId3" Type="http://schemas.openxmlformats.org/officeDocument/2006/relationships/image" Target="../media/image12.emf"/><Relationship Id="rId7" Type="http://schemas.openxmlformats.org/officeDocument/2006/relationships/image" Target="../media/image9.emf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8.png"/><Relationship Id="rId5" Type="http://schemas.openxmlformats.org/officeDocument/2006/relationships/image" Target="../media/image14.emf"/><Relationship Id="rId10" Type="http://schemas.openxmlformats.org/officeDocument/2006/relationships/image" Target="../media/image6.jpeg"/><Relationship Id="rId4" Type="http://schemas.openxmlformats.org/officeDocument/2006/relationships/image" Target="../media/image13.emf"/><Relationship Id="rId9" Type="http://schemas.openxmlformats.org/officeDocument/2006/relationships/image" Target="../media/image37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emf"/><Relationship Id="rId3" Type="http://schemas.openxmlformats.org/officeDocument/2006/relationships/image" Target="../media/image12.emf"/><Relationship Id="rId7" Type="http://schemas.openxmlformats.org/officeDocument/2006/relationships/image" Target="../media/image9.emf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8.png"/><Relationship Id="rId5" Type="http://schemas.openxmlformats.org/officeDocument/2006/relationships/image" Target="../media/image14.emf"/><Relationship Id="rId10" Type="http://schemas.openxmlformats.org/officeDocument/2006/relationships/image" Target="../media/image6.jpeg"/><Relationship Id="rId4" Type="http://schemas.openxmlformats.org/officeDocument/2006/relationships/image" Target="../media/image13.emf"/><Relationship Id="rId9" Type="http://schemas.openxmlformats.org/officeDocument/2006/relationships/image" Target="../media/image37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emf"/><Relationship Id="rId3" Type="http://schemas.openxmlformats.org/officeDocument/2006/relationships/image" Target="../media/image12.emf"/><Relationship Id="rId7" Type="http://schemas.openxmlformats.org/officeDocument/2006/relationships/image" Target="../media/image9.emf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8.png"/><Relationship Id="rId11" Type="http://schemas.openxmlformats.org/officeDocument/2006/relationships/hyperlink" Target="http://www.google.com/search/" TargetMode="External"/><Relationship Id="rId5" Type="http://schemas.openxmlformats.org/officeDocument/2006/relationships/image" Target="../media/image14.emf"/><Relationship Id="rId10" Type="http://schemas.openxmlformats.org/officeDocument/2006/relationships/image" Target="../media/image6.jpeg"/><Relationship Id="rId4" Type="http://schemas.openxmlformats.org/officeDocument/2006/relationships/image" Target="../media/image13.emf"/><Relationship Id="rId9" Type="http://schemas.openxmlformats.org/officeDocument/2006/relationships/image" Target="../media/image37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emf"/><Relationship Id="rId3" Type="http://schemas.openxmlformats.org/officeDocument/2006/relationships/image" Target="../media/image12.emf"/><Relationship Id="rId7" Type="http://schemas.openxmlformats.org/officeDocument/2006/relationships/image" Target="../media/image9.emf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8.png"/><Relationship Id="rId5" Type="http://schemas.openxmlformats.org/officeDocument/2006/relationships/image" Target="../media/image14.emf"/><Relationship Id="rId10" Type="http://schemas.openxmlformats.org/officeDocument/2006/relationships/image" Target="../media/image6.jpeg"/><Relationship Id="rId4" Type="http://schemas.openxmlformats.org/officeDocument/2006/relationships/image" Target="../media/image13.emf"/><Relationship Id="rId9" Type="http://schemas.openxmlformats.org/officeDocument/2006/relationships/image" Target="../media/image37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emf"/><Relationship Id="rId3" Type="http://schemas.openxmlformats.org/officeDocument/2006/relationships/image" Target="../media/image12.emf"/><Relationship Id="rId7" Type="http://schemas.openxmlformats.org/officeDocument/2006/relationships/image" Target="../media/image9.emf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8.png"/><Relationship Id="rId5" Type="http://schemas.openxmlformats.org/officeDocument/2006/relationships/image" Target="../media/image14.emf"/><Relationship Id="rId10" Type="http://schemas.openxmlformats.org/officeDocument/2006/relationships/image" Target="../media/image6.jpeg"/><Relationship Id="rId4" Type="http://schemas.openxmlformats.org/officeDocument/2006/relationships/image" Target="../media/image13.emf"/><Relationship Id="rId9" Type="http://schemas.openxmlformats.org/officeDocument/2006/relationships/image" Target="../media/image37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emf"/><Relationship Id="rId3" Type="http://schemas.openxmlformats.org/officeDocument/2006/relationships/image" Target="../media/image12.emf"/><Relationship Id="rId7" Type="http://schemas.openxmlformats.org/officeDocument/2006/relationships/image" Target="../media/image9.emf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8.png"/><Relationship Id="rId5" Type="http://schemas.openxmlformats.org/officeDocument/2006/relationships/image" Target="../media/image14.emf"/><Relationship Id="rId10" Type="http://schemas.openxmlformats.org/officeDocument/2006/relationships/image" Target="../media/image6.jpeg"/><Relationship Id="rId4" Type="http://schemas.openxmlformats.org/officeDocument/2006/relationships/image" Target="../media/image13.emf"/><Relationship Id="rId9" Type="http://schemas.openxmlformats.org/officeDocument/2006/relationships/image" Target="../media/image37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emf"/><Relationship Id="rId3" Type="http://schemas.openxmlformats.org/officeDocument/2006/relationships/image" Target="../media/image12.emf"/><Relationship Id="rId7" Type="http://schemas.openxmlformats.org/officeDocument/2006/relationships/image" Target="../media/image9.emf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8.png"/><Relationship Id="rId5" Type="http://schemas.openxmlformats.org/officeDocument/2006/relationships/image" Target="../media/image14.emf"/><Relationship Id="rId10" Type="http://schemas.openxmlformats.org/officeDocument/2006/relationships/image" Target="../media/image6.jpeg"/><Relationship Id="rId4" Type="http://schemas.openxmlformats.org/officeDocument/2006/relationships/image" Target="../media/image13.emf"/><Relationship Id="rId9" Type="http://schemas.openxmlformats.org/officeDocument/2006/relationships/image" Target="../media/image37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emf"/><Relationship Id="rId3" Type="http://schemas.openxmlformats.org/officeDocument/2006/relationships/image" Target="../media/image12.emf"/><Relationship Id="rId7" Type="http://schemas.openxmlformats.org/officeDocument/2006/relationships/image" Target="../media/image9.emf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8.png"/><Relationship Id="rId5" Type="http://schemas.openxmlformats.org/officeDocument/2006/relationships/image" Target="../media/image14.emf"/><Relationship Id="rId10" Type="http://schemas.openxmlformats.org/officeDocument/2006/relationships/image" Target="../media/image6.jpeg"/><Relationship Id="rId4" Type="http://schemas.openxmlformats.org/officeDocument/2006/relationships/image" Target="../media/image13.emf"/><Relationship Id="rId9" Type="http://schemas.openxmlformats.org/officeDocument/2006/relationships/image" Target="../media/image37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emf"/><Relationship Id="rId3" Type="http://schemas.openxmlformats.org/officeDocument/2006/relationships/image" Target="../media/image12.emf"/><Relationship Id="rId7" Type="http://schemas.openxmlformats.org/officeDocument/2006/relationships/image" Target="../media/image9.emf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8.png"/><Relationship Id="rId5" Type="http://schemas.openxmlformats.org/officeDocument/2006/relationships/image" Target="../media/image14.emf"/><Relationship Id="rId10" Type="http://schemas.openxmlformats.org/officeDocument/2006/relationships/image" Target="../media/image6.jpeg"/><Relationship Id="rId4" Type="http://schemas.openxmlformats.org/officeDocument/2006/relationships/image" Target="../media/image13.emf"/><Relationship Id="rId9" Type="http://schemas.openxmlformats.org/officeDocument/2006/relationships/image" Target="../media/image37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emf"/><Relationship Id="rId3" Type="http://schemas.openxmlformats.org/officeDocument/2006/relationships/image" Target="../media/image12.emf"/><Relationship Id="rId7" Type="http://schemas.openxmlformats.org/officeDocument/2006/relationships/image" Target="../media/image9.emf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8.png"/><Relationship Id="rId5" Type="http://schemas.openxmlformats.org/officeDocument/2006/relationships/image" Target="../media/image14.emf"/><Relationship Id="rId10" Type="http://schemas.openxmlformats.org/officeDocument/2006/relationships/image" Target="../media/image6.jpeg"/><Relationship Id="rId4" Type="http://schemas.openxmlformats.org/officeDocument/2006/relationships/image" Target="../media/image13.emf"/><Relationship Id="rId9" Type="http://schemas.openxmlformats.org/officeDocument/2006/relationships/image" Target="../media/image37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emf"/><Relationship Id="rId3" Type="http://schemas.openxmlformats.org/officeDocument/2006/relationships/image" Target="../media/image12.emf"/><Relationship Id="rId7" Type="http://schemas.openxmlformats.org/officeDocument/2006/relationships/image" Target="../media/image9.emf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8.png"/><Relationship Id="rId5" Type="http://schemas.openxmlformats.org/officeDocument/2006/relationships/image" Target="../media/image14.emf"/><Relationship Id="rId10" Type="http://schemas.openxmlformats.org/officeDocument/2006/relationships/image" Target="../media/image6.jpeg"/><Relationship Id="rId4" Type="http://schemas.openxmlformats.org/officeDocument/2006/relationships/image" Target="../media/image13.emf"/><Relationship Id="rId9" Type="http://schemas.openxmlformats.org/officeDocument/2006/relationships/image" Target="../media/image37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emf"/><Relationship Id="rId3" Type="http://schemas.openxmlformats.org/officeDocument/2006/relationships/image" Target="../media/image12.emf"/><Relationship Id="rId7" Type="http://schemas.openxmlformats.org/officeDocument/2006/relationships/image" Target="../media/image9.emf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8.png"/><Relationship Id="rId5" Type="http://schemas.openxmlformats.org/officeDocument/2006/relationships/image" Target="../media/image14.emf"/><Relationship Id="rId10" Type="http://schemas.openxmlformats.org/officeDocument/2006/relationships/image" Target="../media/image6.jpeg"/><Relationship Id="rId4" Type="http://schemas.openxmlformats.org/officeDocument/2006/relationships/image" Target="../media/image13.emf"/><Relationship Id="rId9" Type="http://schemas.openxmlformats.org/officeDocument/2006/relationships/image" Target="../media/image37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emf"/><Relationship Id="rId3" Type="http://schemas.openxmlformats.org/officeDocument/2006/relationships/image" Target="../media/image12.emf"/><Relationship Id="rId7" Type="http://schemas.openxmlformats.org/officeDocument/2006/relationships/image" Target="../media/image9.emf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8.png"/><Relationship Id="rId5" Type="http://schemas.openxmlformats.org/officeDocument/2006/relationships/image" Target="../media/image14.emf"/><Relationship Id="rId10" Type="http://schemas.openxmlformats.org/officeDocument/2006/relationships/image" Target="../media/image6.jpeg"/><Relationship Id="rId4" Type="http://schemas.openxmlformats.org/officeDocument/2006/relationships/image" Target="../media/image13.emf"/><Relationship Id="rId9" Type="http://schemas.openxmlformats.org/officeDocument/2006/relationships/image" Target="../media/image37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13.emf"/><Relationship Id="rId7" Type="http://schemas.openxmlformats.org/officeDocument/2006/relationships/image" Target="../media/image10.emf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9.emf"/><Relationship Id="rId5" Type="http://schemas.openxmlformats.org/officeDocument/2006/relationships/image" Target="../media/image8.png"/><Relationship Id="rId10" Type="http://schemas.openxmlformats.org/officeDocument/2006/relationships/image" Target="../media/image60.png"/><Relationship Id="rId4" Type="http://schemas.openxmlformats.org/officeDocument/2006/relationships/image" Target="../media/image14.emf"/><Relationship Id="rId9" Type="http://schemas.openxmlformats.org/officeDocument/2006/relationships/image" Target="../media/image6.jpe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emf"/><Relationship Id="rId3" Type="http://schemas.openxmlformats.org/officeDocument/2006/relationships/image" Target="../media/image13.emf"/><Relationship Id="rId7" Type="http://schemas.openxmlformats.org/officeDocument/2006/relationships/image" Target="../media/image9.emf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8.png"/><Relationship Id="rId5" Type="http://schemas.openxmlformats.org/officeDocument/2006/relationships/image" Target="../media/image14.emf"/><Relationship Id="rId4" Type="http://schemas.openxmlformats.org/officeDocument/2006/relationships/image" Target="../media/image61.png"/><Relationship Id="rId9" Type="http://schemas.openxmlformats.org/officeDocument/2006/relationships/image" Target="../media/image6.jpe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emf"/><Relationship Id="rId3" Type="http://schemas.openxmlformats.org/officeDocument/2006/relationships/image" Target="../media/image12.emf"/><Relationship Id="rId7" Type="http://schemas.openxmlformats.org/officeDocument/2006/relationships/image" Target="../media/image9.emf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8.png"/><Relationship Id="rId5" Type="http://schemas.openxmlformats.org/officeDocument/2006/relationships/image" Target="../media/image14.emf"/><Relationship Id="rId10" Type="http://schemas.openxmlformats.org/officeDocument/2006/relationships/image" Target="../media/image6.jpeg"/><Relationship Id="rId4" Type="http://schemas.openxmlformats.org/officeDocument/2006/relationships/image" Target="../media/image13.emf"/><Relationship Id="rId9" Type="http://schemas.openxmlformats.org/officeDocument/2006/relationships/image" Target="../media/image37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emf"/><Relationship Id="rId3" Type="http://schemas.openxmlformats.org/officeDocument/2006/relationships/image" Target="../media/image12.emf"/><Relationship Id="rId7" Type="http://schemas.openxmlformats.org/officeDocument/2006/relationships/image" Target="../media/image9.emf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8.png"/><Relationship Id="rId5" Type="http://schemas.openxmlformats.org/officeDocument/2006/relationships/image" Target="../media/image14.emf"/><Relationship Id="rId10" Type="http://schemas.openxmlformats.org/officeDocument/2006/relationships/image" Target="../media/image6.jpeg"/><Relationship Id="rId4" Type="http://schemas.openxmlformats.org/officeDocument/2006/relationships/image" Target="../media/image13.emf"/><Relationship Id="rId9" Type="http://schemas.openxmlformats.org/officeDocument/2006/relationships/image" Target="../media/image37.pn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13.emf"/><Relationship Id="rId7" Type="http://schemas.openxmlformats.org/officeDocument/2006/relationships/image" Target="../media/image10.emf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9.emf"/><Relationship Id="rId5" Type="http://schemas.openxmlformats.org/officeDocument/2006/relationships/image" Target="../media/image8.png"/><Relationship Id="rId10" Type="http://schemas.openxmlformats.org/officeDocument/2006/relationships/image" Target="../media/image64.png"/><Relationship Id="rId4" Type="http://schemas.openxmlformats.org/officeDocument/2006/relationships/image" Target="../media/image14.emf"/><Relationship Id="rId9" Type="http://schemas.openxmlformats.org/officeDocument/2006/relationships/image" Target="../media/image6.jpe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13.emf"/><Relationship Id="rId7" Type="http://schemas.openxmlformats.org/officeDocument/2006/relationships/image" Target="../media/image10.emf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9.emf"/><Relationship Id="rId5" Type="http://schemas.openxmlformats.org/officeDocument/2006/relationships/image" Target="../media/image8.png"/><Relationship Id="rId10" Type="http://schemas.openxmlformats.org/officeDocument/2006/relationships/image" Target="../media/image65.png"/><Relationship Id="rId4" Type="http://schemas.openxmlformats.org/officeDocument/2006/relationships/image" Target="../media/image14.emf"/><Relationship Id="rId9" Type="http://schemas.openxmlformats.org/officeDocument/2006/relationships/image" Target="../media/image6.jpe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13.emf"/><Relationship Id="rId7" Type="http://schemas.openxmlformats.org/officeDocument/2006/relationships/image" Target="../media/image10.emf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9.emf"/><Relationship Id="rId5" Type="http://schemas.openxmlformats.org/officeDocument/2006/relationships/image" Target="../media/image8.png"/><Relationship Id="rId4" Type="http://schemas.openxmlformats.org/officeDocument/2006/relationships/image" Target="../media/image14.emf"/><Relationship Id="rId9" Type="http://schemas.openxmlformats.org/officeDocument/2006/relationships/image" Target="../media/image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9057" y="397"/>
            <a:ext cx="19155044" cy="11015154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 rot="10800000">
            <a:off x="-130303" y="-153175"/>
            <a:ext cx="20364710" cy="11615703"/>
          </a:xfrm>
          <a:prstGeom prst="rect">
            <a:avLst/>
          </a:prstGeom>
          <a:gradFill flip="none" rotWithShape="1">
            <a:gsLst>
              <a:gs pos="0">
                <a:srgbClr val="24A9E1">
                  <a:tint val="66000"/>
                  <a:satMod val="160000"/>
                  <a:alpha val="33000"/>
                </a:srgbClr>
              </a:gs>
              <a:gs pos="50000">
                <a:srgbClr val="24A9E1">
                  <a:tint val="44500"/>
                  <a:satMod val="160000"/>
                  <a:alpha val="22000"/>
                </a:srgbClr>
              </a:gs>
              <a:gs pos="100000">
                <a:srgbClr val="24A9E1">
                  <a:tint val="23500"/>
                  <a:satMod val="160000"/>
                  <a:alpha val="44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968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984" r="914" b="11911"/>
          <a:stretch/>
        </p:blipFill>
        <p:spPr>
          <a:xfrm>
            <a:off x="1" y="6925540"/>
            <a:ext cx="20118461" cy="443367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04996" y="8185636"/>
            <a:ext cx="2802365" cy="2513013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648347"/>
            <a:ext cx="11071850" cy="3252297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07362" y="9696527"/>
            <a:ext cx="16111100" cy="1706123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796072" y="966251"/>
            <a:ext cx="8187297" cy="29343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617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Digital Marketing Strategy</a:t>
            </a:r>
          </a:p>
          <a:p>
            <a:r>
              <a:rPr lang="en-US" sz="4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MKT711</a:t>
            </a:r>
            <a:endParaRPr lang="en-US" sz="4617" b="1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r>
              <a:rPr lang="en-US" sz="4617" b="1" dirty="0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Dr. Perihan Salah</a:t>
            </a:r>
          </a:p>
          <a:p>
            <a:r>
              <a:rPr lang="en-US" sz="4617" b="1" dirty="0">
                <a:solidFill>
                  <a:srgbClr val="FF9518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6</a:t>
            </a:r>
            <a:r>
              <a:rPr lang="en-US" sz="4617" b="1" baseline="30000" dirty="0">
                <a:solidFill>
                  <a:srgbClr val="FF9518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th</a:t>
            </a:r>
            <a:r>
              <a:rPr lang="en-US" sz="4617" b="1" dirty="0">
                <a:solidFill>
                  <a:srgbClr val="FF9518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Lecture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142994" y="9994790"/>
            <a:ext cx="1396019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US" sz="4800" b="1" dirty="0">
                <a:solidFill>
                  <a:srgbClr val="FFFFFF"/>
                </a:solidFill>
                <a:latin typeface="Unify Sans Bold"/>
              </a:rPr>
              <a:t>Introduction to Search Engine Optimization (SEO)</a:t>
            </a:r>
            <a:endParaRPr lang="en-US" sz="4400" b="1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5" name="Content Placeholder 3">
            <a:extLst>
              <a:ext uri="{FF2B5EF4-FFF2-40B4-BE49-F238E27FC236}">
                <a16:creationId xmlns:a16="http://schemas.microsoft.com/office/drawing/2014/main" id="{B2E79A1F-02A6-4CCC-A7B6-13E788B0DE44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1431" y="9763981"/>
            <a:ext cx="1430579" cy="14397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1933987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ject 2">
            <a:extLst>
              <a:ext uri="{FF2B5EF4-FFF2-40B4-BE49-F238E27FC236}">
                <a16:creationId xmlns:a16="http://schemas.microsoft.com/office/drawing/2014/main" id="{2CCBA97D-251C-4694-B7E0-502CA1A4453E}"/>
              </a:ext>
            </a:extLst>
          </p:cNvPr>
          <p:cNvSpPr/>
          <p:nvPr/>
        </p:nvSpPr>
        <p:spPr>
          <a:xfrm>
            <a:off x="187255" y="1978528"/>
            <a:ext cx="6838557" cy="790704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507846"/>
            <a:endParaRPr lang="en-US" sz="2968" dirty="0">
              <a:solidFill>
                <a:prstClr val="black"/>
              </a:solidFill>
              <a:latin typeface="Calibri" panose="020F0502020204030204"/>
            </a:endParaRPr>
          </a:p>
          <a:p>
            <a:pPr defTabSz="1507846"/>
            <a:endParaRPr sz="5277" dirty="0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04606" y="7983508"/>
            <a:ext cx="2015728" cy="180759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6533" y="10356917"/>
            <a:ext cx="16328363" cy="33776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78147" y="3636056"/>
            <a:ext cx="393524" cy="446790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907338" y="3636056"/>
            <a:ext cx="393524" cy="446790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78146" y="397"/>
            <a:ext cx="15719686" cy="265515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413250" y="952433"/>
            <a:ext cx="1268547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507846"/>
            <a:r>
              <a:rPr lang="en-US" sz="6000" b="1" spc="10" dirty="0">
                <a:solidFill>
                  <a:srgbClr val="FFFFFF"/>
                </a:solidFill>
              </a:rPr>
              <a:t>Building a</a:t>
            </a:r>
            <a:r>
              <a:rPr lang="en-US" sz="6000" b="1" spc="-60" dirty="0">
                <a:solidFill>
                  <a:srgbClr val="FFFFFF"/>
                </a:solidFill>
              </a:rPr>
              <a:t> </a:t>
            </a:r>
            <a:r>
              <a:rPr lang="en-US" sz="6000" b="1" spc="5" dirty="0">
                <a:solidFill>
                  <a:srgbClr val="FFFFFF"/>
                </a:solidFill>
              </a:rPr>
              <a:t>Digital  Strategy!</a:t>
            </a:r>
            <a:endParaRPr lang="en-US" sz="5400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7DCB88C9-CD7A-4142-A864-1D93BA997442}"/>
              </a:ext>
            </a:extLst>
          </p:cNvPr>
          <p:cNvSpPr txBox="1">
            <a:spLocks/>
          </p:cNvSpPr>
          <p:nvPr/>
        </p:nvSpPr>
        <p:spPr>
          <a:xfrm>
            <a:off x="7391213" y="2655096"/>
            <a:ext cx="12142117" cy="5950439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 defTabSz="1507846">
              <a:spcBef>
                <a:spcPts val="1649"/>
              </a:spcBef>
              <a:buNone/>
            </a:pPr>
            <a:r>
              <a:rPr lang="en-US" sz="4400" b="1" u="sng" kern="0" dirty="0">
                <a:solidFill>
                  <a:srgbClr val="007BA4"/>
                </a:solidFill>
              </a:rPr>
              <a:t>Main topics of the lecture:</a:t>
            </a:r>
          </a:p>
          <a:p>
            <a:pPr marL="848215" indent="-848215" algn="just">
              <a:buFont typeface="Calibri" pitchFamily="34" charset="0"/>
              <a:buAutoNum type="arabicPeriod"/>
            </a:pPr>
            <a:r>
              <a:rPr lang="en-US" sz="4400" kern="0" dirty="0">
                <a:solidFill>
                  <a:srgbClr val="007BA4"/>
                </a:solidFill>
              </a:rPr>
              <a:t>Digital Terminologies &amp; Metrics</a:t>
            </a:r>
          </a:p>
          <a:p>
            <a:pPr marL="848215" indent="-848215" algn="just">
              <a:buFont typeface="Calibri" pitchFamily="34" charset="0"/>
              <a:buAutoNum type="arabicPeriod"/>
            </a:pPr>
            <a:r>
              <a:rPr lang="en-US" altLang="en-US" sz="4400" kern="0" dirty="0">
                <a:solidFill>
                  <a:srgbClr val="007BA4"/>
                </a:solidFill>
              </a:rPr>
              <a:t>How Search Engine Works (</a:t>
            </a:r>
            <a:r>
              <a:rPr lang="en-GB" sz="4400" kern="0" dirty="0">
                <a:solidFill>
                  <a:srgbClr val="007BA4"/>
                </a:solidFill>
              </a:rPr>
              <a:t>Crawling, Indexing and Ranking)</a:t>
            </a:r>
          </a:p>
          <a:p>
            <a:pPr marL="848215" indent="-848215" algn="just">
              <a:buFont typeface="Calibri" pitchFamily="34" charset="0"/>
              <a:buAutoNum type="arabicPeriod"/>
            </a:pPr>
            <a:r>
              <a:rPr lang="en-US" sz="4400" kern="0" spc="5" dirty="0">
                <a:solidFill>
                  <a:srgbClr val="007BA4"/>
                </a:solidFill>
              </a:rPr>
              <a:t>Website Authority and Links</a:t>
            </a:r>
            <a:endParaRPr lang="en-US" sz="4400" kern="0" dirty="0">
              <a:solidFill>
                <a:srgbClr val="007BA4"/>
              </a:solidFill>
            </a:endParaRPr>
          </a:p>
          <a:p>
            <a:pPr marL="848215" indent="-848215" algn="just">
              <a:buFont typeface="Calibri" pitchFamily="34" charset="0"/>
              <a:buAutoNum type="arabicPeriod"/>
            </a:pPr>
            <a:r>
              <a:rPr lang="en-US" sz="4400" kern="0" dirty="0">
                <a:solidFill>
                  <a:srgbClr val="007BA4"/>
                </a:solidFill>
              </a:rPr>
              <a:t>Top Search Engine Ranking Factors</a:t>
            </a:r>
          </a:p>
          <a:p>
            <a:pPr marL="848215" indent="-848215" algn="just">
              <a:buFont typeface="Calibri" pitchFamily="34" charset="0"/>
              <a:buAutoNum type="arabicPeriod"/>
            </a:pPr>
            <a:r>
              <a:rPr lang="en-US" sz="4400" kern="0" dirty="0">
                <a:solidFill>
                  <a:srgbClr val="007BA4"/>
                </a:solidFill>
              </a:rPr>
              <a:t>A quick guide to Rank Higher  On Google</a:t>
            </a:r>
          </a:p>
          <a:p>
            <a:pPr marL="848215" indent="-848215" algn="just">
              <a:buFont typeface="Calibri" pitchFamily="34" charset="0"/>
              <a:buAutoNum type="arabicPeriod"/>
            </a:pPr>
            <a:endParaRPr lang="en-US" sz="4400" kern="0" dirty="0">
              <a:solidFill>
                <a:srgbClr val="007BA4"/>
              </a:solidFill>
            </a:endParaRPr>
          </a:p>
          <a:p>
            <a:pPr marL="848215" indent="-848215" algn="just">
              <a:buFont typeface="Calibri" pitchFamily="34" charset="0"/>
              <a:buAutoNum type="arabicPeriod"/>
            </a:pPr>
            <a:endParaRPr lang="en-US" sz="4400" dirty="0">
              <a:solidFill>
                <a:schemeClr val="bg1"/>
              </a:solidFill>
              <a:latin typeface="Calibri" panose="020F0502020204030204"/>
            </a:endParaRPr>
          </a:p>
        </p:txBody>
      </p:sp>
      <p:pic>
        <p:nvPicPr>
          <p:cNvPr id="12" name="Content Placeholder 3">
            <a:extLst>
              <a:ext uri="{FF2B5EF4-FFF2-40B4-BE49-F238E27FC236}">
                <a16:creationId xmlns:a16="http://schemas.microsoft.com/office/drawing/2014/main" id="{3D2108F3-BF3A-4665-99AB-1DE89736B3A1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973" y="417278"/>
            <a:ext cx="1430579" cy="14397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0571419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15805" y="-44841"/>
            <a:ext cx="4094776" cy="1139903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59568" y="914852"/>
            <a:ext cx="5243440" cy="10394497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15701" y="15033"/>
            <a:ext cx="16114925" cy="1799637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141357" y="3015"/>
            <a:ext cx="4033909" cy="2021408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150784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968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36648" y="3015"/>
            <a:ext cx="4033909" cy="2255186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150784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968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217271" y="3015"/>
            <a:ext cx="4073174" cy="2255186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150784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968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145" y="10538540"/>
            <a:ext cx="2015728" cy="815649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48654" y="10904116"/>
            <a:ext cx="16328363" cy="33776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78147" y="3636056"/>
            <a:ext cx="393524" cy="4467909"/>
          </a:xfrm>
          <a:prstGeom prst="rect">
            <a:avLst/>
          </a:prstGeom>
        </p:spPr>
      </p:pic>
      <p:sp>
        <p:nvSpPr>
          <p:cNvPr id="22" name="object 3">
            <a:extLst>
              <a:ext uri="{FF2B5EF4-FFF2-40B4-BE49-F238E27FC236}">
                <a16:creationId xmlns:a16="http://schemas.microsoft.com/office/drawing/2014/main" id="{139F96AC-81D9-47CE-A66E-E598ABB6A72E}"/>
              </a:ext>
            </a:extLst>
          </p:cNvPr>
          <p:cNvSpPr txBox="1">
            <a:spLocks/>
          </p:cNvSpPr>
          <p:nvPr/>
        </p:nvSpPr>
        <p:spPr>
          <a:xfrm>
            <a:off x="4761502" y="405234"/>
            <a:ext cx="12515750" cy="848309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>
            <a:lvl1pPr algn="l" defTabSz="150784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r>
              <a:rPr lang="en-US" sz="6000" b="1" kern="0" dirty="0">
                <a:solidFill>
                  <a:schemeClr val="bg1"/>
                </a:solidFill>
              </a:rPr>
              <a:t>Digital Terminologies &amp; Metrics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DD63779-749D-4864-B181-CB3CE5DA945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537573" y="2258201"/>
            <a:ext cx="4491103" cy="8319311"/>
          </a:xfrm>
          <a:prstGeom prst="rect">
            <a:avLst/>
          </a:prstGeom>
        </p:spPr>
      </p:pic>
      <p:pic>
        <p:nvPicPr>
          <p:cNvPr id="20" name="Content Placeholder 3">
            <a:extLst>
              <a:ext uri="{FF2B5EF4-FFF2-40B4-BE49-F238E27FC236}">
                <a16:creationId xmlns:a16="http://schemas.microsoft.com/office/drawing/2014/main" id="{D5346CD3-203B-4B6C-8B91-99E729B78873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0216" y="257054"/>
            <a:ext cx="1430579" cy="14397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68287673-E602-492A-851B-FBCA954085C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3077554"/>
              </p:ext>
            </p:extLst>
          </p:nvPr>
        </p:nvGraphicFramePr>
        <p:xfrm>
          <a:off x="776000" y="2225586"/>
          <a:ext cx="13494566" cy="8384540"/>
        </p:xfrm>
        <a:graphic>
          <a:graphicData uri="http://schemas.openxmlformats.org/drawingml/2006/table">
            <a:tbl>
              <a:tblPr firstRow="1" bandRow="1">
                <a:tableStyleId>{6E25E649-3F16-4E02-A733-19D2CDBF48F0}</a:tableStyleId>
              </a:tblPr>
              <a:tblGrid>
                <a:gridCol w="2757734">
                  <a:extLst>
                    <a:ext uri="{9D8B030D-6E8A-4147-A177-3AD203B41FA5}">
                      <a16:colId xmlns:a16="http://schemas.microsoft.com/office/drawing/2014/main" val="211410280"/>
                    </a:ext>
                  </a:extLst>
                </a:gridCol>
                <a:gridCol w="10736832">
                  <a:extLst>
                    <a:ext uri="{9D8B030D-6E8A-4147-A177-3AD203B41FA5}">
                      <a16:colId xmlns:a16="http://schemas.microsoft.com/office/drawing/2014/main" val="1585362298"/>
                    </a:ext>
                  </a:extLst>
                </a:gridCol>
              </a:tblGrid>
              <a:tr h="554593">
                <a:tc>
                  <a:txBody>
                    <a:bodyPr/>
                    <a:lstStyle/>
                    <a:p>
                      <a:pPr marL="0" marR="0" lvl="0" indent="0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spc="-30" dirty="0"/>
                        <a:t>Term</a:t>
                      </a:r>
                      <a:endParaRPr lang="en-US" sz="3600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spc="20" dirty="0"/>
                        <a:t>Meaning</a:t>
                      </a:r>
                      <a:endParaRPr lang="en-US" sz="3600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1190194"/>
                  </a:ext>
                </a:extLst>
              </a:tr>
              <a:tr h="424780">
                <a:tc>
                  <a:txBody>
                    <a:bodyPr/>
                    <a:lstStyle/>
                    <a:p>
                      <a:pPr marL="3111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3200" spc="25" dirty="0"/>
                        <a:t>CPM</a:t>
                      </a:r>
                      <a:endParaRPr sz="3200" dirty="0">
                        <a:latin typeface="Arial"/>
                        <a:cs typeface="Arial"/>
                      </a:endParaRPr>
                    </a:p>
                  </a:txBody>
                  <a:tcPr marL="0" marR="0" marT="635" marB="0"/>
                </a:tc>
                <a:tc>
                  <a:txBody>
                    <a:bodyPr/>
                    <a:lstStyle/>
                    <a:p>
                      <a:pPr marL="31115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800" dirty="0"/>
                        <a:t>Cost per thousand impression</a:t>
                      </a:r>
                      <a:r>
                        <a:rPr lang="en-US" sz="2800" dirty="0"/>
                        <a:t> </a:t>
                      </a:r>
                      <a:r>
                        <a:rPr lang="en-US" sz="3200" dirty="0"/>
                        <a:t>(actually 1000</a:t>
                      </a:r>
                      <a:r>
                        <a:rPr lang="en-US" sz="3200" spc="-15" dirty="0"/>
                        <a:t> </a:t>
                      </a:r>
                      <a:r>
                        <a:rPr lang="en-US" sz="3200" dirty="0"/>
                        <a:t>impressions, cost per mile)</a:t>
                      </a:r>
                      <a:endParaRPr sz="2800" dirty="0">
                        <a:latin typeface="Arial"/>
                        <a:cs typeface="Arial"/>
                      </a:endParaRPr>
                    </a:p>
                  </a:txBody>
                  <a:tcPr marL="0" marR="0" marT="6985" marB="0"/>
                </a:tc>
                <a:extLst>
                  <a:ext uri="{0D108BD9-81ED-4DB2-BD59-A6C34878D82A}">
                    <a16:rowId xmlns:a16="http://schemas.microsoft.com/office/drawing/2014/main" val="1777714637"/>
                  </a:ext>
                </a:extLst>
              </a:tr>
              <a:tr h="453325">
                <a:tc>
                  <a:txBody>
                    <a:bodyPr/>
                    <a:lstStyle/>
                    <a:p>
                      <a:pPr marL="31115">
                        <a:lnSpc>
                          <a:spcPct val="100000"/>
                        </a:lnSpc>
                        <a:spcBef>
                          <a:spcPts val="215"/>
                        </a:spcBef>
                      </a:pPr>
                      <a:r>
                        <a:rPr sz="3200" spc="15" dirty="0"/>
                        <a:t>Impression</a:t>
                      </a:r>
                      <a:endParaRPr sz="3200" dirty="0">
                        <a:latin typeface="Arial"/>
                        <a:cs typeface="Arial"/>
                      </a:endParaRPr>
                    </a:p>
                  </a:txBody>
                  <a:tcPr marL="0" marR="0" marT="27305" marB="0"/>
                </a:tc>
                <a:tc>
                  <a:txBody>
                    <a:bodyPr/>
                    <a:lstStyle/>
                    <a:p>
                      <a:pPr marL="31115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2800" spc="5" dirty="0"/>
                        <a:t>Number </a:t>
                      </a:r>
                      <a:r>
                        <a:rPr sz="2800" dirty="0"/>
                        <a:t>of times your content appeared in somebody’s newsfeed, search, blog, or</a:t>
                      </a:r>
                      <a:r>
                        <a:rPr sz="2800" spc="40" dirty="0"/>
                        <a:t> </a:t>
                      </a:r>
                      <a:r>
                        <a:rPr sz="2800" dirty="0"/>
                        <a:t>video</a:t>
                      </a:r>
                      <a:endParaRPr sz="2800" dirty="0">
                        <a:latin typeface="Arial"/>
                        <a:cs typeface="Arial"/>
                      </a:endParaRPr>
                    </a:p>
                  </a:txBody>
                  <a:tcPr marL="0" marR="0" marT="33020" marB="0"/>
                </a:tc>
                <a:extLst>
                  <a:ext uri="{0D108BD9-81ED-4DB2-BD59-A6C34878D82A}">
                    <a16:rowId xmlns:a16="http://schemas.microsoft.com/office/drawing/2014/main" val="2712611738"/>
                  </a:ext>
                </a:extLst>
              </a:tr>
              <a:tr h="424780">
                <a:tc>
                  <a:txBody>
                    <a:bodyPr/>
                    <a:lstStyle/>
                    <a:p>
                      <a:pPr marL="3111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3200" spc="20" dirty="0"/>
                        <a:t>Reach</a:t>
                      </a:r>
                      <a:endParaRPr sz="3200" dirty="0">
                        <a:latin typeface="Arial"/>
                        <a:cs typeface="Arial"/>
                      </a:endParaRPr>
                    </a:p>
                  </a:txBody>
                  <a:tcPr marL="0" marR="0" marT="635" marB="0"/>
                </a:tc>
                <a:tc>
                  <a:txBody>
                    <a:bodyPr/>
                    <a:lstStyle/>
                    <a:p>
                      <a:pPr marL="31115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800" spc="5" dirty="0"/>
                        <a:t>Number </a:t>
                      </a:r>
                      <a:r>
                        <a:rPr sz="2800" dirty="0"/>
                        <a:t>of people </a:t>
                      </a:r>
                      <a:r>
                        <a:rPr sz="2800" spc="5" dirty="0"/>
                        <a:t>who </a:t>
                      </a:r>
                      <a:r>
                        <a:rPr sz="2800" dirty="0"/>
                        <a:t>have seen your</a:t>
                      </a:r>
                      <a:r>
                        <a:rPr sz="2800" spc="-10" dirty="0"/>
                        <a:t> </a:t>
                      </a:r>
                      <a:r>
                        <a:rPr sz="2800" dirty="0"/>
                        <a:t>content</a:t>
                      </a:r>
                      <a:endParaRPr sz="2800" dirty="0">
                        <a:latin typeface="Arial"/>
                        <a:cs typeface="Arial"/>
                      </a:endParaRPr>
                    </a:p>
                  </a:txBody>
                  <a:tcPr marL="0" marR="0" marT="6985" marB="0"/>
                </a:tc>
                <a:extLst>
                  <a:ext uri="{0D108BD9-81ED-4DB2-BD59-A6C34878D82A}">
                    <a16:rowId xmlns:a16="http://schemas.microsoft.com/office/drawing/2014/main" val="3004035273"/>
                  </a:ext>
                </a:extLst>
              </a:tr>
              <a:tr h="424780">
                <a:tc>
                  <a:txBody>
                    <a:bodyPr/>
                    <a:lstStyle/>
                    <a:p>
                      <a:pPr marL="3111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3200" spc="5" dirty="0"/>
                        <a:t>View</a:t>
                      </a:r>
                      <a:endParaRPr sz="3200">
                        <a:latin typeface="Arial"/>
                        <a:cs typeface="Arial"/>
                      </a:endParaRPr>
                    </a:p>
                  </a:txBody>
                  <a:tcPr marL="0" marR="0" marT="635" marB="0"/>
                </a:tc>
                <a:tc>
                  <a:txBody>
                    <a:bodyPr/>
                    <a:lstStyle/>
                    <a:p>
                      <a:pPr marL="31115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800" spc="5" dirty="0"/>
                        <a:t>Number </a:t>
                      </a:r>
                      <a:r>
                        <a:rPr sz="2800" dirty="0"/>
                        <a:t>of people </a:t>
                      </a:r>
                      <a:r>
                        <a:rPr sz="2800" spc="5" dirty="0"/>
                        <a:t>who </a:t>
                      </a:r>
                      <a:r>
                        <a:rPr sz="2800" dirty="0"/>
                        <a:t>viewed your visual content (photo or video)</a:t>
                      </a:r>
                      <a:endParaRPr sz="2800" dirty="0">
                        <a:latin typeface="Arial"/>
                        <a:cs typeface="Arial"/>
                      </a:endParaRPr>
                    </a:p>
                  </a:txBody>
                  <a:tcPr marL="0" marR="0" marT="6985" marB="0"/>
                </a:tc>
                <a:extLst>
                  <a:ext uri="{0D108BD9-81ED-4DB2-BD59-A6C34878D82A}">
                    <a16:rowId xmlns:a16="http://schemas.microsoft.com/office/drawing/2014/main" val="616421521"/>
                  </a:ext>
                </a:extLst>
              </a:tr>
              <a:tr h="424780">
                <a:tc>
                  <a:txBody>
                    <a:bodyPr/>
                    <a:lstStyle/>
                    <a:p>
                      <a:pPr marL="3111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3200" spc="15" dirty="0"/>
                        <a:t>Clicks</a:t>
                      </a:r>
                      <a:endParaRPr sz="3200">
                        <a:latin typeface="Arial"/>
                        <a:cs typeface="Arial"/>
                      </a:endParaRPr>
                    </a:p>
                  </a:txBody>
                  <a:tcPr marL="0" marR="0" marT="635" marB="0"/>
                </a:tc>
                <a:tc>
                  <a:txBody>
                    <a:bodyPr/>
                    <a:lstStyle/>
                    <a:p>
                      <a:pPr marL="31115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800" spc="5" dirty="0"/>
                        <a:t>Number </a:t>
                      </a:r>
                      <a:r>
                        <a:rPr sz="2800" dirty="0"/>
                        <a:t>of clicks occurred on certain content, link, or button</a:t>
                      </a:r>
                      <a:endParaRPr sz="2800" dirty="0">
                        <a:latin typeface="Arial"/>
                        <a:cs typeface="Arial"/>
                      </a:endParaRPr>
                    </a:p>
                  </a:txBody>
                  <a:tcPr marL="0" marR="0" marT="6985" marB="0"/>
                </a:tc>
                <a:extLst>
                  <a:ext uri="{0D108BD9-81ED-4DB2-BD59-A6C34878D82A}">
                    <a16:rowId xmlns:a16="http://schemas.microsoft.com/office/drawing/2014/main" val="3361274701"/>
                  </a:ext>
                </a:extLst>
              </a:tr>
              <a:tr h="1200938">
                <a:tc>
                  <a:txBody>
                    <a:bodyPr/>
                    <a:lstStyle/>
                    <a:p>
                      <a:pPr marL="3111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3200" spc="20" dirty="0"/>
                        <a:t>Organic</a:t>
                      </a:r>
                      <a:endParaRPr sz="3200" dirty="0">
                        <a:latin typeface="Arial"/>
                        <a:cs typeface="Arial"/>
                      </a:endParaRPr>
                    </a:p>
                  </a:txBody>
                  <a:tcPr marL="0" marR="0" marT="635" marB="0"/>
                </a:tc>
                <a:tc>
                  <a:txBody>
                    <a:bodyPr/>
                    <a:lstStyle/>
                    <a:p>
                      <a:pPr marL="31115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800" dirty="0"/>
                        <a:t>Organic is a term used to describe the non-paid actions or content </a:t>
                      </a:r>
                      <a:r>
                        <a:rPr sz="2800" spc="5" dirty="0"/>
                        <a:t>&gt; </a:t>
                      </a:r>
                      <a:r>
                        <a:rPr sz="2800" dirty="0"/>
                        <a:t>Ex: Organic reach is</a:t>
                      </a:r>
                      <a:r>
                        <a:rPr sz="2800" spc="95" dirty="0"/>
                        <a:t> </a:t>
                      </a:r>
                      <a:r>
                        <a:rPr sz="2800" dirty="0"/>
                        <a:t>the</a:t>
                      </a:r>
                      <a:r>
                        <a:rPr lang="en-US" sz="2800" dirty="0"/>
                        <a:t> </a:t>
                      </a:r>
                      <a:r>
                        <a:rPr sz="2800" dirty="0"/>
                        <a:t>number of people </a:t>
                      </a:r>
                      <a:r>
                        <a:rPr sz="2800" spc="5" dirty="0"/>
                        <a:t>who </a:t>
                      </a:r>
                      <a:r>
                        <a:rPr sz="2800" dirty="0"/>
                        <a:t>have seen your post through unpaid</a:t>
                      </a:r>
                      <a:r>
                        <a:rPr sz="2800" spc="15" dirty="0"/>
                        <a:t> </a:t>
                      </a:r>
                      <a:r>
                        <a:rPr sz="2800" dirty="0"/>
                        <a:t>distribution</a:t>
                      </a:r>
                      <a:endParaRPr sz="2800" dirty="0">
                        <a:latin typeface="Arial"/>
                        <a:cs typeface="Arial"/>
                      </a:endParaRPr>
                    </a:p>
                  </a:txBody>
                  <a:tcPr marL="0" marR="0" marT="6985" marB="0"/>
                </a:tc>
                <a:extLst>
                  <a:ext uri="{0D108BD9-81ED-4DB2-BD59-A6C34878D82A}">
                    <a16:rowId xmlns:a16="http://schemas.microsoft.com/office/drawing/2014/main" val="4163641110"/>
                  </a:ext>
                </a:extLst>
              </a:tr>
              <a:tr h="1200938">
                <a:tc>
                  <a:txBody>
                    <a:bodyPr/>
                    <a:lstStyle/>
                    <a:p>
                      <a:pPr marL="3111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3200" spc="15" dirty="0"/>
                        <a:t>Paid</a:t>
                      </a:r>
                      <a:endParaRPr sz="3200">
                        <a:latin typeface="Arial"/>
                        <a:cs typeface="Arial"/>
                      </a:endParaRPr>
                    </a:p>
                  </a:txBody>
                  <a:tcPr marL="0" marR="0" marT="635" marB="0"/>
                </a:tc>
                <a:tc>
                  <a:txBody>
                    <a:bodyPr/>
                    <a:lstStyle/>
                    <a:p>
                      <a:pPr marL="31115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800" dirty="0"/>
                        <a:t>Paid is a term used to describe the paid actions or content </a:t>
                      </a:r>
                      <a:r>
                        <a:rPr sz="2800" spc="5" dirty="0"/>
                        <a:t>&gt; </a:t>
                      </a:r>
                      <a:r>
                        <a:rPr sz="2800" dirty="0"/>
                        <a:t>Ex: Paid reach is the number</a:t>
                      </a:r>
                      <a:r>
                        <a:rPr sz="2800" spc="100" dirty="0"/>
                        <a:t> </a:t>
                      </a:r>
                      <a:r>
                        <a:rPr sz="2800" dirty="0"/>
                        <a:t>of</a:t>
                      </a:r>
                      <a:r>
                        <a:rPr lang="en-US" sz="2800" dirty="0"/>
                        <a:t> </a:t>
                      </a:r>
                      <a:r>
                        <a:rPr sz="2800" dirty="0"/>
                        <a:t>people </a:t>
                      </a:r>
                      <a:r>
                        <a:rPr sz="2800" spc="5" dirty="0"/>
                        <a:t>who </a:t>
                      </a:r>
                      <a:r>
                        <a:rPr sz="2800" dirty="0"/>
                        <a:t>have seen your post through paid distribution</a:t>
                      </a:r>
                      <a:endParaRPr sz="2800" dirty="0">
                        <a:latin typeface="Arial"/>
                        <a:cs typeface="Arial"/>
                      </a:endParaRPr>
                    </a:p>
                  </a:txBody>
                  <a:tcPr marL="0" marR="0" marT="6985" marB="0"/>
                </a:tc>
                <a:extLst>
                  <a:ext uri="{0D108BD9-81ED-4DB2-BD59-A6C34878D82A}">
                    <a16:rowId xmlns:a16="http://schemas.microsoft.com/office/drawing/2014/main" val="1464559966"/>
                  </a:ext>
                </a:extLst>
              </a:tr>
              <a:tr h="848880">
                <a:tc>
                  <a:txBody>
                    <a:bodyPr/>
                    <a:lstStyle/>
                    <a:p>
                      <a:pPr marL="3111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3200" spc="20" dirty="0"/>
                        <a:t>Customer</a:t>
                      </a:r>
                      <a:r>
                        <a:rPr sz="3200" spc="-10" dirty="0"/>
                        <a:t> </a:t>
                      </a:r>
                      <a:r>
                        <a:rPr sz="3200" spc="15" dirty="0"/>
                        <a:t>acquisition</a:t>
                      </a:r>
                      <a:endParaRPr sz="3200" dirty="0">
                        <a:latin typeface="Arial"/>
                        <a:cs typeface="Arial"/>
                      </a:endParaRPr>
                    </a:p>
                  </a:txBody>
                  <a:tcPr marL="0" marR="0" marT="635" marB="0"/>
                </a:tc>
                <a:tc>
                  <a:txBody>
                    <a:bodyPr/>
                    <a:lstStyle/>
                    <a:p>
                      <a:pPr marL="31115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800" dirty="0"/>
                        <a:t>The action of acquiring customer through digital</a:t>
                      </a:r>
                      <a:r>
                        <a:rPr sz="2800" spc="5" dirty="0"/>
                        <a:t> </a:t>
                      </a:r>
                      <a:r>
                        <a:rPr sz="2800" dirty="0"/>
                        <a:t>media</a:t>
                      </a:r>
                      <a:endParaRPr sz="2800" dirty="0">
                        <a:latin typeface="Arial"/>
                        <a:cs typeface="Arial"/>
                      </a:endParaRPr>
                    </a:p>
                  </a:txBody>
                  <a:tcPr marL="0" marR="0" marT="6985" marB="0"/>
                </a:tc>
                <a:extLst>
                  <a:ext uri="{0D108BD9-81ED-4DB2-BD59-A6C34878D82A}">
                    <a16:rowId xmlns:a16="http://schemas.microsoft.com/office/drawing/2014/main" val="765775245"/>
                  </a:ext>
                </a:extLst>
              </a:tr>
              <a:tr h="757808">
                <a:tc>
                  <a:txBody>
                    <a:bodyPr/>
                    <a:lstStyle/>
                    <a:p>
                      <a:pPr marL="3111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3200" spc="20" dirty="0"/>
                        <a:t>Bounce</a:t>
                      </a:r>
                      <a:r>
                        <a:rPr sz="3200" dirty="0"/>
                        <a:t> </a:t>
                      </a:r>
                      <a:r>
                        <a:rPr sz="3200" spc="20" dirty="0"/>
                        <a:t>Rate</a:t>
                      </a:r>
                      <a:endParaRPr sz="3200" dirty="0">
                        <a:latin typeface="Arial"/>
                        <a:cs typeface="Arial"/>
                      </a:endParaRPr>
                    </a:p>
                  </a:txBody>
                  <a:tcPr marL="0" marR="0" marT="635" marB="0"/>
                </a:tc>
                <a:tc>
                  <a:txBody>
                    <a:bodyPr/>
                    <a:lstStyle/>
                    <a:p>
                      <a:pPr marL="31115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800" dirty="0"/>
                        <a:t>the percentage of visitors </a:t>
                      </a:r>
                      <a:r>
                        <a:rPr sz="2800" spc="5" dirty="0"/>
                        <a:t>who </a:t>
                      </a:r>
                      <a:r>
                        <a:rPr sz="2800" dirty="0"/>
                        <a:t>enter the site and then leave rather than continuing</a:t>
                      </a:r>
                      <a:r>
                        <a:rPr sz="2800" spc="85" dirty="0"/>
                        <a:t> </a:t>
                      </a:r>
                      <a:r>
                        <a:rPr sz="2800" dirty="0"/>
                        <a:t>to</a:t>
                      </a:r>
                      <a:r>
                        <a:rPr lang="en-US" sz="2800" dirty="0"/>
                        <a:t> </a:t>
                      </a:r>
                      <a:r>
                        <a:rPr sz="2800" dirty="0"/>
                        <a:t>view other pages within the </a:t>
                      </a:r>
                      <a:r>
                        <a:rPr sz="2800" spc="5" dirty="0"/>
                        <a:t>same</a:t>
                      </a:r>
                      <a:r>
                        <a:rPr sz="2800" spc="-5" dirty="0"/>
                        <a:t> </a:t>
                      </a:r>
                      <a:r>
                        <a:rPr sz="2800" dirty="0"/>
                        <a:t>site</a:t>
                      </a:r>
                      <a:endParaRPr sz="2800" dirty="0">
                        <a:latin typeface="Arial"/>
                        <a:cs typeface="Arial"/>
                      </a:endParaRPr>
                    </a:p>
                  </a:txBody>
                  <a:tcPr marL="0" marR="0" marT="6985" marB="0"/>
                </a:tc>
                <a:extLst>
                  <a:ext uri="{0D108BD9-81ED-4DB2-BD59-A6C34878D82A}">
                    <a16:rowId xmlns:a16="http://schemas.microsoft.com/office/drawing/2014/main" val="4261644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745955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15805" y="-44841"/>
            <a:ext cx="4094776" cy="1139903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59568" y="914852"/>
            <a:ext cx="5243440" cy="10394497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15701" y="15033"/>
            <a:ext cx="16114925" cy="1799637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141357" y="3015"/>
            <a:ext cx="4033909" cy="2021408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150784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968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36648" y="3015"/>
            <a:ext cx="4033909" cy="2255186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150784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968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217271" y="3015"/>
            <a:ext cx="4073174" cy="2255186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150784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968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97261" y="10636694"/>
            <a:ext cx="16328363" cy="33776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78147" y="3636056"/>
            <a:ext cx="393524" cy="4467909"/>
          </a:xfrm>
          <a:prstGeom prst="rect">
            <a:avLst/>
          </a:prstGeom>
        </p:spPr>
      </p:pic>
      <p:sp>
        <p:nvSpPr>
          <p:cNvPr id="22" name="object 3">
            <a:extLst>
              <a:ext uri="{FF2B5EF4-FFF2-40B4-BE49-F238E27FC236}">
                <a16:creationId xmlns:a16="http://schemas.microsoft.com/office/drawing/2014/main" id="{139F96AC-81D9-47CE-A66E-E598ABB6A72E}"/>
              </a:ext>
            </a:extLst>
          </p:cNvPr>
          <p:cNvSpPr txBox="1">
            <a:spLocks/>
          </p:cNvSpPr>
          <p:nvPr/>
        </p:nvSpPr>
        <p:spPr>
          <a:xfrm>
            <a:off x="4761502" y="405234"/>
            <a:ext cx="12515750" cy="848309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>
            <a:lvl1pPr algn="l" defTabSz="150784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r>
              <a:rPr lang="en-US" sz="6000" b="1" kern="0" dirty="0">
                <a:solidFill>
                  <a:schemeClr val="bg1"/>
                </a:solidFill>
              </a:rPr>
              <a:t>Digital Terminologies &amp; Metrics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DD63779-749D-4864-B181-CB3CE5DA945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537573" y="2258201"/>
            <a:ext cx="4491103" cy="8319311"/>
          </a:xfrm>
          <a:prstGeom prst="rect">
            <a:avLst/>
          </a:prstGeom>
        </p:spPr>
      </p:pic>
      <p:graphicFrame>
        <p:nvGraphicFramePr>
          <p:cNvPr id="20" name="object 4">
            <a:extLst>
              <a:ext uri="{FF2B5EF4-FFF2-40B4-BE49-F238E27FC236}">
                <a16:creationId xmlns:a16="http://schemas.microsoft.com/office/drawing/2014/main" id="{106A05E2-F97E-4439-8A44-1497F5ADC01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5174141"/>
              </p:ext>
            </p:extLst>
          </p:nvPr>
        </p:nvGraphicFramePr>
        <p:xfrm>
          <a:off x="1075424" y="2648401"/>
          <a:ext cx="13132446" cy="75192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6243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17001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07996">
                <a:tc>
                  <a:txBody>
                    <a:bodyPr/>
                    <a:lstStyle/>
                    <a:p>
                      <a:pPr marL="31115">
                        <a:lnSpc>
                          <a:spcPts val="3535"/>
                        </a:lnSpc>
                      </a:pPr>
                      <a:r>
                        <a:rPr sz="3200" spc="-50" dirty="0"/>
                        <a:t>Term</a:t>
                      </a:r>
                      <a:endParaRPr sz="3200" dirty="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1115">
                        <a:lnSpc>
                          <a:spcPts val="3535"/>
                        </a:lnSpc>
                      </a:pPr>
                      <a:r>
                        <a:rPr sz="3200" spc="5" dirty="0"/>
                        <a:t>Meaning</a:t>
                      </a:r>
                      <a:endParaRPr sz="3200" dirty="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696"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85537">
                <a:tc>
                  <a:txBody>
                    <a:bodyPr/>
                    <a:lstStyle/>
                    <a:p>
                      <a:pPr marL="31115">
                        <a:lnSpc>
                          <a:spcPts val="3045"/>
                        </a:lnSpc>
                      </a:pPr>
                      <a:r>
                        <a:rPr sz="2800" spc="20" dirty="0"/>
                        <a:t>CTR: </a:t>
                      </a:r>
                      <a:r>
                        <a:rPr sz="2800" spc="15" dirty="0"/>
                        <a:t>Click</a:t>
                      </a:r>
                      <a:r>
                        <a:rPr sz="2800" spc="-45" dirty="0"/>
                        <a:t> </a:t>
                      </a:r>
                      <a:r>
                        <a:rPr sz="2800" spc="15" dirty="0"/>
                        <a:t>Through</a:t>
                      </a:r>
                      <a:endParaRPr sz="2800"/>
                    </a:p>
                    <a:p>
                      <a:pPr marL="31115">
                        <a:lnSpc>
                          <a:spcPct val="100000"/>
                        </a:lnSpc>
                        <a:spcBef>
                          <a:spcPts val="480"/>
                        </a:spcBef>
                      </a:pPr>
                      <a:r>
                        <a:rPr sz="2800" spc="20" dirty="0"/>
                        <a:t>Rate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1115">
                        <a:lnSpc>
                          <a:spcPts val="2730"/>
                        </a:lnSpc>
                      </a:pPr>
                      <a:r>
                        <a:rPr sz="2400" dirty="0"/>
                        <a:t>Clicks/Reach</a:t>
                      </a:r>
                      <a:r>
                        <a:rPr lang="en-US" sz="2400" dirty="0"/>
                        <a:t> - Clicks/Impressions</a:t>
                      </a:r>
                      <a:endParaRPr sz="2400" dirty="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06787">
                <a:tc>
                  <a:txBody>
                    <a:bodyPr/>
                    <a:lstStyle/>
                    <a:p>
                      <a:pPr marL="3111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2800" spc="25" dirty="0"/>
                        <a:t>CPC</a:t>
                      </a:r>
                      <a:endParaRPr sz="2800" dirty="0">
                        <a:latin typeface="Arial"/>
                        <a:cs typeface="Arial"/>
                      </a:endParaRPr>
                    </a:p>
                  </a:txBody>
                  <a:tcPr marL="0" marR="0" marT="635" marB="0"/>
                </a:tc>
                <a:tc>
                  <a:txBody>
                    <a:bodyPr/>
                    <a:lstStyle/>
                    <a:p>
                      <a:pPr marL="31115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400" dirty="0"/>
                        <a:t>Cost Per</a:t>
                      </a:r>
                      <a:r>
                        <a:rPr sz="2400" spc="-5" dirty="0"/>
                        <a:t> </a:t>
                      </a:r>
                      <a:r>
                        <a:rPr sz="2400" dirty="0"/>
                        <a:t>Click</a:t>
                      </a:r>
                      <a:endParaRPr sz="2400" dirty="0">
                        <a:latin typeface="Arial"/>
                        <a:cs typeface="Arial"/>
                      </a:endParaRPr>
                    </a:p>
                  </a:txBody>
                  <a:tcPr marL="0" marR="0" marT="6985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28546">
                <a:tc>
                  <a:txBody>
                    <a:bodyPr/>
                    <a:lstStyle/>
                    <a:p>
                      <a:pPr marL="3111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lang="en-US" sz="2800" spc="20" dirty="0"/>
                        <a:t>CPE </a:t>
                      </a:r>
                      <a:endParaRPr sz="2800" b="1" spc="20" dirty="0">
                        <a:solidFill>
                          <a:srgbClr val="FFFFFF"/>
                        </a:solidFill>
                        <a:latin typeface="Arial"/>
                        <a:ea typeface="+mn-ea"/>
                        <a:cs typeface="Arial"/>
                      </a:endParaRPr>
                    </a:p>
                  </a:txBody>
                  <a:tcPr marL="0" marR="0" marT="635" marB="0"/>
                </a:tc>
                <a:tc>
                  <a:txBody>
                    <a:bodyPr/>
                    <a:lstStyle/>
                    <a:p>
                      <a:pPr marL="31115">
                        <a:lnSpc>
                          <a:spcPct val="100000"/>
                        </a:lnSpc>
                        <a:spcBef>
                          <a:spcPts val="459"/>
                        </a:spcBef>
                      </a:pPr>
                      <a:r>
                        <a:rPr lang="en-US" sz="2400" dirty="0"/>
                        <a:t>Cost per Engagement</a:t>
                      </a:r>
                      <a:endParaRPr sz="2400" dirty="0">
                        <a:solidFill>
                          <a:schemeClr val="tx1"/>
                        </a:solidFill>
                        <a:latin typeface="Arial"/>
                        <a:ea typeface="+mn-ea"/>
                        <a:cs typeface="Arial"/>
                      </a:endParaRPr>
                    </a:p>
                  </a:txBody>
                  <a:tcPr marL="0" marR="0" marT="6985" marB="0"/>
                </a:tc>
                <a:extLst>
                  <a:ext uri="{0D108BD9-81ED-4DB2-BD59-A6C34878D82A}">
                    <a16:rowId xmlns:a16="http://schemas.microsoft.com/office/drawing/2014/main" val="1567655137"/>
                  </a:ext>
                </a:extLst>
              </a:tr>
              <a:tr h="928546">
                <a:tc>
                  <a:txBody>
                    <a:bodyPr/>
                    <a:lstStyle/>
                    <a:p>
                      <a:pPr marL="3111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2800" spc="-40" dirty="0"/>
                        <a:t>CPA</a:t>
                      </a:r>
                      <a:r>
                        <a:rPr lang="en-US" sz="2800" spc="-40" dirty="0"/>
                        <a:t> or CAC</a:t>
                      </a:r>
                      <a:endParaRPr sz="2800" dirty="0">
                        <a:latin typeface="Arial"/>
                        <a:cs typeface="Arial"/>
                      </a:endParaRPr>
                    </a:p>
                  </a:txBody>
                  <a:tcPr marL="0" marR="0" marT="635" marB="0"/>
                </a:tc>
                <a:tc>
                  <a:txBody>
                    <a:bodyPr/>
                    <a:lstStyle/>
                    <a:p>
                      <a:pPr marL="31115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400" dirty="0"/>
                        <a:t>Cost Per</a:t>
                      </a:r>
                      <a:r>
                        <a:rPr sz="2400" spc="-130" dirty="0"/>
                        <a:t> </a:t>
                      </a:r>
                      <a:r>
                        <a:rPr sz="2400" dirty="0"/>
                        <a:t>Acquisition</a:t>
                      </a:r>
                      <a:r>
                        <a:rPr lang="en-US" sz="2400" dirty="0"/>
                        <a:t>/Customer Acquisition Cost (ex. Lead)</a:t>
                      </a:r>
                      <a:endParaRPr sz="2400" dirty="0">
                        <a:solidFill>
                          <a:schemeClr val="tx1"/>
                        </a:solidFill>
                        <a:latin typeface="Arial"/>
                        <a:ea typeface="+mn-ea"/>
                        <a:cs typeface="Arial"/>
                      </a:endParaRPr>
                    </a:p>
                  </a:txBody>
                  <a:tcPr marL="0" marR="0" marT="6985" marB="0"/>
                </a:tc>
                <a:extLst>
                  <a:ext uri="{0D108BD9-81ED-4DB2-BD59-A6C34878D82A}">
                    <a16:rowId xmlns:a16="http://schemas.microsoft.com/office/drawing/2014/main" val="3051168806"/>
                  </a:ext>
                </a:extLst>
              </a:tr>
              <a:tr h="928546">
                <a:tc>
                  <a:txBody>
                    <a:bodyPr/>
                    <a:lstStyle/>
                    <a:p>
                      <a:pPr marL="3111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2800" spc="15" dirty="0"/>
                        <a:t>Call </a:t>
                      </a:r>
                      <a:r>
                        <a:rPr sz="2800" spc="-75" dirty="0"/>
                        <a:t>To </a:t>
                      </a:r>
                      <a:r>
                        <a:rPr sz="2800" spc="15" dirty="0"/>
                        <a:t>Action</a:t>
                      </a:r>
                      <a:r>
                        <a:rPr sz="2800" spc="-70" dirty="0"/>
                        <a:t> </a:t>
                      </a:r>
                      <a:r>
                        <a:rPr sz="2800" spc="-20" dirty="0"/>
                        <a:t>(CTA)</a:t>
                      </a:r>
                      <a:endParaRPr sz="2800" dirty="0">
                        <a:latin typeface="Arial"/>
                        <a:cs typeface="Arial"/>
                      </a:endParaRPr>
                    </a:p>
                  </a:txBody>
                  <a:tcPr marL="0" marR="0" marT="635" marB="0"/>
                </a:tc>
                <a:tc>
                  <a:txBody>
                    <a:bodyPr/>
                    <a:lstStyle/>
                    <a:p>
                      <a:pPr marL="31115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400" dirty="0"/>
                        <a:t>a statement designed to get an immediate response from the person reading</a:t>
                      </a:r>
                      <a:r>
                        <a:rPr sz="2400" spc="70" dirty="0"/>
                        <a:t> </a:t>
                      </a:r>
                      <a:r>
                        <a:rPr sz="2400" dirty="0"/>
                        <a:t>or</a:t>
                      </a:r>
                    </a:p>
                    <a:p>
                      <a:pPr marL="31115">
                        <a:lnSpc>
                          <a:spcPct val="100000"/>
                        </a:lnSpc>
                        <a:spcBef>
                          <a:spcPts val="459"/>
                        </a:spcBef>
                      </a:pPr>
                      <a:r>
                        <a:rPr sz="2400" dirty="0"/>
                        <a:t>hearing</a:t>
                      </a:r>
                      <a:r>
                        <a:rPr sz="2400" spc="-5" dirty="0"/>
                        <a:t> </a:t>
                      </a:r>
                      <a:r>
                        <a:rPr sz="2400" dirty="0"/>
                        <a:t>it</a:t>
                      </a:r>
                      <a:endParaRPr sz="2400" dirty="0">
                        <a:latin typeface="Arial"/>
                        <a:cs typeface="Arial"/>
                      </a:endParaRPr>
                    </a:p>
                  </a:txBody>
                  <a:tcPr marL="0" marR="0" marT="6985" marB="0"/>
                </a:tc>
                <a:extLst>
                  <a:ext uri="{0D108BD9-81ED-4DB2-BD59-A6C34878D82A}">
                    <a16:rowId xmlns:a16="http://schemas.microsoft.com/office/drawing/2014/main" val="2148630717"/>
                  </a:ext>
                </a:extLst>
              </a:tr>
              <a:tr h="928546">
                <a:tc>
                  <a:txBody>
                    <a:bodyPr/>
                    <a:lstStyle/>
                    <a:p>
                      <a:pPr marL="3111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2800" spc="15" dirty="0"/>
                        <a:t>Session</a:t>
                      </a:r>
                      <a:endParaRPr sz="2800" dirty="0">
                        <a:latin typeface="Arial"/>
                        <a:cs typeface="Arial"/>
                      </a:endParaRPr>
                    </a:p>
                  </a:txBody>
                  <a:tcPr marL="0" marR="0" marT="635" marB="0"/>
                </a:tc>
                <a:tc>
                  <a:txBody>
                    <a:bodyPr/>
                    <a:lstStyle/>
                    <a:p>
                      <a:pPr marL="31115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400" spc="-5" dirty="0"/>
                        <a:t>Website </a:t>
                      </a:r>
                      <a:r>
                        <a:rPr sz="2400" dirty="0"/>
                        <a:t>visit</a:t>
                      </a:r>
                      <a:endParaRPr sz="2400" dirty="0">
                        <a:latin typeface="Arial"/>
                        <a:cs typeface="Arial"/>
                      </a:endParaRPr>
                    </a:p>
                  </a:txBody>
                  <a:tcPr marL="0" marR="0" marT="6985" marB="0"/>
                </a:tc>
                <a:extLst>
                  <a:ext uri="{0D108BD9-81ED-4DB2-BD59-A6C34878D82A}">
                    <a16:rowId xmlns:a16="http://schemas.microsoft.com/office/drawing/2014/main" val="1761816837"/>
                  </a:ext>
                </a:extLst>
              </a:tr>
              <a:tr h="928546">
                <a:tc>
                  <a:txBody>
                    <a:bodyPr/>
                    <a:lstStyle/>
                    <a:p>
                      <a:pPr marL="3111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2800" spc="20" dirty="0"/>
                        <a:t>Page</a:t>
                      </a:r>
                      <a:r>
                        <a:rPr sz="2800" spc="5" dirty="0"/>
                        <a:t> View</a:t>
                      </a:r>
                      <a:endParaRPr sz="2800" dirty="0">
                        <a:latin typeface="Arial"/>
                        <a:cs typeface="Arial"/>
                      </a:endParaRPr>
                    </a:p>
                  </a:txBody>
                  <a:tcPr marL="0" marR="0" marT="635" marB="0"/>
                </a:tc>
                <a:tc>
                  <a:txBody>
                    <a:bodyPr/>
                    <a:lstStyle/>
                    <a:p>
                      <a:pPr marL="31115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2400" spc="5" dirty="0"/>
                        <a:t>Number </a:t>
                      </a:r>
                      <a:r>
                        <a:rPr sz="2400" dirty="0"/>
                        <a:t>of pages</a:t>
                      </a:r>
                      <a:r>
                        <a:rPr sz="2400" spc="-10" dirty="0"/>
                        <a:t> </a:t>
                      </a:r>
                      <a:r>
                        <a:rPr sz="2400" dirty="0"/>
                        <a:t>viewed</a:t>
                      </a:r>
                      <a:endParaRPr sz="2400" dirty="0">
                        <a:latin typeface="Arial"/>
                        <a:cs typeface="Arial"/>
                      </a:endParaRPr>
                    </a:p>
                  </a:txBody>
                  <a:tcPr marL="0" marR="0" marT="6985" marB="0"/>
                </a:tc>
                <a:extLst>
                  <a:ext uri="{0D108BD9-81ED-4DB2-BD59-A6C34878D82A}">
                    <a16:rowId xmlns:a16="http://schemas.microsoft.com/office/drawing/2014/main" val="3562452594"/>
                  </a:ext>
                </a:extLst>
              </a:tr>
            </a:tbl>
          </a:graphicData>
        </a:graphic>
      </p:graphicFrame>
      <p:pic>
        <p:nvPicPr>
          <p:cNvPr id="2" name="Picture 1"/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97820" y="10397753"/>
            <a:ext cx="2015728" cy="815649"/>
          </a:xfrm>
          <a:prstGeom prst="rect">
            <a:avLst/>
          </a:prstGeom>
        </p:spPr>
      </p:pic>
      <p:pic>
        <p:nvPicPr>
          <p:cNvPr id="21" name="Content Placeholder 3">
            <a:extLst>
              <a:ext uri="{FF2B5EF4-FFF2-40B4-BE49-F238E27FC236}">
                <a16:creationId xmlns:a16="http://schemas.microsoft.com/office/drawing/2014/main" id="{C52DC284-3F00-4F88-835C-A0BD0152FF7A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445" y="215467"/>
            <a:ext cx="1430579" cy="14397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9526812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67043A7-A3B1-437C-830F-72FF354DDA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9999" t="12866" r="25418" b="13060"/>
          <a:stretch/>
        </p:blipFill>
        <p:spPr>
          <a:xfrm>
            <a:off x="16529050" y="387526"/>
            <a:ext cx="2667000" cy="107442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7A7CE21-5601-4739-986A-56FB07607B7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173" t="28518" r="45000" b="25555"/>
          <a:stretch/>
        </p:blipFill>
        <p:spPr>
          <a:xfrm>
            <a:off x="146050" y="209902"/>
            <a:ext cx="16611600" cy="11099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42676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15805" y="-44841"/>
            <a:ext cx="4094776" cy="1139903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59568" y="914852"/>
            <a:ext cx="5243440" cy="10394497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15701" y="15033"/>
            <a:ext cx="16114925" cy="1799637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141357" y="3015"/>
            <a:ext cx="4033909" cy="2691018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150784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968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36648" y="3015"/>
            <a:ext cx="4033909" cy="2691018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150784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968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217271" y="3015"/>
            <a:ext cx="4073174" cy="2468346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150784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968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3301" y="10344065"/>
            <a:ext cx="2015728" cy="96227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7261" y="10636694"/>
            <a:ext cx="16328363" cy="33776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78147" y="3636056"/>
            <a:ext cx="393524" cy="4467909"/>
          </a:xfrm>
          <a:prstGeom prst="rect">
            <a:avLst/>
          </a:prstGeom>
        </p:spPr>
      </p:pic>
      <p:sp>
        <p:nvSpPr>
          <p:cNvPr id="22" name="object 3">
            <a:extLst>
              <a:ext uri="{FF2B5EF4-FFF2-40B4-BE49-F238E27FC236}">
                <a16:creationId xmlns:a16="http://schemas.microsoft.com/office/drawing/2014/main" id="{139F96AC-81D9-47CE-A66E-E598ABB6A72E}"/>
              </a:ext>
            </a:extLst>
          </p:cNvPr>
          <p:cNvSpPr txBox="1">
            <a:spLocks/>
          </p:cNvSpPr>
          <p:nvPr/>
        </p:nvSpPr>
        <p:spPr>
          <a:xfrm>
            <a:off x="4761502" y="405234"/>
            <a:ext cx="12515750" cy="848309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>
            <a:lvl1pPr algn="l" defTabSz="150784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r>
              <a:rPr lang="en-US" sz="6000" b="1" kern="0" dirty="0">
                <a:solidFill>
                  <a:schemeClr val="bg1"/>
                </a:solidFill>
              </a:rPr>
              <a:t>Digital Terminologies &amp; Metrics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DD63779-749D-4864-B181-CB3CE5DA945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537573" y="2258201"/>
            <a:ext cx="4491103" cy="831931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82429AAB-2F46-411A-952A-DD6F08CF496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2085" y="3023341"/>
            <a:ext cx="7277100" cy="207645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CE677737-6FF2-430D-9CAA-2735B14245E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58711" y="7290083"/>
            <a:ext cx="7277100" cy="2076450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62340D05-27B0-4F5C-9B6A-BE0C75E5C72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08923" y="5213633"/>
            <a:ext cx="7277100" cy="2076450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E74E2E15-33DF-4D35-8C44-82A05652B9F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67190" y="3141406"/>
            <a:ext cx="6456452" cy="1840319"/>
          </a:xfrm>
          <a:prstGeom prst="rect">
            <a:avLst/>
          </a:prstGeom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6355DCC-6096-4190-A22E-38D055B7CEA1}"/>
              </a:ext>
            </a:extLst>
          </p:cNvPr>
          <p:cNvCxnSpPr>
            <a:cxnSpLocks/>
          </p:cNvCxnSpPr>
          <p:nvPr/>
        </p:nvCxnSpPr>
        <p:spPr>
          <a:xfrm>
            <a:off x="7465932" y="3358227"/>
            <a:ext cx="114294" cy="727846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" name="Picture 23">
            <a:extLst>
              <a:ext uri="{FF2B5EF4-FFF2-40B4-BE49-F238E27FC236}">
                <a16:creationId xmlns:a16="http://schemas.microsoft.com/office/drawing/2014/main" id="{C4DC07FE-321E-4F1E-B0CE-8390E271923F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l="11667" t="39630" r="61667" b="46296"/>
          <a:stretch/>
        </p:blipFill>
        <p:spPr>
          <a:xfrm>
            <a:off x="7790648" y="7568543"/>
            <a:ext cx="6258741" cy="1858064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DB6B120A-5CA4-49B2-B306-44F70275BEE1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7686023" y="5262780"/>
            <a:ext cx="6518708" cy="1858064"/>
          </a:xfrm>
          <a:prstGeom prst="rect">
            <a:avLst/>
          </a:prstGeom>
        </p:spPr>
      </p:pic>
      <p:pic>
        <p:nvPicPr>
          <p:cNvPr id="26" name="Content Placeholder 3">
            <a:extLst>
              <a:ext uri="{FF2B5EF4-FFF2-40B4-BE49-F238E27FC236}">
                <a16:creationId xmlns:a16="http://schemas.microsoft.com/office/drawing/2014/main" id="{7D98BBE7-4FD4-4BA4-B17E-50AC4F33BC28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445" y="215467"/>
            <a:ext cx="1430579" cy="14397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185275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15805" y="-44841"/>
            <a:ext cx="4094776" cy="1139903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59568" y="914852"/>
            <a:ext cx="5243440" cy="10394497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15701" y="15033"/>
            <a:ext cx="16114925" cy="1799637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141357" y="3015"/>
            <a:ext cx="4033909" cy="2691018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150784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968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36648" y="3015"/>
            <a:ext cx="4033909" cy="2691018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150784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968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217271" y="3015"/>
            <a:ext cx="4073174" cy="2468346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150784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968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3301" y="10344065"/>
            <a:ext cx="2015728" cy="96227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7261" y="10636694"/>
            <a:ext cx="16328363" cy="33776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78147" y="3636056"/>
            <a:ext cx="393524" cy="4467909"/>
          </a:xfrm>
          <a:prstGeom prst="rect">
            <a:avLst/>
          </a:prstGeom>
        </p:spPr>
      </p:pic>
      <p:sp>
        <p:nvSpPr>
          <p:cNvPr id="22" name="object 3">
            <a:extLst>
              <a:ext uri="{FF2B5EF4-FFF2-40B4-BE49-F238E27FC236}">
                <a16:creationId xmlns:a16="http://schemas.microsoft.com/office/drawing/2014/main" id="{139F96AC-81D9-47CE-A66E-E598ABB6A72E}"/>
              </a:ext>
            </a:extLst>
          </p:cNvPr>
          <p:cNvSpPr txBox="1">
            <a:spLocks/>
          </p:cNvSpPr>
          <p:nvPr/>
        </p:nvSpPr>
        <p:spPr>
          <a:xfrm>
            <a:off x="4761502" y="405234"/>
            <a:ext cx="12515750" cy="848309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>
            <a:lvl1pPr algn="l" defTabSz="150784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r>
              <a:rPr lang="en-US" sz="6000" b="1" kern="0" dirty="0">
                <a:solidFill>
                  <a:schemeClr val="bg1"/>
                </a:solidFill>
              </a:rPr>
              <a:t>Digital Terminologies &amp; Metrics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DD63779-749D-4864-B181-CB3CE5DA945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537573" y="2258201"/>
            <a:ext cx="4491103" cy="8319311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C8D8E4E1-C60C-403F-A339-D03221801F3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66775" y="2907675"/>
            <a:ext cx="6597650" cy="1880566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32F169E3-86B2-4E89-A98A-2DCD1365D80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79337" y="5290550"/>
            <a:ext cx="9144000" cy="2881657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A09884A7-E85A-406E-81BA-0E9FD093AF32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60698" y="3024196"/>
            <a:ext cx="6370136" cy="2134324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CA96A928-B6D7-44E9-AC9A-E768F6224B5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68138" y="8264121"/>
            <a:ext cx="6666796" cy="1900274"/>
          </a:xfrm>
          <a:prstGeom prst="rect">
            <a:avLst/>
          </a:prstGeom>
        </p:spPr>
      </p:pic>
      <p:pic>
        <p:nvPicPr>
          <p:cNvPr id="30" name="Content Placeholder 3">
            <a:extLst>
              <a:ext uri="{FF2B5EF4-FFF2-40B4-BE49-F238E27FC236}">
                <a16:creationId xmlns:a16="http://schemas.microsoft.com/office/drawing/2014/main" id="{7D1A9272-74ED-4204-B4ED-D21BAE0F42E9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445" y="215467"/>
            <a:ext cx="1430579" cy="14397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143449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15805" y="-44841"/>
            <a:ext cx="4094776" cy="1139903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59568" y="914852"/>
            <a:ext cx="5243440" cy="10394497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15701" y="15033"/>
            <a:ext cx="16114925" cy="1799637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109160" y="288347"/>
            <a:ext cx="4033909" cy="2691018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150784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968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36648" y="3015"/>
            <a:ext cx="4033909" cy="2691018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150784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968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217271" y="3015"/>
            <a:ext cx="4073174" cy="2468346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150784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968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3301" y="10344065"/>
            <a:ext cx="2015728" cy="96227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7261" y="10636694"/>
            <a:ext cx="16328363" cy="33776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78147" y="3636056"/>
            <a:ext cx="393524" cy="4467909"/>
          </a:xfrm>
          <a:prstGeom prst="rect">
            <a:avLst/>
          </a:prstGeom>
        </p:spPr>
      </p:pic>
      <p:sp>
        <p:nvSpPr>
          <p:cNvPr id="22" name="object 3">
            <a:extLst>
              <a:ext uri="{FF2B5EF4-FFF2-40B4-BE49-F238E27FC236}">
                <a16:creationId xmlns:a16="http://schemas.microsoft.com/office/drawing/2014/main" id="{139F96AC-81D9-47CE-A66E-E598ABB6A72E}"/>
              </a:ext>
            </a:extLst>
          </p:cNvPr>
          <p:cNvSpPr txBox="1">
            <a:spLocks/>
          </p:cNvSpPr>
          <p:nvPr/>
        </p:nvSpPr>
        <p:spPr>
          <a:xfrm>
            <a:off x="4761502" y="405234"/>
            <a:ext cx="12515750" cy="848309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>
            <a:lvl1pPr algn="l" defTabSz="150784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r>
              <a:rPr lang="en-US" sz="6000" b="1" kern="0" dirty="0">
                <a:solidFill>
                  <a:schemeClr val="bg1"/>
                </a:solidFill>
              </a:rPr>
              <a:t>Example 1: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DD63779-749D-4864-B181-CB3CE5DA945D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t="15389"/>
          <a:stretch/>
        </p:blipFill>
        <p:spPr>
          <a:xfrm>
            <a:off x="15154551" y="3230708"/>
            <a:ext cx="4491103" cy="7039077"/>
          </a:xfrm>
          <a:prstGeom prst="rect">
            <a:avLst/>
          </a:prstGeom>
        </p:spPr>
      </p:pic>
      <p:sp>
        <p:nvSpPr>
          <p:cNvPr id="19" name="Title 1">
            <a:extLst>
              <a:ext uri="{FF2B5EF4-FFF2-40B4-BE49-F238E27FC236}">
                <a16:creationId xmlns:a16="http://schemas.microsoft.com/office/drawing/2014/main" id="{8B3E403C-7833-4EE0-BE16-4C9E8C83EF8C}"/>
              </a:ext>
            </a:extLst>
          </p:cNvPr>
          <p:cNvSpPr txBox="1">
            <a:spLocks/>
          </p:cNvSpPr>
          <p:nvPr/>
        </p:nvSpPr>
        <p:spPr>
          <a:xfrm>
            <a:off x="4401281" y="2036743"/>
            <a:ext cx="5778155" cy="784830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  <a:ea typeface="+mj-ea"/>
                <a:cs typeface="+mj-cs"/>
              </a:defRPr>
            </a:lvl1pPr>
          </a:lstStyle>
          <a:p>
            <a:endParaRPr lang="en-US" sz="4800" kern="0" dirty="0">
              <a:solidFill>
                <a:srgbClr val="0070C0"/>
              </a:solidFill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59D10794-0704-4A3F-83EB-0FBD6DC26B2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05738" y="239942"/>
            <a:ext cx="8227751" cy="2787828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86334147-64A0-4764-B180-0955F00C3C98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18333" t="31482" r="40417" b="29259"/>
          <a:stretch/>
        </p:blipFill>
        <p:spPr>
          <a:xfrm>
            <a:off x="3731478" y="2143816"/>
            <a:ext cx="6849833" cy="366708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CFF8EF3-A9DF-48E2-ABF4-945FD4D4C7C2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703997" y="5809721"/>
            <a:ext cx="8904794" cy="4767256"/>
          </a:xfrm>
          <a:prstGeom prst="rect">
            <a:avLst/>
          </a:prstGeom>
        </p:spPr>
      </p:pic>
      <p:pic>
        <p:nvPicPr>
          <p:cNvPr id="23" name="Content Placeholder 3">
            <a:extLst>
              <a:ext uri="{FF2B5EF4-FFF2-40B4-BE49-F238E27FC236}">
                <a16:creationId xmlns:a16="http://schemas.microsoft.com/office/drawing/2014/main" id="{76252480-F2FC-4730-A62F-04621649024A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445" y="215467"/>
            <a:ext cx="1430579" cy="14397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515586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3501" y="655411"/>
            <a:ext cx="13327213" cy="1518041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141357" y="3015"/>
            <a:ext cx="4033909" cy="2691018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36648" y="3015"/>
            <a:ext cx="4033909" cy="2691018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217271" y="3015"/>
            <a:ext cx="4073174" cy="2691018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4716" y="10468278"/>
            <a:ext cx="16328363" cy="33776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78147" y="3636056"/>
            <a:ext cx="393524" cy="446790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912899" y="667931"/>
            <a:ext cx="9649806" cy="15133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1507846"/>
            <a:r>
              <a:rPr lang="en-US" sz="4617" spc="-58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SEARCH  ENGINS WORK…</a:t>
            </a:r>
          </a:p>
          <a:p>
            <a:pPr algn="ctr" defTabSz="1507846"/>
            <a:r>
              <a:rPr lang="en-US" sz="4617" spc="-58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THE  CONCEPT</a:t>
            </a:r>
            <a:endParaRPr lang="en-US" sz="4617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215805" y="-44841"/>
            <a:ext cx="4094776" cy="1139903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359568" y="914853"/>
            <a:ext cx="5243440" cy="9479644"/>
          </a:xfrm>
          <a:prstGeom prst="rect">
            <a:avLst/>
          </a:prstGeom>
        </p:spPr>
      </p:pic>
      <p:sp>
        <p:nvSpPr>
          <p:cNvPr id="21" name="object 3">
            <a:extLst>
              <a:ext uri="{FF2B5EF4-FFF2-40B4-BE49-F238E27FC236}">
                <a16:creationId xmlns:a16="http://schemas.microsoft.com/office/drawing/2014/main" id="{5D24621D-5610-4439-B6B5-E9236406101A}"/>
              </a:ext>
            </a:extLst>
          </p:cNvPr>
          <p:cNvSpPr/>
          <p:nvPr/>
        </p:nvSpPr>
        <p:spPr>
          <a:xfrm>
            <a:off x="15309850" y="4236611"/>
            <a:ext cx="3682618" cy="3266798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507846"/>
            <a:endParaRPr sz="2968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19" name="Content Placeholder 3">
            <a:extLst>
              <a:ext uri="{FF2B5EF4-FFF2-40B4-BE49-F238E27FC236}">
                <a16:creationId xmlns:a16="http://schemas.microsoft.com/office/drawing/2014/main" id="{EACCF207-6128-41ED-A5E5-FD693F721A90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445" y="215467"/>
            <a:ext cx="1430579" cy="14397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8B85D62-31D5-4DBC-B2F7-FA6016FB283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22065" y="2884193"/>
            <a:ext cx="13490001" cy="8312360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96442" y="1076595"/>
            <a:ext cx="2015728" cy="1807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33422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3EEB849-B675-4229-9EC5-6B8F6F0D986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429" t="21718" r="18637" b="14364"/>
          <a:stretch/>
        </p:blipFill>
        <p:spPr>
          <a:xfrm>
            <a:off x="1333488" y="2582302"/>
            <a:ext cx="12558912" cy="7228151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62882" y="749785"/>
            <a:ext cx="7670951" cy="1193082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141357" y="3015"/>
            <a:ext cx="4033909" cy="2691018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36648" y="3015"/>
            <a:ext cx="4033909" cy="2691018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217271" y="3015"/>
            <a:ext cx="4073174" cy="2691018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4693" y="9084474"/>
            <a:ext cx="2015728" cy="180759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24759" y="9810453"/>
            <a:ext cx="16328363" cy="33776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78147" y="3636056"/>
            <a:ext cx="393524" cy="446790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215805" y="-44841"/>
            <a:ext cx="4094776" cy="1139903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359568" y="914853"/>
            <a:ext cx="5243440" cy="9479644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1B8DF961-8FBB-4340-B210-042BEF75E87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4716254" y="914853"/>
            <a:ext cx="5387846" cy="9740717"/>
          </a:xfrm>
          <a:prstGeom prst="rect">
            <a:avLst/>
          </a:prstGeom>
        </p:spPr>
      </p:pic>
      <p:sp>
        <p:nvSpPr>
          <p:cNvPr id="22" name="object 4">
            <a:extLst>
              <a:ext uri="{FF2B5EF4-FFF2-40B4-BE49-F238E27FC236}">
                <a16:creationId xmlns:a16="http://schemas.microsoft.com/office/drawing/2014/main" id="{7CABA6CF-B920-4B48-A1EA-6E9B3B65717E}"/>
              </a:ext>
            </a:extLst>
          </p:cNvPr>
          <p:cNvSpPr txBox="1">
            <a:spLocks/>
          </p:cNvSpPr>
          <p:nvPr/>
        </p:nvSpPr>
        <p:spPr>
          <a:xfrm>
            <a:off x="4768586" y="953737"/>
            <a:ext cx="7349348" cy="633394"/>
          </a:xfrm>
          <a:prstGeom prst="rect">
            <a:avLst/>
          </a:prstGeom>
        </p:spPr>
        <p:txBody>
          <a:bodyPr vert="horz" wrap="square" lIns="0" tIns="24081" rIns="0" bIns="0" rtlCol="0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0942" defTabSz="1507846">
              <a:lnSpc>
                <a:spcPct val="100000"/>
              </a:lnSpc>
              <a:spcBef>
                <a:spcPts val="188"/>
              </a:spcBef>
            </a:pPr>
            <a:r>
              <a:rPr lang="en-US" sz="3958" b="1" spc="-25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it works:</a:t>
            </a:r>
            <a:endParaRPr lang="en-US" sz="3958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9" name="Content Placeholder 3">
            <a:extLst>
              <a:ext uri="{FF2B5EF4-FFF2-40B4-BE49-F238E27FC236}">
                <a16:creationId xmlns:a16="http://schemas.microsoft.com/office/drawing/2014/main" id="{26617C4A-2BF6-44FF-BD56-89DE380D44E6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445" y="215467"/>
            <a:ext cx="1430579" cy="14397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8400597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4BAD47C-D82C-4697-80E0-7ECD5D6079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4904" y="2232120"/>
            <a:ext cx="13558111" cy="8423451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4904" y="447195"/>
            <a:ext cx="13270103" cy="1799762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141357" y="3015"/>
            <a:ext cx="4033909" cy="2691018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36648" y="3015"/>
            <a:ext cx="4033909" cy="2691018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217271" y="3015"/>
            <a:ext cx="4073174" cy="2691018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4693" y="9084474"/>
            <a:ext cx="2015728" cy="180759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5738" y="10835996"/>
            <a:ext cx="16328363" cy="33776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78147" y="3636056"/>
            <a:ext cx="393524" cy="446790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049690" y="711938"/>
            <a:ext cx="10016106" cy="10057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507846"/>
            <a:r>
              <a:rPr lang="en-US" sz="5936" b="1" spc="8" dirty="0">
                <a:solidFill>
                  <a:prstClr val="white"/>
                </a:solidFill>
                <a:latin typeface="Calibri" panose="020F0502020204030204"/>
              </a:rPr>
              <a:t>HOW SEARCH ENGINES WORK</a:t>
            </a:r>
            <a:endParaRPr lang="en-US" sz="3958" b="1" dirty="0">
              <a:solidFill>
                <a:prstClr val="white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215805" y="-44841"/>
            <a:ext cx="4094776" cy="1139903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359568" y="914853"/>
            <a:ext cx="5243440" cy="947964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4716254" y="914853"/>
            <a:ext cx="5387846" cy="9740717"/>
          </a:xfrm>
          <a:prstGeom prst="rect">
            <a:avLst/>
          </a:prstGeom>
        </p:spPr>
      </p:pic>
      <p:pic>
        <p:nvPicPr>
          <p:cNvPr id="18" name="Content Placeholder 3">
            <a:extLst>
              <a:ext uri="{FF2B5EF4-FFF2-40B4-BE49-F238E27FC236}">
                <a16:creationId xmlns:a16="http://schemas.microsoft.com/office/drawing/2014/main" id="{9175239B-7F51-4003-B8F2-503A8FBA05C0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445" y="215467"/>
            <a:ext cx="1430579" cy="14397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7105424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ject 3">
            <a:extLst>
              <a:ext uri="{FF2B5EF4-FFF2-40B4-BE49-F238E27FC236}">
                <a16:creationId xmlns:a16="http://schemas.microsoft.com/office/drawing/2014/main" id="{1811AFC2-B036-4D5D-A541-51A811C7C649}"/>
              </a:ext>
            </a:extLst>
          </p:cNvPr>
          <p:cNvSpPr/>
          <p:nvPr/>
        </p:nvSpPr>
        <p:spPr>
          <a:xfrm>
            <a:off x="520659" y="2388767"/>
            <a:ext cx="13065154" cy="812025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defTabSz="1507846"/>
            <a:endParaRPr sz="2968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15805" y="-44841"/>
            <a:ext cx="4094776" cy="1139903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59568" y="914853"/>
            <a:ext cx="5243440" cy="9479644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5638" y="826890"/>
            <a:ext cx="13453528" cy="1386225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141357" y="3015"/>
            <a:ext cx="4033909" cy="2691018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36648" y="3015"/>
            <a:ext cx="4033909" cy="2691018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217271" y="3015"/>
            <a:ext cx="4073174" cy="2691018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4693" y="9084474"/>
            <a:ext cx="2015728" cy="180759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74646" y="10554303"/>
            <a:ext cx="16328363" cy="33776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-178147" y="3636056"/>
            <a:ext cx="393524" cy="446790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112107" y="1121292"/>
            <a:ext cx="10128329" cy="8028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507846"/>
            <a:r>
              <a:rPr lang="en-US" sz="4617" b="1" spc="8" dirty="0">
                <a:solidFill>
                  <a:prstClr val="white"/>
                </a:solidFill>
                <a:latin typeface="Calibri" panose="020F0502020204030204"/>
              </a:rPr>
              <a:t>WEBSITE AUTHORITY </a:t>
            </a:r>
            <a:r>
              <a:rPr lang="en-US" sz="4617" b="1" spc="16" dirty="0">
                <a:solidFill>
                  <a:prstClr val="white"/>
                </a:solidFill>
                <a:latin typeface="Calibri" panose="020F0502020204030204"/>
              </a:rPr>
              <a:t>AND </a:t>
            </a:r>
            <a:r>
              <a:rPr lang="en-US" sz="4617" b="1" spc="-998" dirty="0">
                <a:solidFill>
                  <a:prstClr val="white"/>
                </a:solidFill>
                <a:latin typeface="Calibri" panose="020F0502020204030204"/>
              </a:rPr>
              <a:t> </a:t>
            </a:r>
            <a:r>
              <a:rPr lang="en-US" sz="4617" b="1" spc="8" dirty="0">
                <a:solidFill>
                  <a:prstClr val="white"/>
                </a:solidFill>
                <a:latin typeface="Calibri" panose="020F0502020204030204"/>
              </a:rPr>
              <a:t>LINKS</a:t>
            </a:r>
            <a:endParaRPr lang="en-US" sz="4617" b="1" dirty="0">
              <a:solidFill>
                <a:prstClr val="white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DC0200DB-5146-4C8F-AC0A-4414817F708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4668795" y="885846"/>
            <a:ext cx="5388365" cy="9741281"/>
          </a:xfrm>
          <a:prstGeom prst="rect">
            <a:avLst/>
          </a:prstGeom>
        </p:spPr>
      </p:pic>
      <p:pic>
        <p:nvPicPr>
          <p:cNvPr id="20" name="Content Placeholder 3">
            <a:extLst>
              <a:ext uri="{FF2B5EF4-FFF2-40B4-BE49-F238E27FC236}">
                <a16:creationId xmlns:a16="http://schemas.microsoft.com/office/drawing/2014/main" id="{78477128-348B-4746-A422-9B87BB87C268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445" y="215467"/>
            <a:ext cx="1430579" cy="14397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5199535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15805" y="-44841"/>
            <a:ext cx="4094776" cy="1139903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59568" y="914853"/>
            <a:ext cx="5243440" cy="9479644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638" y="826890"/>
            <a:ext cx="13453528" cy="1386225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141357" y="3015"/>
            <a:ext cx="4033909" cy="2691018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36648" y="3015"/>
            <a:ext cx="4033909" cy="2691018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217271" y="3015"/>
            <a:ext cx="4073174" cy="2691018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4693" y="9084474"/>
            <a:ext cx="2015728" cy="180759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74646" y="10554303"/>
            <a:ext cx="16328363" cy="33776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78147" y="3636056"/>
            <a:ext cx="393524" cy="446790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112107" y="1121292"/>
            <a:ext cx="10128329" cy="8028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507846"/>
            <a:r>
              <a:rPr lang="en-US" sz="4617" b="1" spc="8" dirty="0">
                <a:solidFill>
                  <a:prstClr val="white"/>
                </a:solidFill>
              </a:rPr>
              <a:t>Ranking Factors</a:t>
            </a:r>
            <a:endParaRPr lang="en-US" sz="4617" b="1" dirty="0">
              <a:solidFill>
                <a:prstClr val="white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DC0200DB-5146-4C8F-AC0A-4414817F708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668795" y="885846"/>
            <a:ext cx="5388365" cy="9741281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104385E4-9955-426C-8D59-DE86AF0557C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09250" y="46036"/>
            <a:ext cx="9801331" cy="11217275"/>
          </a:xfrm>
          <a:prstGeom prst="rect">
            <a:avLst/>
          </a:prstGeom>
        </p:spPr>
      </p:pic>
      <p:sp>
        <p:nvSpPr>
          <p:cNvPr id="21" name="object 3">
            <a:extLst>
              <a:ext uri="{FF2B5EF4-FFF2-40B4-BE49-F238E27FC236}">
                <a16:creationId xmlns:a16="http://schemas.microsoft.com/office/drawing/2014/main" id="{22FE9BB6-603E-4AED-A91F-E8BE0F47090C}"/>
              </a:ext>
            </a:extLst>
          </p:cNvPr>
          <p:cNvSpPr txBox="1"/>
          <p:nvPr/>
        </p:nvSpPr>
        <p:spPr>
          <a:xfrm>
            <a:off x="665006" y="3036990"/>
            <a:ext cx="8718359" cy="675051"/>
          </a:xfrm>
          <a:prstGeom prst="rect">
            <a:avLst/>
          </a:prstGeom>
        </p:spPr>
        <p:txBody>
          <a:bodyPr vert="horz" wrap="square" lIns="0" tIns="14726" rIns="0" bIns="0" rtlCol="0">
            <a:spAutoFit/>
          </a:bodyPr>
          <a:lstStyle/>
          <a:p>
            <a:pPr marL="14726">
              <a:spcBef>
                <a:spcPts val="116"/>
              </a:spcBef>
            </a:pPr>
            <a:r>
              <a:rPr sz="4290" spc="-139" dirty="0">
                <a:latin typeface="Arial"/>
                <a:cs typeface="Arial"/>
              </a:rPr>
              <a:t>Top </a:t>
            </a:r>
            <a:r>
              <a:rPr sz="4290" spc="-29" dirty="0">
                <a:latin typeface="Arial"/>
                <a:cs typeface="Arial"/>
              </a:rPr>
              <a:t>Search </a:t>
            </a:r>
            <a:r>
              <a:rPr sz="4290" spc="-46" dirty="0">
                <a:latin typeface="Arial"/>
                <a:cs typeface="Arial"/>
              </a:rPr>
              <a:t>Engine </a:t>
            </a:r>
            <a:r>
              <a:rPr sz="4290" spc="-17" dirty="0">
                <a:latin typeface="Arial"/>
                <a:cs typeface="Arial"/>
              </a:rPr>
              <a:t>Ranking</a:t>
            </a:r>
            <a:r>
              <a:rPr sz="4290" spc="215" dirty="0">
                <a:latin typeface="Arial"/>
                <a:cs typeface="Arial"/>
              </a:rPr>
              <a:t> </a:t>
            </a:r>
            <a:r>
              <a:rPr sz="4290" spc="17" dirty="0">
                <a:latin typeface="Arial"/>
                <a:cs typeface="Arial"/>
              </a:rPr>
              <a:t>Factors</a:t>
            </a:r>
            <a:endParaRPr sz="4290" dirty="0">
              <a:latin typeface="Arial"/>
              <a:cs typeface="Arial"/>
            </a:endParaRPr>
          </a:p>
        </p:txBody>
      </p:sp>
      <p:sp>
        <p:nvSpPr>
          <p:cNvPr id="22" name="object 4">
            <a:extLst>
              <a:ext uri="{FF2B5EF4-FFF2-40B4-BE49-F238E27FC236}">
                <a16:creationId xmlns:a16="http://schemas.microsoft.com/office/drawing/2014/main" id="{44A6C356-BE9B-4938-B281-684B9B52FF49}"/>
              </a:ext>
            </a:extLst>
          </p:cNvPr>
          <p:cNvSpPr/>
          <p:nvPr/>
        </p:nvSpPr>
        <p:spPr>
          <a:xfrm>
            <a:off x="2427508" y="4389471"/>
            <a:ext cx="2856789" cy="441771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2087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BEF144F-B235-4B2A-8E9B-567F8B4B61EE}"/>
              </a:ext>
            </a:extLst>
          </p:cNvPr>
          <p:cNvSpPr/>
          <p:nvPr/>
        </p:nvSpPr>
        <p:spPr>
          <a:xfrm>
            <a:off x="2122883" y="5227500"/>
            <a:ext cx="38450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https://www.searchmetrics.com/suite/</a:t>
            </a:r>
          </a:p>
        </p:txBody>
      </p:sp>
      <p:pic>
        <p:nvPicPr>
          <p:cNvPr id="23" name="Content Placeholder 3">
            <a:extLst>
              <a:ext uri="{FF2B5EF4-FFF2-40B4-BE49-F238E27FC236}">
                <a16:creationId xmlns:a16="http://schemas.microsoft.com/office/drawing/2014/main" id="{DD1C5AFC-B0AF-4377-ACA5-9A7403DA813A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445" y="215467"/>
            <a:ext cx="1430579" cy="14397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0463016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15805" y="-44841"/>
            <a:ext cx="4094776" cy="1139903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59568" y="914853"/>
            <a:ext cx="5243440" cy="9479644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638" y="826890"/>
            <a:ext cx="13453528" cy="1386225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141357" y="3015"/>
            <a:ext cx="4033909" cy="2691018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36648" y="3015"/>
            <a:ext cx="4033909" cy="2691018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217271" y="3015"/>
            <a:ext cx="4073174" cy="2691018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4693" y="9084474"/>
            <a:ext cx="2015728" cy="180759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74646" y="10554303"/>
            <a:ext cx="16328363" cy="33776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78147" y="3636056"/>
            <a:ext cx="393524" cy="446790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112107" y="1121292"/>
            <a:ext cx="10128329" cy="8028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507846"/>
            <a:r>
              <a:rPr lang="en-US" sz="4617" b="1" spc="8" dirty="0">
                <a:solidFill>
                  <a:prstClr val="white"/>
                </a:solidFill>
              </a:rPr>
              <a:t>Ranking Factors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DC0200DB-5146-4C8F-AC0A-4414817F708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668795" y="885846"/>
            <a:ext cx="5388365" cy="974128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D9F60AE-08EE-4F21-8889-1ED7584E98FE}"/>
              </a:ext>
            </a:extLst>
          </p:cNvPr>
          <p:cNvSpPr/>
          <p:nvPr/>
        </p:nvSpPr>
        <p:spPr>
          <a:xfrm>
            <a:off x="1270962" y="3131857"/>
            <a:ext cx="984564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spc="81" dirty="0">
                <a:latin typeface="Arial"/>
                <a:cs typeface="Arial"/>
              </a:rPr>
              <a:t>Correlations </a:t>
            </a:r>
            <a:r>
              <a:rPr lang="en-US" sz="3200" b="1" spc="110" dirty="0">
                <a:latin typeface="Arial"/>
                <a:cs typeface="Arial"/>
              </a:rPr>
              <a:t>And </a:t>
            </a:r>
            <a:r>
              <a:rPr lang="en-US" sz="3200" b="1" spc="41" dirty="0">
                <a:latin typeface="Arial"/>
                <a:cs typeface="Arial"/>
              </a:rPr>
              <a:t>Rank </a:t>
            </a:r>
            <a:r>
              <a:rPr lang="en-US" sz="3200" b="1" spc="81" dirty="0">
                <a:latin typeface="Arial"/>
                <a:cs typeface="Arial"/>
              </a:rPr>
              <a:t>Correlation</a:t>
            </a:r>
            <a:r>
              <a:rPr lang="en-US" sz="3200" b="1" spc="-180" dirty="0">
                <a:latin typeface="Arial"/>
                <a:cs typeface="Arial"/>
              </a:rPr>
              <a:t> </a:t>
            </a:r>
            <a:r>
              <a:rPr lang="en-US" sz="3200" b="1" spc="110" dirty="0">
                <a:latin typeface="Arial"/>
                <a:cs typeface="Arial"/>
              </a:rPr>
              <a:t>Coefficients</a:t>
            </a:r>
            <a:endParaRPr lang="en-US" sz="3200" b="1" dirty="0"/>
          </a:p>
        </p:txBody>
      </p:sp>
      <p:sp>
        <p:nvSpPr>
          <p:cNvPr id="20" name="object 3">
            <a:extLst>
              <a:ext uri="{FF2B5EF4-FFF2-40B4-BE49-F238E27FC236}">
                <a16:creationId xmlns:a16="http://schemas.microsoft.com/office/drawing/2014/main" id="{A44B2037-A8BB-4254-BB42-939D7D69F3CB}"/>
              </a:ext>
            </a:extLst>
          </p:cNvPr>
          <p:cNvSpPr txBox="1"/>
          <p:nvPr/>
        </p:nvSpPr>
        <p:spPr>
          <a:xfrm>
            <a:off x="1270962" y="4809690"/>
            <a:ext cx="12655280" cy="2782862"/>
          </a:xfrm>
          <a:prstGeom prst="rect">
            <a:avLst/>
          </a:prstGeom>
        </p:spPr>
        <p:txBody>
          <a:bodyPr vert="horz" wrap="square" lIns="0" tIns="5890" rIns="0" bIns="0" rtlCol="0">
            <a:spAutoFit/>
          </a:bodyPr>
          <a:lstStyle/>
          <a:p>
            <a:pPr marL="14726" marR="5890">
              <a:lnSpc>
                <a:spcPct val="102299"/>
              </a:lnSpc>
              <a:spcBef>
                <a:spcPts val="46"/>
              </a:spcBef>
            </a:pPr>
            <a:r>
              <a:rPr sz="2551" spc="-41" dirty="0">
                <a:latin typeface="Arial"/>
                <a:cs typeface="Arial"/>
              </a:rPr>
              <a:t>Every </a:t>
            </a:r>
            <a:r>
              <a:rPr sz="2551" spc="-29" dirty="0">
                <a:latin typeface="Arial"/>
                <a:cs typeface="Arial"/>
              </a:rPr>
              <a:t>year </a:t>
            </a:r>
            <a:r>
              <a:rPr sz="2551" spc="6" dirty="0">
                <a:latin typeface="Arial"/>
                <a:cs typeface="Arial"/>
              </a:rPr>
              <a:t>Searchmetrics </a:t>
            </a:r>
            <a:r>
              <a:rPr sz="2551" spc="-29" dirty="0">
                <a:latin typeface="Arial"/>
                <a:cs typeface="Arial"/>
              </a:rPr>
              <a:t>analyzes </a:t>
            </a:r>
            <a:r>
              <a:rPr sz="2551" spc="12" dirty="0">
                <a:latin typeface="Arial"/>
                <a:cs typeface="Arial"/>
              </a:rPr>
              <a:t>the </a:t>
            </a:r>
            <a:r>
              <a:rPr sz="2551" spc="75" dirty="0">
                <a:latin typeface="Arial"/>
                <a:cs typeface="Arial"/>
              </a:rPr>
              <a:t>top </a:t>
            </a:r>
            <a:r>
              <a:rPr sz="2551" spc="-6" dirty="0">
                <a:latin typeface="Arial"/>
                <a:cs typeface="Arial"/>
              </a:rPr>
              <a:t>30 </a:t>
            </a:r>
            <a:r>
              <a:rPr sz="2551" spc="-12" dirty="0">
                <a:latin typeface="Arial"/>
                <a:cs typeface="Arial"/>
              </a:rPr>
              <a:t>search </a:t>
            </a:r>
            <a:r>
              <a:rPr sz="2551" spc="-6" dirty="0">
                <a:latin typeface="Arial"/>
                <a:cs typeface="Arial"/>
              </a:rPr>
              <a:t>results </a:t>
            </a:r>
            <a:r>
              <a:rPr sz="2551" spc="29" dirty="0">
                <a:latin typeface="Arial"/>
                <a:cs typeface="Arial"/>
              </a:rPr>
              <a:t>for </a:t>
            </a:r>
            <a:r>
              <a:rPr sz="2551" spc="-6" dirty="0">
                <a:latin typeface="Arial"/>
                <a:cs typeface="Arial"/>
              </a:rPr>
              <a:t>10,000 </a:t>
            </a:r>
            <a:r>
              <a:rPr sz="2551" spc="17" dirty="0">
                <a:latin typeface="Arial"/>
                <a:cs typeface="Arial"/>
              </a:rPr>
              <a:t>keywords </a:t>
            </a:r>
            <a:r>
              <a:rPr sz="2551" spc="-145" dirty="0">
                <a:latin typeface="Arial"/>
                <a:cs typeface="Arial"/>
              </a:rPr>
              <a:t>–  </a:t>
            </a:r>
            <a:r>
              <a:rPr sz="2551" spc="12" dirty="0">
                <a:latin typeface="Arial"/>
                <a:cs typeface="Arial"/>
              </a:rPr>
              <a:t>that’s </a:t>
            </a:r>
            <a:r>
              <a:rPr sz="2551" spc="-17" dirty="0">
                <a:latin typeface="Arial"/>
                <a:cs typeface="Arial"/>
              </a:rPr>
              <a:t>nearly </a:t>
            </a:r>
            <a:r>
              <a:rPr sz="2551" spc="-6" dirty="0">
                <a:latin typeface="Arial"/>
                <a:cs typeface="Arial"/>
              </a:rPr>
              <a:t>300,000 </a:t>
            </a:r>
            <a:r>
              <a:rPr sz="2551" spc="-29" dirty="0">
                <a:latin typeface="Arial"/>
                <a:cs typeface="Arial"/>
              </a:rPr>
              <a:t>URLs </a:t>
            </a:r>
            <a:r>
              <a:rPr sz="2551" spc="-145" dirty="0">
                <a:latin typeface="Arial"/>
                <a:cs typeface="Arial"/>
              </a:rPr>
              <a:t>– </a:t>
            </a:r>
            <a:r>
              <a:rPr sz="2551" spc="-6" dirty="0">
                <a:latin typeface="Arial"/>
                <a:cs typeface="Arial"/>
              </a:rPr>
              <a:t>in </a:t>
            </a:r>
            <a:r>
              <a:rPr sz="2551" spc="12" dirty="0">
                <a:latin typeface="Arial"/>
                <a:cs typeface="Arial"/>
              </a:rPr>
              <a:t>our </a:t>
            </a:r>
            <a:r>
              <a:rPr sz="2551" spc="-12" dirty="0">
                <a:latin typeface="Arial"/>
                <a:cs typeface="Arial"/>
              </a:rPr>
              <a:t>Ranking </a:t>
            </a:r>
            <a:r>
              <a:rPr sz="2551" spc="12" dirty="0">
                <a:latin typeface="Arial"/>
                <a:cs typeface="Arial"/>
              </a:rPr>
              <a:t>Factors </a:t>
            </a:r>
            <a:r>
              <a:rPr sz="2551" spc="-6" dirty="0">
                <a:latin typeface="Arial"/>
                <a:cs typeface="Arial"/>
              </a:rPr>
              <a:t>study. </a:t>
            </a:r>
            <a:r>
              <a:rPr sz="2551" spc="-128" dirty="0">
                <a:latin typeface="Arial"/>
                <a:cs typeface="Arial"/>
              </a:rPr>
              <a:t>We </a:t>
            </a:r>
            <a:r>
              <a:rPr sz="2551" spc="-29" dirty="0">
                <a:latin typeface="Arial"/>
                <a:cs typeface="Arial"/>
              </a:rPr>
              <a:t>analyze </a:t>
            </a:r>
            <a:r>
              <a:rPr sz="2551" spc="23" dirty="0">
                <a:latin typeface="Arial"/>
                <a:cs typeface="Arial"/>
              </a:rPr>
              <a:t>them </a:t>
            </a:r>
            <a:r>
              <a:rPr sz="2551" spc="6" dirty="0">
                <a:latin typeface="Arial"/>
                <a:cs typeface="Arial"/>
              </a:rPr>
              <a:t>using </a:t>
            </a:r>
            <a:r>
              <a:rPr sz="2551" spc="-52" dirty="0">
                <a:latin typeface="Arial"/>
                <a:cs typeface="Arial"/>
              </a:rPr>
              <a:t>a  </a:t>
            </a:r>
            <a:r>
              <a:rPr sz="2551" spc="12" dirty="0">
                <a:latin typeface="Arial"/>
                <a:cs typeface="Arial"/>
              </a:rPr>
              <a:t>number </a:t>
            </a:r>
            <a:r>
              <a:rPr sz="2551" spc="41" dirty="0">
                <a:latin typeface="Arial"/>
                <a:cs typeface="Arial"/>
              </a:rPr>
              <a:t>of </a:t>
            </a:r>
            <a:r>
              <a:rPr sz="2551" spc="29" dirty="0">
                <a:latin typeface="Arial"/>
                <a:cs typeface="Arial"/>
              </a:rPr>
              <a:t>factors </a:t>
            </a:r>
            <a:r>
              <a:rPr sz="2551" spc="35" dirty="0">
                <a:latin typeface="Arial"/>
                <a:cs typeface="Arial"/>
              </a:rPr>
              <a:t>that </a:t>
            </a:r>
            <a:r>
              <a:rPr sz="2551" spc="17" dirty="0">
                <a:latin typeface="Arial"/>
                <a:cs typeface="Arial"/>
              </a:rPr>
              <a:t>we expand </a:t>
            </a:r>
            <a:r>
              <a:rPr sz="2551" spc="23" dirty="0">
                <a:latin typeface="Arial"/>
                <a:cs typeface="Arial"/>
              </a:rPr>
              <a:t>from </a:t>
            </a:r>
            <a:r>
              <a:rPr sz="2551" spc="-29" dirty="0">
                <a:latin typeface="Arial"/>
                <a:cs typeface="Arial"/>
              </a:rPr>
              <a:t>year </a:t>
            </a:r>
            <a:r>
              <a:rPr sz="2551" spc="70" dirty="0">
                <a:latin typeface="Arial"/>
                <a:cs typeface="Arial"/>
              </a:rPr>
              <a:t>to </a:t>
            </a:r>
            <a:r>
              <a:rPr sz="2551" spc="-29" dirty="0">
                <a:latin typeface="Arial"/>
                <a:cs typeface="Arial"/>
              </a:rPr>
              <a:t>year </a:t>
            </a:r>
            <a:r>
              <a:rPr sz="2551" spc="-145" dirty="0">
                <a:latin typeface="Arial"/>
                <a:cs typeface="Arial"/>
              </a:rPr>
              <a:t>– </a:t>
            </a:r>
            <a:r>
              <a:rPr sz="2551" spc="-6" dirty="0">
                <a:latin typeface="Arial"/>
                <a:cs typeface="Arial"/>
              </a:rPr>
              <a:t>e.g. </a:t>
            </a:r>
            <a:r>
              <a:rPr sz="2551" spc="12" dirty="0">
                <a:latin typeface="Arial"/>
                <a:cs typeface="Arial"/>
              </a:rPr>
              <a:t>the number </a:t>
            </a:r>
            <a:r>
              <a:rPr sz="2551" spc="41" dirty="0">
                <a:latin typeface="Arial"/>
                <a:cs typeface="Arial"/>
              </a:rPr>
              <a:t>of </a:t>
            </a:r>
            <a:r>
              <a:rPr sz="2551" u="heavy" spc="23" dirty="0">
                <a:solidFill>
                  <a:srgbClr val="12AE3A"/>
                </a:solidFill>
                <a:uFill>
                  <a:solidFill>
                    <a:srgbClr val="12AE3A"/>
                  </a:solidFill>
                </a:uFill>
                <a:latin typeface="Arial"/>
                <a:cs typeface="Arial"/>
              </a:rPr>
              <a:t>backlinks</a:t>
            </a:r>
            <a:r>
              <a:rPr sz="2551" spc="23" dirty="0">
                <a:latin typeface="Arial"/>
                <a:cs typeface="Arial"/>
              </a:rPr>
              <a:t>,</a:t>
            </a:r>
            <a:r>
              <a:rPr sz="2551" spc="6" dirty="0">
                <a:latin typeface="Arial"/>
                <a:cs typeface="Arial"/>
              </a:rPr>
              <a:t> </a:t>
            </a:r>
            <a:r>
              <a:rPr sz="2551" spc="46" dirty="0">
                <a:latin typeface="Arial"/>
                <a:cs typeface="Arial"/>
              </a:rPr>
              <a:t>text  </a:t>
            </a:r>
            <a:r>
              <a:rPr sz="2551" spc="12" dirty="0">
                <a:latin typeface="Arial"/>
                <a:cs typeface="Arial"/>
              </a:rPr>
              <a:t>length and </a:t>
            </a:r>
            <a:r>
              <a:rPr sz="2551" u="heavy" spc="23" dirty="0">
                <a:solidFill>
                  <a:srgbClr val="12AE3A"/>
                </a:solidFill>
                <a:uFill>
                  <a:solidFill>
                    <a:srgbClr val="12AE3A"/>
                  </a:solidFill>
                </a:uFill>
                <a:latin typeface="Arial"/>
                <a:cs typeface="Arial"/>
              </a:rPr>
              <a:t>keyword</a:t>
            </a:r>
            <a:r>
              <a:rPr sz="2551" spc="23" dirty="0">
                <a:solidFill>
                  <a:srgbClr val="12AE3A"/>
                </a:solidFill>
                <a:latin typeface="Arial"/>
                <a:cs typeface="Arial"/>
              </a:rPr>
              <a:t> </a:t>
            </a:r>
            <a:r>
              <a:rPr sz="2551" spc="-99" dirty="0">
                <a:latin typeface="Arial"/>
                <a:cs typeface="Arial"/>
              </a:rPr>
              <a:t>&amp; </a:t>
            </a:r>
            <a:r>
              <a:rPr sz="2551" spc="35" dirty="0">
                <a:latin typeface="Arial"/>
                <a:cs typeface="Arial"/>
              </a:rPr>
              <a:t>content </a:t>
            </a:r>
            <a:r>
              <a:rPr sz="2551" spc="-6" dirty="0">
                <a:latin typeface="Arial"/>
                <a:cs typeface="Arial"/>
              </a:rPr>
              <a:t>features. </a:t>
            </a:r>
            <a:r>
              <a:rPr sz="2551" spc="-52" dirty="0">
                <a:latin typeface="Arial"/>
                <a:cs typeface="Arial"/>
              </a:rPr>
              <a:t>The </a:t>
            </a:r>
            <a:r>
              <a:rPr sz="2551" spc="6" dirty="0">
                <a:latin typeface="Arial"/>
                <a:cs typeface="Arial"/>
              </a:rPr>
              <a:t>underlying </a:t>
            </a:r>
            <a:r>
              <a:rPr sz="2551" spc="17" dirty="0">
                <a:latin typeface="Arial"/>
                <a:cs typeface="Arial"/>
              </a:rPr>
              <a:t>question </a:t>
            </a:r>
            <a:r>
              <a:rPr sz="2551" spc="-6" dirty="0">
                <a:latin typeface="Arial"/>
                <a:cs typeface="Arial"/>
              </a:rPr>
              <a:t>is always: </a:t>
            </a:r>
            <a:r>
              <a:rPr sz="2551" dirty="0">
                <a:latin typeface="Arial"/>
                <a:cs typeface="Arial"/>
              </a:rPr>
              <a:t>What  </a:t>
            </a:r>
            <a:r>
              <a:rPr sz="2551" spc="6" dirty="0">
                <a:latin typeface="Arial"/>
                <a:cs typeface="Arial"/>
              </a:rPr>
              <a:t>diﬀerentiates pages </a:t>
            </a:r>
            <a:r>
              <a:rPr sz="2551" spc="35" dirty="0">
                <a:latin typeface="Arial"/>
                <a:cs typeface="Arial"/>
              </a:rPr>
              <a:t>that </a:t>
            </a:r>
            <a:r>
              <a:rPr sz="2551" spc="-29" dirty="0">
                <a:latin typeface="Arial"/>
                <a:cs typeface="Arial"/>
              </a:rPr>
              <a:t>have </a:t>
            </a:r>
            <a:r>
              <a:rPr sz="2551" spc="35" dirty="0">
                <a:latin typeface="Arial"/>
                <a:cs typeface="Arial"/>
              </a:rPr>
              <a:t>climbed </a:t>
            </a:r>
            <a:r>
              <a:rPr sz="2551" spc="12" dirty="0">
                <a:latin typeface="Arial"/>
                <a:cs typeface="Arial"/>
              </a:rPr>
              <a:t>the </a:t>
            </a:r>
            <a:r>
              <a:rPr sz="2551" dirty="0">
                <a:latin typeface="Arial"/>
                <a:cs typeface="Arial"/>
              </a:rPr>
              <a:t>rankings, </a:t>
            </a:r>
            <a:r>
              <a:rPr sz="2551" spc="-29" dirty="0">
                <a:latin typeface="Arial"/>
                <a:cs typeface="Arial"/>
              </a:rPr>
              <a:t>as </a:t>
            </a:r>
            <a:r>
              <a:rPr sz="2551" spc="41" dirty="0">
                <a:latin typeface="Arial"/>
                <a:cs typeface="Arial"/>
              </a:rPr>
              <a:t>opposed </a:t>
            </a:r>
            <a:r>
              <a:rPr sz="2551" spc="70" dirty="0">
                <a:latin typeface="Arial"/>
                <a:cs typeface="Arial"/>
              </a:rPr>
              <a:t>to </a:t>
            </a:r>
            <a:r>
              <a:rPr sz="2551" spc="17" dirty="0">
                <a:latin typeface="Arial"/>
                <a:cs typeface="Arial"/>
              </a:rPr>
              <a:t>those </a:t>
            </a:r>
            <a:r>
              <a:rPr sz="2551" spc="41" dirty="0">
                <a:latin typeface="Arial"/>
                <a:cs typeface="Arial"/>
              </a:rPr>
              <a:t>who </a:t>
            </a:r>
            <a:r>
              <a:rPr sz="2551" spc="-52" dirty="0">
                <a:latin typeface="Arial"/>
                <a:cs typeface="Arial"/>
              </a:rPr>
              <a:t>are  </a:t>
            </a:r>
            <a:r>
              <a:rPr sz="2551" spc="29" dirty="0">
                <a:latin typeface="Arial"/>
                <a:cs typeface="Arial"/>
              </a:rPr>
              <a:t>placed </a:t>
            </a:r>
            <a:r>
              <a:rPr sz="2551" spc="12" dirty="0">
                <a:latin typeface="Arial"/>
                <a:cs typeface="Arial"/>
              </a:rPr>
              <a:t>further </a:t>
            </a:r>
            <a:r>
              <a:rPr sz="2551" spc="46" dirty="0">
                <a:latin typeface="Arial"/>
                <a:cs typeface="Arial"/>
              </a:rPr>
              <a:t>back </a:t>
            </a:r>
            <a:r>
              <a:rPr sz="2551" spc="-6" dirty="0">
                <a:latin typeface="Arial"/>
                <a:cs typeface="Arial"/>
              </a:rPr>
              <a:t>in </a:t>
            </a:r>
            <a:r>
              <a:rPr sz="2551" spc="12" dirty="0">
                <a:latin typeface="Arial"/>
                <a:cs typeface="Arial"/>
              </a:rPr>
              <a:t>the </a:t>
            </a:r>
            <a:r>
              <a:rPr sz="2551" spc="-58" dirty="0">
                <a:latin typeface="Arial"/>
                <a:cs typeface="Arial"/>
              </a:rPr>
              <a:t>SERPs? </a:t>
            </a:r>
            <a:r>
              <a:rPr sz="2551" spc="-6" dirty="0">
                <a:latin typeface="Arial"/>
                <a:cs typeface="Arial"/>
              </a:rPr>
              <a:t>Do </a:t>
            </a:r>
            <a:r>
              <a:rPr sz="2551" spc="6" dirty="0">
                <a:latin typeface="Arial"/>
                <a:cs typeface="Arial"/>
              </a:rPr>
              <a:t>they </a:t>
            </a:r>
            <a:r>
              <a:rPr sz="2551" spc="-29" dirty="0">
                <a:latin typeface="Arial"/>
                <a:cs typeface="Arial"/>
              </a:rPr>
              <a:t>have </a:t>
            </a:r>
            <a:r>
              <a:rPr sz="2551" dirty="0">
                <a:latin typeface="Arial"/>
                <a:cs typeface="Arial"/>
              </a:rPr>
              <a:t>more </a:t>
            </a:r>
            <a:r>
              <a:rPr sz="2551" spc="23" dirty="0">
                <a:latin typeface="Arial"/>
                <a:cs typeface="Arial"/>
              </a:rPr>
              <a:t>backlinks </a:t>
            </a:r>
            <a:r>
              <a:rPr sz="2551" spc="139" dirty="0">
                <a:latin typeface="Arial"/>
                <a:cs typeface="Arial"/>
              </a:rPr>
              <a:t>/ </a:t>
            </a:r>
            <a:r>
              <a:rPr sz="2551" spc="46" dirty="0">
                <a:latin typeface="Arial"/>
                <a:cs typeface="Arial"/>
              </a:rPr>
              <a:t>text </a:t>
            </a:r>
            <a:r>
              <a:rPr sz="2551" spc="139" dirty="0">
                <a:latin typeface="Arial"/>
                <a:cs typeface="Arial"/>
              </a:rPr>
              <a:t>/ </a:t>
            </a:r>
            <a:r>
              <a:rPr sz="2551" spc="17" dirty="0">
                <a:latin typeface="Arial"/>
                <a:cs typeface="Arial"/>
              </a:rPr>
              <a:t>keywords </a:t>
            </a:r>
            <a:r>
              <a:rPr sz="2551" spc="139" dirty="0">
                <a:latin typeface="Arial"/>
                <a:cs typeface="Arial"/>
              </a:rPr>
              <a:t>/  </a:t>
            </a:r>
            <a:r>
              <a:rPr sz="2551" spc="23" dirty="0">
                <a:latin typeface="Arial"/>
                <a:cs typeface="Arial"/>
              </a:rPr>
              <a:t>etc.?</a:t>
            </a:r>
            <a:endParaRPr sz="2551" dirty="0">
              <a:latin typeface="Arial"/>
              <a:cs typeface="Arial"/>
            </a:endParaRPr>
          </a:p>
        </p:txBody>
      </p:sp>
      <p:pic>
        <p:nvPicPr>
          <p:cNvPr id="21" name="Content Placeholder 3">
            <a:extLst>
              <a:ext uri="{FF2B5EF4-FFF2-40B4-BE49-F238E27FC236}">
                <a16:creationId xmlns:a16="http://schemas.microsoft.com/office/drawing/2014/main" id="{E44B7AD7-A494-4716-A663-71806D8EBC6C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445" y="215467"/>
            <a:ext cx="1430579" cy="14397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4653921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15805" y="-44841"/>
            <a:ext cx="4094776" cy="1139903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59568" y="914853"/>
            <a:ext cx="5243440" cy="9479644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638" y="826890"/>
            <a:ext cx="13453528" cy="1386225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141357" y="3015"/>
            <a:ext cx="4033909" cy="2691018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36648" y="3015"/>
            <a:ext cx="4033909" cy="2691018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217271" y="3015"/>
            <a:ext cx="4073174" cy="2691018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4693" y="9084474"/>
            <a:ext cx="2015728" cy="180759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74646" y="10554303"/>
            <a:ext cx="16328363" cy="33776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78147" y="3636056"/>
            <a:ext cx="393524" cy="446790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112107" y="1121292"/>
            <a:ext cx="10128329" cy="8028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507846"/>
            <a:r>
              <a:rPr lang="en-US" sz="4617" b="1" spc="8" dirty="0">
                <a:solidFill>
                  <a:prstClr val="white"/>
                </a:solidFill>
              </a:rPr>
              <a:t>Ranking Factors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DC0200DB-5146-4C8F-AC0A-4414817F708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668795" y="885846"/>
            <a:ext cx="5388365" cy="9741281"/>
          </a:xfrm>
          <a:prstGeom prst="rect">
            <a:avLst/>
          </a:prstGeom>
        </p:spPr>
      </p:pic>
      <p:sp>
        <p:nvSpPr>
          <p:cNvPr id="19" name="object 2">
            <a:extLst>
              <a:ext uri="{FF2B5EF4-FFF2-40B4-BE49-F238E27FC236}">
                <a16:creationId xmlns:a16="http://schemas.microsoft.com/office/drawing/2014/main" id="{9D64D9BF-564A-454F-9B9F-475251C546B3}"/>
              </a:ext>
            </a:extLst>
          </p:cNvPr>
          <p:cNvSpPr txBox="1">
            <a:spLocks/>
          </p:cNvSpPr>
          <p:nvPr/>
        </p:nvSpPr>
        <p:spPr>
          <a:xfrm>
            <a:off x="3757184" y="2894920"/>
            <a:ext cx="4162831" cy="1245976"/>
          </a:xfrm>
          <a:prstGeom prst="rect">
            <a:avLst/>
          </a:prstGeom>
        </p:spPr>
        <p:txBody>
          <a:bodyPr vert="horz" wrap="square" lIns="0" tIns="14726" rIns="0" bIns="0" rtlCol="0" anchor="ctr">
            <a:spAutoFit/>
          </a:bodyPr>
          <a:lstStyle>
            <a:lvl1pPr algn="l" defTabSz="150784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4726">
              <a:lnSpc>
                <a:spcPct val="100000"/>
              </a:lnSpc>
              <a:spcBef>
                <a:spcPts val="116"/>
              </a:spcBef>
            </a:pPr>
            <a:r>
              <a:rPr lang="en-US" sz="8000" b="1" dirty="0"/>
              <a:t>C</a:t>
            </a:r>
            <a:r>
              <a:rPr lang="en-US" sz="8000" b="1" spc="-6" dirty="0"/>
              <a:t>on</a:t>
            </a:r>
            <a:r>
              <a:rPr lang="en-US" sz="8000" b="1" dirty="0"/>
              <a:t>te</a:t>
            </a:r>
            <a:r>
              <a:rPr lang="en-US" sz="8000" b="1" spc="-6" dirty="0"/>
              <a:t>n</a:t>
            </a:r>
            <a:r>
              <a:rPr lang="en-US" sz="8000" b="1" dirty="0"/>
              <a:t>t</a:t>
            </a:r>
          </a:p>
        </p:txBody>
      </p:sp>
      <p:sp>
        <p:nvSpPr>
          <p:cNvPr id="21" name="object 3">
            <a:extLst>
              <a:ext uri="{FF2B5EF4-FFF2-40B4-BE49-F238E27FC236}">
                <a16:creationId xmlns:a16="http://schemas.microsoft.com/office/drawing/2014/main" id="{24FF426A-8ED5-47DE-A756-DFD8B3DF4FE1}"/>
              </a:ext>
            </a:extLst>
          </p:cNvPr>
          <p:cNvSpPr/>
          <p:nvPr/>
        </p:nvSpPr>
        <p:spPr>
          <a:xfrm>
            <a:off x="349511" y="4887710"/>
            <a:ext cx="14259718" cy="6152389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2087"/>
          </a:p>
        </p:txBody>
      </p:sp>
      <p:pic>
        <p:nvPicPr>
          <p:cNvPr id="22" name="Content Placeholder 3">
            <a:extLst>
              <a:ext uri="{FF2B5EF4-FFF2-40B4-BE49-F238E27FC236}">
                <a16:creationId xmlns:a16="http://schemas.microsoft.com/office/drawing/2014/main" id="{7BB2FA4A-3B63-493E-A442-6FD2AF3D0972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445" y="215467"/>
            <a:ext cx="1430579" cy="14397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545719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15805" y="-44841"/>
            <a:ext cx="4094776" cy="1139903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59568" y="914853"/>
            <a:ext cx="5243440" cy="9479644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638" y="826890"/>
            <a:ext cx="13453528" cy="1386225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141357" y="3015"/>
            <a:ext cx="4033909" cy="2691018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36648" y="3015"/>
            <a:ext cx="4033909" cy="2691018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217271" y="3015"/>
            <a:ext cx="4073174" cy="2691018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4693" y="9084474"/>
            <a:ext cx="2015728" cy="180759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74646" y="10554303"/>
            <a:ext cx="16328363" cy="33776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78147" y="3636056"/>
            <a:ext cx="393524" cy="446790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112107" y="1121292"/>
            <a:ext cx="10128329" cy="8028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507846"/>
            <a:r>
              <a:rPr lang="en-US" sz="4617" b="1" spc="8" dirty="0">
                <a:solidFill>
                  <a:prstClr val="white"/>
                </a:solidFill>
              </a:rPr>
              <a:t>Ranking Factors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DC0200DB-5146-4C8F-AC0A-4414817F708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668795" y="885846"/>
            <a:ext cx="5388365" cy="9741281"/>
          </a:xfrm>
          <a:prstGeom prst="rect">
            <a:avLst/>
          </a:prstGeom>
        </p:spPr>
      </p:pic>
      <p:sp>
        <p:nvSpPr>
          <p:cNvPr id="20" name="object 2">
            <a:extLst>
              <a:ext uri="{FF2B5EF4-FFF2-40B4-BE49-F238E27FC236}">
                <a16:creationId xmlns:a16="http://schemas.microsoft.com/office/drawing/2014/main" id="{9FED804E-E89F-43FB-B853-0FCD2B2022FF}"/>
              </a:ext>
            </a:extLst>
          </p:cNvPr>
          <p:cNvSpPr txBox="1">
            <a:spLocks/>
          </p:cNvSpPr>
          <p:nvPr/>
        </p:nvSpPr>
        <p:spPr>
          <a:xfrm>
            <a:off x="3709420" y="2694912"/>
            <a:ext cx="6858000" cy="845867"/>
          </a:xfrm>
          <a:prstGeom prst="rect">
            <a:avLst/>
          </a:prstGeom>
        </p:spPr>
        <p:txBody>
          <a:bodyPr vert="horz" wrap="square" lIns="0" tIns="14726" rIns="0" bIns="0" rtlCol="0" anchor="ctr">
            <a:spAutoFit/>
          </a:bodyPr>
          <a:lstStyle>
            <a:lvl1pPr algn="l" defTabSz="150784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4726">
              <a:lnSpc>
                <a:spcPct val="100000"/>
              </a:lnSpc>
              <a:spcBef>
                <a:spcPts val="116"/>
              </a:spcBef>
            </a:pPr>
            <a:r>
              <a:rPr lang="en-US" sz="5400" b="1" dirty="0"/>
              <a:t>User</a:t>
            </a:r>
            <a:r>
              <a:rPr lang="en-US" sz="5400" b="1" spc="-93" dirty="0"/>
              <a:t> </a:t>
            </a:r>
            <a:r>
              <a:rPr lang="en-US" sz="5400" b="1" spc="-6" dirty="0"/>
              <a:t>Signals</a:t>
            </a:r>
          </a:p>
        </p:txBody>
      </p:sp>
      <p:sp>
        <p:nvSpPr>
          <p:cNvPr id="22" name="object 3">
            <a:extLst>
              <a:ext uri="{FF2B5EF4-FFF2-40B4-BE49-F238E27FC236}">
                <a16:creationId xmlns:a16="http://schemas.microsoft.com/office/drawing/2014/main" id="{230C4065-F05A-4312-B101-C4B82C65A827}"/>
              </a:ext>
            </a:extLst>
          </p:cNvPr>
          <p:cNvSpPr/>
          <p:nvPr/>
        </p:nvSpPr>
        <p:spPr>
          <a:xfrm>
            <a:off x="278686" y="4156648"/>
            <a:ext cx="14136688" cy="2503372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2087"/>
          </a:p>
        </p:txBody>
      </p:sp>
      <p:sp>
        <p:nvSpPr>
          <p:cNvPr id="23" name="object 3">
            <a:extLst>
              <a:ext uri="{FF2B5EF4-FFF2-40B4-BE49-F238E27FC236}">
                <a16:creationId xmlns:a16="http://schemas.microsoft.com/office/drawing/2014/main" id="{ED2046E2-D1FC-4303-AE44-7EE6ED32AF75}"/>
              </a:ext>
            </a:extLst>
          </p:cNvPr>
          <p:cNvSpPr/>
          <p:nvPr/>
        </p:nvSpPr>
        <p:spPr>
          <a:xfrm>
            <a:off x="615738" y="8030096"/>
            <a:ext cx="13017533" cy="2989320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2087"/>
          </a:p>
        </p:txBody>
      </p:sp>
      <p:sp>
        <p:nvSpPr>
          <p:cNvPr id="24" name="object 2">
            <a:extLst>
              <a:ext uri="{FF2B5EF4-FFF2-40B4-BE49-F238E27FC236}">
                <a16:creationId xmlns:a16="http://schemas.microsoft.com/office/drawing/2014/main" id="{D575490A-2547-4B09-BD9F-97E6E1959DA7}"/>
              </a:ext>
            </a:extLst>
          </p:cNvPr>
          <p:cNvSpPr txBox="1">
            <a:spLocks/>
          </p:cNvSpPr>
          <p:nvPr/>
        </p:nvSpPr>
        <p:spPr>
          <a:xfrm>
            <a:off x="3696822" y="6862864"/>
            <a:ext cx="9889241" cy="691978"/>
          </a:xfrm>
          <a:prstGeom prst="rect">
            <a:avLst/>
          </a:prstGeom>
        </p:spPr>
        <p:txBody>
          <a:bodyPr vert="horz" wrap="square" lIns="0" tIns="14726" rIns="0" bIns="0" rtlCol="0" anchor="ctr">
            <a:spAutoFit/>
          </a:bodyPr>
          <a:lstStyle>
            <a:lvl1pPr algn="l" defTabSz="150784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4726">
              <a:lnSpc>
                <a:spcPct val="100000"/>
              </a:lnSpc>
              <a:spcBef>
                <a:spcPts val="116"/>
              </a:spcBef>
            </a:pPr>
            <a:r>
              <a:rPr lang="en-US" sz="4400" b="1" spc="-41" dirty="0"/>
              <a:t>Technical</a:t>
            </a:r>
            <a:r>
              <a:rPr lang="en-US" sz="4400" b="1" spc="-46" dirty="0"/>
              <a:t> </a:t>
            </a:r>
            <a:r>
              <a:rPr lang="en-US" sz="4400" b="1" spc="-6" dirty="0"/>
              <a:t>Considerations</a:t>
            </a:r>
          </a:p>
        </p:txBody>
      </p:sp>
      <p:pic>
        <p:nvPicPr>
          <p:cNvPr id="25" name="Content Placeholder 3">
            <a:extLst>
              <a:ext uri="{FF2B5EF4-FFF2-40B4-BE49-F238E27FC236}">
                <a16:creationId xmlns:a16="http://schemas.microsoft.com/office/drawing/2014/main" id="{95A6EF17-BC61-4BAB-A2BA-16B3B4F8859E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445" y="215467"/>
            <a:ext cx="1430579" cy="14397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1359436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15805" y="-44841"/>
            <a:ext cx="4094776" cy="1139903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59568" y="914853"/>
            <a:ext cx="5243440" cy="9479644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638" y="826890"/>
            <a:ext cx="13453528" cy="1386225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141357" y="3015"/>
            <a:ext cx="4033909" cy="2691018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36648" y="3015"/>
            <a:ext cx="4033909" cy="2691018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217271" y="3015"/>
            <a:ext cx="4073174" cy="2691018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4693" y="9084474"/>
            <a:ext cx="2015728" cy="180759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74646" y="10554303"/>
            <a:ext cx="16328363" cy="33776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55405" y="3631235"/>
            <a:ext cx="393524" cy="446790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112107" y="1121292"/>
            <a:ext cx="10128329" cy="8028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507846"/>
            <a:r>
              <a:rPr lang="en-US" sz="4617" b="1" spc="8" dirty="0">
                <a:solidFill>
                  <a:prstClr val="white"/>
                </a:solidFill>
              </a:rPr>
              <a:t>Ranking Factors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DC0200DB-5146-4C8F-AC0A-4414817F708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668795" y="885846"/>
            <a:ext cx="5388365" cy="9741281"/>
          </a:xfrm>
          <a:prstGeom prst="rect">
            <a:avLst/>
          </a:prstGeom>
        </p:spPr>
      </p:pic>
      <p:sp>
        <p:nvSpPr>
          <p:cNvPr id="19" name="object 2">
            <a:extLst>
              <a:ext uri="{FF2B5EF4-FFF2-40B4-BE49-F238E27FC236}">
                <a16:creationId xmlns:a16="http://schemas.microsoft.com/office/drawing/2014/main" id="{B032AE65-78F6-481E-B584-C4020C3BC918}"/>
              </a:ext>
            </a:extLst>
          </p:cNvPr>
          <p:cNvSpPr txBox="1">
            <a:spLocks/>
          </p:cNvSpPr>
          <p:nvPr/>
        </p:nvSpPr>
        <p:spPr>
          <a:xfrm>
            <a:off x="3288349" y="2785368"/>
            <a:ext cx="8280490" cy="845867"/>
          </a:xfrm>
          <a:prstGeom prst="rect">
            <a:avLst/>
          </a:prstGeom>
        </p:spPr>
        <p:txBody>
          <a:bodyPr vert="horz" wrap="square" lIns="0" tIns="14726" rIns="0" bIns="0" rtlCol="0" anchor="ctr">
            <a:spAutoFit/>
          </a:bodyPr>
          <a:lstStyle>
            <a:lvl1pPr algn="l" defTabSz="150784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4726">
              <a:lnSpc>
                <a:spcPct val="100000"/>
              </a:lnSpc>
              <a:spcBef>
                <a:spcPts val="116"/>
              </a:spcBef>
            </a:pPr>
            <a:r>
              <a:rPr lang="en-US" sz="5400" b="1" dirty="0"/>
              <a:t>User</a:t>
            </a:r>
            <a:r>
              <a:rPr lang="en-US" sz="5400" b="1" spc="-70" dirty="0"/>
              <a:t> </a:t>
            </a:r>
            <a:r>
              <a:rPr lang="en-US" sz="5400" b="1" spc="-6" dirty="0"/>
              <a:t>Experience</a:t>
            </a:r>
          </a:p>
        </p:txBody>
      </p:sp>
      <p:sp>
        <p:nvSpPr>
          <p:cNvPr id="21" name="object 3">
            <a:extLst>
              <a:ext uri="{FF2B5EF4-FFF2-40B4-BE49-F238E27FC236}">
                <a16:creationId xmlns:a16="http://schemas.microsoft.com/office/drawing/2014/main" id="{51F4CB62-F03F-4423-B8CC-EEF060E94AF7}"/>
              </a:ext>
            </a:extLst>
          </p:cNvPr>
          <p:cNvSpPr/>
          <p:nvPr/>
        </p:nvSpPr>
        <p:spPr>
          <a:xfrm>
            <a:off x="858250" y="4167448"/>
            <a:ext cx="13557124" cy="4586357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2087"/>
          </a:p>
        </p:txBody>
      </p:sp>
      <p:pic>
        <p:nvPicPr>
          <p:cNvPr id="25" name="Content Placeholder 3">
            <a:extLst>
              <a:ext uri="{FF2B5EF4-FFF2-40B4-BE49-F238E27FC236}">
                <a16:creationId xmlns:a16="http://schemas.microsoft.com/office/drawing/2014/main" id="{8064719C-E3F0-4281-84AF-B3CC26F7FC12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445" y="215467"/>
            <a:ext cx="1430579" cy="14397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9480234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15805" y="-44841"/>
            <a:ext cx="4094776" cy="1139903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59568" y="914853"/>
            <a:ext cx="5243440" cy="9479644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638" y="826890"/>
            <a:ext cx="13453528" cy="1386225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141357" y="3015"/>
            <a:ext cx="4033909" cy="2691018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36648" y="3015"/>
            <a:ext cx="4033909" cy="2691018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217271" y="3015"/>
            <a:ext cx="4073174" cy="2691018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4693" y="9084474"/>
            <a:ext cx="2015728" cy="180759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74646" y="10554303"/>
            <a:ext cx="16328363" cy="33776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78147" y="3636056"/>
            <a:ext cx="393524" cy="446790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112107" y="1121292"/>
            <a:ext cx="10128329" cy="8028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507846"/>
            <a:r>
              <a:rPr lang="en-US" sz="4617" b="1" spc="8" dirty="0">
                <a:solidFill>
                  <a:prstClr val="white"/>
                </a:solidFill>
              </a:rPr>
              <a:t>Ranking Factors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DC0200DB-5146-4C8F-AC0A-4414817F708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668795" y="885846"/>
            <a:ext cx="5388365" cy="9741281"/>
          </a:xfrm>
          <a:prstGeom prst="rect">
            <a:avLst/>
          </a:prstGeom>
        </p:spPr>
      </p:pic>
      <p:sp>
        <p:nvSpPr>
          <p:cNvPr id="19" name="object 2">
            <a:extLst>
              <a:ext uri="{FF2B5EF4-FFF2-40B4-BE49-F238E27FC236}">
                <a16:creationId xmlns:a16="http://schemas.microsoft.com/office/drawing/2014/main" id="{A395E2D2-0C4D-443E-84AB-8400C0A58030}"/>
              </a:ext>
            </a:extLst>
          </p:cNvPr>
          <p:cNvSpPr txBox="1">
            <a:spLocks/>
          </p:cNvSpPr>
          <p:nvPr/>
        </p:nvSpPr>
        <p:spPr>
          <a:xfrm>
            <a:off x="4294398" y="2567890"/>
            <a:ext cx="6573762" cy="938199"/>
          </a:xfrm>
          <a:prstGeom prst="rect">
            <a:avLst/>
          </a:prstGeom>
        </p:spPr>
        <p:txBody>
          <a:bodyPr vert="horz" wrap="square" lIns="0" tIns="14726" rIns="0" bIns="0" rtlCol="0" anchor="ctr">
            <a:spAutoFit/>
          </a:bodyPr>
          <a:lstStyle>
            <a:lvl1pPr algn="l" defTabSz="150784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4726">
              <a:lnSpc>
                <a:spcPct val="100000"/>
              </a:lnSpc>
              <a:spcBef>
                <a:spcPts val="116"/>
              </a:spcBef>
            </a:pPr>
            <a:r>
              <a:rPr lang="en-US" sz="6000" b="1" spc="-6" dirty="0"/>
              <a:t>Social</a:t>
            </a:r>
            <a:r>
              <a:rPr lang="en-US" sz="6000" b="1" spc="-75" dirty="0"/>
              <a:t> </a:t>
            </a:r>
            <a:r>
              <a:rPr lang="en-US" sz="6000" b="1" spc="-6" dirty="0"/>
              <a:t>Signals</a:t>
            </a:r>
          </a:p>
        </p:txBody>
      </p:sp>
      <p:sp>
        <p:nvSpPr>
          <p:cNvPr id="21" name="object 3">
            <a:extLst>
              <a:ext uri="{FF2B5EF4-FFF2-40B4-BE49-F238E27FC236}">
                <a16:creationId xmlns:a16="http://schemas.microsoft.com/office/drawing/2014/main" id="{DFFBE1C9-AF1C-4848-AB78-A0F381D87B05}"/>
              </a:ext>
            </a:extLst>
          </p:cNvPr>
          <p:cNvSpPr/>
          <p:nvPr/>
        </p:nvSpPr>
        <p:spPr>
          <a:xfrm>
            <a:off x="528564" y="3506089"/>
            <a:ext cx="13764059" cy="2207230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2087"/>
          </a:p>
        </p:txBody>
      </p:sp>
      <p:sp>
        <p:nvSpPr>
          <p:cNvPr id="25" name="object 2">
            <a:extLst>
              <a:ext uri="{FF2B5EF4-FFF2-40B4-BE49-F238E27FC236}">
                <a16:creationId xmlns:a16="http://schemas.microsoft.com/office/drawing/2014/main" id="{E6A8F7A7-6850-4E0E-8244-39E59352FDCE}"/>
              </a:ext>
            </a:extLst>
          </p:cNvPr>
          <p:cNvSpPr txBox="1">
            <a:spLocks/>
          </p:cNvSpPr>
          <p:nvPr/>
        </p:nvSpPr>
        <p:spPr>
          <a:xfrm>
            <a:off x="4487643" y="5788561"/>
            <a:ext cx="6802692" cy="845867"/>
          </a:xfrm>
          <a:prstGeom prst="rect">
            <a:avLst/>
          </a:prstGeom>
        </p:spPr>
        <p:txBody>
          <a:bodyPr vert="horz" wrap="square" lIns="0" tIns="14726" rIns="0" bIns="0" rtlCol="0" anchor="ctr">
            <a:spAutoFit/>
          </a:bodyPr>
          <a:lstStyle>
            <a:lvl1pPr algn="l" defTabSz="1507846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4726">
              <a:lnSpc>
                <a:spcPct val="100000"/>
              </a:lnSpc>
              <a:spcBef>
                <a:spcPts val="116"/>
              </a:spcBef>
            </a:pPr>
            <a:r>
              <a:rPr lang="en-US" sz="5400" b="1" dirty="0"/>
              <a:t>Backlinks</a:t>
            </a:r>
          </a:p>
        </p:txBody>
      </p:sp>
      <p:sp>
        <p:nvSpPr>
          <p:cNvPr id="26" name="object 3">
            <a:extLst>
              <a:ext uri="{FF2B5EF4-FFF2-40B4-BE49-F238E27FC236}">
                <a16:creationId xmlns:a16="http://schemas.microsoft.com/office/drawing/2014/main" id="{B2B99F4F-076C-4D14-A244-CB03F88CF2F9}"/>
              </a:ext>
            </a:extLst>
          </p:cNvPr>
          <p:cNvSpPr/>
          <p:nvPr/>
        </p:nvSpPr>
        <p:spPr>
          <a:xfrm>
            <a:off x="282322" y="7008070"/>
            <a:ext cx="14453418" cy="3754538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2087"/>
          </a:p>
        </p:txBody>
      </p:sp>
      <p:pic>
        <p:nvPicPr>
          <p:cNvPr id="27" name="Content Placeholder 3">
            <a:extLst>
              <a:ext uri="{FF2B5EF4-FFF2-40B4-BE49-F238E27FC236}">
                <a16:creationId xmlns:a16="http://schemas.microsoft.com/office/drawing/2014/main" id="{44DEFA2E-5F12-4F3F-A611-7FC72B61383A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445" y="215467"/>
            <a:ext cx="1430579" cy="14397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9842077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15805" y="-44841"/>
            <a:ext cx="4094776" cy="1139903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59568" y="914853"/>
            <a:ext cx="5243440" cy="9479644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638" y="826890"/>
            <a:ext cx="8398695" cy="1374692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141357" y="3015"/>
            <a:ext cx="4033909" cy="2691018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36648" y="3015"/>
            <a:ext cx="4033909" cy="2691018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217271" y="3015"/>
            <a:ext cx="4073174" cy="2691018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4693" y="9084474"/>
            <a:ext cx="2015728" cy="180759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42474" y="10723187"/>
            <a:ext cx="16328363" cy="33776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78147" y="3636056"/>
            <a:ext cx="393524" cy="446790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372597" y="1009349"/>
            <a:ext cx="10128329" cy="8028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507846"/>
            <a:r>
              <a:rPr lang="en-US" sz="4617" b="1" spc="8" dirty="0">
                <a:solidFill>
                  <a:prstClr val="white"/>
                </a:solidFill>
              </a:rPr>
              <a:t>Google!</a:t>
            </a:r>
          </a:p>
        </p:txBody>
      </p:sp>
      <p:sp>
        <p:nvSpPr>
          <p:cNvPr id="21" name="object 2">
            <a:extLst>
              <a:ext uri="{FF2B5EF4-FFF2-40B4-BE49-F238E27FC236}">
                <a16:creationId xmlns:a16="http://schemas.microsoft.com/office/drawing/2014/main" id="{E23A76DC-C6CE-4F09-9868-8DC0BFF74A4B}"/>
              </a:ext>
            </a:extLst>
          </p:cNvPr>
          <p:cNvSpPr/>
          <p:nvPr/>
        </p:nvSpPr>
        <p:spPr>
          <a:xfrm>
            <a:off x="1623818" y="2370466"/>
            <a:ext cx="12921254" cy="8357710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2086"/>
          </a:p>
        </p:txBody>
      </p:sp>
      <p:sp>
        <p:nvSpPr>
          <p:cNvPr id="22" name="object 3">
            <a:extLst>
              <a:ext uri="{FF2B5EF4-FFF2-40B4-BE49-F238E27FC236}">
                <a16:creationId xmlns:a16="http://schemas.microsoft.com/office/drawing/2014/main" id="{28D7939D-AEE0-477E-8286-A5C740B19162}"/>
              </a:ext>
            </a:extLst>
          </p:cNvPr>
          <p:cNvSpPr/>
          <p:nvPr/>
        </p:nvSpPr>
        <p:spPr>
          <a:xfrm>
            <a:off x="14605820" y="3825875"/>
            <a:ext cx="4971954" cy="3143358"/>
          </a:xfrm>
          <a:custGeom>
            <a:avLst/>
            <a:gdLst/>
            <a:ahLst/>
            <a:cxnLst/>
            <a:rect l="l" t="t" r="r" b="b"/>
            <a:pathLst>
              <a:path w="5692140" h="3212465">
                <a:moveTo>
                  <a:pt x="5400381" y="0"/>
                </a:moveTo>
                <a:lnTo>
                  <a:pt x="190905" y="0"/>
                </a:lnTo>
                <a:lnTo>
                  <a:pt x="134562" y="222"/>
                </a:lnTo>
                <a:lnTo>
                  <a:pt x="89894" y="1783"/>
                </a:lnTo>
                <a:lnTo>
                  <a:pt x="52680" y="6020"/>
                </a:lnTo>
                <a:lnTo>
                  <a:pt x="18699" y="14269"/>
                </a:lnTo>
                <a:lnTo>
                  <a:pt x="0" y="23505"/>
                </a:lnTo>
                <a:lnTo>
                  <a:pt x="0" y="3188339"/>
                </a:lnTo>
                <a:lnTo>
                  <a:pt x="52660" y="3205825"/>
                </a:lnTo>
                <a:lnTo>
                  <a:pt x="134015" y="3211622"/>
                </a:lnTo>
                <a:lnTo>
                  <a:pt x="189610" y="3211845"/>
                </a:lnTo>
                <a:lnTo>
                  <a:pt x="5399087" y="3211845"/>
                </a:lnTo>
                <a:lnTo>
                  <a:pt x="5455430" y="3211622"/>
                </a:lnTo>
                <a:lnTo>
                  <a:pt x="5500098" y="3210061"/>
                </a:lnTo>
                <a:lnTo>
                  <a:pt x="5571293" y="3197575"/>
                </a:lnTo>
                <a:lnTo>
                  <a:pt x="5606126" y="3180371"/>
                </a:lnTo>
                <a:lnTo>
                  <a:pt x="5636060" y="3156313"/>
                </a:lnTo>
                <a:lnTo>
                  <a:pt x="5660118" y="3126379"/>
                </a:lnTo>
                <a:lnTo>
                  <a:pt x="5677322" y="3091545"/>
                </a:lnTo>
                <a:lnTo>
                  <a:pt x="5689808" y="3020512"/>
                </a:lnTo>
                <a:lnTo>
                  <a:pt x="5691369" y="2976229"/>
                </a:lnTo>
                <a:lnTo>
                  <a:pt x="5691592" y="2920635"/>
                </a:lnTo>
                <a:lnTo>
                  <a:pt x="5691592" y="292505"/>
                </a:lnTo>
                <a:lnTo>
                  <a:pt x="5691369" y="236161"/>
                </a:lnTo>
                <a:lnTo>
                  <a:pt x="5689808" y="191494"/>
                </a:lnTo>
                <a:lnTo>
                  <a:pt x="5677322" y="120299"/>
                </a:lnTo>
                <a:lnTo>
                  <a:pt x="5660118" y="85465"/>
                </a:lnTo>
                <a:lnTo>
                  <a:pt x="5636060" y="55531"/>
                </a:lnTo>
                <a:lnTo>
                  <a:pt x="5606126" y="31474"/>
                </a:lnTo>
                <a:lnTo>
                  <a:pt x="5571293" y="14269"/>
                </a:lnTo>
                <a:lnTo>
                  <a:pt x="5500260" y="1783"/>
                </a:lnTo>
                <a:lnTo>
                  <a:pt x="5455976" y="222"/>
                </a:lnTo>
                <a:lnTo>
                  <a:pt x="5400381" y="0"/>
                </a:lnTo>
                <a:close/>
              </a:path>
            </a:pathLst>
          </a:custGeom>
          <a:solidFill>
            <a:srgbClr val="CA4E0E"/>
          </a:solidFill>
        </p:spPr>
        <p:txBody>
          <a:bodyPr wrap="square" lIns="0" tIns="0" rIns="0" bIns="0" rtlCol="0"/>
          <a:lstStyle/>
          <a:p>
            <a:pPr marL="14717" marR="5887" algn="ctr">
              <a:lnSpc>
                <a:spcPts val="6721"/>
              </a:lnSpc>
              <a:spcBef>
                <a:spcPts val="1460"/>
              </a:spcBef>
            </a:pPr>
            <a:r>
              <a:rPr lang="en-US" sz="5400" spc="-52" dirty="0"/>
              <a:t>A </a:t>
            </a:r>
            <a:r>
              <a:rPr lang="en-US" sz="5400" spc="17" dirty="0"/>
              <a:t>Quick </a:t>
            </a:r>
            <a:r>
              <a:rPr lang="en-US" sz="5400" spc="-6" dirty="0"/>
              <a:t>Guide</a:t>
            </a:r>
            <a:r>
              <a:rPr lang="en-US" sz="5400" spc="-35" dirty="0"/>
              <a:t> </a:t>
            </a:r>
            <a:r>
              <a:rPr lang="en-US" sz="5400" spc="-168" dirty="0"/>
              <a:t>To</a:t>
            </a:r>
          </a:p>
          <a:p>
            <a:pPr marL="14717" marR="5887" algn="ctr">
              <a:lnSpc>
                <a:spcPts val="6721"/>
              </a:lnSpc>
              <a:spcBef>
                <a:spcPts val="1460"/>
              </a:spcBef>
            </a:pPr>
            <a:r>
              <a:rPr lang="en-US" sz="5400" b="1" spc="29" dirty="0">
                <a:solidFill>
                  <a:srgbClr val="FFFFFF"/>
                </a:solidFill>
                <a:latin typeface="Arial"/>
                <a:cs typeface="Arial"/>
              </a:rPr>
              <a:t>Rank</a:t>
            </a:r>
            <a:r>
              <a:rPr lang="en-US" sz="5400" b="1" spc="-87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lang="en-US" sz="5400" b="1" spc="-6" dirty="0">
                <a:solidFill>
                  <a:srgbClr val="FFFFFF"/>
                </a:solidFill>
                <a:latin typeface="Arial"/>
                <a:cs typeface="Arial"/>
              </a:rPr>
              <a:t>Higher  </a:t>
            </a:r>
          </a:p>
          <a:p>
            <a:pPr marL="14717" marR="5887" algn="ctr">
              <a:lnSpc>
                <a:spcPts val="6721"/>
              </a:lnSpc>
              <a:spcBef>
                <a:spcPts val="1460"/>
              </a:spcBef>
            </a:pPr>
            <a:r>
              <a:rPr lang="en-US" sz="5400" b="1" spc="-64" dirty="0">
                <a:solidFill>
                  <a:srgbClr val="FFFFFF"/>
                </a:solidFill>
                <a:latin typeface="Arial"/>
                <a:cs typeface="Arial"/>
              </a:rPr>
              <a:t>On</a:t>
            </a:r>
            <a:r>
              <a:rPr lang="en-US" sz="5400" b="1" spc="-29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lang="en-US" sz="5400" b="1" spc="-23" dirty="0">
                <a:solidFill>
                  <a:srgbClr val="FFFFFF"/>
                </a:solidFill>
                <a:latin typeface="Arial"/>
                <a:cs typeface="Arial"/>
              </a:rPr>
              <a:t>Google</a:t>
            </a:r>
            <a:endParaRPr lang="en-US" sz="5400" dirty="0">
              <a:latin typeface="Arial"/>
              <a:cs typeface="Arial"/>
            </a:endParaRPr>
          </a:p>
        </p:txBody>
      </p:sp>
      <p:pic>
        <p:nvPicPr>
          <p:cNvPr id="23" name="Content Placeholder 3">
            <a:extLst>
              <a:ext uri="{FF2B5EF4-FFF2-40B4-BE49-F238E27FC236}">
                <a16:creationId xmlns:a16="http://schemas.microsoft.com/office/drawing/2014/main" id="{CA9B32C6-3BF0-4624-B735-4FEAE9B4D0EE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445" y="215467"/>
            <a:ext cx="1430579" cy="14397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79548389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15805" y="-44841"/>
            <a:ext cx="4094776" cy="1139903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59568" y="914853"/>
            <a:ext cx="5243440" cy="9479644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638" y="826890"/>
            <a:ext cx="8398695" cy="1374692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141357" y="3015"/>
            <a:ext cx="4033909" cy="2691018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36648" y="3015"/>
            <a:ext cx="4033909" cy="2691018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217271" y="3015"/>
            <a:ext cx="4073174" cy="2691018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606" y="9661930"/>
            <a:ext cx="2015728" cy="180759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42474" y="10723187"/>
            <a:ext cx="16328363" cy="33776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78147" y="3636056"/>
            <a:ext cx="393524" cy="446790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372597" y="1009349"/>
            <a:ext cx="10128329" cy="8028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507846"/>
            <a:r>
              <a:rPr lang="en-US" sz="4617" b="1" spc="8" dirty="0">
                <a:solidFill>
                  <a:prstClr val="white"/>
                </a:solidFill>
              </a:rPr>
              <a:t>Google!</a:t>
            </a:r>
          </a:p>
        </p:txBody>
      </p:sp>
      <p:sp>
        <p:nvSpPr>
          <p:cNvPr id="18" name="object 7">
            <a:extLst>
              <a:ext uri="{FF2B5EF4-FFF2-40B4-BE49-F238E27FC236}">
                <a16:creationId xmlns:a16="http://schemas.microsoft.com/office/drawing/2014/main" id="{EC2DD63A-BF83-417A-B6B8-51958870AB7E}"/>
              </a:ext>
            </a:extLst>
          </p:cNvPr>
          <p:cNvSpPr txBox="1"/>
          <p:nvPr/>
        </p:nvSpPr>
        <p:spPr>
          <a:xfrm>
            <a:off x="2502215" y="4911562"/>
            <a:ext cx="3556154" cy="839381"/>
          </a:xfrm>
          <a:prstGeom prst="rect">
            <a:avLst/>
          </a:prstGeom>
        </p:spPr>
        <p:txBody>
          <a:bodyPr vert="horz" wrap="square" lIns="0" tIns="14716" rIns="0" bIns="0" rtlCol="0">
            <a:spAutoFit/>
          </a:bodyPr>
          <a:lstStyle/>
          <a:p>
            <a:pPr marL="14717" marR="5887">
              <a:lnSpc>
                <a:spcPct val="115100"/>
              </a:lnSpc>
              <a:spcBef>
                <a:spcPts val="116"/>
              </a:spcBef>
            </a:pPr>
            <a:r>
              <a:rPr sz="2433" spc="41" dirty="0">
                <a:latin typeface="Arial"/>
                <a:cs typeface="Arial"/>
              </a:rPr>
              <a:t>What </a:t>
            </a:r>
            <a:r>
              <a:rPr sz="2433" spc="52" dirty="0">
                <a:latin typeface="Arial"/>
                <a:cs typeface="Arial"/>
              </a:rPr>
              <a:t>happens when</a:t>
            </a:r>
            <a:r>
              <a:rPr sz="2433" spc="-145" dirty="0">
                <a:latin typeface="Arial"/>
                <a:cs typeface="Arial"/>
              </a:rPr>
              <a:t> </a:t>
            </a:r>
            <a:r>
              <a:rPr sz="2433" spc="58" dirty="0">
                <a:latin typeface="Arial"/>
                <a:cs typeface="Arial"/>
              </a:rPr>
              <a:t>you  </a:t>
            </a:r>
            <a:r>
              <a:rPr sz="2433" spc="29" dirty="0">
                <a:latin typeface="Arial"/>
                <a:cs typeface="Arial"/>
              </a:rPr>
              <a:t>search?</a:t>
            </a:r>
            <a:endParaRPr sz="2433">
              <a:latin typeface="Arial"/>
              <a:cs typeface="Arial"/>
            </a:endParaRPr>
          </a:p>
        </p:txBody>
      </p:sp>
      <p:sp>
        <p:nvSpPr>
          <p:cNvPr id="19" name="object 8">
            <a:extLst>
              <a:ext uri="{FF2B5EF4-FFF2-40B4-BE49-F238E27FC236}">
                <a16:creationId xmlns:a16="http://schemas.microsoft.com/office/drawing/2014/main" id="{47DCC810-8729-4D12-8935-5F9D11192287}"/>
              </a:ext>
            </a:extLst>
          </p:cNvPr>
          <p:cNvSpPr txBox="1"/>
          <p:nvPr/>
        </p:nvSpPr>
        <p:spPr>
          <a:xfrm>
            <a:off x="2472494" y="6779477"/>
            <a:ext cx="4289753" cy="389258"/>
          </a:xfrm>
          <a:prstGeom prst="rect">
            <a:avLst/>
          </a:prstGeom>
        </p:spPr>
        <p:txBody>
          <a:bodyPr vert="horz" wrap="square" lIns="0" tIns="14716" rIns="0" bIns="0" rtlCol="0">
            <a:spAutoFit/>
          </a:bodyPr>
          <a:lstStyle/>
          <a:p>
            <a:pPr marL="14717">
              <a:spcBef>
                <a:spcPts val="116"/>
              </a:spcBef>
            </a:pPr>
            <a:r>
              <a:rPr sz="2433" spc="70" dirty="0">
                <a:latin typeface="Arial"/>
                <a:cs typeface="Arial"/>
              </a:rPr>
              <a:t>How </a:t>
            </a:r>
            <a:r>
              <a:rPr sz="2433" spc="110" dirty="0">
                <a:latin typeface="Arial"/>
                <a:cs typeface="Arial"/>
              </a:rPr>
              <a:t>to </a:t>
            </a:r>
            <a:r>
              <a:rPr sz="2433" spc="41" dirty="0">
                <a:latin typeface="Arial"/>
                <a:cs typeface="Arial"/>
              </a:rPr>
              <a:t>rank higher in</a:t>
            </a:r>
            <a:r>
              <a:rPr sz="2433" spc="-284" dirty="0">
                <a:latin typeface="Arial"/>
                <a:cs typeface="Arial"/>
              </a:rPr>
              <a:t> </a:t>
            </a:r>
            <a:r>
              <a:rPr sz="2433" spc="29" dirty="0">
                <a:latin typeface="Arial"/>
                <a:cs typeface="Arial"/>
              </a:rPr>
              <a:t>search?</a:t>
            </a:r>
            <a:endParaRPr sz="2433" dirty="0">
              <a:latin typeface="Arial"/>
              <a:cs typeface="Arial"/>
            </a:endParaRPr>
          </a:p>
        </p:txBody>
      </p:sp>
      <p:sp>
        <p:nvSpPr>
          <p:cNvPr id="20" name="object 9">
            <a:extLst>
              <a:ext uri="{FF2B5EF4-FFF2-40B4-BE49-F238E27FC236}">
                <a16:creationId xmlns:a16="http://schemas.microsoft.com/office/drawing/2014/main" id="{F59E95C3-DAE4-43B8-9E86-98CFA9B6187D}"/>
              </a:ext>
            </a:extLst>
          </p:cNvPr>
          <p:cNvSpPr txBox="1"/>
          <p:nvPr/>
        </p:nvSpPr>
        <p:spPr>
          <a:xfrm>
            <a:off x="2502214" y="8748092"/>
            <a:ext cx="3837968" cy="389258"/>
          </a:xfrm>
          <a:prstGeom prst="rect">
            <a:avLst/>
          </a:prstGeom>
        </p:spPr>
        <p:txBody>
          <a:bodyPr vert="horz" wrap="square" lIns="0" tIns="14716" rIns="0" bIns="0" rtlCol="0">
            <a:spAutoFit/>
          </a:bodyPr>
          <a:lstStyle/>
          <a:p>
            <a:pPr marL="14717">
              <a:spcBef>
                <a:spcPts val="116"/>
              </a:spcBef>
            </a:pPr>
            <a:r>
              <a:rPr sz="2433" spc="35" dirty="0">
                <a:latin typeface="Arial"/>
                <a:cs typeface="Arial"/>
              </a:rPr>
              <a:t>Useful </a:t>
            </a:r>
            <a:r>
              <a:rPr sz="2433" spc="81" dirty="0">
                <a:latin typeface="Arial"/>
                <a:cs typeface="Arial"/>
              </a:rPr>
              <a:t>tools </a:t>
            </a:r>
            <a:r>
              <a:rPr sz="2433" spc="58" dirty="0">
                <a:latin typeface="Arial"/>
                <a:cs typeface="Arial"/>
              </a:rPr>
              <a:t>and</a:t>
            </a:r>
            <a:r>
              <a:rPr sz="2433" spc="-162" dirty="0">
                <a:latin typeface="Arial"/>
                <a:cs typeface="Arial"/>
              </a:rPr>
              <a:t> </a:t>
            </a:r>
            <a:r>
              <a:rPr sz="2433" spc="35" dirty="0">
                <a:latin typeface="Arial"/>
                <a:cs typeface="Arial"/>
              </a:rPr>
              <a:t>resources</a:t>
            </a:r>
            <a:endParaRPr sz="2433" dirty="0">
              <a:latin typeface="Arial"/>
              <a:cs typeface="Arial"/>
            </a:endParaRPr>
          </a:p>
        </p:txBody>
      </p:sp>
      <p:sp>
        <p:nvSpPr>
          <p:cNvPr id="23" name="object 10">
            <a:extLst>
              <a:ext uri="{FF2B5EF4-FFF2-40B4-BE49-F238E27FC236}">
                <a16:creationId xmlns:a16="http://schemas.microsoft.com/office/drawing/2014/main" id="{9293BE8B-C17A-45A5-A49E-F8F11756D3AF}"/>
              </a:ext>
            </a:extLst>
          </p:cNvPr>
          <p:cNvSpPr txBox="1"/>
          <p:nvPr/>
        </p:nvSpPr>
        <p:spPr>
          <a:xfrm>
            <a:off x="2502214" y="2722996"/>
            <a:ext cx="5528116" cy="1146003"/>
          </a:xfrm>
          <a:prstGeom prst="rect">
            <a:avLst/>
          </a:prstGeom>
        </p:spPr>
        <p:txBody>
          <a:bodyPr vert="horz" wrap="square" lIns="0" tIns="14716" rIns="0" bIns="0" rtlCol="0">
            <a:spAutoFit/>
          </a:bodyPr>
          <a:lstStyle/>
          <a:p>
            <a:pPr marL="14717">
              <a:spcBef>
                <a:spcPts val="116"/>
              </a:spcBef>
            </a:pPr>
            <a:r>
              <a:rPr sz="4403" b="1" spc="-58" dirty="0">
                <a:solidFill>
                  <a:srgbClr val="D23700"/>
                </a:solidFill>
                <a:latin typeface="Arial"/>
                <a:cs typeface="Arial"/>
              </a:rPr>
              <a:t>What’s </a:t>
            </a:r>
            <a:r>
              <a:rPr sz="4403" b="1" spc="-87" dirty="0">
                <a:solidFill>
                  <a:srgbClr val="D23700"/>
                </a:solidFill>
                <a:latin typeface="Arial"/>
                <a:cs typeface="Arial"/>
              </a:rPr>
              <a:t>in </a:t>
            </a:r>
            <a:r>
              <a:rPr sz="4403" b="1" spc="-46" dirty="0">
                <a:solidFill>
                  <a:srgbClr val="D23700"/>
                </a:solidFill>
                <a:latin typeface="Arial"/>
                <a:cs typeface="Arial"/>
              </a:rPr>
              <a:t>this</a:t>
            </a:r>
            <a:r>
              <a:rPr sz="4403" b="1" spc="93" dirty="0">
                <a:solidFill>
                  <a:srgbClr val="D23700"/>
                </a:solidFill>
                <a:latin typeface="Arial"/>
                <a:cs typeface="Arial"/>
              </a:rPr>
              <a:t> </a:t>
            </a:r>
            <a:r>
              <a:rPr sz="4403" b="1" spc="-58" dirty="0">
                <a:solidFill>
                  <a:srgbClr val="D23700"/>
                </a:solidFill>
                <a:latin typeface="Arial"/>
                <a:cs typeface="Arial"/>
              </a:rPr>
              <a:t>guide?</a:t>
            </a:r>
            <a:endParaRPr sz="4403" dirty="0">
              <a:latin typeface="Arial"/>
              <a:cs typeface="Arial"/>
            </a:endParaRPr>
          </a:p>
          <a:p>
            <a:pPr marL="14717">
              <a:spcBef>
                <a:spcPts val="162"/>
              </a:spcBef>
            </a:pPr>
            <a:r>
              <a:rPr sz="2781" spc="46" dirty="0">
                <a:solidFill>
                  <a:srgbClr val="D23700"/>
                </a:solidFill>
                <a:latin typeface="Arial"/>
                <a:cs typeface="Arial"/>
              </a:rPr>
              <a:t>Agenda</a:t>
            </a:r>
            <a:endParaRPr sz="2781" dirty="0">
              <a:latin typeface="Arial"/>
              <a:cs typeface="Arial"/>
            </a:endParaRPr>
          </a:p>
        </p:txBody>
      </p:sp>
      <p:sp>
        <p:nvSpPr>
          <p:cNvPr id="24" name="object 11">
            <a:extLst>
              <a:ext uri="{FF2B5EF4-FFF2-40B4-BE49-F238E27FC236}">
                <a16:creationId xmlns:a16="http://schemas.microsoft.com/office/drawing/2014/main" id="{0788ABD6-A6E9-4E26-B205-DFB0FBDAEEE6}"/>
              </a:ext>
            </a:extLst>
          </p:cNvPr>
          <p:cNvSpPr/>
          <p:nvPr/>
        </p:nvSpPr>
        <p:spPr>
          <a:xfrm>
            <a:off x="7798846" y="5147033"/>
            <a:ext cx="6673032" cy="3737898"/>
          </a:xfrm>
          <a:custGeom>
            <a:avLst/>
            <a:gdLst/>
            <a:ahLst/>
            <a:cxnLst/>
            <a:rect l="l" t="t" r="r" b="b"/>
            <a:pathLst>
              <a:path w="5758815" h="3225800">
                <a:moveTo>
                  <a:pt x="5758258" y="2886393"/>
                </a:moveTo>
                <a:lnTo>
                  <a:pt x="0" y="2886393"/>
                </a:lnTo>
                <a:lnTo>
                  <a:pt x="0" y="3065743"/>
                </a:lnTo>
                <a:lnTo>
                  <a:pt x="2544" y="3118552"/>
                </a:lnTo>
                <a:lnTo>
                  <a:pt x="10855" y="3158221"/>
                </a:lnTo>
                <a:lnTo>
                  <a:pt x="48863" y="3205661"/>
                </a:lnTo>
                <a:lnTo>
                  <a:pt x="122204" y="3223098"/>
                </a:lnTo>
                <a:lnTo>
                  <a:pt x="174529" y="3225263"/>
                </a:lnTo>
                <a:lnTo>
                  <a:pt x="238829" y="3225568"/>
                </a:lnTo>
                <a:lnTo>
                  <a:pt x="5519428" y="3225568"/>
                </a:lnTo>
                <a:lnTo>
                  <a:pt x="5580444" y="3225263"/>
                </a:lnTo>
                <a:lnTo>
                  <a:pt x="5631310" y="3223094"/>
                </a:lnTo>
                <a:lnTo>
                  <a:pt x="5672659" y="3217182"/>
                </a:lnTo>
                <a:lnTo>
                  <a:pt x="5729284" y="3186619"/>
                </a:lnTo>
                <a:lnTo>
                  <a:pt x="5755243" y="3118544"/>
                </a:lnTo>
                <a:lnTo>
                  <a:pt x="5758258" y="3065743"/>
                </a:lnTo>
                <a:lnTo>
                  <a:pt x="5758258" y="2886393"/>
                </a:lnTo>
                <a:close/>
              </a:path>
              <a:path w="5758815" h="3225800">
                <a:moveTo>
                  <a:pt x="5242458" y="0"/>
                </a:moveTo>
                <a:lnTo>
                  <a:pt x="520340" y="0"/>
                </a:lnTo>
                <a:lnTo>
                  <a:pt x="473857" y="5221"/>
                </a:lnTo>
                <a:lnTo>
                  <a:pt x="414939" y="43874"/>
                </a:lnTo>
                <a:lnTo>
                  <a:pt x="389619" y="113208"/>
                </a:lnTo>
                <a:lnTo>
                  <a:pt x="385135" y="156781"/>
                </a:lnTo>
                <a:lnTo>
                  <a:pt x="383743" y="204904"/>
                </a:lnTo>
                <a:lnTo>
                  <a:pt x="383672" y="2886393"/>
                </a:lnTo>
                <a:lnTo>
                  <a:pt x="659734" y="2886393"/>
                </a:lnTo>
                <a:lnTo>
                  <a:pt x="659734" y="276062"/>
                </a:lnTo>
                <a:lnTo>
                  <a:pt x="5374586" y="276062"/>
                </a:lnTo>
                <a:lnTo>
                  <a:pt x="5374711" y="204904"/>
                </a:lnTo>
                <a:lnTo>
                  <a:pt x="5373834" y="156781"/>
                </a:lnTo>
                <a:lnTo>
                  <a:pt x="5370079" y="113208"/>
                </a:lnTo>
                <a:lnTo>
                  <a:pt x="5361570" y="75226"/>
                </a:lnTo>
                <a:lnTo>
                  <a:pt x="5322781" y="20193"/>
                </a:lnTo>
                <a:lnTo>
                  <a:pt x="5288750" y="5221"/>
                </a:lnTo>
                <a:lnTo>
                  <a:pt x="5242458" y="0"/>
                </a:lnTo>
                <a:close/>
              </a:path>
              <a:path w="5758815" h="3225800">
                <a:moveTo>
                  <a:pt x="5374586" y="276062"/>
                </a:moveTo>
                <a:lnTo>
                  <a:pt x="5098525" y="276062"/>
                </a:lnTo>
                <a:lnTo>
                  <a:pt x="5098525" y="2886393"/>
                </a:lnTo>
                <a:lnTo>
                  <a:pt x="5374586" y="2886393"/>
                </a:lnTo>
                <a:lnTo>
                  <a:pt x="5374586" y="276062"/>
                </a:lnTo>
                <a:close/>
              </a:path>
            </a:pathLst>
          </a:custGeom>
          <a:solidFill>
            <a:srgbClr val="CA4E0E"/>
          </a:solidFill>
        </p:spPr>
        <p:txBody>
          <a:bodyPr wrap="square" lIns="0" tIns="0" rIns="0" bIns="0" rtlCol="0"/>
          <a:lstStyle/>
          <a:p>
            <a:endParaRPr sz="2086"/>
          </a:p>
        </p:txBody>
      </p:sp>
      <p:sp>
        <p:nvSpPr>
          <p:cNvPr id="25" name="object 12">
            <a:extLst>
              <a:ext uri="{FF2B5EF4-FFF2-40B4-BE49-F238E27FC236}">
                <a16:creationId xmlns:a16="http://schemas.microsoft.com/office/drawing/2014/main" id="{75C8E6E5-F5F0-4B02-87DF-6BDE4FD1867A}"/>
              </a:ext>
            </a:extLst>
          </p:cNvPr>
          <p:cNvSpPr txBox="1"/>
          <p:nvPr/>
        </p:nvSpPr>
        <p:spPr>
          <a:xfrm>
            <a:off x="8937375" y="6161839"/>
            <a:ext cx="4550229" cy="1708285"/>
          </a:xfrm>
          <a:prstGeom prst="rect">
            <a:avLst/>
          </a:prstGeom>
        </p:spPr>
        <p:txBody>
          <a:bodyPr vert="horz" wrap="square" lIns="0" tIns="167764" rIns="0" bIns="0" rtlCol="0">
            <a:spAutoFit/>
          </a:bodyPr>
          <a:lstStyle/>
          <a:p>
            <a:pPr marL="14717" marR="5887">
              <a:lnSpc>
                <a:spcPts val="6026"/>
              </a:lnSpc>
              <a:spcBef>
                <a:spcPts val="1321"/>
              </a:spcBef>
            </a:pPr>
            <a:r>
              <a:rPr sz="6026" b="1" spc="23" dirty="0">
                <a:solidFill>
                  <a:srgbClr val="89847F"/>
                </a:solidFill>
                <a:latin typeface="Arial"/>
                <a:cs typeface="Arial"/>
              </a:rPr>
              <a:t>Rank</a:t>
            </a:r>
            <a:r>
              <a:rPr sz="6026" b="1" spc="-75" dirty="0">
                <a:solidFill>
                  <a:srgbClr val="89847F"/>
                </a:solidFill>
                <a:latin typeface="Arial"/>
                <a:cs typeface="Arial"/>
              </a:rPr>
              <a:t> </a:t>
            </a:r>
            <a:r>
              <a:rPr sz="6026" b="1" spc="-6" dirty="0">
                <a:solidFill>
                  <a:srgbClr val="89847F"/>
                </a:solidFill>
                <a:latin typeface="Arial"/>
                <a:cs typeface="Arial"/>
              </a:rPr>
              <a:t>Higher  </a:t>
            </a:r>
            <a:r>
              <a:rPr sz="6026" b="1" spc="-58" dirty="0">
                <a:solidFill>
                  <a:srgbClr val="89847F"/>
                </a:solidFill>
                <a:latin typeface="Arial"/>
                <a:cs typeface="Arial"/>
              </a:rPr>
              <a:t>On</a:t>
            </a:r>
            <a:r>
              <a:rPr sz="6026" b="1" spc="-23" dirty="0">
                <a:solidFill>
                  <a:srgbClr val="89847F"/>
                </a:solidFill>
                <a:latin typeface="Arial"/>
                <a:cs typeface="Arial"/>
              </a:rPr>
              <a:t> Google</a:t>
            </a:r>
            <a:endParaRPr sz="6026" dirty="0">
              <a:latin typeface="Arial"/>
              <a:cs typeface="Arial"/>
            </a:endParaRPr>
          </a:p>
        </p:txBody>
      </p:sp>
      <p:sp>
        <p:nvSpPr>
          <p:cNvPr id="26" name="object 3">
            <a:extLst>
              <a:ext uri="{FF2B5EF4-FFF2-40B4-BE49-F238E27FC236}">
                <a16:creationId xmlns:a16="http://schemas.microsoft.com/office/drawing/2014/main" id="{00F265E9-8DE2-4750-8557-ADB6745308B0}"/>
              </a:ext>
            </a:extLst>
          </p:cNvPr>
          <p:cNvSpPr/>
          <p:nvPr/>
        </p:nvSpPr>
        <p:spPr>
          <a:xfrm>
            <a:off x="1145934" y="6464126"/>
            <a:ext cx="1103710" cy="1103710"/>
          </a:xfrm>
          <a:custGeom>
            <a:avLst/>
            <a:gdLst/>
            <a:ahLst/>
            <a:cxnLst/>
            <a:rect l="l" t="t" r="r" b="b"/>
            <a:pathLst>
              <a:path w="952500" h="952500">
                <a:moveTo>
                  <a:pt x="476249" y="0"/>
                </a:moveTo>
                <a:lnTo>
                  <a:pt x="430600" y="2179"/>
                </a:lnTo>
                <a:lnTo>
                  <a:pt x="385289" y="8718"/>
                </a:lnTo>
                <a:lnTo>
                  <a:pt x="340655" y="19615"/>
                </a:lnTo>
                <a:lnTo>
                  <a:pt x="297036" y="34872"/>
                </a:lnTo>
                <a:lnTo>
                  <a:pt x="254772" y="54488"/>
                </a:lnTo>
                <a:lnTo>
                  <a:pt x="214201" y="78463"/>
                </a:lnTo>
                <a:lnTo>
                  <a:pt x="175660" y="106797"/>
                </a:lnTo>
                <a:lnTo>
                  <a:pt x="139490" y="139490"/>
                </a:lnTo>
                <a:lnTo>
                  <a:pt x="106797" y="175661"/>
                </a:lnTo>
                <a:lnTo>
                  <a:pt x="78463" y="214201"/>
                </a:lnTo>
                <a:lnTo>
                  <a:pt x="54488" y="254772"/>
                </a:lnTo>
                <a:lnTo>
                  <a:pt x="34872" y="297037"/>
                </a:lnTo>
                <a:lnTo>
                  <a:pt x="19615" y="340655"/>
                </a:lnTo>
                <a:lnTo>
                  <a:pt x="8718" y="385289"/>
                </a:lnTo>
                <a:lnTo>
                  <a:pt x="2179" y="430600"/>
                </a:lnTo>
                <a:lnTo>
                  <a:pt x="0" y="476250"/>
                </a:lnTo>
                <a:lnTo>
                  <a:pt x="2179" y="521899"/>
                </a:lnTo>
                <a:lnTo>
                  <a:pt x="8718" y="567211"/>
                </a:lnTo>
                <a:lnTo>
                  <a:pt x="19615" y="611845"/>
                </a:lnTo>
                <a:lnTo>
                  <a:pt x="34872" y="655463"/>
                </a:lnTo>
                <a:lnTo>
                  <a:pt x="54488" y="697727"/>
                </a:lnTo>
                <a:lnTo>
                  <a:pt x="78463" y="738299"/>
                </a:lnTo>
                <a:lnTo>
                  <a:pt x="106797" y="776839"/>
                </a:lnTo>
                <a:lnTo>
                  <a:pt x="139490" y="813009"/>
                </a:lnTo>
                <a:lnTo>
                  <a:pt x="175660" y="845703"/>
                </a:lnTo>
                <a:lnTo>
                  <a:pt x="214201" y="874037"/>
                </a:lnTo>
                <a:lnTo>
                  <a:pt x="254772" y="898012"/>
                </a:lnTo>
                <a:lnTo>
                  <a:pt x="297036" y="917627"/>
                </a:lnTo>
                <a:lnTo>
                  <a:pt x="340655" y="932884"/>
                </a:lnTo>
                <a:lnTo>
                  <a:pt x="385289" y="943782"/>
                </a:lnTo>
                <a:lnTo>
                  <a:pt x="430600" y="950321"/>
                </a:lnTo>
                <a:lnTo>
                  <a:pt x="476249" y="952500"/>
                </a:lnTo>
                <a:lnTo>
                  <a:pt x="521899" y="950321"/>
                </a:lnTo>
                <a:lnTo>
                  <a:pt x="567210" y="943782"/>
                </a:lnTo>
                <a:lnTo>
                  <a:pt x="611844" y="932884"/>
                </a:lnTo>
                <a:lnTo>
                  <a:pt x="655463" y="917627"/>
                </a:lnTo>
                <a:lnTo>
                  <a:pt x="697727" y="898012"/>
                </a:lnTo>
                <a:lnTo>
                  <a:pt x="738298" y="874037"/>
                </a:lnTo>
                <a:lnTo>
                  <a:pt x="776839" y="845703"/>
                </a:lnTo>
                <a:lnTo>
                  <a:pt x="813009" y="813009"/>
                </a:lnTo>
                <a:lnTo>
                  <a:pt x="845702" y="776839"/>
                </a:lnTo>
                <a:lnTo>
                  <a:pt x="874036" y="738299"/>
                </a:lnTo>
                <a:lnTo>
                  <a:pt x="898011" y="697727"/>
                </a:lnTo>
                <a:lnTo>
                  <a:pt x="917627" y="655463"/>
                </a:lnTo>
                <a:lnTo>
                  <a:pt x="932884" y="611845"/>
                </a:lnTo>
                <a:lnTo>
                  <a:pt x="943782" y="567211"/>
                </a:lnTo>
                <a:lnTo>
                  <a:pt x="950320" y="521899"/>
                </a:lnTo>
                <a:lnTo>
                  <a:pt x="952500" y="476250"/>
                </a:lnTo>
                <a:lnTo>
                  <a:pt x="950320" y="430600"/>
                </a:lnTo>
                <a:lnTo>
                  <a:pt x="943782" y="385289"/>
                </a:lnTo>
                <a:lnTo>
                  <a:pt x="932884" y="340655"/>
                </a:lnTo>
                <a:lnTo>
                  <a:pt x="917627" y="297037"/>
                </a:lnTo>
                <a:lnTo>
                  <a:pt x="898011" y="254772"/>
                </a:lnTo>
                <a:lnTo>
                  <a:pt x="874036" y="214201"/>
                </a:lnTo>
                <a:lnTo>
                  <a:pt x="845702" y="175661"/>
                </a:lnTo>
                <a:lnTo>
                  <a:pt x="813009" y="139490"/>
                </a:lnTo>
                <a:lnTo>
                  <a:pt x="776839" y="106797"/>
                </a:lnTo>
                <a:lnTo>
                  <a:pt x="738298" y="78463"/>
                </a:lnTo>
                <a:lnTo>
                  <a:pt x="697727" y="54488"/>
                </a:lnTo>
                <a:lnTo>
                  <a:pt x="655463" y="34872"/>
                </a:lnTo>
                <a:lnTo>
                  <a:pt x="611844" y="19615"/>
                </a:lnTo>
                <a:lnTo>
                  <a:pt x="567210" y="8718"/>
                </a:lnTo>
                <a:lnTo>
                  <a:pt x="521899" y="2179"/>
                </a:lnTo>
                <a:lnTo>
                  <a:pt x="476249" y="0"/>
                </a:lnTo>
                <a:close/>
              </a:path>
            </a:pathLst>
          </a:custGeom>
          <a:solidFill>
            <a:srgbClr val="D23700"/>
          </a:solidFill>
        </p:spPr>
        <p:txBody>
          <a:bodyPr wrap="square" lIns="0" tIns="0" rIns="0" bIns="0" rtlCol="0"/>
          <a:lstStyle/>
          <a:p>
            <a:endParaRPr sz="2086"/>
          </a:p>
        </p:txBody>
      </p:sp>
      <p:sp>
        <p:nvSpPr>
          <p:cNvPr id="27" name="object 4">
            <a:extLst>
              <a:ext uri="{FF2B5EF4-FFF2-40B4-BE49-F238E27FC236}">
                <a16:creationId xmlns:a16="http://schemas.microsoft.com/office/drawing/2014/main" id="{92350B9D-15B2-4672-B5CB-39815D1C47ED}"/>
              </a:ext>
            </a:extLst>
          </p:cNvPr>
          <p:cNvSpPr txBox="1"/>
          <p:nvPr/>
        </p:nvSpPr>
        <p:spPr>
          <a:xfrm>
            <a:off x="1481139" y="6605167"/>
            <a:ext cx="356866" cy="728132"/>
          </a:xfrm>
          <a:prstGeom prst="rect">
            <a:avLst/>
          </a:prstGeom>
        </p:spPr>
        <p:txBody>
          <a:bodyPr vert="horz" wrap="square" lIns="0" tIns="14716" rIns="0" bIns="0" rtlCol="0">
            <a:spAutoFit/>
          </a:bodyPr>
          <a:lstStyle/>
          <a:p>
            <a:pPr marL="14717">
              <a:spcBef>
                <a:spcPts val="116"/>
              </a:spcBef>
            </a:pPr>
            <a:r>
              <a:rPr sz="4635" spc="-6" dirty="0">
                <a:solidFill>
                  <a:srgbClr val="FFFFFF"/>
                </a:solidFill>
                <a:latin typeface="Arial"/>
                <a:cs typeface="Arial"/>
              </a:rPr>
              <a:t>2</a:t>
            </a:r>
            <a:endParaRPr sz="4635" dirty="0">
              <a:latin typeface="Arial"/>
              <a:cs typeface="Arial"/>
            </a:endParaRPr>
          </a:p>
        </p:txBody>
      </p:sp>
      <p:sp>
        <p:nvSpPr>
          <p:cNvPr id="28" name="object 5">
            <a:extLst>
              <a:ext uri="{FF2B5EF4-FFF2-40B4-BE49-F238E27FC236}">
                <a16:creationId xmlns:a16="http://schemas.microsoft.com/office/drawing/2014/main" id="{676E7DD0-DC16-45ED-A04B-006B95D08A20}"/>
              </a:ext>
            </a:extLst>
          </p:cNvPr>
          <p:cNvSpPr/>
          <p:nvPr/>
        </p:nvSpPr>
        <p:spPr>
          <a:xfrm>
            <a:off x="1177891" y="8296899"/>
            <a:ext cx="1103710" cy="1103710"/>
          </a:xfrm>
          <a:custGeom>
            <a:avLst/>
            <a:gdLst/>
            <a:ahLst/>
            <a:cxnLst/>
            <a:rect l="l" t="t" r="r" b="b"/>
            <a:pathLst>
              <a:path w="952500" h="952500">
                <a:moveTo>
                  <a:pt x="476249" y="0"/>
                </a:moveTo>
                <a:lnTo>
                  <a:pt x="430600" y="2179"/>
                </a:lnTo>
                <a:lnTo>
                  <a:pt x="385289" y="8718"/>
                </a:lnTo>
                <a:lnTo>
                  <a:pt x="340655" y="19615"/>
                </a:lnTo>
                <a:lnTo>
                  <a:pt x="297036" y="34872"/>
                </a:lnTo>
                <a:lnTo>
                  <a:pt x="254772" y="54488"/>
                </a:lnTo>
                <a:lnTo>
                  <a:pt x="214201" y="78463"/>
                </a:lnTo>
                <a:lnTo>
                  <a:pt x="175660" y="106797"/>
                </a:lnTo>
                <a:lnTo>
                  <a:pt x="139490" y="139490"/>
                </a:lnTo>
                <a:lnTo>
                  <a:pt x="106797" y="175661"/>
                </a:lnTo>
                <a:lnTo>
                  <a:pt x="78463" y="214201"/>
                </a:lnTo>
                <a:lnTo>
                  <a:pt x="54488" y="254772"/>
                </a:lnTo>
                <a:lnTo>
                  <a:pt x="34872" y="297037"/>
                </a:lnTo>
                <a:lnTo>
                  <a:pt x="19615" y="340655"/>
                </a:lnTo>
                <a:lnTo>
                  <a:pt x="8718" y="385289"/>
                </a:lnTo>
                <a:lnTo>
                  <a:pt x="2179" y="430600"/>
                </a:lnTo>
                <a:lnTo>
                  <a:pt x="0" y="476250"/>
                </a:lnTo>
                <a:lnTo>
                  <a:pt x="2179" y="521899"/>
                </a:lnTo>
                <a:lnTo>
                  <a:pt x="8718" y="567211"/>
                </a:lnTo>
                <a:lnTo>
                  <a:pt x="19615" y="611845"/>
                </a:lnTo>
                <a:lnTo>
                  <a:pt x="34872" y="655463"/>
                </a:lnTo>
                <a:lnTo>
                  <a:pt x="54488" y="697727"/>
                </a:lnTo>
                <a:lnTo>
                  <a:pt x="78463" y="738299"/>
                </a:lnTo>
                <a:lnTo>
                  <a:pt x="106797" y="776839"/>
                </a:lnTo>
                <a:lnTo>
                  <a:pt x="139490" y="813009"/>
                </a:lnTo>
                <a:lnTo>
                  <a:pt x="175660" y="845703"/>
                </a:lnTo>
                <a:lnTo>
                  <a:pt x="214201" y="874037"/>
                </a:lnTo>
                <a:lnTo>
                  <a:pt x="254772" y="898012"/>
                </a:lnTo>
                <a:lnTo>
                  <a:pt x="297036" y="917627"/>
                </a:lnTo>
                <a:lnTo>
                  <a:pt x="340655" y="932884"/>
                </a:lnTo>
                <a:lnTo>
                  <a:pt x="385289" y="943782"/>
                </a:lnTo>
                <a:lnTo>
                  <a:pt x="430600" y="950321"/>
                </a:lnTo>
                <a:lnTo>
                  <a:pt x="476249" y="952500"/>
                </a:lnTo>
                <a:lnTo>
                  <a:pt x="521899" y="950321"/>
                </a:lnTo>
                <a:lnTo>
                  <a:pt x="567210" y="943782"/>
                </a:lnTo>
                <a:lnTo>
                  <a:pt x="611844" y="932884"/>
                </a:lnTo>
                <a:lnTo>
                  <a:pt x="655463" y="917627"/>
                </a:lnTo>
                <a:lnTo>
                  <a:pt x="697727" y="898012"/>
                </a:lnTo>
                <a:lnTo>
                  <a:pt x="738298" y="874037"/>
                </a:lnTo>
                <a:lnTo>
                  <a:pt x="776839" y="845703"/>
                </a:lnTo>
                <a:lnTo>
                  <a:pt x="813009" y="813009"/>
                </a:lnTo>
                <a:lnTo>
                  <a:pt x="845702" y="776839"/>
                </a:lnTo>
                <a:lnTo>
                  <a:pt x="874036" y="738299"/>
                </a:lnTo>
                <a:lnTo>
                  <a:pt x="898011" y="697727"/>
                </a:lnTo>
                <a:lnTo>
                  <a:pt x="917627" y="655463"/>
                </a:lnTo>
                <a:lnTo>
                  <a:pt x="932884" y="611845"/>
                </a:lnTo>
                <a:lnTo>
                  <a:pt x="943782" y="567211"/>
                </a:lnTo>
                <a:lnTo>
                  <a:pt x="950320" y="521899"/>
                </a:lnTo>
                <a:lnTo>
                  <a:pt x="952500" y="476250"/>
                </a:lnTo>
                <a:lnTo>
                  <a:pt x="950320" y="430600"/>
                </a:lnTo>
                <a:lnTo>
                  <a:pt x="943782" y="385289"/>
                </a:lnTo>
                <a:lnTo>
                  <a:pt x="932884" y="340655"/>
                </a:lnTo>
                <a:lnTo>
                  <a:pt x="917627" y="297037"/>
                </a:lnTo>
                <a:lnTo>
                  <a:pt x="898011" y="254772"/>
                </a:lnTo>
                <a:lnTo>
                  <a:pt x="874036" y="214201"/>
                </a:lnTo>
                <a:lnTo>
                  <a:pt x="845702" y="175661"/>
                </a:lnTo>
                <a:lnTo>
                  <a:pt x="813009" y="139490"/>
                </a:lnTo>
                <a:lnTo>
                  <a:pt x="776839" y="106797"/>
                </a:lnTo>
                <a:lnTo>
                  <a:pt x="738298" y="78463"/>
                </a:lnTo>
                <a:lnTo>
                  <a:pt x="697727" y="54488"/>
                </a:lnTo>
                <a:lnTo>
                  <a:pt x="655463" y="34872"/>
                </a:lnTo>
                <a:lnTo>
                  <a:pt x="611844" y="19615"/>
                </a:lnTo>
                <a:lnTo>
                  <a:pt x="567210" y="8718"/>
                </a:lnTo>
                <a:lnTo>
                  <a:pt x="521899" y="2179"/>
                </a:lnTo>
                <a:lnTo>
                  <a:pt x="476249" y="0"/>
                </a:lnTo>
                <a:close/>
              </a:path>
            </a:pathLst>
          </a:custGeom>
          <a:solidFill>
            <a:srgbClr val="D23700"/>
          </a:solidFill>
        </p:spPr>
        <p:txBody>
          <a:bodyPr wrap="square" lIns="0" tIns="0" rIns="0" bIns="0" rtlCol="0"/>
          <a:lstStyle/>
          <a:p>
            <a:endParaRPr sz="2086"/>
          </a:p>
        </p:txBody>
      </p:sp>
      <p:sp>
        <p:nvSpPr>
          <p:cNvPr id="29" name="object 6">
            <a:extLst>
              <a:ext uri="{FF2B5EF4-FFF2-40B4-BE49-F238E27FC236}">
                <a16:creationId xmlns:a16="http://schemas.microsoft.com/office/drawing/2014/main" id="{D5B6F446-4AD4-4DBF-A5C2-A62D5CBECA7F}"/>
              </a:ext>
            </a:extLst>
          </p:cNvPr>
          <p:cNvSpPr txBox="1"/>
          <p:nvPr/>
        </p:nvSpPr>
        <p:spPr>
          <a:xfrm>
            <a:off x="1594449" y="8464968"/>
            <a:ext cx="356866" cy="728132"/>
          </a:xfrm>
          <a:prstGeom prst="rect">
            <a:avLst/>
          </a:prstGeom>
        </p:spPr>
        <p:txBody>
          <a:bodyPr vert="horz" wrap="square" lIns="0" tIns="14716" rIns="0" bIns="0" rtlCol="0">
            <a:spAutoFit/>
          </a:bodyPr>
          <a:lstStyle/>
          <a:p>
            <a:pPr marL="14717">
              <a:spcBef>
                <a:spcPts val="116"/>
              </a:spcBef>
            </a:pPr>
            <a:r>
              <a:rPr sz="4635" spc="-6" dirty="0">
                <a:solidFill>
                  <a:srgbClr val="FFFFFF"/>
                </a:solidFill>
                <a:latin typeface="Arial"/>
                <a:cs typeface="Arial"/>
              </a:rPr>
              <a:t>3</a:t>
            </a:r>
            <a:endParaRPr sz="4635" dirty="0">
              <a:latin typeface="Arial"/>
              <a:cs typeface="Arial"/>
            </a:endParaRPr>
          </a:p>
        </p:txBody>
      </p:sp>
      <p:sp>
        <p:nvSpPr>
          <p:cNvPr id="30" name="object 3">
            <a:extLst>
              <a:ext uri="{FF2B5EF4-FFF2-40B4-BE49-F238E27FC236}">
                <a16:creationId xmlns:a16="http://schemas.microsoft.com/office/drawing/2014/main" id="{4A447184-95D7-4494-92F9-2A6C46E7E209}"/>
              </a:ext>
            </a:extLst>
          </p:cNvPr>
          <p:cNvSpPr/>
          <p:nvPr/>
        </p:nvSpPr>
        <p:spPr>
          <a:xfrm>
            <a:off x="1107717" y="4722475"/>
            <a:ext cx="1103710" cy="1103710"/>
          </a:xfrm>
          <a:custGeom>
            <a:avLst/>
            <a:gdLst/>
            <a:ahLst/>
            <a:cxnLst/>
            <a:rect l="l" t="t" r="r" b="b"/>
            <a:pathLst>
              <a:path w="952500" h="952500">
                <a:moveTo>
                  <a:pt x="476249" y="0"/>
                </a:moveTo>
                <a:lnTo>
                  <a:pt x="430600" y="2179"/>
                </a:lnTo>
                <a:lnTo>
                  <a:pt x="385289" y="8718"/>
                </a:lnTo>
                <a:lnTo>
                  <a:pt x="340655" y="19615"/>
                </a:lnTo>
                <a:lnTo>
                  <a:pt x="297036" y="34872"/>
                </a:lnTo>
                <a:lnTo>
                  <a:pt x="254772" y="54488"/>
                </a:lnTo>
                <a:lnTo>
                  <a:pt x="214201" y="78463"/>
                </a:lnTo>
                <a:lnTo>
                  <a:pt x="175660" y="106797"/>
                </a:lnTo>
                <a:lnTo>
                  <a:pt x="139490" y="139490"/>
                </a:lnTo>
                <a:lnTo>
                  <a:pt x="106797" y="175661"/>
                </a:lnTo>
                <a:lnTo>
                  <a:pt x="78463" y="214201"/>
                </a:lnTo>
                <a:lnTo>
                  <a:pt x="54488" y="254772"/>
                </a:lnTo>
                <a:lnTo>
                  <a:pt x="34872" y="297037"/>
                </a:lnTo>
                <a:lnTo>
                  <a:pt x="19615" y="340655"/>
                </a:lnTo>
                <a:lnTo>
                  <a:pt x="8718" y="385289"/>
                </a:lnTo>
                <a:lnTo>
                  <a:pt x="2179" y="430600"/>
                </a:lnTo>
                <a:lnTo>
                  <a:pt x="0" y="476250"/>
                </a:lnTo>
                <a:lnTo>
                  <a:pt x="2179" y="521899"/>
                </a:lnTo>
                <a:lnTo>
                  <a:pt x="8718" y="567211"/>
                </a:lnTo>
                <a:lnTo>
                  <a:pt x="19615" y="611845"/>
                </a:lnTo>
                <a:lnTo>
                  <a:pt x="34872" y="655463"/>
                </a:lnTo>
                <a:lnTo>
                  <a:pt x="54488" y="697727"/>
                </a:lnTo>
                <a:lnTo>
                  <a:pt x="78463" y="738299"/>
                </a:lnTo>
                <a:lnTo>
                  <a:pt x="106797" y="776839"/>
                </a:lnTo>
                <a:lnTo>
                  <a:pt x="139490" y="813009"/>
                </a:lnTo>
                <a:lnTo>
                  <a:pt x="175660" y="845703"/>
                </a:lnTo>
                <a:lnTo>
                  <a:pt x="214201" y="874037"/>
                </a:lnTo>
                <a:lnTo>
                  <a:pt x="254772" y="898012"/>
                </a:lnTo>
                <a:lnTo>
                  <a:pt x="297036" y="917627"/>
                </a:lnTo>
                <a:lnTo>
                  <a:pt x="340655" y="932884"/>
                </a:lnTo>
                <a:lnTo>
                  <a:pt x="385289" y="943782"/>
                </a:lnTo>
                <a:lnTo>
                  <a:pt x="430600" y="950321"/>
                </a:lnTo>
                <a:lnTo>
                  <a:pt x="476249" y="952500"/>
                </a:lnTo>
                <a:lnTo>
                  <a:pt x="521899" y="950321"/>
                </a:lnTo>
                <a:lnTo>
                  <a:pt x="567210" y="943782"/>
                </a:lnTo>
                <a:lnTo>
                  <a:pt x="611844" y="932884"/>
                </a:lnTo>
                <a:lnTo>
                  <a:pt x="655463" y="917627"/>
                </a:lnTo>
                <a:lnTo>
                  <a:pt x="697727" y="898012"/>
                </a:lnTo>
                <a:lnTo>
                  <a:pt x="738298" y="874037"/>
                </a:lnTo>
                <a:lnTo>
                  <a:pt x="776839" y="845703"/>
                </a:lnTo>
                <a:lnTo>
                  <a:pt x="813009" y="813009"/>
                </a:lnTo>
                <a:lnTo>
                  <a:pt x="845702" y="776839"/>
                </a:lnTo>
                <a:lnTo>
                  <a:pt x="874036" y="738299"/>
                </a:lnTo>
                <a:lnTo>
                  <a:pt x="898011" y="697727"/>
                </a:lnTo>
                <a:lnTo>
                  <a:pt x="917627" y="655463"/>
                </a:lnTo>
                <a:lnTo>
                  <a:pt x="932884" y="611845"/>
                </a:lnTo>
                <a:lnTo>
                  <a:pt x="943782" y="567211"/>
                </a:lnTo>
                <a:lnTo>
                  <a:pt x="950320" y="521899"/>
                </a:lnTo>
                <a:lnTo>
                  <a:pt x="952500" y="476250"/>
                </a:lnTo>
                <a:lnTo>
                  <a:pt x="950320" y="430600"/>
                </a:lnTo>
                <a:lnTo>
                  <a:pt x="943782" y="385289"/>
                </a:lnTo>
                <a:lnTo>
                  <a:pt x="932884" y="340655"/>
                </a:lnTo>
                <a:lnTo>
                  <a:pt x="917627" y="297037"/>
                </a:lnTo>
                <a:lnTo>
                  <a:pt x="898011" y="254772"/>
                </a:lnTo>
                <a:lnTo>
                  <a:pt x="874036" y="214201"/>
                </a:lnTo>
                <a:lnTo>
                  <a:pt x="845702" y="175661"/>
                </a:lnTo>
                <a:lnTo>
                  <a:pt x="813009" y="139490"/>
                </a:lnTo>
                <a:lnTo>
                  <a:pt x="776839" y="106797"/>
                </a:lnTo>
                <a:lnTo>
                  <a:pt x="738298" y="78463"/>
                </a:lnTo>
                <a:lnTo>
                  <a:pt x="697727" y="54488"/>
                </a:lnTo>
                <a:lnTo>
                  <a:pt x="655463" y="34872"/>
                </a:lnTo>
                <a:lnTo>
                  <a:pt x="611844" y="19615"/>
                </a:lnTo>
                <a:lnTo>
                  <a:pt x="567210" y="8718"/>
                </a:lnTo>
                <a:lnTo>
                  <a:pt x="521899" y="2179"/>
                </a:lnTo>
                <a:lnTo>
                  <a:pt x="476249" y="0"/>
                </a:lnTo>
                <a:close/>
              </a:path>
            </a:pathLst>
          </a:custGeom>
          <a:solidFill>
            <a:srgbClr val="D23700"/>
          </a:solidFill>
        </p:spPr>
        <p:txBody>
          <a:bodyPr wrap="square" lIns="0" tIns="0" rIns="0" bIns="0" rtlCol="0"/>
          <a:lstStyle/>
          <a:p>
            <a:endParaRPr sz="2086"/>
          </a:p>
        </p:txBody>
      </p:sp>
      <p:sp>
        <p:nvSpPr>
          <p:cNvPr id="33" name="object 4">
            <a:extLst>
              <a:ext uri="{FF2B5EF4-FFF2-40B4-BE49-F238E27FC236}">
                <a16:creationId xmlns:a16="http://schemas.microsoft.com/office/drawing/2014/main" id="{F9F0A356-E853-44EE-A8EF-42E677E0BE40}"/>
              </a:ext>
            </a:extLst>
          </p:cNvPr>
          <p:cNvSpPr txBox="1"/>
          <p:nvPr/>
        </p:nvSpPr>
        <p:spPr>
          <a:xfrm>
            <a:off x="1481139" y="4885290"/>
            <a:ext cx="689195" cy="728132"/>
          </a:xfrm>
          <a:prstGeom prst="rect">
            <a:avLst/>
          </a:prstGeom>
        </p:spPr>
        <p:txBody>
          <a:bodyPr vert="horz" wrap="square" lIns="0" tIns="14716" rIns="0" bIns="0" rtlCol="0">
            <a:spAutoFit/>
          </a:bodyPr>
          <a:lstStyle/>
          <a:p>
            <a:pPr marL="14717">
              <a:spcBef>
                <a:spcPts val="116"/>
              </a:spcBef>
            </a:pPr>
            <a:r>
              <a:rPr lang="en-US" sz="4635" spc="-6" dirty="0">
                <a:solidFill>
                  <a:srgbClr val="FFFFFF"/>
                </a:solidFill>
                <a:latin typeface="Arial"/>
                <a:cs typeface="Arial"/>
              </a:rPr>
              <a:t>1</a:t>
            </a:r>
            <a:endParaRPr sz="4635" dirty="0">
              <a:latin typeface="Arial"/>
              <a:cs typeface="Arial"/>
            </a:endParaRP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27974C63-FCAF-41D8-87BE-E4581D3A48F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668795" y="885846"/>
            <a:ext cx="5388365" cy="9741281"/>
          </a:xfrm>
          <a:prstGeom prst="rect">
            <a:avLst/>
          </a:prstGeom>
        </p:spPr>
      </p:pic>
      <p:pic>
        <p:nvPicPr>
          <p:cNvPr id="35" name="Content Placeholder 3">
            <a:extLst>
              <a:ext uri="{FF2B5EF4-FFF2-40B4-BE49-F238E27FC236}">
                <a16:creationId xmlns:a16="http://schemas.microsoft.com/office/drawing/2014/main" id="{748AB8B7-0E7B-4AD0-87C9-FDFE48752A33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445" y="215467"/>
            <a:ext cx="1430579" cy="14397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8734194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15C60B5-73C7-466F-9B0F-810C061277A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876" r="10647" b="9288"/>
          <a:stretch/>
        </p:blipFill>
        <p:spPr>
          <a:xfrm>
            <a:off x="2047373" y="2272069"/>
            <a:ext cx="11873886" cy="824634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15805" y="-44841"/>
            <a:ext cx="4094776" cy="1139903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59568" y="914853"/>
            <a:ext cx="5243440" cy="9479644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5638" y="826890"/>
            <a:ext cx="8398695" cy="1374692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141357" y="3015"/>
            <a:ext cx="4033909" cy="2691018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36648" y="3015"/>
            <a:ext cx="4033909" cy="2691018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217271" y="3015"/>
            <a:ext cx="4073174" cy="2691018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606" y="9661930"/>
            <a:ext cx="2015728" cy="180759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42474" y="10723187"/>
            <a:ext cx="16328363" cy="33776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-178147" y="3636056"/>
            <a:ext cx="393524" cy="446790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407597" y="885846"/>
            <a:ext cx="10128329" cy="8028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507846"/>
            <a:r>
              <a:rPr lang="en-US" sz="4617" b="1" spc="8" dirty="0">
                <a:solidFill>
                  <a:prstClr val="white"/>
                </a:solidFill>
              </a:rPr>
              <a:t>Google!</a:t>
            </a:r>
          </a:p>
        </p:txBody>
      </p:sp>
      <p:sp>
        <p:nvSpPr>
          <p:cNvPr id="27" name="object 4">
            <a:extLst>
              <a:ext uri="{FF2B5EF4-FFF2-40B4-BE49-F238E27FC236}">
                <a16:creationId xmlns:a16="http://schemas.microsoft.com/office/drawing/2014/main" id="{92350B9D-15B2-4672-B5CB-39815D1C47ED}"/>
              </a:ext>
            </a:extLst>
          </p:cNvPr>
          <p:cNvSpPr txBox="1"/>
          <p:nvPr/>
        </p:nvSpPr>
        <p:spPr>
          <a:xfrm>
            <a:off x="1481139" y="6605167"/>
            <a:ext cx="356866" cy="728132"/>
          </a:xfrm>
          <a:prstGeom prst="rect">
            <a:avLst/>
          </a:prstGeom>
        </p:spPr>
        <p:txBody>
          <a:bodyPr vert="horz" wrap="square" lIns="0" tIns="14716" rIns="0" bIns="0" rtlCol="0">
            <a:spAutoFit/>
          </a:bodyPr>
          <a:lstStyle/>
          <a:p>
            <a:pPr marL="14717">
              <a:spcBef>
                <a:spcPts val="116"/>
              </a:spcBef>
            </a:pPr>
            <a:r>
              <a:rPr sz="4635" spc="-6" dirty="0">
                <a:solidFill>
                  <a:srgbClr val="FFFFFF"/>
                </a:solidFill>
                <a:latin typeface="Arial"/>
                <a:cs typeface="Arial"/>
              </a:rPr>
              <a:t>2</a:t>
            </a:r>
            <a:endParaRPr sz="4635" dirty="0">
              <a:latin typeface="Arial"/>
              <a:cs typeface="Arial"/>
            </a:endParaRPr>
          </a:p>
        </p:txBody>
      </p:sp>
      <p:sp>
        <p:nvSpPr>
          <p:cNvPr id="29" name="object 6">
            <a:extLst>
              <a:ext uri="{FF2B5EF4-FFF2-40B4-BE49-F238E27FC236}">
                <a16:creationId xmlns:a16="http://schemas.microsoft.com/office/drawing/2014/main" id="{D5B6F446-4AD4-4DBF-A5C2-A62D5CBECA7F}"/>
              </a:ext>
            </a:extLst>
          </p:cNvPr>
          <p:cNvSpPr txBox="1"/>
          <p:nvPr/>
        </p:nvSpPr>
        <p:spPr>
          <a:xfrm>
            <a:off x="1594449" y="8464968"/>
            <a:ext cx="356866" cy="728132"/>
          </a:xfrm>
          <a:prstGeom prst="rect">
            <a:avLst/>
          </a:prstGeom>
        </p:spPr>
        <p:txBody>
          <a:bodyPr vert="horz" wrap="square" lIns="0" tIns="14716" rIns="0" bIns="0" rtlCol="0">
            <a:spAutoFit/>
          </a:bodyPr>
          <a:lstStyle/>
          <a:p>
            <a:pPr marL="14717">
              <a:spcBef>
                <a:spcPts val="116"/>
              </a:spcBef>
            </a:pPr>
            <a:r>
              <a:rPr sz="4635" spc="-6" dirty="0">
                <a:solidFill>
                  <a:srgbClr val="FFFFFF"/>
                </a:solidFill>
                <a:latin typeface="Arial"/>
                <a:cs typeface="Arial"/>
              </a:rPr>
              <a:t>3</a:t>
            </a:r>
            <a:endParaRPr sz="4635" dirty="0">
              <a:latin typeface="Arial"/>
              <a:cs typeface="Arial"/>
            </a:endParaRP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27974C63-FCAF-41D8-87BE-E4581D3A48F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4668795" y="885846"/>
            <a:ext cx="5388365" cy="9741281"/>
          </a:xfrm>
          <a:prstGeom prst="rect">
            <a:avLst/>
          </a:prstGeom>
        </p:spPr>
      </p:pic>
      <p:pic>
        <p:nvPicPr>
          <p:cNvPr id="35" name="Content Placeholder 3">
            <a:extLst>
              <a:ext uri="{FF2B5EF4-FFF2-40B4-BE49-F238E27FC236}">
                <a16:creationId xmlns:a16="http://schemas.microsoft.com/office/drawing/2014/main" id="{748AB8B7-0E7B-4AD0-87C9-FDFE48752A33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445" y="215467"/>
            <a:ext cx="1430579" cy="14397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6302775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6A3F07E-CC05-4936-B248-FFD05ECD738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193" r="15886" b="6685"/>
          <a:stretch/>
        </p:blipFill>
        <p:spPr>
          <a:xfrm>
            <a:off x="1696108" y="1260437"/>
            <a:ext cx="12344097" cy="937185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15805" y="-44841"/>
            <a:ext cx="4094776" cy="1139903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59568" y="914853"/>
            <a:ext cx="5243440" cy="9479644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4374" y="157658"/>
            <a:ext cx="8398695" cy="1374692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141357" y="3015"/>
            <a:ext cx="4033909" cy="2691018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36648" y="3015"/>
            <a:ext cx="4033909" cy="2691018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217271" y="3015"/>
            <a:ext cx="4073174" cy="2691018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606" y="9661930"/>
            <a:ext cx="2015728" cy="180759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42474" y="10723187"/>
            <a:ext cx="16328363" cy="33776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-178147" y="3636056"/>
            <a:ext cx="393524" cy="446790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585681" y="275631"/>
            <a:ext cx="10128329" cy="8028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507846"/>
            <a:r>
              <a:rPr lang="en-US" sz="4617" b="1" spc="8" dirty="0">
                <a:solidFill>
                  <a:prstClr val="white"/>
                </a:solidFill>
              </a:rPr>
              <a:t>Google!</a:t>
            </a: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27974C63-FCAF-41D8-87BE-E4581D3A48F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4668795" y="885846"/>
            <a:ext cx="5388365" cy="9741281"/>
          </a:xfrm>
          <a:prstGeom prst="rect">
            <a:avLst/>
          </a:prstGeom>
        </p:spPr>
      </p:pic>
      <p:pic>
        <p:nvPicPr>
          <p:cNvPr id="35" name="Content Placeholder 3">
            <a:extLst>
              <a:ext uri="{FF2B5EF4-FFF2-40B4-BE49-F238E27FC236}">
                <a16:creationId xmlns:a16="http://schemas.microsoft.com/office/drawing/2014/main" id="{748AB8B7-0E7B-4AD0-87C9-FDFE48752A33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445" y="215467"/>
            <a:ext cx="1430579" cy="14397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0970454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435400B-4E7C-4BF1-A706-3F93DE9A452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581" t="14301" r="20434" b="3000"/>
          <a:stretch/>
        </p:blipFill>
        <p:spPr>
          <a:xfrm>
            <a:off x="2462786" y="1400218"/>
            <a:ext cx="12222785" cy="947964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15805" y="-44841"/>
            <a:ext cx="4094776" cy="1139903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59568" y="914853"/>
            <a:ext cx="5243440" cy="9479644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8066" y="198500"/>
            <a:ext cx="8398695" cy="1374692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141357" y="3015"/>
            <a:ext cx="3767915" cy="2136962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36648" y="3015"/>
            <a:ext cx="3767915" cy="2136962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217271" y="3015"/>
            <a:ext cx="3639921" cy="2136962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606" y="9661930"/>
            <a:ext cx="2015728" cy="180759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60650" y="10821774"/>
            <a:ext cx="16328363" cy="33776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-178147" y="3636056"/>
            <a:ext cx="393524" cy="446790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433729" y="468646"/>
            <a:ext cx="10128329" cy="8028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507846"/>
            <a:r>
              <a:rPr lang="en-US" sz="4617" b="1" spc="8" dirty="0">
                <a:solidFill>
                  <a:prstClr val="white"/>
                </a:solidFill>
              </a:rPr>
              <a:t>Google!</a:t>
            </a: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27974C63-FCAF-41D8-87BE-E4581D3A48F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4668795" y="885846"/>
            <a:ext cx="5388365" cy="9741281"/>
          </a:xfrm>
          <a:prstGeom prst="rect">
            <a:avLst/>
          </a:prstGeom>
        </p:spPr>
      </p:pic>
      <p:pic>
        <p:nvPicPr>
          <p:cNvPr id="35" name="Content Placeholder 3">
            <a:extLst>
              <a:ext uri="{FF2B5EF4-FFF2-40B4-BE49-F238E27FC236}">
                <a16:creationId xmlns:a16="http://schemas.microsoft.com/office/drawing/2014/main" id="{748AB8B7-0E7B-4AD0-87C9-FDFE48752A33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445" y="215467"/>
            <a:ext cx="1430579" cy="14397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C7E0B546-089C-4A2E-AF5C-0572CBEEBFE9}"/>
              </a:ext>
            </a:extLst>
          </p:cNvPr>
          <p:cNvSpPr/>
          <p:nvPr/>
        </p:nvSpPr>
        <p:spPr>
          <a:xfrm>
            <a:off x="9524200" y="295527"/>
            <a:ext cx="7054432" cy="3672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14717" marR="576897">
              <a:lnSpc>
                <a:spcPct val="107100"/>
              </a:lnSpc>
            </a:pPr>
            <a:r>
              <a:rPr lang="en-US" spc="-46" dirty="0">
                <a:latin typeface="Arial"/>
                <a:cs typeface="Arial"/>
              </a:rPr>
              <a:t>Reference: </a:t>
            </a:r>
            <a:r>
              <a:rPr lang="en-US" u="sng" dirty="0">
                <a:uFill>
                  <a:solidFill>
                    <a:srgbClr val="000000"/>
                  </a:solidFill>
                </a:uFill>
                <a:latin typeface="Arial"/>
                <a:cs typeface="Arial"/>
                <a:hlinkClick r:id="rId11"/>
              </a:rPr>
              <a:t>https://www.google.com/sear</a:t>
            </a:r>
            <a:r>
              <a:rPr lang="en-US" u="sng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ch/ 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u="sng" spc="-12" dirty="0" err="1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howsearchworks</a:t>
            </a:r>
            <a:r>
              <a:rPr lang="en-US" u="sng" spc="-12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/</a:t>
            </a:r>
            <a:endParaRPr lang="en-US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0890882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E0C4619-97A6-4231-A9FB-754C396414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918" t="10919" r="21193" b="4181"/>
          <a:stretch/>
        </p:blipFill>
        <p:spPr>
          <a:xfrm>
            <a:off x="2613164" y="2106393"/>
            <a:ext cx="11568399" cy="859456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15805" y="-44841"/>
            <a:ext cx="4094776" cy="1139903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59568" y="914853"/>
            <a:ext cx="5243440" cy="9479644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5638" y="826890"/>
            <a:ext cx="8398695" cy="1374692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141357" y="3015"/>
            <a:ext cx="4033909" cy="2691018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36648" y="3015"/>
            <a:ext cx="4033909" cy="2691018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217271" y="3015"/>
            <a:ext cx="4073174" cy="2691018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606" y="9661930"/>
            <a:ext cx="2015728" cy="180759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42474" y="10723187"/>
            <a:ext cx="16328363" cy="33776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-178147" y="3636056"/>
            <a:ext cx="393524" cy="446790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372597" y="1009349"/>
            <a:ext cx="10128329" cy="8028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507846"/>
            <a:r>
              <a:rPr lang="en-US" sz="4617" b="1" spc="8" dirty="0">
                <a:solidFill>
                  <a:prstClr val="white"/>
                </a:solidFill>
              </a:rPr>
              <a:t>Google!</a:t>
            </a: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27974C63-FCAF-41D8-87BE-E4581D3A48F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4668795" y="885846"/>
            <a:ext cx="5388365" cy="9741281"/>
          </a:xfrm>
          <a:prstGeom prst="rect">
            <a:avLst/>
          </a:prstGeom>
        </p:spPr>
      </p:pic>
      <p:pic>
        <p:nvPicPr>
          <p:cNvPr id="35" name="Content Placeholder 3">
            <a:extLst>
              <a:ext uri="{FF2B5EF4-FFF2-40B4-BE49-F238E27FC236}">
                <a16:creationId xmlns:a16="http://schemas.microsoft.com/office/drawing/2014/main" id="{748AB8B7-0E7B-4AD0-87C9-FDFE48752A33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445" y="215467"/>
            <a:ext cx="1430579" cy="14397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70084265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D8F9696-F4A2-4CC1-98F3-DCDDF26E7F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193" t="9572" r="17555" b="4182"/>
          <a:stretch/>
        </p:blipFill>
        <p:spPr>
          <a:xfrm>
            <a:off x="2479561" y="2044144"/>
            <a:ext cx="11703976" cy="905777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15805" y="-44841"/>
            <a:ext cx="4094776" cy="1139903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59568" y="914853"/>
            <a:ext cx="5243440" cy="9479644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0285" y="451740"/>
            <a:ext cx="8398695" cy="1374692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141357" y="3015"/>
            <a:ext cx="3453589" cy="252746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36648" y="3015"/>
            <a:ext cx="3322367" cy="237506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217271" y="3015"/>
            <a:ext cx="3335121" cy="2198567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606" y="9661930"/>
            <a:ext cx="2015728" cy="180759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00425" y="10970691"/>
            <a:ext cx="16328363" cy="33776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-178147" y="3636056"/>
            <a:ext cx="393524" cy="446790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424815" y="709475"/>
            <a:ext cx="10128329" cy="8028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507846"/>
            <a:r>
              <a:rPr lang="en-US" sz="4617" b="1" spc="8" dirty="0">
                <a:solidFill>
                  <a:prstClr val="white"/>
                </a:solidFill>
              </a:rPr>
              <a:t>Google!</a:t>
            </a: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27974C63-FCAF-41D8-87BE-E4581D3A48F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4668795" y="885846"/>
            <a:ext cx="5388365" cy="9741281"/>
          </a:xfrm>
          <a:prstGeom prst="rect">
            <a:avLst/>
          </a:prstGeom>
        </p:spPr>
      </p:pic>
      <p:pic>
        <p:nvPicPr>
          <p:cNvPr id="35" name="Content Placeholder 3">
            <a:extLst>
              <a:ext uri="{FF2B5EF4-FFF2-40B4-BE49-F238E27FC236}">
                <a16:creationId xmlns:a16="http://schemas.microsoft.com/office/drawing/2014/main" id="{748AB8B7-0E7B-4AD0-87C9-FDFE48752A33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445" y="215467"/>
            <a:ext cx="1430579" cy="14397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50338995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BA32300-CB3D-4751-9D38-2E1906BF4E1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402" t="16310" r="19225" b="10920"/>
          <a:stretch/>
        </p:blipFill>
        <p:spPr>
          <a:xfrm>
            <a:off x="1780299" y="1983906"/>
            <a:ext cx="12846906" cy="829864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15805" y="-44841"/>
            <a:ext cx="4094776" cy="1139903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59568" y="914853"/>
            <a:ext cx="5243440" cy="9479644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0285" y="451740"/>
            <a:ext cx="8398695" cy="1374692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141357" y="3015"/>
            <a:ext cx="3453589" cy="252746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36648" y="3015"/>
            <a:ext cx="3322367" cy="237506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217271" y="3015"/>
            <a:ext cx="3335121" cy="2198567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606" y="9661930"/>
            <a:ext cx="2015728" cy="180759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42474" y="10723187"/>
            <a:ext cx="16328363" cy="33776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-178147" y="3636056"/>
            <a:ext cx="393524" cy="446790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424815" y="709475"/>
            <a:ext cx="10128329" cy="8028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507846"/>
            <a:r>
              <a:rPr lang="en-US" sz="4617" b="1" spc="8" dirty="0">
                <a:solidFill>
                  <a:prstClr val="white"/>
                </a:solidFill>
              </a:rPr>
              <a:t>Google!</a:t>
            </a: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27974C63-FCAF-41D8-87BE-E4581D3A48F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4668795" y="885846"/>
            <a:ext cx="5388365" cy="9741281"/>
          </a:xfrm>
          <a:prstGeom prst="rect">
            <a:avLst/>
          </a:prstGeom>
        </p:spPr>
      </p:pic>
      <p:pic>
        <p:nvPicPr>
          <p:cNvPr id="35" name="Content Placeholder 3">
            <a:extLst>
              <a:ext uri="{FF2B5EF4-FFF2-40B4-BE49-F238E27FC236}">
                <a16:creationId xmlns:a16="http://schemas.microsoft.com/office/drawing/2014/main" id="{748AB8B7-0E7B-4AD0-87C9-FDFE48752A33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445" y="215467"/>
            <a:ext cx="1430579" cy="14397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10089684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AE50A83-9214-419C-8904-479F3900E8E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402" t="14301" r="9667" b="12267"/>
          <a:stretch/>
        </p:blipFill>
        <p:spPr>
          <a:xfrm>
            <a:off x="1184754" y="2474135"/>
            <a:ext cx="13461362" cy="762472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15805" y="-44841"/>
            <a:ext cx="4094776" cy="1139903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59568" y="914853"/>
            <a:ext cx="5243440" cy="9479644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0285" y="451740"/>
            <a:ext cx="8398695" cy="1374692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141357" y="3015"/>
            <a:ext cx="3453589" cy="252746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36648" y="3015"/>
            <a:ext cx="3322367" cy="237506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217271" y="3015"/>
            <a:ext cx="3335121" cy="2198567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606" y="9661930"/>
            <a:ext cx="2015728" cy="180759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42474" y="10723187"/>
            <a:ext cx="16328363" cy="33776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-178147" y="3636056"/>
            <a:ext cx="393524" cy="446790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424815" y="709475"/>
            <a:ext cx="10128329" cy="8028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507846"/>
            <a:r>
              <a:rPr lang="en-US" sz="4617" b="1" spc="8" dirty="0">
                <a:solidFill>
                  <a:prstClr val="white"/>
                </a:solidFill>
              </a:rPr>
              <a:t>Google!</a:t>
            </a: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27974C63-FCAF-41D8-87BE-E4581D3A48F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4668795" y="885846"/>
            <a:ext cx="5388365" cy="9741281"/>
          </a:xfrm>
          <a:prstGeom prst="rect">
            <a:avLst/>
          </a:prstGeom>
        </p:spPr>
      </p:pic>
      <p:pic>
        <p:nvPicPr>
          <p:cNvPr id="35" name="Content Placeholder 3">
            <a:extLst>
              <a:ext uri="{FF2B5EF4-FFF2-40B4-BE49-F238E27FC236}">
                <a16:creationId xmlns:a16="http://schemas.microsoft.com/office/drawing/2014/main" id="{748AB8B7-0E7B-4AD0-87C9-FDFE48752A33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445" y="215467"/>
            <a:ext cx="1430579" cy="14397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68739640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3D1D5A6-6BF2-4703-B6DE-C8C5DA0F2D9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644" t="9573" r="24983"/>
          <a:stretch/>
        </p:blipFill>
        <p:spPr>
          <a:xfrm>
            <a:off x="2431238" y="1813828"/>
            <a:ext cx="11823260" cy="936558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15805" y="-44841"/>
            <a:ext cx="4094776" cy="1139903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59568" y="914853"/>
            <a:ext cx="5243440" cy="9479644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0285" y="451740"/>
            <a:ext cx="8398695" cy="1374692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141357" y="3015"/>
            <a:ext cx="3453589" cy="252746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36648" y="3015"/>
            <a:ext cx="3322367" cy="237506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217271" y="3015"/>
            <a:ext cx="3335121" cy="2198567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606" y="9661930"/>
            <a:ext cx="2015728" cy="180759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60650" y="10821774"/>
            <a:ext cx="16328363" cy="33776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-178147" y="3636056"/>
            <a:ext cx="393524" cy="446790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424815" y="709475"/>
            <a:ext cx="10128329" cy="8028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507846"/>
            <a:r>
              <a:rPr lang="en-US" sz="4617" b="1" spc="8" dirty="0">
                <a:solidFill>
                  <a:prstClr val="white"/>
                </a:solidFill>
              </a:rPr>
              <a:t>Google!</a:t>
            </a: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27974C63-FCAF-41D8-87BE-E4581D3A48F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4668795" y="885846"/>
            <a:ext cx="5388365" cy="9741281"/>
          </a:xfrm>
          <a:prstGeom prst="rect">
            <a:avLst/>
          </a:prstGeom>
        </p:spPr>
      </p:pic>
      <p:pic>
        <p:nvPicPr>
          <p:cNvPr id="35" name="Content Placeholder 3">
            <a:extLst>
              <a:ext uri="{FF2B5EF4-FFF2-40B4-BE49-F238E27FC236}">
                <a16:creationId xmlns:a16="http://schemas.microsoft.com/office/drawing/2014/main" id="{748AB8B7-0E7B-4AD0-87C9-FDFE48752A33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445" y="215467"/>
            <a:ext cx="1430579" cy="14397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552791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97BA6FF-9DCB-4541-9793-656C6589B8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435" t="6877" r="15886" b="6685"/>
          <a:stretch/>
        </p:blipFill>
        <p:spPr>
          <a:xfrm>
            <a:off x="2170334" y="2015659"/>
            <a:ext cx="12283140" cy="901895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15805" y="-44841"/>
            <a:ext cx="4094776" cy="1139903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59568" y="914853"/>
            <a:ext cx="5243440" cy="9479644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0285" y="451740"/>
            <a:ext cx="8398695" cy="1374692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141357" y="3015"/>
            <a:ext cx="3453589" cy="252746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36648" y="3015"/>
            <a:ext cx="3322367" cy="237506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217271" y="3015"/>
            <a:ext cx="3335121" cy="2198567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606" y="9661930"/>
            <a:ext cx="2015728" cy="180759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42474" y="10723187"/>
            <a:ext cx="16328363" cy="33776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-178147" y="3636056"/>
            <a:ext cx="393524" cy="446790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424815" y="709475"/>
            <a:ext cx="10128329" cy="8028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507846"/>
            <a:r>
              <a:rPr lang="en-US" sz="4617" b="1" spc="8" dirty="0">
                <a:solidFill>
                  <a:prstClr val="white"/>
                </a:solidFill>
              </a:rPr>
              <a:t>Google!</a:t>
            </a: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27974C63-FCAF-41D8-87BE-E4581D3A48F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4668795" y="885846"/>
            <a:ext cx="5388365" cy="9741281"/>
          </a:xfrm>
          <a:prstGeom prst="rect">
            <a:avLst/>
          </a:prstGeom>
        </p:spPr>
      </p:pic>
      <p:pic>
        <p:nvPicPr>
          <p:cNvPr id="35" name="Content Placeholder 3">
            <a:extLst>
              <a:ext uri="{FF2B5EF4-FFF2-40B4-BE49-F238E27FC236}">
                <a16:creationId xmlns:a16="http://schemas.microsoft.com/office/drawing/2014/main" id="{748AB8B7-0E7B-4AD0-87C9-FDFE48752A33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445" y="215467"/>
            <a:ext cx="1430579" cy="14397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6884500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EED8614-0309-40CD-93D1-06350FDD3AE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338" t="6877" r="12826" b="6685"/>
          <a:stretch/>
        </p:blipFill>
        <p:spPr>
          <a:xfrm>
            <a:off x="1844474" y="2165998"/>
            <a:ext cx="12790839" cy="846112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15805" y="-44841"/>
            <a:ext cx="4094776" cy="1139903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59568" y="914853"/>
            <a:ext cx="5243440" cy="9479644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0285" y="451740"/>
            <a:ext cx="8398695" cy="1374692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141357" y="3015"/>
            <a:ext cx="3453589" cy="252746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36648" y="3015"/>
            <a:ext cx="3322367" cy="237506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217271" y="3015"/>
            <a:ext cx="3335121" cy="2198567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606" y="9661930"/>
            <a:ext cx="2015728" cy="180759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42474" y="10723187"/>
            <a:ext cx="16328363" cy="33776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-178147" y="3636056"/>
            <a:ext cx="393524" cy="446790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424815" y="709475"/>
            <a:ext cx="10128329" cy="8028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507846"/>
            <a:r>
              <a:rPr lang="en-US" sz="4617" b="1" spc="8" dirty="0">
                <a:solidFill>
                  <a:prstClr val="white"/>
                </a:solidFill>
              </a:rPr>
              <a:t>Google!</a:t>
            </a: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27974C63-FCAF-41D8-87BE-E4581D3A48F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4668795" y="885846"/>
            <a:ext cx="5388365" cy="9741281"/>
          </a:xfrm>
          <a:prstGeom prst="rect">
            <a:avLst/>
          </a:prstGeom>
        </p:spPr>
      </p:pic>
      <p:pic>
        <p:nvPicPr>
          <p:cNvPr id="35" name="Content Placeholder 3">
            <a:extLst>
              <a:ext uri="{FF2B5EF4-FFF2-40B4-BE49-F238E27FC236}">
                <a16:creationId xmlns:a16="http://schemas.microsoft.com/office/drawing/2014/main" id="{748AB8B7-0E7B-4AD0-87C9-FDFE48752A33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445" y="215467"/>
            <a:ext cx="1430579" cy="14397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403542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D25D79B-9B36-4AB1-92F8-125095F45D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062" t="8718" r="12825" b="12267"/>
          <a:stretch/>
        </p:blipFill>
        <p:spPr>
          <a:xfrm>
            <a:off x="1460734" y="2122011"/>
            <a:ext cx="12956858" cy="845541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15805" y="-44841"/>
            <a:ext cx="4094776" cy="1139903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59568" y="914853"/>
            <a:ext cx="5243440" cy="9479644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0285" y="451740"/>
            <a:ext cx="8398695" cy="1374692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141357" y="3015"/>
            <a:ext cx="3453589" cy="252746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36648" y="3015"/>
            <a:ext cx="3322367" cy="237506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217271" y="3015"/>
            <a:ext cx="3335121" cy="2198567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606" y="9661930"/>
            <a:ext cx="2015728" cy="180759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42474" y="10723187"/>
            <a:ext cx="16328363" cy="33776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-178147" y="3636056"/>
            <a:ext cx="393524" cy="446790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424815" y="709475"/>
            <a:ext cx="10128329" cy="8028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507846"/>
            <a:r>
              <a:rPr lang="en-US" sz="4617" b="1" spc="8" dirty="0">
                <a:solidFill>
                  <a:prstClr val="white"/>
                </a:solidFill>
              </a:rPr>
              <a:t>Google!</a:t>
            </a: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27974C63-FCAF-41D8-87BE-E4581D3A48F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4668795" y="885846"/>
            <a:ext cx="5388365" cy="9741281"/>
          </a:xfrm>
          <a:prstGeom prst="rect">
            <a:avLst/>
          </a:prstGeom>
        </p:spPr>
      </p:pic>
      <p:pic>
        <p:nvPicPr>
          <p:cNvPr id="35" name="Content Placeholder 3">
            <a:extLst>
              <a:ext uri="{FF2B5EF4-FFF2-40B4-BE49-F238E27FC236}">
                <a16:creationId xmlns:a16="http://schemas.microsoft.com/office/drawing/2014/main" id="{748AB8B7-0E7B-4AD0-87C9-FDFE48752A33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445" y="215467"/>
            <a:ext cx="1430579" cy="14397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928711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D5FA8E8-5BB5-45FC-9FDF-35AC014BD9A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225" t="17658" r="14370" b="6685"/>
          <a:stretch/>
        </p:blipFill>
        <p:spPr>
          <a:xfrm>
            <a:off x="2079465" y="2285589"/>
            <a:ext cx="12390930" cy="834491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15805" y="-44841"/>
            <a:ext cx="4094776" cy="1139903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59568" y="914853"/>
            <a:ext cx="5243440" cy="9479644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0285" y="451740"/>
            <a:ext cx="8398695" cy="1374692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141357" y="3015"/>
            <a:ext cx="3453589" cy="252746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36648" y="3015"/>
            <a:ext cx="3322367" cy="237506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217271" y="3015"/>
            <a:ext cx="3335121" cy="2198567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606" y="9661930"/>
            <a:ext cx="2015728" cy="180759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42474" y="10723187"/>
            <a:ext cx="16328363" cy="33776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-178147" y="3636056"/>
            <a:ext cx="393524" cy="446790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424815" y="709475"/>
            <a:ext cx="10128329" cy="8028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507846"/>
            <a:r>
              <a:rPr lang="en-US" sz="4617" b="1" spc="8" dirty="0">
                <a:solidFill>
                  <a:prstClr val="white"/>
                </a:solidFill>
              </a:rPr>
              <a:t>Google!</a:t>
            </a: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27974C63-FCAF-41D8-87BE-E4581D3A48F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4668795" y="885846"/>
            <a:ext cx="5388365" cy="9741281"/>
          </a:xfrm>
          <a:prstGeom prst="rect">
            <a:avLst/>
          </a:prstGeom>
        </p:spPr>
      </p:pic>
      <p:pic>
        <p:nvPicPr>
          <p:cNvPr id="35" name="Content Placeholder 3">
            <a:extLst>
              <a:ext uri="{FF2B5EF4-FFF2-40B4-BE49-F238E27FC236}">
                <a16:creationId xmlns:a16="http://schemas.microsoft.com/office/drawing/2014/main" id="{748AB8B7-0E7B-4AD0-87C9-FDFE48752A33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445" y="215467"/>
            <a:ext cx="1430579" cy="14397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03698920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263425D-972E-4087-BEEB-478F1B8CC43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269" t="6877" r="14792" b="4182"/>
          <a:stretch/>
        </p:blipFill>
        <p:spPr>
          <a:xfrm>
            <a:off x="141357" y="1754179"/>
            <a:ext cx="14184576" cy="945904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15805" y="-44841"/>
            <a:ext cx="4094776" cy="1139903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59568" y="914853"/>
            <a:ext cx="5243440" cy="9479644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7733" y="247995"/>
            <a:ext cx="8398695" cy="1374692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141357" y="3015"/>
            <a:ext cx="3052685" cy="1823417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36647" y="3015"/>
            <a:ext cx="2798802" cy="1823417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217270" y="3016"/>
            <a:ext cx="2979426" cy="1598894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95091" y="252984"/>
            <a:ext cx="2015728" cy="180759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08450" y="10842185"/>
            <a:ext cx="16328363" cy="33776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-178147" y="3636056"/>
            <a:ext cx="393524" cy="446790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437367" y="434679"/>
            <a:ext cx="4852683" cy="8028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507846"/>
            <a:r>
              <a:rPr lang="en-US" sz="4617" b="1" spc="8" dirty="0">
                <a:solidFill>
                  <a:prstClr val="white"/>
                </a:solidFill>
              </a:rPr>
              <a:t>Google!</a:t>
            </a: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27974C63-FCAF-41D8-87BE-E4581D3A48F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4668795" y="885846"/>
            <a:ext cx="5388365" cy="9741281"/>
          </a:xfrm>
          <a:prstGeom prst="rect">
            <a:avLst/>
          </a:prstGeom>
        </p:spPr>
      </p:pic>
      <p:pic>
        <p:nvPicPr>
          <p:cNvPr id="35" name="Content Placeholder 3">
            <a:extLst>
              <a:ext uri="{FF2B5EF4-FFF2-40B4-BE49-F238E27FC236}">
                <a16:creationId xmlns:a16="http://schemas.microsoft.com/office/drawing/2014/main" id="{748AB8B7-0E7B-4AD0-87C9-FDFE48752A33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445" y="215467"/>
            <a:ext cx="1430579" cy="14397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5013734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15805" y="-44841"/>
            <a:ext cx="4094776" cy="1139903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59568" y="914853"/>
            <a:ext cx="5243440" cy="9479644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0285" y="451740"/>
            <a:ext cx="8398695" cy="1374692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141358" y="3015"/>
            <a:ext cx="3144362" cy="1939483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36648" y="3015"/>
            <a:ext cx="3108029" cy="1939483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217271" y="3016"/>
            <a:ext cx="2979425" cy="1799756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606" y="9661930"/>
            <a:ext cx="2015728" cy="180759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42474" y="10723187"/>
            <a:ext cx="16328363" cy="33776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78147" y="3636056"/>
            <a:ext cx="393524" cy="446790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424815" y="709475"/>
            <a:ext cx="10128329" cy="8028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507846"/>
            <a:r>
              <a:rPr lang="en-US" sz="4617" b="1" spc="8" dirty="0">
                <a:solidFill>
                  <a:prstClr val="white"/>
                </a:solidFill>
              </a:rPr>
              <a:t>Google!</a:t>
            </a: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27974C63-FCAF-41D8-87BE-E4581D3A48F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668795" y="885846"/>
            <a:ext cx="5388365" cy="9741281"/>
          </a:xfrm>
          <a:prstGeom prst="rect">
            <a:avLst/>
          </a:prstGeom>
        </p:spPr>
      </p:pic>
      <p:pic>
        <p:nvPicPr>
          <p:cNvPr id="35" name="Content Placeholder 3">
            <a:extLst>
              <a:ext uri="{FF2B5EF4-FFF2-40B4-BE49-F238E27FC236}">
                <a16:creationId xmlns:a16="http://schemas.microsoft.com/office/drawing/2014/main" id="{748AB8B7-0E7B-4AD0-87C9-FDFE48752A33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180" y="24576"/>
            <a:ext cx="1430579" cy="14397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AEE07E7-EAFF-4B76-ACEF-90BBA1869741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19061" t="10919" r="16445" b="14963"/>
          <a:stretch/>
        </p:blipFill>
        <p:spPr>
          <a:xfrm>
            <a:off x="46940" y="1942498"/>
            <a:ext cx="14172558" cy="9162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05875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15805" y="-44841"/>
            <a:ext cx="4094776" cy="1139903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59568" y="914853"/>
            <a:ext cx="5243440" cy="947964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2FA2918-EDE6-4CF4-B96C-13CB68A9D66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0435" t="14301" r="14370" b="2834"/>
          <a:stretch/>
        </p:blipFill>
        <p:spPr>
          <a:xfrm>
            <a:off x="2641567" y="1788665"/>
            <a:ext cx="14521754" cy="9364618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0285" y="451740"/>
            <a:ext cx="8398695" cy="1374692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141357" y="3015"/>
            <a:ext cx="3453589" cy="252746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36648" y="3015"/>
            <a:ext cx="3322367" cy="237506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217271" y="3015"/>
            <a:ext cx="3335121" cy="2198567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606" y="9661930"/>
            <a:ext cx="2015728" cy="180759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42474" y="10723187"/>
            <a:ext cx="16328363" cy="33776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-178147" y="3636056"/>
            <a:ext cx="393524" cy="446790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424815" y="709475"/>
            <a:ext cx="10128329" cy="8028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507846"/>
            <a:r>
              <a:rPr lang="en-US" sz="4617" b="1" spc="8" dirty="0">
                <a:solidFill>
                  <a:prstClr val="white"/>
                </a:solidFill>
              </a:rPr>
              <a:t>Google!</a:t>
            </a:r>
          </a:p>
        </p:txBody>
      </p:sp>
      <p:pic>
        <p:nvPicPr>
          <p:cNvPr id="35" name="Content Placeholder 3">
            <a:extLst>
              <a:ext uri="{FF2B5EF4-FFF2-40B4-BE49-F238E27FC236}">
                <a16:creationId xmlns:a16="http://schemas.microsoft.com/office/drawing/2014/main" id="{748AB8B7-0E7B-4AD0-87C9-FDFE48752A33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445" y="215467"/>
            <a:ext cx="1430579" cy="14397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17047651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A670BB7-63FC-4AEE-9F53-CB121482AD2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193" t="10920" r="14370" b="20985"/>
          <a:stretch/>
        </p:blipFill>
        <p:spPr>
          <a:xfrm>
            <a:off x="70660" y="2056499"/>
            <a:ext cx="14288908" cy="916883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15805" y="-44841"/>
            <a:ext cx="4094776" cy="1139903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59568" y="914853"/>
            <a:ext cx="5243440" cy="9479644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0285" y="451740"/>
            <a:ext cx="8398695" cy="1374692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141357" y="3015"/>
            <a:ext cx="3453589" cy="252746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36648" y="3015"/>
            <a:ext cx="3322367" cy="237506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217271" y="3015"/>
            <a:ext cx="3335121" cy="2198567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43777" y="207100"/>
            <a:ext cx="2015728" cy="180759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42474" y="10723187"/>
            <a:ext cx="16328363" cy="33776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-178147" y="3636056"/>
            <a:ext cx="393524" cy="446790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424815" y="709475"/>
            <a:ext cx="10128329" cy="8028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507846"/>
            <a:r>
              <a:rPr lang="en-US" sz="4617" b="1" spc="8" dirty="0">
                <a:solidFill>
                  <a:prstClr val="white"/>
                </a:solidFill>
              </a:rPr>
              <a:t>Google!</a:t>
            </a: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27974C63-FCAF-41D8-87BE-E4581D3A48F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4668795" y="885846"/>
            <a:ext cx="5388365" cy="9741281"/>
          </a:xfrm>
          <a:prstGeom prst="rect">
            <a:avLst/>
          </a:prstGeom>
        </p:spPr>
      </p:pic>
      <p:pic>
        <p:nvPicPr>
          <p:cNvPr id="35" name="Content Placeholder 3">
            <a:extLst>
              <a:ext uri="{FF2B5EF4-FFF2-40B4-BE49-F238E27FC236}">
                <a16:creationId xmlns:a16="http://schemas.microsoft.com/office/drawing/2014/main" id="{748AB8B7-0E7B-4AD0-87C9-FDFE48752A33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445" y="215467"/>
            <a:ext cx="1430579" cy="14397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95248251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3E8B25-C89F-431A-97EF-8B5549FCCFE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133" t="6877" r="12540"/>
          <a:stretch/>
        </p:blipFill>
        <p:spPr>
          <a:xfrm>
            <a:off x="46940" y="1722060"/>
            <a:ext cx="14199997" cy="1019375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15805" y="-44841"/>
            <a:ext cx="4094776" cy="1139903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59568" y="914853"/>
            <a:ext cx="5243440" cy="9479644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0285" y="451740"/>
            <a:ext cx="8398695" cy="1374692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141358" y="3015"/>
            <a:ext cx="3144362" cy="1939483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36648" y="3015"/>
            <a:ext cx="3108029" cy="1939483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217271" y="3016"/>
            <a:ext cx="2979425" cy="1799756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4676" y="1311275"/>
            <a:ext cx="2015728" cy="180759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42474" y="10723187"/>
            <a:ext cx="16328363" cy="33776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-178147" y="3636056"/>
            <a:ext cx="393524" cy="446790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424815" y="709475"/>
            <a:ext cx="10128329" cy="8028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507846"/>
            <a:r>
              <a:rPr lang="en-US" sz="4617" b="1" spc="8" dirty="0">
                <a:solidFill>
                  <a:prstClr val="white"/>
                </a:solidFill>
              </a:rPr>
              <a:t>Google!</a:t>
            </a: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27974C63-FCAF-41D8-87BE-E4581D3A48F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4668795" y="885846"/>
            <a:ext cx="5388365" cy="9741281"/>
          </a:xfrm>
          <a:prstGeom prst="rect">
            <a:avLst/>
          </a:prstGeom>
        </p:spPr>
      </p:pic>
      <p:pic>
        <p:nvPicPr>
          <p:cNvPr id="35" name="Content Placeholder 3">
            <a:extLst>
              <a:ext uri="{FF2B5EF4-FFF2-40B4-BE49-F238E27FC236}">
                <a16:creationId xmlns:a16="http://schemas.microsoft.com/office/drawing/2014/main" id="{748AB8B7-0E7B-4AD0-87C9-FDFE48752A33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180" y="24576"/>
            <a:ext cx="1430579" cy="14397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68139000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15805" y="-44841"/>
            <a:ext cx="4094776" cy="1139903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59568" y="914853"/>
            <a:ext cx="5243440" cy="9479644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8216" y="37569"/>
            <a:ext cx="8398695" cy="1000539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141358" y="3015"/>
            <a:ext cx="3144362" cy="1939483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36648" y="3015"/>
            <a:ext cx="3108029" cy="1939483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217271" y="3016"/>
            <a:ext cx="2979425" cy="1799756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606" y="9661930"/>
            <a:ext cx="2015728" cy="180759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42474" y="10723187"/>
            <a:ext cx="16328363" cy="33776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78147" y="3636056"/>
            <a:ext cx="393524" cy="446790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977818" y="145205"/>
            <a:ext cx="10128329" cy="8028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507846"/>
            <a:r>
              <a:rPr lang="en-US" sz="4617" b="1" spc="8" dirty="0">
                <a:solidFill>
                  <a:prstClr val="white"/>
                </a:solidFill>
              </a:rPr>
              <a:t>Google!</a:t>
            </a: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27974C63-FCAF-41D8-87BE-E4581D3A48F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668795" y="885846"/>
            <a:ext cx="5388365" cy="9741281"/>
          </a:xfrm>
          <a:prstGeom prst="rect">
            <a:avLst/>
          </a:prstGeom>
        </p:spPr>
      </p:pic>
      <p:pic>
        <p:nvPicPr>
          <p:cNvPr id="35" name="Content Placeholder 3">
            <a:extLst>
              <a:ext uri="{FF2B5EF4-FFF2-40B4-BE49-F238E27FC236}">
                <a16:creationId xmlns:a16="http://schemas.microsoft.com/office/drawing/2014/main" id="{748AB8B7-0E7B-4AD0-87C9-FDFE48752A33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180" y="24576"/>
            <a:ext cx="1430579" cy="14397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04F99D2-E5C0-4CC3-9208-F985500B9DD5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21950" t="8225" r="21951" b="9572"/>
          <a:stretch/>
        </p:blipFill>
        <p:spPr>
          <a:xfrm>
            <a:off x="215377" y="1649706"/>
            <a:ext cx="13110171" cy="9725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513438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15805" y="-44841"/>
            <a:ext cx="4094776" cy="1139903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59568" y="914853"/>
            <a:ext cx="5243440" cy="9479644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0285" y="451740"/>
            <a:ext cx="8398695" cy="1374692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141358" y="3015"/>
            <a:ext cx="3144362" cy="1939483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36648" y="3015"/>
            <a:ext cx="3108029" cy="1939483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217271" y="3016"/>
            <a:ext cx="2979425" cy="1799756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606" y="9661930"/>
            <a:ext cx="2015728" cy="180759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42474" y="10723187"/>
            <a:ext cx="16328363" cy="33776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78147" y="3636056"/>
            <a:ext cx="393524" cy="446790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424815" y="709475"/>
            <a:ext cx="10128329" cy="8028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507846"/>
            <a:r>
              <a:rPr lang="en-US" sz="4617" b="1" spc="8" dirty="0">
                <a:solidFill>
                  <a:prstClr val="white"/>
                </a:solidFill>
              </a:rPr>
              <a:t>Google!</a:t>
            </a: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27974C63-FCAF-41D8-87BE-E4581D3A48F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668795" y="885846"/>
            <a:ext cx="5388365" cy="9741281"/>
          </a:xfrm>
          <a:prstGeom prst="rect">
            <a:avLst/>
          </a:prstGeom>
        </p:spPr>
      </p:pic>
      <p:pic>
        <p:nvPicPr>
          <p:cNvPr id="35" name="Content Placeholder 3">
            <a:extLst>
              <a:ext uri="{FF2B5EF4-FFF2-40B4-BE49-F238E27FC236}">
                <a16:creationId xmlns:a16="http://schemas.microsoft.com/office/drawing/2014/main" id="{748AB8B7-0E7B-4AD0-87C9-FDFE48752A33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180" y="24576"/>
            <a:ext cx="1430579" cy="14397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47F1F37-29D8-4595-BA12-622EC983D665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19062" t="9573" r="19225" b="13615"/>
          <a:stretch/>
        </p:blipFill>
        <p:spPr>
          <a:xfrm>
            <a:off x="2029732" y="2081825"/>
            <a:ext cx="12161212" cy="8515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866880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15805" y="-44841"/>
            <a:ext cx="4094776" cy="1139903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59568" y="914853"/>
            <a:ext cx="5243440" cy="9479644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0285" y="451740"/>
            <a:ext cx="8398695" cy="1374692"/>
          </a:xfrm>
          <a:prstGeom prst="rect">
            <a:avLst/>
          </a:prstGeom>
        </p:spPr>
      </p:pic>
      <p:sp>
        <p:nvSpPr>
          <p:cNvPr id="13" name="Freeform 5"/>
          <p:cNvSpPr>
            <a:spLocks/>
          </p:cNvSpPr>
          <p:nvPr/>
        </p:nvSpPr>
        <p:spPr bwMode="auto">
          <a:xfrm>
            <a:off x="141357" y="3015"/>
            <a:ext cx="3453589" cy="252746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Freeform 6"/>
          <p:cNvSpPr>
            <a:spLocks/>
          </p:cNvSpPr>
          <p:nvPr/>
        </p:nvSpPr>
        <p:spPr bwMode="auto">
          <a:xfrm>
            <a:off x="-36648" y="3015"/>
            <a:ext cx="3322367" cy="237506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Freeform 8"/>
          <p:cNvSpPr>
            <a:spLocks/>
          </p:cNvSpPr>
          <p:nvPr/>
        </p:nvSpPr>
        <p:spPr bwMode="auto">
          <a:xfrm>
            <a:off x="-217271" y="3015"/>
            <a:ext cx="3335121" cy="2198567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150781" tIns="75390" rIns="150781" bIns="75390" numCol="1" anchor="t" anchorCtr="0" compatLnSpc="1">
            <a:prstTxWarp prst="textNoShape">
              <a:avLst/>
            </a:prstTxWarp>
          </a:bodyPr>
          <a:lstStyle/>
          <a:p>
            <a:pPr defTabSz="1507846"/>
            <a:endParaRPr lang="en-US" sz="2968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606" y="9661930"/>
            <a:ext cx="2015728" cy="180759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42474" y="10723187"/>
            <a:ext cx="16328363" cy="33776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78147" y="3636056"/>
            <a:ext cx="393524" cy="446790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424815" y="709475"/>
            <a:ext cx="10128329" cy="8028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507846"/>
            <a:r>
              <a:rPr lang="en-US" sz="4617" b="1" spc="8" dirty="0">
                <a:solidFill>
                  <a:prstClr val="white"/>
                </a:solidFill>
              </a:rPr>
              <a:t>To Sum Up!</a:t>
            </a: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27974C63-FCAF-41D8-87BE-E4581D3A48F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668795" y="885846"/>
            <a:ext cx="5388365" cy="9741281"/>
          </a:xfrm>
          <a:prstGeom prst="rect">
            <a:avLst/>
          </a:prstGeom>
        </p:spPr>
      </p:pic>
      <p:pic>
        <p:nvPicPr>
          <p:cNvPr id="35" name="Content Placeholder 3">
            <a:extLst>
              <a:ext uri="{FF2B5EF4-FFF2-40B4-BE49-F238E27FC236}">
                <a16:creationId xmlns:a16="http://schemas.microsoft.com/office/drawing/2014/main" id="{748AB8B7-0E7B-4AD0-87C9-FDFE48752A33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445" y="215467"/>
            <a:ext cx="1430579" cy="14397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9C923BF4-0720-43D7-85C8-5D1AD07401F6}"/>
              </a:ext>
            </a:extLst>
          </p:cNvPr>
          <p:cNvSpPr txBox="1">
            <a:spLocks/>
          </p:cNvSpPr>
          <p:nvPr/>
        </p:nvSpPr>
        <p:spPr>
          <a:xfrm>
            <a:off x="2039279" y="3029949"/>
            <a:ext cx="12142117" cy="5950439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48215" indent="-848215" algn="just">
              <a:buFont typeface="Calibri" pitchFamily="34" charset="0"/>
              <a:buAutoNum type="arabicPeriod"/>
            </a:pPr>
            <a:r>
              <a:rPr lang="en-US" sz="4400" kern="0" dirty="0">
                <a:solidFill>
                  <a:srgbClr val="007BA4"/>
                </a:solidFill>
              </a:rPr>
              <a:t>We learned digital terminologies &amp; metrics</a:t>
            </a:r>
          </a:p>
          <a:p>
            <a:pPr marL="848215" indent="-848215" algn="just">
              <a:buFont typeface="Calibri" pitchFamily="34" charset="0"/>
              <a:buAutoNum type="arabicPeriod"/>
            </a:pPr>
            <a:r>
              <a:rPr lang="en-US" altLang="en-US" sz="4400" kern="0" dirty="0">
                <a:solidFill>
                  <a:srgbClr val="007BA4"/>
                </a:solidFill>
              </a:rPr>
              <a:t>We studies How Search Engine Works and how it </a:t>
            </a:r>
            <a:r>
              <a:rPr lang="en-GB" sz="4400" kern="0" dirty="0">
                <a:solidFill>
                  <a:srgbClr val="007BA4"/>
                </a:solidFill>
              </a:rPr>
              <a:t>Crawls, Index and Rank  websites</a:t>
            </a:r>
          </a:p>
          <a:p>
            <a:pPr marL="848215" indent="-848215" algn="just">
              <a:buFont typeface="Calibri" pitchFamily="34" charset="0"/>
              <a:buAutoNum type="arabicPeriod"/>
            </a:pPr>
            <a:r>
              <a:rPr lang="en-GB" sz="4400" kern="0" spc="5" dirty="0">
                <a:solidFill>
                  <a:srgbClr val="007BA4"/>
                </a:solidFill>
              </a:rPr>
              <a:t>We knew what is </a:t>
            </a:r>
            <a:r>
              <a:rPr lang="en-US" sz="4400" kern="0" spc="5" dirty="0">
                <a:solidFill>
                  <a:srgbClr val="007BA4"/>
                </a:solidFill>
              </a:rPr>
              <a:t>Website Authority and what are Links</a:t>
            </a:r>
            <a:endParaRPr lang="en-US" sz="4400" kern="0" dirty="0">
              <a:solidFill>
                <a:srgbClr val="007BA4"/>
              </a:solidFill>
            </a:endParaRPr>
          </a:p>
          <a:p>
            <a:pPr marL="848215" indent="-848215" algn="just">
              <a:buFont typeface="Calibri" pitchFamily="34" charset="0"/>
              <a:buAutoNum type="arabicPeriod"/>
            </a:pPr>
            <a:r>
              <a:rPr lang="en-US" sz="4400" kern="0" dirty="0">
                <a:solidFill>
                  <a:srgbClr val="007BA4"/>
                </a:solidFill>
              </a:rPr>
              <a:t>We studied the Top Search Engine Ranking Factors to be considered</a:t>
            </a:r>
          </a:p>
          <a:p>
            <a:pPr marL="848215" indent="-848215" algn="just">
              <a:buFont typeface="Calibri" pitchFamily="34" charset="0"/>
              <a:buAutoNum type="arabicPeriod"/>
            </a:pPr>
            <a:r>
              <a:rPr lang="en-US" sz="4400" kern="0" dirty="0">
                <a:solidFill>
                  <a:srgbClr val="007BA4"/>
                </a:solidFill>
              </a:rPr>
              <a:t>A quick guide to Rank Higher On Google</a:t>
            </a:r>
          </a:p>
          <a:p>
            <a:pPr marL="848215" indent="-848215" algn="just">
              <a:buFont typeface="Calibri" pitchFamily="34" charset="0"/>
              <a:buAutoNum type="arabicPeriod"/>
            </a:pPr>
            <a:endParaRPr lang="en-US" sz="4400" kern="0" dirty="0">
              <a:solidFill>
                <a:srgbClr val="007BA4"/>
              </a:solidFill>
            </a:endParaRPr>
          </a:p>
          <a:p>
            <a:pPr marL="848215" indent="-848215" algn="just">
              <a:buFont typeface="Calibri" pitchFamily="34" charset="0"/>
              <a:buAutoNum type="arabicPeriod"/>
            </a:pPr>
            <a:endParaRPr lang="en-US" sz="4400" dirty="0">
              <a:solidFill>
                <a:schemeClr val="bg1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4607669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10642</TotalTime>
  <Words>621</Words>
  <Application>Microsoft Office PowerPoint</Application>
  <PresentationFormat>Custom</PresentationFormat>
  <Paragraphs>118</Paragraphs>
  <Slides>40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40</vt:i4>
      </vt:variant>
    </vt:vector>
  </HeadingPairs>
  <TitlesOfParts>
    <vt:vector size="48" baseType="lpstr">
      <vt:lpstr>Arial</vt:lpstr>
      <vt:lpstr>Calibri</vt:lpstr>
      <vt:lpstr>Calibri Light</vt:lpstr>
      <vt:lpstr>Tajawal Medium</vt:lpstr>
      <vt:lpstr>Times New Roman</vt:lpstr>
      <vt:lpstr>Unify Sans Bold</vt:lpstr>
      <vt:lpstr>Office Theme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ECU - DM Course - Chapter 2 Slides</dc:title>
  <dc:creator>lenovo</dc:creator>
  <cp:lastModifiedBy>Perihan Salah</cp:lastModifiedBy>
  <cp:revision>201</cp:revision>
  <cp:lastPrinted>2023-01-24T14:27:17Z</cp:lastPrinted>
  <dcterms:created xsi:type="dcterms:W3CDTF">2023-01-16T09:10:16Z</dcterms:created>
  <dcterms:modified xsi:type="dcterms:W3CDTF">2023-03-07T13:26:23Z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2021-11-02T00:00:00Z</vt:filetime>
  </property>
  <property fmtid="{D5CDD505-2E9C-101B-9397-08002B2CF9AE}" pid="3" name="Creator">
    <vt:lpwstr>Keynote</vt:lpwstr>
  </property>
  <property fmtid="{D5CDD505-2E9C-101B-9397-08002B2CF9AE}" pid="4" name="LastSaved">
    <vt:filetime>2023-01-16T00:00:00Z</vt:filetime>
  </property>
</Properties>
</file>