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484" r:id="rId2"/>
    <p:sldId id="303" r:id="rId3"/>
    <p:sldId id="349" r:id="rId4"/>
    <p:sldId id="576" r:id="rId5"/>
    <p:sldId id="564" r:id="rId6"/>
    <p:sldId id="565" r:id="rId7"/>
    <p:sldId id="566" r:id="rId8"/>
    <p:sldId id="521" r:id="rId9"/>
    <p:sldId id="567" r:id="rId10"/>
    <p:sldId id="568" r:id="rId11"/>
    <p:sldId id="569" r:id="rId12"/>
    <p:sldId id="558" r:id="rId13"/>
    <p:sldId id="571" r:id="rId14"/>
    <p:sldId id="561" r:id="rId15"/>
    <p:sldId id="572" r:id="rId16"/>
    <p:sldId id="582" r:id="rId17"/>
    <p:sldId id="581" r:id="rId18"/>
    <p:sldId id="580" r:id="rId19"/>
    <p:sldId id="579" r:id="rId20"/>
    <p:sldId id="578" r:id="rId21"/>
    <p:sldId id="577" r:id="rId22"/>
    <p:sldId id="563" r:id="rId23"/>
    <p:sldId id="575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4"/>
            <p14:sldId id="303"/>
            <p14:sldId id="349"/>
            <p14:sldId id="576"/>
            <p14:sldId id="564"/>
            <p14:sldId id="565"/>
            <p14:sldId id="566"/>
            <p14:sldId id="521"/>
            <p14:sldId id="567"/>
            <p14:sldId id="568"/>
            <p14:sldId id="569"/>
            <p14:sldId id="558"/>
            <p14:sldId id="571"/>
            <p14:sldId id="561"/>
            <p14:sldId id="572"/>
            <p14:sldId id="582"/>
            <p14:sldId id="581"/>
            <p14:sldId id="580"/>
            <p14:sldId id="579"/>
            <p14:sldId id="578"/>
            <p14:sldId id="577"/>
            <p14:sldId id="563"/>
            <p14:sldId id="57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1291E5-0BD8-EA9E-1BB4-6A8A163CDEDB}" v="667" dt="2023-08-29T16:10:11.462"/>
    <p1510:client id="{05A17F0D-DD91-242D-6088-3D66914F2012}" v="1660" dt="2023-09-12T18:14:47.057"/>
    <p1510:client id="{08E487D7-B0E0-7A15-610B-83340C9227F4}" v="101" dt="2023-09-24T08:45:38.598"/>
    <p1510:client id="{1176E7FB-7952-BDDE-1BF3-CF8344E9990C}" v="443" dt="2023-09-12T17:18:43.502"/>
    <p1510:client id="{17AA0ED1-A0DA-3F13-CDFB-3A31D3DBC440}" v="923" dt="2023-09-12T11:16:06.740"/>
    <p1510:client id="{2193B1CE-F857-AF1B-36E7-CA8384663A7B}" v="276" dt="2023-09-24T10:58:27.989"/>
    <p1510:client id="{21C58AA7-73FF-876F-BA96-56C7D98867FF}" v="35" dt="2023-09-08T20:31:26.322"/>
    <p1510:client id="{2284D4EA-F7CD-2E14-3743-1591894FFC75}" v="84" dt="2023-09-12T19:35:42.124"/>
    <p1510:client id="{232B9E7E-0570-CA3D-EAF9-2E561350A64E}" v="62" dt="2023-09-12T19:54:20.119"/>
    <p1510:client id="{262C2C96-CEA1-D21B-E422-7D517B294770}" v="2" dt="2023-09-26T12:48:26.902"/>
    <p1510:client id="{3E5765F2-C0B2-0432-1E2A-7F5727869BFC}" v="10" dt="2023-09-25T08:30:59.207"/>
    <p1510:client id="{3F9A7881-86C8-AF81-9086-6EBBE67B0D96}" v="185" dt="2023-09-12T18:29:42.029"/>
    <p1510:client id="{46CB2493-4DD4-6EA3-99EE-01D1C2FC8003}" v="3414" dt="2023-08-31T16:22:27.629"/>
    <p1510:client id="{57910821-4839-E1BD-2750-0DF33731EECC}" v="3214" dt="2023-08-31T09:37:19.792"/>
    <p1510:client id="{5EA41550-3138-B522-E536-5D89A4E1D701}" v="4983" dt="2023-08-31T12:10:09.432"/>
    <p1510:client id="{749713F8-C72F-8F6D-DFCD-EFFFD3370699}" v="234" dt="2023-09-12T19:47:16.808"/>
    <p1510:client id="{7E49A461-0E87-FCF9-0046-038196C3BBD9}" v="524" dt="2023-09-08T20:46:26.638"/>
    <p1510:client id="{878B5414-2B7C-1BBA-D173-562788A1EAD8}" v="280" dt="2023-08-29T15:17:31.020"/>
    <p1510:client id="{90C5C0E6-00FC-5EC2-5620-1A72EB77BC64}" v="2539" dt="2023-09-23T10:07:23.605"/>
    <p1510:client id="{93B27F12-8DF8-5135-EB83-95C732A60885}" v="1908" dt="2023-09-12T19:31:34.673"/>
    <p1510:client id="{9974AAA3-8226-2AEF-CE4E-AA5B2D54117B}" v="1393" dt="2023-09-04T12:38:58.344"/>
    <p1510:client id="{A0E89D1B-BE7F-EEB5-272C-B3474D4D91B5}" v="2" dt="2023-09-25T20:47:59.538"/>
    <p1510:client id="{A7287EEF-D680-50A0-9504-017A934C6EA3}" v="6" dt="2023-09-24T11:10:20.852"/>
    <p1510:client id="{BB44D990-3789-D892-A808-85EED76AA05C}" v="374" dt="2023-08-29T15:35:40.226"/>
    <p1510:client id="{BB723FAD-1C93-E73A-CA62-0AFE81A0AC6F}" v="2824" dt="2023-08-30T15:38:17.740"/>
    <p1510:client id="{D4C8152E-31B3-D59A-F086-D6D72784B865}" v="275" dt="2023-09-04T12:46:47.182"/>
    <p1510:client id="{D932AD42-0DDB-A44F-8ABF-1CDB06878786}" v="484" dt="2023-09-12T11:35:49.618"/>
    <p1510:client id="{DE832326-2AC0-0026-2233-9D09B1E2BEBD}" v="9" dt="2023-09-12T19:37:32.053"/>
    <p1510:client id="{E00F0F0D-72BF-078F-AD30-2EAD1004C057}" v="1183" dt="2023-09-04T13:35:08.5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742633A-AF95-40E1-B4CE-39F9AF12E6F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2A4A83B-C3A0-492A-9B05-A476896870A6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Name</a:t>
          </a:r>
          <a:endParaRPr lang="en-US" dirty="0"/>
        </a:p>
      </dgm:t>
    </dgm:pt>
    <dgm:pt modelId="{FDDFDC3A-C352-44C9-A2E2-A81A695ED8A6}" type="parTrans" cxnId="{2F3B117A-810D-42BD-9B51-3AB113B4CD37}">
      <dgm:prSet/>
      <dgm:spPr/>
      <dgm:t>
        <a:bodyPr/>
        <a:lstStyle/>
        <a:p>
          <a:endParaRPr lang="en-US"/>
        </a:p>
      </dgm:t>
    </dgm:pt>
    <dgm:pt modelId="{B97DF0B1-C036-4A50-AA85-17B05F1867E7}" type="sibTrans" cxnId="{2F3B117A-810D-42BD-9B51-3AB113B4CD37}">
      <dgm:prSet/>
      <dgm:spPr/>
      <dgm:t>
        <a:bodyPr/>
        <a:lstStyle/>
        <a:p>
          <a:endParaRPr lang="en-US"/>
        </a:p>
      </dgm:t>
    </dgm:pt>
    <dgm:pt modelId="{BCC7BEB2-D43C-4B95-A6B0-68D5DCEC1C9E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Hamada Ibrahim AbdulWakel</a:t>
          </a:r>
          <a:endParaRPr lang="en-US" dirty="0"/>
        </a:p>
      </dgm:t>
    </dgm:pt>
    <dgm:pt modelId="{21DBAF5A-7FE1-4101-A8A1-A54ECFF71AA3}" type="parTrans" cxnId="{F6DEE4FC-A05E-419D-88FE-F666ADA6632A}">
      <dgm:prSet/>
      <dgm:spPr/>
      <dgm:t>
        <a:bodyPr/>
        <a:lstStyle/>
        <a:p>
          <a:endParaRPr lang="en-US"/>
        </a:p>
      </dgm:t>
    </dgm:pt>
    <dgm:pt modelId="{A028FAE6-3E29-4C65-B72E-54479C813ED1}" type="sibTrans" cxnId="{F6DEE4FC-A05E-419D-88FE-F666ADA6632A}">
      <dgm:prSet/>
      <dgm:spPr/>
      <dgm:t>
        <a:bodyPr/>
        <a:lstStyle/>
        <a:p>
          <a:endParaRPr lang="en-US"/>
        </a:p>
      </dgm:t>
    </dgm:pt>
    <dgm:pt modelId="{28508FFE-FEB9-4F10-8036-50CBC1FAA516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B.Sc. degree </a:t>
          </a:r>
          <a:endParaRPr lang="en-US" dirty="0"/>
        </a:p>
      </dgm:t>
    </dgm:pt>
    <dgm:pt modelId="{B85EC5A1-4507-4DC2-BAB8-F170EE407018}" type="parTrans" cxnId="{A4B3D132-7A82-4C73-BDFE-34B78F452F6A}">
      <dgm:prSet/>
      <dgm:spPr/>
      <dgm:t>
        <a:bodyPr/>
        <a:lstStyle/>
        <a:p>
          <a:endParaRPr lang="en-US"/>
        </a:p>
      </dgm:t>
    </dgm:pt>
    <dgm:pt modelId="{14290534-85B8-4B7C-AB0F-AC832F08747C}" type="sibTrans" cxnId="{A4B3D132-7A82-4C73-BDFE-34B78F452F6A}">
      <dgm:prSet/>
      <dgm:spPr/>
      <dgm:t>
        <a:bodyPr/>
        <a:lstStyle/>
        <a:p>
          <a:endParaRPr lang="en-US"/>
        </a:p>
      </dgm:t>
    </dgm:pt>
    <dgm:pt modelId="{FDBF402A-B80C-4484-BFD9-043F28E48D4F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</a:t>
          </a:r>
          <a:r>
            <a:rPr lang="en-US" dirty="0"/>
            <a:t>Faculty of Computers</a:t>
          </a:r>
          <a:r>
            <a:rPr lang="en-US" dirty="0">
              <a:latin typeface="Calibri Light" panose="020F0302020204030204"/>
            </a:rPr>
            <a:t> and</a:t>
          </a:r>
          <a:r>
            <a:rPr lang="en-US" dirty="0"/>
            <a:t> Information, Minia University, Minia, Egypt.</a:t>
          </a:r>
        </a:p>
      </dgm:t>
    </dgm:pt>
    <dgm:pt modelId="{8569C549-E1C4-4B14-83FE-D51DDC2009EF}" type="parTrans" cxnId="{7DD208DB-D8C0-4E86-B9D7-5B15BA81CE06}">
      <dgm:prSet/>
      <dgm:spPr/>
      <dgm:t>
        <a:bodyPr/>
        <a:lstStyle/>
        <a:p>
          <a:endParaRPr lang="en-US"/>
        </a:p>
      </dgm:t>
    </dgm:pt>
    <dgm:pt modelId="{5636A156-78FB-4D77-8155-BBDCF4803721}" type="sibTrans" cxnId="{7DD208DB-D8C0-4E86-B9D7-5B15BA81CE06}">
      <dgm:prSet/>
      <dgm:spPr/>
      <dgm:t>
        <a:bodyPr/>
        <a:lstStyle/>
        <a:p>
          <a:endParaRPr lang="en-US"/>
        </a:p>
      </dgm:t>
    </dgm:pt>
    <dgm:pt modelId="{10877814-4BFA-44F5-8B94-F9B383C215C0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</a:t>
          </a:r>
          <a:r>
            <a:rPr lang="en-US" dirty="0"/>
            <a:t>M.Sc.</a:t>
          </a:r>
          <a:r>
            <a:rPr lang="en-US" dirty="0">
              <a:latin typeface="Calibri Light" panose="020F0302020204030204"/>
            </a:rPr>
            <a:t> degree</a:t>
          </a:r>
        </a:p>
      </dgm:t>
    </dgm:pt>
    <dgm:pt modelId="{83061B2C-FE4A-4E14-861E-2CE9D61EA8BF}" type="parTrans" cxnId="{6E5CD759-1785-4CB6-83AF-AD65BBA9CCC6}">
      <dgm:prSet/>
      <dgm:spPr/>
    </dgm:pt>
    <dgm:pt modelId="{8243E2B0-0CD8-4004-8281-AEF2CFD3B1A9}" type="sibTrans" cxnId="{6E5CD759-1785-4CB6-83AF-AD65BBA9CCC6}">
      <dgm:prSet/>
      <dgm:spPr/>
    </dgm:pt>
    <dgm:pt modelId="{52FBAEF7-184F-4363-997B-8A41107BC8E6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In</a:t>
          </a:r>
          <a:r>
            <a:rPr lang="en-US" dirty="0"/>
            <a:t> Computer Science from Faculty of Computers </a:t>
          </a:r>
          <a:r>
            <a:rPr lang="en-US" dirty="0">
              <a:latin typeface="Calibri Light" panose="020F0302020204030204"/>
            </a:rPr>
            <a:t>and Artificial </a:t>
          </a:r>
          <a:r>
            <a:rPr lang="en-US" dirty="0"/>
            <a:t>Intelligence, Cairo University.</a:t>
          </a:r>
          <a:endParaRPr lang="en-US" dirty="0">
            <a:latin typeface="Calibri Light" panose="020F0302020204030204"/>
          </a:endParaRPr>
        </a:p>
      </dgm:t>
    </dgm:pt>
    <dgm:pt modelId="{84F50398-4B65-4743-B886-E5E2095BB174}" type="parTrans" cxnId="{F02AF372-5B9A-4260-8819-C2585B1AD9BE}">
      <dgm:prSet/>
      <dgm:spPr/>
    </dgm:pt>
    <dgm:pt modelId="{BFC2DE21-6FC8-4E35-88C5-88680E216EFF}" type="sibTrans" cxnId="{F02AF372-5B9A-4260-8819-C2585B1AD9BE}">
      <dgm:prSet/>
      <dgm:spPr/>
    </dgm:pt>
    <dgm:pt modelId="{911DD234-87EA-46C1-B745-480205F533BA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</a:t>
          </a:r>
          <a:r>
            <a:rPr lang="en-US" dirty="0"/>
            <a:t>Semantic web &amp; Social </a:t>
          </a:r>
          <a:r>
            <a:rPr lang="en-US" dirty="0">
              <a:latin typeface="Calibri Light" panose="020F0302020204030204"/>
            </a:rPr>
            <a:t>networking.</a:t>
          </a:r>
        </a:p>
      </dgm:t>
    </dgm:pt>
    <dgm:pt modelId="{38FE2DB6-F212-4330-9B27-2E206AF7F40A}" type="parTrans" cxnId="{F5B58983-1F05-488B-93EB-12443C98D8E7}">
      <dgm:prSet/>
      <dgm:spPr/>
    </dgm:pt>
    <dgm:pt modelId="{B71922D9-F2F2-42F8-AB5E-2B88CA44C56C}" type="sibTrans" cxnId="{F5B58983-1F05-488B-93EB-12443C98D8E7}">
      <dgm:prSet/>
      <dgm:spPr/>
    </dgm:pt>
    <dgm:pt modelId="{48F8417D-645B-4331-BA37-B434D396DE95}" type="pres">
      <dgm:prSet presAssocID="{3742633A-AF95-40E1-B4CE-39F9AF12E6F3}" presName="linear" presStyleCnt="0">
        <dgm:presLayoutVars>
          <dgm:dir/>
          <dgm:animLvl val="lvl"/>
          <dgm:resizeHandles val="exact"/>
        </dgm:presLayoutVars>
      </dgm:prSet>
      <dgm:spPr/>
    </dgm:pt>
    <dgm:pt modelId="{AFC3AF4C-EF81-4F5B-A67C-FB3DC20929A0}" type="pres">
      <dgm:prSet presAssocID="{92A4A83B-C3A0-492A-9B05-A476896870A6}" presName="parentLin" presStyleCnt="0"/>
      <dgm:spPr/>
    </dgm:pt>
    <dgm:pt modelId="{2E101060-99B4-4C69-93E1-5B845BD54C8B}" type="pres">
      <dgm:prSet presAssocID="{92A4A83B-C3A0-492A-9B05-A476896870A6}" presName="parentLeftMargin" presStyleLbl="node1" presStyleIdx="0" presStyleCnt="3"/>
      <dgm:spPr/>
    </dgm:pt>
    <dgm:pt modelId="{7FED81CF-0374-4B14-9976-CBF6FEF21A2E}" type="pres">
      <dgm:prSet presAssocID="{92A4A83B-C3A0-492A-9B05-A476896870A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E8CC9A8-02E2-460B-B171-94FDC1FD5452}" type="pres">
      <dgm:prSet presAssocID="{92A4A83B-C3A0-492A-9B05-A476896870A6}" presName="negativeSpace" presStyleCnt="0"/>
      <dgm:spPr/>
    </dgm:pt>
    <dgm:pt modelId="{C00151A0-0252-491B-B17E-A779B6BD774B}" type="pres">
      <dgm:prSet presAssocID="{92A4A83B-C3A0-492A-9B05-A476896870A6}" presName="childText" presStyleLbl="conFgAcc1" presStyleIdx="0" presStyleCnt="3">
        <dgm:presLayoutVars>
          <dgm:bulletEnabled val="1"/>
        </dgm:presLayoutVars>
      </dgm:prSet>
      <dgm:spPr/>
    </dgm:pt>
    <dgm:pt modelId="{E337EF19-B629-47C6-8CA4-9B17D3B3619E}" type="pres">
      <dgm:prSet presAssocID="{B97DF0B1-C036-4A50-AA85-17B05F1867E7}" presName="spaceBetweenRectangles" presStyleCnt="0"/>
      <dgm:spPr/>
    </dgm:pt>
    <dgm:pt modelId="{706ADE64-0564-4F6F-98DA-FE445E09B5A2}" type="pres">
      <dgm:prSet presAssocID="{28508FFE-FEB9-4F10-8036-50CBC1FAA516}" presName="parentLin" presStyleCnt="0"/>
      <dgm:spPr/>
    </dgm:pt>
    <dgm:pt modelId="{EB53CEF3-4F6F-4BDF-B99D-FBF5807C1BCB}" type="pres">
      <dgm:prSet presAssocID="{28508FFE-FEB9-4F10-8036-50CBC1FAA516}" presName="parentLeftMargin" presStyleLbl="node1" presStyleIdx="0" presStyleCnt="3"/>
      <dgm:spPr/>
    </dgm:pt>
    <dgm:pt modelId="{91507561-D386-42C0-A1D8-A37016C46108}" type="pres">
      <dgm:prSet presAssocID="{28508FFE-FEB9-4F10-8036-50CBC1FAA516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1B8B998A-4D5C-4B8B-BBD1-5FED449750AB}" type="pres">
      <dgm:prSet presAssocID="{28508FFE-FEB9-4F10-8036-50CBC1FAA516}" presName="negativeSpace" presStyleCnt="0"/>
      <dgm:spPr/>
    </dgm:pt>
    <dgm:pt modelId="{69F36D82-1258-4C6E-9695-1F5E71C718E6}" type="pres">
      <dgm:prSet presAssocID="{28508FFE-FEB9-4F10-8036-50CBC1FAA516}" presName="childText" presStyleLbl="conFgAcc1" presStyleIdx="1" presStyleCnt="3">
        <dgm:presLayoutVars>
          <dgm:bulletEnabled val="1"/>
        </dgm:presLayoutVars>
      </dgm:prSet>
      <dgm:spPr/>
    </dgm:pt>
    <dgm:pt modelId="{A3BA0C1D-1230-4D55-8D8C-ABA01EAC1DE5}" type="pres">
      <dgm:prSet presAssocID="{14290534-85B8-4B7C-AB0F-AC832F08747C}" presName="spaceBetweenRectangles" presStyleCnt="0"/>
      <dgm:spPr/>
    </dgm:pt>
    <dgm:pt modelId="{C2C64E45-D687-4CEB-A883-BC8EFD3FF6BF}" type="pres">
      <dgm:prSet presAssocID="{10877814-4BFA-44F5-8B94-F9B383C215C0}" presName="parentLin" presStyleCnt="0"/>
      <dgm:spPr/>
    </dgm:pt>
    <dgm:pt modelId="{774D0348-FF5C-42B8-9EB8-4961DF28CB3A}" type="pres">
      <dgm:prSet presAssocID="{10877814-4BFA-44F5-8B94-F9B383C215C0}" presName="parentLeftMargin" presStyleLbl="node1" presStyleIdx="1" presStyleCnt="3"/>
      <dgm:spPr/>
    </dgm:pt>
    <dgm:pt modelId="{46866E59-A96B-42CC-8955-B9DD81B72464}" type="pres">
      <dgm:prSet presAssocID="{10877814-4BFA-44F5-8B94-F9B383C215C0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596C207A-7D31-4067-B3A4-F0741A2A8F68}" type="pres">
      <dgm:prSet presAssocID="{10877814-4BFA-44F5-8B94-F9B383C215C0}" presName="negativeSpace" presStyleCnt="0"/>
      <dgm:spPr/>
    </dgm:pt>
    <dgm:pt modelId="{9E5445B1-A14D-43DE-8B0E-C5B9210058DB}" type="pres">
      <dgm:prSet presAssocID="{10877814-4BFA-44F5-8B94-F9B383C215C0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0CAF0905-8711-4A6E-A864-A40C482D2EBA}" type="presOf" srcId="{52FBAEF7-184F-4363-997B-8A41107BC8E6}" destId="{9E5445B1-A14D-43DE-8B0E-C5B9210058DB}" srcOrd="0" destOrd="0" presId="urn:microsoft.com/office/officeart/2005/8/layout/list1"/>
    <dgm:cxn modelId="{E99E5D0D-D941-48DE-9DF1-74099F40AF1E}" type="presOf" srcId="{BCC7BEB2-D43C-4B95-A6B0-68D5DCEC1C9E}" destId="{C00151A0-0252-491B-B17E-A779B6BD774B}" srcOrd="0" destOrd="0" presId="urn:microsoft.com/office/officeart/2005/8/layout/list1"/>
    <dgm:cxn modelId="{54CC8718-E735-4942-BE28-AF58F05818B5}" type="presOf" srcId="{3742633A-AF95-40E1-B4CE-39F9AF12E6F3}" destId="{48F8417D-645B-4331-BA37-B434D396DE95}" srcOrd="0" destOrd="0" presId="urn:microsoft.com/office/officeart/2005/8/layout/list1"/>
    <dgm:cxn modelId="{A4B3D132-7A82-4C73-BDFE-34B78F452F6A}" srcId="{3742633A-AF95-40E1-B4CE-39F9AF12E6F3}" destId="{28508FFE-FEB9-4F10-8036-50CBC1FAA516}" srcOrd="1" destOrd="0" parTransId="{B85EC5A1-4507-4DC2-BAB8-F170EE407018}" sibTransId="{14290534-85B8-4B7C-AB0F-AC832F08747C}"/>
    <dgm:cxn modelId="{D0863968-AA06-49E0-976C-558EA0237BD8}" type="presOf" srcId="{28508FFE-FEB9-4F10-8036-50CBC1FAA516}" destId="{91507561-D386-42C0-A1D8-A37016C46108}" srcOrd="1" destOrd="0" presId="urn:microsoft.com/office/officeart/2005/8/layout/list1"/>
    <dgm:cxn modelId="{F02AF372-5B9A-4260-8819-C2585B1AD9BE}" srcId="{10877814-4BFA-44F5-8B94-F9B383C215C0}" destId="{52FBAEF7-184F-4363-997B-8A41107BC8E6}" srcOrd="0" destOrd="0" parTransId="{84F50398-4B65-4743-B886-E5E2095BB174}" sibTransId="{BFC2DE21-6FC8-4E35-88C5-88680E216EFF}"/>
    <dgm:cxn modelId="{2DC3E654-84A4-4C42-9631-8F848172AF2F}" type="presOf" srcId="{FDBF402A-B80C-4484-BFD9-043F28E48D4F}" destId="{69F36D82-1258-4C6E-9695-1F5E71C718E6}" srcOrd="0" destOrd="0" presId="urn:microsoft.com/office/officeart/2005/8/layout/list1"/>
    <dgm:cxn modelId="{B60BAB76-E04F-490B-96FA-2B686A54892E}" type="presOf" srcId="{10877814-4BFA-44F5-8B94-F9B383C215C0}" destId="{46866E59-A96B-42CC-8955-B9DD81B72464}" srcOrd="1" destOrd="0" presId="urn:microsoft.com/office/officeart/2005/8/layout/list1"/>
    <dgm:cxn modelId="{6E5CD759-1785-4CB6-83AF-AD65BBA9CCC6}" srcId="{3742633A-AF95-40E1-B4CE-39F9AF12E6F3}" destId="{10877814-4BFA-44F5-8B94-F9B383C215C0}" srcOrd="2" destOrd="0" parTransId="{83061B2C-FE4A-4E14-861E-2CE9D61EA8BF}" sibTransId="{8243E2B0-0CD8-4004-8281-AEF2CFD3B1A9}"/>
    <dgm:cxn modelId="{2F3B117A-810D-42BD-9B51-3AB113B4CD37}" srcId="{3742633A-AF95-40E1-B4CE-39F9AF12E6F3}" destId="{92A4A83B-C3A0-492A-9B05-A476896870A6}" srcOrd="0" destOrd="0" parTransId="{FDDFDC3A-C352-44C9-A2E2-A81A695ED8A6}" sibTransId="{B97DF0B1-C036-4A50-AA85-17B05F1867E7}"/>
    <dgm:cxn modelId="{F5B58983-1F05-488B-93EB-12443C98D8E7}" srcId="{52FBAEF7-184F-4363-997B-8A41107BC8E6}" destId="{911DD234-87EA-46C1-B745-480205F533BA}" srcOrd="0" destOrd="0" parTransId="{38FE2DB6-F212-4330-9B27-2E206AF7F40A}" sibTransId="{B71922D9-F2F2-42F8-AB5E-2B88CA44C56C}"/>
    <dgm:cxn modelId="{60FA7290-25A2-477B-8027-092C159664F1}" type="presOf" srcId="{92A4A83B-C3A0-492A-9B05-A476896870A6}" destId="{2E101060-99B4-4C69-93E1-5B845BD54C8B}" srcOrd="0" destOrd="0" presId="urn:microsoft.com/office/officeart/2005/8/layout/list1"/>
    <dgm:cxn modelId="{F72B1BA3-F1D6-48C7-81DC-713EE6940FEC}" type="presOf" srcId="{28508FFE-FEB9-4F10-8036-50CBC1FAA516}" destId="{EB53CEF3-4F6F-4BDF-B99D-FBF5807C1BCB}" srcOrd="0" destOrd="0" presId="urn:microsoft.com/office/officeart/2005/8/layout/list1"/>
    <dgm:cxn modelId="{67A48FAD-EEE9-451E-80F0-93DC2E3C8017}" type="presOf" srcId="{10877814-4BFA-44F5-8B94-F9B383C215C0}" destId="{774D0348-FF5C-42B8-9EB8-4961DF28CB3A}" srcOrd="0" destOrd="0" presId="urn:microsoft.com/office/officeart/2005/8/layout/list1"/>
    <dgm:cxn modelId="{7DD208DB-D8C0-4E86-B9D7-5B15BA81CE06}" srcId="{28508FFE-FEB9-4F10-8036-50CBC1FAA516}" destId="{FDBF402A-B80C-4484-BFD9-043F28E48D4F}" srcOrd="0" destOrd="0" parTransId="{8569C549-E1C4-4B14-83FE-D51DDC2009EF}" sibTransId="{5636A156-78FB-4D77-8155-BBDCF4803721}"/>
    <dgm:cxn modelId="{3C5A19E5-3D8A-4D1F-8049-B457502F8879}" type="presOf" srcId="{911DD234-87EA-46C1-B745-480205F533BA}" destId="{9E5445B1-A14D-43DE-8B0E-C5B9210058DB}" srcOrd="0" destOrd="1" presId="urn:microsoft.com/office/officeart/2005/8/layout/list1"/>
    <dgm:cxn modelId="{88EAD8E8-6A14-43EC-B035-D3CB9FC4459B}" type="presOf" srcId="{92A4A83B-C3A0-492A-9B05-A476896870A6}" destId="{7FED81CF-0374-4B14-9976-CBF6FEF21A2E}" srcOrd="1" destOrd="0" presId="urn:microsoft.com/office/officeart/2005/8/layout/list1"/>
    <dgm:cxn modelId="{F6DEE4FC-A05E-419D-88FE-F666ADA6632A}" srcId="{92A4A83B-C3A0-492A-9B05-A476896870A6}" destId="{BCC7BEB2-D43C-4B95-A6B0-68D5DCEC1C9E}" srcOrd="0" destOrd="0" parTransId="{21DBAF5A-7FE1-4101-A8A1-A54ECFF71AA3}" sibTransId="{A028FAE6-3E29-4C65-B72E-54479C813ED1}"/>
    <dgm:cxn modelId="{532451CE-E14F-401B-95A9-BEC0DB4ECD0D}" type="presParOf" srcId="{48F8417D-645B-4331-BA37-B434D396DE95}" destId="{AFC3AF4C-EF81-4F5B-A67C-FB3DC20929A0}" srcOrd="0" destOrd="0" presId="urn:microsoft.com/office/officeart/2005/8/layout/list1"/>
    <dgm:cxn modelId="{98767F1C-033B-42D1-9678-658CE9A4C511}" type="presParOf" srcId="{AFC3AF4C-EF81-4F5B-A67C-FB3DC20929A0}" destId="{2E101060-99B4-4C69-93E1-5B845BD54C8B}" srcOrd="0" destOrd="0" presId="urn:microsoft.com/office/officeart/2005/8/layout/list1"/>
    <dgm:cxn modelId="{79C7D72F-6EBD-405D-B165-32CB0950FE2F}" type="presParOf" srcId="{AFC3AF4C-EF81-4F5B-A67C-FB3DC20929A0}" destId="{7FED81CF-0374-4B14-9976-CBF6FEF21A2E}" srcOrd="1" destOrd="0" presId="urn:microsoft.com/office/officeart/2005/8/layout/list1"/>
    <dgm:cxn modelId="{5E67098A-D991-4D15-BEEC-610D109EE525}" type="presParOf" srcId="{48F8417D-645B-4331-BA37-B434D396DE95}" destId="{FE8CC9A8-02E2-460B-B171-94FDC1FD5452}" srcOrd="1" destOrd="0" presId="urn:microsoft.com/office/officeart/2005/8/layout/list1"/>
    <dgm:cxn modelId="{815D22CD-A790-44CB-88B2-0A7F613EB9DD}" type="presParOf" srcId="{48F8417D-645B-4331-BA37-B434D396DE95}" destId="{C00151A0-0252-491B-B17E-A779B6BD774B}" srcOrd="2" destOrd="0" presId="urn:microsoft.com/office/officeart/2005/8/layout/list1"/>
    <dgm:cxn modelId="{4BB6ABD3-405D-4F50-81E4-40D1E61773D7}" type="presParOf" srcId="{48F8417D-645B-4331-BA37-B434D396DE95}" destId="{E337EF19-B629-47C6-8CA4-9B17D3B3619E}" srcOrd="3" destOrd="0" presId="urn:microsoft.com/office/officeart/2005/8/layout/list1"/>
    <dgm:cxn modelId="{DB82BC5D-0C0A-45F3-A941-D8DC70594492}" type="presParOf" srcId="{48F8417D-645B-4331-BA37-B434D396DE95}" destId="{706ADE64-0564-4F6F-98DA-FE445E09B5A2}" srcOrd="4" destOrd="0" presId="urn:microsoft.com/office/officeart/2005/8/layout/list1"/>
    <dgm:cxn modelId="{11C2B448-B171-4900-9057-AF401B5D463C}" type="presParOf" srcId="{706ADE64-0564-4F6F-98DA-FE445E09B5A2}" destId="{EB53CEF3-4F6F-4BDF-B99D-FBF5807C1BCB}" srcOrd="0" destOrd="0" presId="urn:microsoft.com/office/officeart/2005/8/layout/list1"/>
    <dgm:cxn modelId="{BD49A8F3-311A-4493-94E9-7472E74220D8}" type="presParOf" srcId="{706ADE64-0564-4F6F-98DA-FE445E09B5A2}" destId="{91507561-D386-42C0-A1D8-A37016C46108}" srcOrd="1" destOrd="0" presId="urn:microsoft.com/office/officeart/2005/8/layout/list1"/>
    <dgm:cxn modelId="{1FD6BAA5-7491-4C4C-83E3-B2CC7312782D}" type="presParOf" srcId="{48F8417D-645B-4331-BA37-B434D396DE95}" destId="{1B8B998A-4D5C-4B8B-BBD1-5FED449750AB}" srcOrd="5" destOrd="0" presId="urn:microsoft.com/office/officeart/2005/8/layout/list1"/>
    <dgm:cxn modelId="{27281502-ACBA-4181-8B1E-E8E83ED94B68}" type="presParOf" srcId="{48F8417D-645B-4331-BA37-B434D396DE95}" destId="{69F36D82-1258-4C6E-9695-1F5E71C718E6}" srcOrd="6" destOrd="0" presId="urn:microsoft.com/office/officeart/2005/8/layout/list1"/>
    <dgm:cxn modelId="{A534ABB8-DEF1-4014-BEE7-5B4610444D66}" type="presParOf" srcId="{48F8417D-645B-4331-BA37-B434D396DE95}" destId="{A3BA0C1D-1230-4D55-8D8C-ABA01EAC1DE5}" srcOrd="7" destOrd="0" presId="urn:microsoft.com/office/officeart/2005/8/layout/list1"/>
    <dgm:cxn modelId="{D7FD36C4-5EC1-47E4-8F80-5584009606DA}" type="presParOf" srcId="{48F8417D-645B-4331-BA37-B434D396DE95}" destId="{C2C64E45-D687-4CEB-A883-BC8EFD3FF6BF}" srcOrd="8" destOrd="0" presId="urn:microsoft.com/office/officeart/2005/8/layout/list1"/>
    <dgm:cxn modelId="{92348FD0-B2F6-49A7-85C2-129D41B6CB54}" type="presParOf" srcId="{C2C64E45-D687-4CEB-A883-BC8EFD3FF6BF}" destId="{774D0348-FF5C-42B8-9EB8-4961DF28CB3A}" srcOrd="0" destOrd="0" presId="urn:microsoft.com/office/officeart/2005/8/layout/list1"/>
    <dgm:cxn modelId="{81B09011-37A8-4426-9835-A186C58AF4B5}" type="presParOf" srcId="{C2C64E45-D687-4CEB-A883-BC8EFD3FF6BF}" destId="{46866E59-A96B-42CC-8955-B9DD81B72464}" srcOrd="1" destOrd="0" presId="urn:microsoft.com/office/officeart/2005/8/layout/list1"/>
    <dgm:cxn modelId="{3386E1C8-FF7E-4990-A5B5-44C12730CCD7}" type="presParOf" srcId="{48F8417D-645B-4331-BA37-B434D396DE95}" destId="{596C207A-7D31-4067-B3A4-F0741A2A8F68}" srcOrd="9" destOrd="0" presId="urn:microsoft.com/office/officeart/2005/8/layout/list1"/>
    <dgm:cxn modelId="{3A61D093-69C0-4EF2-A612-040F10B529D9}" type="presParOf" srcId="{48F8417D-645B-4331-BA37-B434D396DE95}" destId="{9E5445B1-A14D-43DE-8B0E-C5B9210058DB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742633A-AF95-40E1-B4CE-39F9AF12E6F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877814-4BFA-44F5-8B94-F9B383C215C0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Ph.D. degrees</a:t>
          </a:r>
        </a:p>
      </dgm:t>
    </dgm:pt>
    <dgm:pt modelId="{83061B2C-FE4A-4E14-861E-2CE9D61EA8BF}" type="parTrans" cxnId="{6E5CD759-1785-4CB6-83AF-AD65BBA9CCC6}">
      <dgm:prSet/>
      <dgm:spPr/>
    </dgm:pt>
    <dgm:pt modelId="{8243E2B0-0CD8-4004-8281-AEF2CFD3B1A9}" type="sibTrans" cxnId="{6E5CD759-1785-4CB6-83AF-AD65BBA9CCC6}">
      <dgm:prSet/>
      <dgm:spPr/>
    </dgm:pt>
    <dgm:pt modelId="{52FBAEF7-184F-4363-997B-8A41107BC8E6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In</a:t>
          </a:r>
          <a:r>
            <a:rPr lang="en-US" dirty="0"/>
            <a:t> Computer Science from Faculty of Computers </a:t>
          </a:r>
          <a:r>
            <a:rPr lang="en-US" dirty="0">
              <a:latin typeface="Calibri Light" panose="020F0302020204030204"/>
            </a:rPr>
            <a:t>and Artificial </a:t>
          </a:r>
          <a:r>
            <a:rPr lang="en-US" dirty="0"/>
            <a:t>Intelligence, Cairo University.</a:t>
          </a:r>
          <a:endParaRPr lang="en-US" dirty="0">
            <a:latin typeface="Calibri Light" panose="020F0302020204030204"/>
          </a:endParaRPr>
        </a:p>
      </dgm:t>
    </dgm:pt>
    <dgm:pt modelId="{84F50398-4B65-4743-B886-E5E2095BB174}" type="parTrans" cxnId="{F02AF372-5B9A-4260-8819-C2585B1AD9BE}">
      <dgm:prSet/>
      <dgm:spPr/>
    </dgm:pt>
    <dgm:pt modelId="{BFC2DE21-6FC8-4E35-88C5-88680E216EFF}" type="sibTrans" cxnId="{F02AF372-5B9A-4260-8819-C2585B1AD9BE}">
      <dgm:prSet/>
      <dgm:spPr/>
    </dgm:pt>
    <dgm:pt modelId="{9F92855E-4A66-45B4-AEE0-491F964C7B6F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Internet</a:t>
          </a:r>
          <a:r>
            <a:rPr lang="en-US" dirty="0"/>
            <a:t> of Things</a:t>
          </a:r>
          <a:r>
            <a:rPr lang="en-US" dirty="0">
              <a:latin typeface="Calibri Light" panose="020F0302020204030204"/>
            </a:rPr>
            <a:t>.</a:t>
          </a:r>
          <a:endParaRPr lang="en-US" dirty="0"/>
        </a:p>
      </dgm:t>
    </dgm:pt>
    <dgm:pt modelId="{BAE08D44-C869-435D-B1C2-0EFE178F7D5D}" type="parTrans" cxnId="{44F2110E-EEBA-4420-A8A7-BD90434E942A}">
      <dgm:prSet/>
      <dgm:spPr/>
    </dgm:pt>
    <dgm:pt modelId="{08C0551F-3826-478D-8A83-4FA3F7575C76}" type="sibTrans" cxnId="{44F2110E-EEBA-4420-A8A7-BD90434E942A}">
      <dgm:prSet/>
      <dgm:spPr/>
    </dgm:pt>
    <dgm:pt modelId="{71D3D5F0-EF2F-4C7B-9CFF-052E6BD042B5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Jobs</a:t>
          </a:r>
        </a:p>
      </dgm:t>
    </dgm:pt>
    <dgm:pt modelId="{0A362EDB-C089-49DD-8FDB-52E9B9C9E94A}" type="parTrans" cxnId="{BA361F40-B897-4318-BC8B-F86FD15197F3}">
      <dgm:prSet/>
      <dgm:spPr/>
    </dgm:pt>
    <dgm:pt modelId="{3FCB29E9-B396-48E7-8A21-AA5DC55DD844}" type="sibTrans" cxnId="{BA361F40-B897-4318-BC8B-F86FD15197F3}">
      <dgm:prSet/>
      <dgm:spPr/>
    </dgm:pt>
    <dgm:pt modelId="{537526B3-AB02-427A-9B2F-D352B361BC01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Lecturer</a:t>
          </a:r>
          <a:r>
            <a:rPr lang="en-US" dirty="0"/>
            <a:t> at Faculty of Computers &amp; Information, </a:t>
          </a:r>
          <a:r>
            <a:rPr lang="en-US" dirty="0">
              <a:latin typeface="Calibri Light" panose="020F0302020204030204"/>
            </a:rPr>
            <a:t>Minia University</a:t>
          </a:r>
          <a:r>
            <a:rPr lang="en-US" dirty="0"/>
            <a:t>, Minia, Egypt.</a:t>
          </a:r>
          <a:endParaRPr lang="en-US" dirty="0">
            <a:latin typeface="Calibri Light" panose="020F0302020204030204"/>
          </a:endParaRPr>
        </a:p>
      </dgm:t>
    </dgm:pt>
    <dgm:pt modelId="{83F29DD0-825D-4321-A6FD-C6F2BF396709}" type="parTrans" cxnId="{CD799EFA-38F8-4719-9F72-E0A2213B0352}">
      <dgm:prSet/>
      <dgm:spPr/>
    </dgm:pt>
    <dgm:pt modelId="{CD1097D1-96CE-489C-9AF9-50A70FEF4D61}" type="sibTrans" cxnId="{CD799EFA-38F8-4719-9F72-E0A2213B0352}">
      <dgm:prSet/>
      <dgm:spPr/>
    </dgm:pt>
    <dgm:pt modelId="{6343A333-1605-47AE-9FEA-208D598BC322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</a:t>
          </a:r>
          <a:r>
            <a:rPr lang="en-US" dirty="0">
              <a:solidFill>
                <a:srgbClr val="000000"/>
              </a:solidFill>
            </a:rPr>
            <a:t>Lecturer at Midocean university.</a:t>
          </a:r>
        </a:p>
      </dgm:t>
    </dgm:pt>
    <dgm:pt modelId="{C26A8A86-69D2-4A62-AF96-A9883EAB68CB}" type="parTrans" cxnId="{F5B5EBDC-BA7C-4BD8-A4A1-53CEA96EEDCB}">
      <dgm:prSet/>
      <dgm:spPr/>
    </dgm:pt>
    <dgm:pt modelId="{64F90705-DCB6-4C5E-AADD-0C80EFE6A1ED}" type="sibTrans" cxnId="{F5B5EBDC-BA7C-4BD8-A4A1-53CEA96EEDCB}">
      <dgm:prSet/>
      <dgm:spPr/>
    </dgm:pt>
    <dgm:pt modelId="{CDE3FB66-D197-4F8F-A74F-ED3F02409C2A}" type="pres">
      <dgm:prSet presAssocID="{3742633A-AF95-40E1-B4CE-39F9AF12E6F3}" presName="linear" presStyleCnt="0">
        <dgm:presLayoutVars>
          <dgm:dir/>
          <dgm:animLvl val="lvl"/>
          <dgm:resizeHandles val="exact"/>
        </dgm:presLayoutVars>
      </dgm:prSet>
      <dgm:spPr/>
    </dgm:pt>
    <dgm:pt modelId="{42008A80-9C2B-4776-81E0-C8999737431C}" type="pres">
      <dgm:prSet presAssocID="{10877814-4BFA-44F5-8B94-F9B383C215C0}" presName="parentLin" presStyleCnt="0"/>
      <dgm:spPr/>
    </dgm:pt>
    <dgm:pt modelId="{F4D9E8B3-978F-4776-82D2-50BB3A8DA7A7}" type="pres">
      <dgm:prSet presAssocID="{10877814-4BFA-44F5-8B94-F9B383C215C0}" presName="parentLeftMargin" presStyleLbl="node1" presStyleIdx="0" presStyleCnt="2"/>
      <dgm:spPr/>
    </dgm:pt>
    <dgm:pt modelId="{F9141B14-7CA2-46B2-BB12-48538A16374F}" type="pres">
      <dgm:prSet presAssocID="{10877814-4BFA-44F5-8B94-F9B383C215C0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8806FB35-404C-4880-8801-B6991D6D21FF}" type="pres">
      <dgm:prSet presAssocID="{10877814-4BFA-44F5-8B94-F9B383C215C0}" presName="negativeSpace" presStyleCnt="0"/>
      <dgm:spPr/>
    </dgm:pt>
    <dgm:pt modelId="{06F25FBC-9306-42BA-B2DF-A5EB1DDCED0D}" type="pres">
      <dgm:prSet presAssocID="{10877814-4BFA-44F5-8B94-F9B383C215C0}" presName="childText" presStyleLbl="conFgAcc1" presStyleIdx="0" presStyleCnt="2">
        <dgm:presLayoutVars>
          <dgm:bulletEnabled val="1"/>
        </dgm:presLayoutVars>
      </dgm:prSet>
      <dgm:spPr/>
    </dgm:pt>
    <dgm:pt modelId="{5093F302-C546-4D92-8479-E6DC178B593D}" type="pres">
      <dgm:prSet presAssocID="{8243E2B0-0CD8-4004-8281-AEF2CFD3B1A9}" presName="spaceBetweenRectangles" presStyleCnt="0"/>
      <dgm:spPr/>
    </dgm:pt>
    <dgm:pt modelId="{4FE1D03F-3672-4941-B5C7-A6908514ADD4}" type="pres">
      <dgm:prSet presAssocID="{71D3D5F0-EF2F-4C7B-9CFF-052E6BD042B5}" presName="parentLin" presStyleCnt="0"/>
      <dgm:spPr/>
    </dgm:pt>
    <dgm:pt modelId="{68CC979D-5A0B-423D-BF96-8117914B3BDC}" type="pres">
      <dgm:prSet presAssocID="{71D3D5F0-EF2F-4C7B-9CFF-052E6BD042B5}" presName="parentLeftMargin" presStyleLbl="node1" presStyleIdx="0" presStyleCnt="2"/>
      <dgm:spPr/>
    </dgm:pt>
    <dgm:pt modelId="{1974BCFB-91A6-40FB-9617-CA68BDEEE06F}" type="pres">
      <dgm:prSet presAssocID="{71D3D5F0-EF2F-4C7B-9CFF-052E6BD042B5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1D499E5E-0EC2-4D97-ACB7-089044774619}" type="pres">
      <dgm:prSet presAssocID="{71D3D5F0-EF2F-4C7B-9CFF-052E6BD042B5}" presName="negativeSpace" presStyleCnt="0"/>
      <dgm:spPr/>
    </dgm:pt>
    <dgm:pt modelId="{C1F08A79-6703-46F2-B5D7-7E01EEAB336A}" type="pres">
      <dgm:prSet presAssocID="{71D3D5F0-EF2F-4C7B-9CFF-052E6BD042B5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F072DF03-4531-4155-A6C9-58D942F21BA6}" type="presOf" srcId="{71D3D5F0-EF2F-4C7B-9CFF-052E6BD042B5}" destId="{68CC979D-5A0B-423D-BF96-8117914B3BDC}" srcOrd="0" destOrd="0" presId="urn:microsoft.com/office/officeart/2005/8/layout/list1"/>
    <dgm:cxn modelId="{44F2110E-EEBA-4420-A8A7-BD90434E942A}" srcId="{10877814-4BFA-44F5-8B94-F9B383C215C0}" destId="{9F92855E-4A66-45B4-AEE0-491F964C7B6F}" srcOrd="1" destOrd="0" parTransId="{BAE08D44-C869-435D-B1C2-0EFE178F7D5D}" sibTransId="{08C0551F-3826-478D-8A83-4FA3F7575C76}"/>
    <dgm:cxn modelId="{8CB8D610-3A9C-440D-9408-FD8A7BC03561}" type="presOf" srcId="{6343A333-1605-47AE-9FEA-208D598BC322}" destId="{C1F08A79-6703-46F2-B5D7-7E01EEAB336A}" srcOrd="0" destOrd="1" presId="urn:microsoft.com/office/officeart/2005/8/layout/list1"/>
    <dgm:cxn modelId="{BA361F40-B897-4318-BC8B-F86FD15197F3}" srcId="{3742633A-AF95-40E1-B4CE-39F9AF12E6F3}" destId="{71D3D5F0-EF2F-4C7B-9CFF-052E6BD042B5}" srcOrd="1" destOrd="0" parTransId="{0A362EDB-C089-49DD-8FDB-52E9B9C9E94A}" sibTransId="{3FCB29E9-B396-48E7-8A21-AA5DC55DD844}"/>
    <dgm:cxn modelId="{F02AF372-5B9A-4260-8819-C2585B1AD9BE}" srcId="{10877814-4BFA-44F5-8B94-F9B383C215C0}" destId="{52FBAEF7-184F-4363-997B-8A41107BC8E6}" srcOrd="0" destOrd="0" parTransId="{84F50398-4B65-4743-B886-E5E2095BB174}" sibTransId="{BFC2DE21-6FC8-4E35-88C5-88680E216EFF}"/>
    <dgm:cxn modelId="{6E5CD759-1785-4CB6-83AF-AD65BBA9CCC6}" srcId="{3742633A-AF95-40E1-B4CE-39F9AF12E6F3}" destId="{10877814-4BFA-44F5-8B94-F9B383C215C0}" srcOrd="0" destOrd="0" parTransId="{83061B2C-FE4A-4E14-861E-2CE9D61EA8BF}" sibTransId="{8243E2B0-0CD8-4004-8281-AEF2CFD3B1A9}"/>
    <dgm:cxn modelId="{7097AF8A-AD68-4964-8920-A46A7E9686EA}" type="presOf" srcId="{9F92855E-4A66-45B4-AEE0-491F964C7B6F}" destId="{06F25FBC-9306-42BA-B2DF-A5EB1DDCED0D}" srcOrd="0" destOrd="1" presId="urn:microsoft.com/office/officeart/2005/8/layout/list1"/>
    <dgm:cxn modelId="{83FB4AB1-CE2B-4F7A-8C73-952CBDA3301D}" type="presOf" srcId="{10877814-4BFA-44F5-8B94-F9B383C215C0}" destId="{F4D9E8B3-978F-4776-82D2-50BB3A8DA7A7}" srcOrd="0" destOrd="0" presId="urn:microsoft.com/office/officeart/2005/8/layout/list1"/>
    <dgm:cxn modelId="{2F4A13B2-4772-4638-987C-2E29153F6C38}" type="presOf" srcId="{3742633A-AF95-40E1-B4CE-39F9AF12E6F3}" destId="{CDE3FB66-D197-4F8F-A74F-ED3F02409C2A}" srcOrd="0" destOrd="0" presId="urn:microsoft.com/office/officeart/2005/8/layout/list1"/>
    <dgm:cxn modelId="{DDEF96B2-3794-41EC-A866-B08DD17EB5A8}" type="presOf" srcId="{10877814-4BFA-44F5-8B94-F9B383C215C0}" destId="{F9141B14-7CA2-46B2-BB12-48538A16374F}" srcOrd="1" destOrd="0" presId="urn:microsoft.com/office/officeart/2005/8/layout/list1"/>
    <dgm:cxn modelId="{20EC2FBB-780B-4801-9B9A-7FE66707C2A2}" type="presOf" srcId="{52FBAEF7-184F-4363-997B-8A41107BC8E6}" destId="{06F25FBC-9306-42BA-B2DF-A5EB1DDCED0D}" srcOrd="0" destOrd="0" presId="urn:microsoft.com/office/officeart/2005/8/layout/list1"/>
    <dgm:cxn modelId="{674391BB-8531-4ACB-8CF3-A1303C0CC564}" type="presOf" srcId="{71D3D5F0-EF2F-4C7B-9CFF-052E6BD042B5}" destId="{1974BCFB-91A6-40FB-9617-CA68BDEEE06F}" srcOrd="1" destOrd="0" presId="urn:microsoft.com/office/officeart/2005/8/layout/list1"/>
    <dgm:cxn modelId="{F5B5EBDC-BA7C-4BD8-A4A1-53CEA96EEDCB}" srcId="{71D3D5F0-EF2F-4C7B-9CFF-052E6BD042B5}" destId="{6343A333-1605-47AE-9FEA-208D598BC322}" srcOrd="1" destOrd="0" parTransId="{C26A8A86-69D2-4A62-AF96-A9883EAB68CB}" sibTransId="{64F90705-DCB6-4C5E-AADD-0C80EFE6A1ED}"/>
    <dgm:cxn modelId="{980481E6-6758-484F-83F5-695D34D60213}" type="presOf" srcId="{537526B3-AB02-427A-9B2F-D352B361BC01}" destId="{C1F08A79-6703-46F2-B5D7-7E01EEAB336A}" srcOrd="0" destOrd="0" presId="urn:microsoft.com/office/officeart/2005/8/layout/list1"/>
    <dgm:cxn modelId="{CD799EFA-38F8-4719-9F72-E0A2213B0352}" srcId="{71D3D5F0-EF2F-4C7B-9CFF-052E6BD042B5}" destId="{537526B3-AB02-427A-9B2F-D352B361BC01}" srcOrd="0" destOrd="0" parTransId="{83F29DD0-825D-4321-A6FD-C6F2BF396709}" sibTransId="{CD1097D1-96CE-489C-9AF9-50A70FEF4D61}"/>
    <dgm:cxn modelId="{0C970071-BD60-41FF-8C90-7A8321DED023}" type="presParOf" srcId="{CDE3FB66-D197-4F8F-A74F-ED3F02409C2A}" destId="{42008A80-9C2B-4776-81E0-C8999737431C}" srcOrd="0" destOrd="0" presId="urn:microsoft.com/office/officeart/2005/8/layout/list1"/>
    <dgm:cxn modelId="{8B91CC7D-7BFF-45C5-982B-C47471841F82}" type="presParOf" srcId="{42008A80-9C2B-4776-81E0-C8999737431C}" destId="{F4D9E8B3-978F-4776-82D2-50BB3A8DA7A7}" srcOrd="0" destOrd="0" presId="urn:microsoft.com/office/officeart/2005/8/layout/list1"/>
    <dgm:cxn modelId="{24513F56-E39E-41A0-865D-366DE4ED2AD2}" type="presParOf" srcId="{42008A80-9C2B-4776-81E0-C8999737431C}" destId="{F9141B14-7CA2-46B2-BB12-48538A16374F}" srcOrd="1" destOrd="0" presId="urn:microsoft.com/office/officeart/2005/8/layout/list1"/>
    <dgm:cxn modelId="{540DA050-3FEC-4419-AEEB-38DDCA5E44AB}" type="presParOf" srcId="{CDE3FB66-D197-4F8F-A74F-ED3F02409C2A}" destId="{8806FB35-404C-4880-8801-B6991D6D21FF}" srcOrd="1" destOrd="0" presId="urn:microsoft.com/office/officeart/2005/8/layout/list1"/>
    <dgm:cxn modelId="{A849D383-8B33-44B0-8EF0-789C75E0A369}" type="presParOf" srcId="{CDE3FB66-D197-4F8F-A74F-ED3F02409C2A}" destId="{06F25FBC-9306-42BA-B2DF-A5EB1DDCED0D}" srcOrd="2" destOrd="0" presId="urn:microsoft.com/office/officeart/2005/8/layout/list1"/>
    <dgm:cxn modelId="{FB5D4F97-4FDB-48C4-B7E4-601B6185BC1A}" type="presParOf" srcId="{CDE3FB66-D197-4F8F-A74F-ED3F02409C2A}" destId="{5093F302-C546-4D92-8479-E6DC178B593D}" srcOrd="3" destOrd="0" presId="urn:microsoft.com/office/officeart/2005/8/layout/list1"/>
    <dgm:cxn modelId="{C51E3ACB-F5E6-412C-B6AE-15A309791509}" type="presParOf" srcId="{CDE3FB66-D197-4F8F-A74F-ED3F02409C2A}" destId="{4FE1D03F-3672-4941-B5C7-A6908514ADD4}" srcOrd="4" destOrd="0" presId="urn:microsoft.com/office/officeart/2005/8/layout/list1"/>
    <dgm:cxn modelId="{840CCDEE-C70C-4C93-8D44-D2F00DB9B85F}" type="presParOf" srcId="{4FE1D03F-3672-4941-B5C7-A6908514ADD4}" destId="{68CC979D-5A0B-423D-BF96-8117914B3BDC}" srcOrd="0" destOrd="0" presId="urn:microsoft.com/office/officeart/2005/8/layout/list1"/>
    <dgm:cxn modelId="{D503F9C2-A136-43AC-A2C2-C138696BDE3B}" type="presParOf" srcId="{4FE1D03F-3672-4941-B5C7-A6908514ADD4}" destId="{1974BCFB-91A6-40FB-9617-CA68BDEEE06F}" srcOrd="1" destOrd="0" presId="urn:microsoft.com/office/officeart/2005/8/layout/list1"/>
    <dgm:cxn modelId="{46A6B6C4-8A75-4837-9491-1832D153014A}" type="presParOf" srcId="{CDE3FB66-D197-4F8F-A74F-ED3F02409C2A}" destId="{1D499E5E-0EC2-4D97-ACB7-089044774619}" srcOrd="5" destOrd="0" presId="urn:microsoft.com/office/officeart/2005/8/layout/list1"/>
    <dgm:cxn modelId="{8D31136F-65E9-4AF0-95C4-77A6A5A67081}" type="presParOf" srcId="{CDE3FB66-D197-4F8F-A74F-ED3F02409C2A}" destId="{C1F08A79-6703-46F2-B5D7-7E01EEAB336A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742633A-AF95-40E1-B4CE-39F9AF12E6F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877814-4BFA-44F5-8B94-F9B383C215C0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Course name</a:t>
          </a:r>
        </a:p>
      </dgm:t>
    </dgm:pt>
    <dgm:pt modelId="{83061B2C-FE4A-4E14-861E-2CE9D61EA8BF}" type="parTrans" cxnId="{6E5CD759-1785-4CB6-83AF-AD65BBA9CCC6}">
      <dgm:prSet/>
      <dgm:spPr/>
    </dgm:pt>
    <dgm:pt modelId="{8243E2B0-0CD8-4004-8281-AEF2CFD3B1A9}" type="sibTrans" cxnId="{6E5CD759-1785-4CB6-83AF-AD65BBA9CCC6}">
      <dgm:prSet/>
      <dgm:spPr/>
    </dgm:pt>
    <dgm:pt modelId="{C6BDE786-1254-4560-B94F-7D7469935328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Network Programming</a:t>
          </a:r>
          <a:r>
            <a:rPr lang="en-US" dirty="0"/>
            <a:t> </a:t>
          </a:r>
          <a:r>
            <a:rPr lang="en-US" dirty="0">
              <a:latin typeface="Calibri Light" panose="020F0302020204030204"/>
            </a:rPr>
            <a:t>– CYB615.</a:t>
          </a:r>
        </a:p>
      </dgm:t>
    </dgm:pt>
    <dgm:pt modelId="{B93AAA79-F113-4E01-B7E3-631744C86F43}" type="parTrans" cxnId="{592A7A7A-8068-43C2-A90F-50EBAFFF7C49}">
      <dgm:prSet/>
      <dgm:spPr/>
    </dgm:pt>
    <dgm:pt modelId="{24D6C326-82EA-4383-8237-7BDBC95B6F1F}" type="sibTrans" cxnId="{592A7A7A-8068-43C2-A90F-50EBAFFF7C49}">
      <dgm:prSet/>
      <dgm:spPr/>
    </dgm:pt>
    <dgm:pt modelId="{47FA9FA2-B4C5-4526-9562-101D42FE60BA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University</a:t>
          </a:r>
        </a:p>
      </dgm:t>
    </dgm:pt>
    <dgm:pt modelId="{267F3B8B-EF63-4043-AFAB-908D4F92DB8C}" type="parTrans" cxnId="{C531E9BA-3841-4B20-A2DE-AB7D9C7E726F}">
      <dgm:prSet/>
      <dgm:spPr/>
    </dgm:pt>
    <dgm:pt modelId="{88E46FAC-057D-4DEE-98B3-D007B193E4F0}" type="sibTrans" cxnId="{C531E9BA-3841-4B20-A2DE-AB7D9C7E726F}">
      <dgm:prSet/>
      <dgm:spPr/>
    </dgm:pt>
    <dgm:pt modelId="{76605F97-40E0-458F-BFDC-A88FC1148995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Midocean University. </a:t>
          </a:r>
        </a:p>
      </dgm:t>
    </dgm:pt>
    <dgm:pt modelId="{F60FA008-C573-4792-BFAD-5023C4DE47CF}" type="parTrans" cxnId="{8D1E67F7-7433-4F91-B50A-AF908AC5A27E}">
      <dgm:prSet/>
      <dgm:spPr/>
    </dgm:pt>
    <dgm:pt modelId="{FF149849-F9AC-4734-AF37-DF6AA28B787B}" type="sibTrans" cxnId="{8D1E67F7-7433-4F91-B50A-AF908AC5A27E}">
      <dgm:prSet/>
      <dgm:spPr/>
    </dgm:pt>
    <dgm:pt modelId="{497049EB-9CA4-476A-8558-0F01B9E9910A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Department unit</a:t>
          </a:r>
        </a:p>
      </dgm:t>
    </dgm:pt>
    <dgm:pt modelId="{E1F77949-3345-4899-AD62-F8BDE72CFB49}" type="parTrans" cxnId="{CEC32136-9C12-44D5-9836-20FF7942C256}">
      <dgm:prSet/>
      <dgm:spPr/>
    </dgm:pt>
    <dgm:pt modelId="{C1FA9309-087B-417B-A67B-48CB51C6BEBA}" type="sibTrans" cxnId="{CEC32136-9C12-44D5-9836-20FF7942C256}">
      <dgm:prSet/>
      <dgm:spPr/>
    </dgm:pt>
    <dgm:pt modelId="{31824EC3-951B-4D1E-9D9B-F1F3EF801BA9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Cybersceurity. </a:t>
          </a:r>
          <a:endParaRPr lang="en-US" dirty="0"/>
        </a:p>
      </dgm:t>
    </dgm:pt>
    <dgm:pt modelId="{0EB6F773-618B-4CD9-96D7-26EA28DF7DA7}" type="parTrans" cxnId="{F87EB0BF-355E-4168-9FEE-E8FACAE9E627}">
      <dgm:prSet/>
      <dgm:spPr/>
    </dgm:pt>
    <dgm:pt modelId="{6BA2C2F6-D369-4332-897A-EAAA63BAB181}" type="sibTrans" cxnId="{F87EB0BF-355E-4168-9FEE-E8FACAE9E627}">
      <dgm:prSet/>
      <dgm:spPr/>
    </dgm:pt>
    <dgm:pt modelId="{9C5A22C9-FC13-416A-AEEC-CADD939A6C96}" type="pres">
      <dgm:prSet presAssocID="{3742633A-AF95-40E1-B4CE-39F9AF12E6F3}" presName="linear" presStyleCnt="0">
        <dgm:presLayoutVars>
          <dgm:dir/>
          <dgm:animLvl val="lvl"/>
          <dgm:resizeHandles val="exact"/>
        </dgm:presLayoutVars>
      </dgm:prSet>
      <dgm:spPr/>
    </dgm:pt>
    <dgm:pt modelId="{22438779-663A-452D-9999-BB664C77B1AE}" type="pres">
      <dgm:prSet presAssocID="{10877814-4BFA-44F5-8B94-F9B383C215C0}" presName="parentLin" presStyleCnt="0"/>
      <dgm:spPr/>
    </dgm:pt>
    <dgm:pt modelId="{7D9DE76F-1AB2-42C6-A671-9FEB43D9D13D}" type="pres">
      <dgm:prSet presAssocID="{10877814-4BFA-44F5-8B94-F9B383C215C0}" presName="parentLeftMargin" presStyleLbl="node1" presStyleIdx="0" presStyleCnt="3"/>
      <dgm:spPr/>
    </dgm:pt>
    <dgm:pt modelId="{43088C39-6760-4AFD-A492-7EE73BFE4670}" type="pres">
      <dgm:prSet presAssocID="{10877814-4BFA-44F5-8B94-F9B383C215C0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8ECC4719-3280-4C74-894D-A51CC2AF1D3C}" type="pres">
      <dgm:prSet presAssocID="{10877814-4BFA-44F5-8B94-F9B383C215C0}" presName="negativeSpace" presStyleCnt="0"/>
      <dgm:spPr/>
    </dgm:pt>
    <dgm:pt modelId="{73B05A7D-6530-42E1-92F0-693B42E2A8E0}" type="pres">
      <dgm:prSet presAssocID="{10877814-4BFA-44F5-8B94-F9B383C215C0}" presName="childText" presStyleLbl="conFgAcc1" presStyleIdx="0" presStyleCnt="3">
        <dgm:presLayoutVars>
          <dgm:bulletEnabled val="1"/>
        </dgm:presLayoutVars>
      </dgm:prSet>
      <dgm:spPr/>
    </dgm:pt>
    <dgm:pt modelId="{9FB67CB7-F235-4C07-AA78-B0F9A10553A3}" type="pres">
      <dgm:prSet presAssocID="{8243E2B0-0CD8-4004-8281-AEF2CFD3B1A9}" presName="spaceBetweenRectangles" presStyleCnt="0"/>
      <dgm:spPr/>
    </dgm:pt>
    <dgm:pt modelId="{6E0EEC2D-70D9-449A-969F-B63A53534C9F}" type="pres">
      <dgm:prSet presAssocID="{47FA9FA2-B4C5-4526-9562-101D42FE60BA}" presName="parentLin" presStyleCnt="0"/>
      <dgm:spPr/>
    </dgm:pt>
    <dgm:pt modelId="{3901F452-9898-466D-9D54-761176E30AC0}" type="pres">
      <dgm:prSet presAssocID="{47FA9FA2-B4C5-4526-9562-101D42FE60BA}" presName="parentLeftMargin" presStyleLbl="node1" presStyleIdx="0" presStyleCnt="3"/>
      <dgm:spPr/>
    </dgm:pt>
    <dgm:pt modelId="{87D2E5C6-338B-46B9-BB84-019555BDB13B}" type="pres">
      <dgm:prSet presAssocID="{47FA9FA2-B4C5-4526-9562-101D42FE60B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1970D1FF-5637-4EA8-BA79-4AABCFDDE60F}" type="pres">
      <dgm:prSet presAssocID="{47FA9FA2-B4C5-4526-9562-101D42FE60BA}" presName="negativeSpace" presStyleCnt="0"/>
      <dgm:spPr/>
    </dgm:pt>
    <dgm:pt modelId="{D542C029-AC54-467E-BE3A-84FCB5CD8C94}" type="pres">
      <dgm:prSet presAssocID="{47FA9FA2-B4C5-4526-9562-101D42FE60BA}" presName="childText" presStyleLbl="conFgAcc1" presStyleIdx="1" presStyleCnt="3">
        <dgm:presLayoutVars>
          <dgm:bulletEnabled val="1"/>
        </dgm:presLayoutVars>
      </dgm:prSet>
      <dgm:spPr/>
    </dgm:pt>
    <dgm:pt modelId="{5439BDC2-DCA9-4B26-B751-9E7E78871A68}" type="pres">
      <dgm:prSet presAssocID="{88E46FAC-057D-4DEE-98B3-D007B193E4F0}" presName="spaceBetweenRectangles" presStyleCnt="0"/>
      <dgm:spPr/>
    </dgm:pt>
    <dgm:pt modelId="{FAA4D925-3FA2-4473-8373-663948D9CD0D}" type="pres">
      <dgm:prSet presAssocID="{497049EB-9CA4-476A-8558-0F01B9E9910A}" presName="parentLin" presStyleCnt="0"/>
      <dgm:spPr/>
    </dgm:pt>
    <dgm:pt modelId="{D45E93C7-07FD-4BE7-96D0-543815AF9465}" type="pres">
      <dgm:prSet presAssocID="{497049EB-9CA4-476A-8558-0F01B9E9910A}" presName="parentLeftMargin" presStyleLbl="node1" presStyleIdx="1" presStyleCnt="3"/>
      <dgm:spPr/>
    </dgm:pt>
    <dgm:pt modelId="{A0AE2921-921D-4A5E-B235-FFC697AE3646}" type="pres">
      <dgm:prSet presAssocID="{497049EB-9CA4-476A-8558-0F01B9E9910A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CE7D6A49-470B-4C90-94BC-DB05E26A8907}" type="pres">
      <dgm:prSet presAssocID="{497049EB-9CA4-476A-8558-0F01B9E9910A}" presName="negativeSpace" presStyleCnt="0"/>
      <dgm:spPr/>
    </dgm:pt>
    <dgm:pt modelId="{FB3C7822-2B73-4D53-BD9B-A2CBCD7EB93A}" type="pres">
      <dgm:prSet presAssocID="{497049EB-9CA4-476A-8558-0F01B9E9910A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D6821313-EEC8-474A-A1DC-C8A57C014CD4}" type="presOf" srcId="{47FA9FA2-B4C5-4526-9562-101D42FE60BA}" destId="{87D2E5C6-338B-46B9-BB84-019555BDB13B}" srcOrd="1" destOrd="0" presId="urn:microsoft.com/office/officeart/2005/8/layout/list1"/>
    <dgm:cxn modelId="{CEC32136-9C12-44D5-9836-20FF7942C256}" srcId="{3742633A-AF95-40E1-B4CE-39F9AF12E6F3}" destId="{497049EB-9CA4-476A-8558-0F01B9E9910A}" srcOrd="2" destOrd="0" parTransId="{E1F77949-3345-4899-AD62-F8BDE72CFB49}" sibTransId="{C1FA9309-087B-417B-A67B-48CB51C6BEBA}"/>
    <dgm:cxn modelId="{12905136-5BE0-42E7-9E33-60A9B8C636D9}" type="presOf" srcId="{497049EB-9CA4-476A-8558-0F01B9E9910A}" destId="{D45E93C7-07FD-4BE7-96D0-543815AF9465}" srcOrd="0" destOrd="0" presId="urn:microsoft.com/office/officeart/2005/8/layout/list1"/>
    <dgm:cxn modelId="{C01D993D-EE01-43E3-91D2-65F4CB00A7AA}" type="presOf" srcId="{47FA9FA2-B4C5-4526-9562-101D42FE60BA}" destId="{3901F452-9898-466D-9D54-761176E30AC0}" srcOrd="0" destOrd="0" presId="urn:microsoft.com/office/officeart/2005/8/layout/list1"/>
    <dgm:cxn modelId="{6E5CD759-1785-4CB6-83AF-AD65BBA9CCC6}" srcId="{3742633A-AF95-40E1-B4CE-39F9AF12E6F3}" destId="{10877814-4BFA-44F5-8B94-F9B383C215C0}" srcOrd="0" destOrd="0" parTransId="{83061B2C-FE4A-4E14-861E-2CE9D61EA8BF}" sibTransId="{8243E2B0-0CD8-4004-8281-AEF2CFD3B1A9}"/>
    <dgm:cxn modelId="{592A7A7A-8068-43C2-A90F-50EBAFFF7C49}" srcId="{10877814-4BFA-44F5-8B94-F9B383C215C0}" destId="{C6BDE786-1254-4560-B94F-7D7469935328}" srcOrd="0" destOrd="0" parTransId="{B93AAA79-F113-4E01-B7E3-631744C86F43}" sibTransId="{24D6C326-82EA-4383-8237-7BDBC95B6F1F}"/>
    <dgm:cxn modelId="{B7DDDFA1-3CDB-457B-9A40-151A593C4321}" type="presOf" srcId="{10877814-4BFA-44F5-8B94-F9B383C215C0}" destId="{7D9DE76F-1AB2-42C6-A671-9FEB43D9D13D}" srcOrd="0" destOrd="0" presId="urn:microsoft.com/office/officeart/2005/8/layout/list1"/>
    <dgm:cxn modelId="{1A2092B3-DBDA-4D84-B44A-3ED9291B6777}" type="presOf" srcId="{497049EB-9CA4-476A-8558-0F01B9E9910A}" destId="{A0AE2921-921D-4A5E-B235-FFC697AE3646}" srcOrd="1" destOrd="0" presId="urn:microsoft.com/office/officeart/2005/8/layout/list1"/>
    <dgm:cxn modelId="{C531E9BA-3841-4B20-A2DE-AB7D9C7E726F}" srcId="{3742633A-AF95-40E1-B4CE-39F9AF12E6F3}" destId="{47FA9FA2-B4C5-4526-9562-101D42FE60BA}" srcOrd="1" destOrd="0" parTransId="{267F3B8B-EF63-4043-AFAB-908D4F92DB8C}" sibTransId="{88E46FAC-057D-4DEE-98B3-D007B193E4F0}"/>
    <dgm:cxn modelId="{F87EB0BF-355E-4168-9FEE-E8FACAE9E627}" srcId="{497049EB-9CA4-476A-8558-0F01B9E9910A}" destId="{31824EC3-951B-4D1E-9D9B-F1F3EF801BA9}" srcOrd="0" destOrd="0" parTransId="{0EB6F773-618B-4CD9-96D7-26EA28DF7DA7}" sibTransId="{6BA2C2F6-D369-4332-897A-EAAA63BAB181}"/>
    <dgm:cxn modelId="{899CE7C0-9FAD-4D9E-801B-11635FD9213E}" type="presOf" srcId="{3742633A-AF95-40E1-B4CE-39F9AF12E6F3}" destId="{9C5A22C9-FC13-416A-AEEC-CADD939A6C96}" srcOrd="0" destOrd="0" presId="urn:microsoft.com/office/officeart/2005/8/layout/list1"/>
    <dgm:cxn modelId="{807B16D9-BEFB-4631-9902-66FD2A884DD9}" type="presOf" srcId="{C6BDE786-1254-4560-B94F-7D7469935328}" destId="{73B05A7D-6530-42E1-92F0-693B42E2A8E0}" srcOrd="0" destOrd="0" presId="urn:microsoft.com/office/officeart/2005/8/layout/list1"/>
    <dgm:cxn modelId="{6E9595DD-A8AD-4DAD-BEEC-E72AE1C0150E}" type="presOf" srcId="{31824EC3-951B-4D1E-9D9B-F1F3EF801BA9}" destId="{FB3C7822-2B73-4D53-BD9B-A2CBCD7EB93A}" srcOrd="0" destOrd="0" presId="urn:microsoft.com/office/officeart/2005/8/layout/list1"/>
    <dgm:cxn modelId="{AFBF34E3-5B66-436E-B044-F65A575C4364}" type="presOf" srcId="{76605F97-40E0-458F-BFDC-A88FC1148995}" destId="{D542C029-AC54-467E-BE3A-84FCB5CD8C94}" srcOrd="0" destOrd="0" presId="urn:microsoft.com/office/officeart/2005/8/layout/list1"/>
    <dgm:cxn modelId="{6A31A2F5-7ED2-4D63-A045-71B8373DB6C7}" type="presOf" srcId="{10877814-4BFA-44F5-8B94-F9B383C215C0}" destId="{43088C39-6760-4AFD-A492-7EE73BFE4670}" srcOrd="1" destOrd="0" presId="urn:microsoft.com/office/officeart/2005/8/layout/list1"/>
    <dgm:cxn modelId="{8D1E67F7-7433-4F91-B50A-AF908AC5A27E}" srcId="{47FA9FA2-B4C5-4526-9562-101D42FE60BA}" destId="{76605F97-40E0-458F-BFDC-A88FC1148995}" srcOrd="0" destOrd="0" parTransId="{F60FA008-C573-4792-BFAD-5023C4DE47CF}" sibTransId="{FF149849-F9AC-4734-AF37-DF6AA28B787B}"/>
    <dgm:cxn modelId="{56EBCAB1-970C-42BD-BC3C-4C2020F3BEEC}" type="presParOf" srcId="{9C5A22C9-FC13-416A-AEEC-CADD939A6C96}" destId="{22438779-663A-452D-9999-BB664C77B1AE}" srcOrd="0" destOrd="0" presId="urn:microsoft.com/office/officeart/2005/8/layout/list1"/>
    <dgm:cxn modelId="{612E91E9-E29E-48DE-9D31-8E2A9878F463}" type="presParOf" srcId="{22438779-663A-452D-9999-BB664C77B1AE}" destId="{7D9DE76F-1AB2-42C6-A671-9FEB43D9D13D}" srcOrd="0" destOrd="0" presId="urn:microsoft.com/office/officeart/2005/8/layout/list1"/>
    <dgm:cxn modelId="{AA3E7343-6581-4D2F-AC5B-1C6EC93DD27C}" type="presParOf" srcId="{22438779-663A-452D-9999-BB664C77B1AE}" destId="{43088C39-6760-4AFD-A492-7EE73BFE4670}" srcOrd="1" destOrd="0" presId="urn:microsoft.com/office/officeart/2005/8/layout/list1"/>
    <dgm:cxn modelId="{6EE79B11-21E8-4763-A4DE-5CDDB1E49D9C}" type="presParOf" srcId="{9C5A22C9-FC13-416A-AEEC-CADD939A6C96}" destId="{8ECC4719-3280-4C74-894D-A51CC2AF1D3C}" srcOrd="1" destOrd="0" presId="urn:microsoft.com/office/officeart/2005/8/layout/list1"/>
    <dgm:cxn modelId="{F8D4B1F5-6D30-4C6A-B7AC-C766D259A617}" type="presParOf" srcId="{9C5A22C9-FC13-416A-AEEC-CADD939A6C96}" destId="{73B05A7D-6530-42E1-92F0-693B42E2A8E0}" srcOrd="2" destOrd="0" presId="urn:microsoft.com/office/officeart/2005/8/layout/list1"/>
    <dgm:cxn modelId="{0DF28C00-CF20-4713-9443-0623AE946658}" type="presParOf" srcId="{9C5A22C9-FC13-416A-AEEC-CADD939A6C96}" destId="{9FB67CB7-F235-4C07-AA78-B0F9A10553A3}" srcOrd="3" destOrd="0" presId="urn:microsoft.com/office/officeart/2005/8/layout/list1"/>
    <dgm:cxn modelId="{792BC04E-412B-4C9D-A8B8-A79C05E5E971}" type="presParOf" srcId="{9C5A22C9-FC13-416A-AEEC-CADD939A6C96}" destId="{6E0EEC2D-70D9-449A-969F-B63A53534C9F}" srcOrd="4" destOrd="0" presId="urn:microsoft.com/office/officeart/2005/8/layout/list1"/>
    <dgm:cxn modelId="{889A31D3-2FFC-48E9-8570-84841B74023B}" type="presParOf" srcId="{6E0EEC2D-70D9-449A-969F-B63A53534C9F}" destId="{3901F452-9898-466D-9D54-761176E30AC0}" srcOrd="0" destOrd="0" presId="urn:microsoft.com/office/officeart/2005/8/layout/list1"/>
    <dgm:cxn modelId="{2DC991B6-4340-428D-A353-F5E5E80BC278}" type="presParOf" srcId="{6E0EEC2D-70D9-449A-969F-B63A53534C9F}" destId="{87D2E5C6-338B-46B9-BB84-019555BDB13B}" srcOrd="1" destOrd="0" presId="urn:microsoft.com/office/officeart/2005/8/layout/list1"/>
    <dgm:cxn modelId="{5C3743C4-8B58-48E5-8643-87912C9FFD07}" type="presParOf" srcId="{9C5A22C9-FC13-416A-AEEC-CADD939A6C96}" destId="{1970D1FF-5637-4EA8-BA79-4AABCFDDE60F}" srcOrd="5" destOrd="0" presId="urn:microsoft.com/office/officeart/2005/8/layout/list1"/>
    <dgm:cxn modelId="{CA6E9DE0-53C3-4D14-9EA1-0D905F703199}" type="presParOf" srcId="{9C5A22C9-FC13-416A-AEEC-CADD939A6C96}" destId="{D542C029-AC54-467E-BE3A-84FCB5CD8C94}" srcOrd="6" destOrd="0" presId="urn:microsoft.com/office/officeart/2005/8/layout/list1"/>
    <dgm:cxn modelId="{71D38792-875A-49F8-A147-194A2F33130E}" type="presParOf" srcId="{9C5A22C9-FC13-416A-AEEC-CADD939A6C96}" destId="{5439BDC2-DCA9-4B26-B751-9E7E78871A68}" srcOrd="7" destOrd="0" presId="urn:microsoft.com/office/officeart/2005/8/layout/list1"/>
    <dgm:cxn modelId="{E9F63CB8-915D-4D24-8FF6-CB76E845AA57}" type="presParOf" srcId="{9C5A22C9-FC13-416A-AEEC-CADD939A6C96}" destId="{FAA4D925-3FA2-4473-8373-663948D9CD0D}" srcOrd="8" destOrd="0" presId="urn:microsoft.com/office/officeart/2005/8/layout/list1"/>
    <dgm:cxn modelId="{2F102082-6C4E-4DEA-AC56-1111940DA500}" type="presParOf" srcId="{FAA4D925-3FA2-4473-8373-663948D9CD0D}" destId="{D45E93C7-07FD-4BE7-96D0-543815AF9465}" srcOrd="0" destOrd="0" presId="urn:microsoft.com/office/officeart/2005/8/layout/list1"/>
    <dgm:cxn modelId="{2111495A-9BD4-4C94-BA8D-FE77C492ED46}" type="presParOf" srcId="{FAA4D925-3FA2-4473-8373-663948D9CD0D}" destId="{A0AE2921-921D-4A5E-B235-FFC697AE3646}" srcOrd="1" destOrd="0" presId="urn:microsoft.com/office/officeart/2005/8/layout/list1"/>
    <dgm:cxn modelId="{1FEED836-2D46-4EF7-8AD3-DBCFD63FD2E5}" type="presParOf" srcId="{9C5A22C9-FC13-416A-AEEC-CADD939A6C96}" destId="{CE7D6A49-470B-4C90-94BC-DB05E26A8907}" srcOrd="9" destOrd="0" presId="urn:microsoft.com/office/officeart/2005/8/layout/list1"/>
    <dgm:cxn modelId="{A7B47243-A255-49C9-B419-ED69092D28DD}" type="presParOf" srcId="{9C5A22C9-FC13-416A-AEEC-CADD939A6C96}" destId="{FB3C7822-2B73-4D53-BD9B-A2CBCD7EB93A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0151A0-0252-491B-B17E-A779B6BD774B}">
      <dsp:nvSpPr>
        <dsp:cNvPr id="0" name=""/>
        <dsp:cNvSpPr/>
      </dsp:nvSpPr>
      <dsp:spPr>
        <a:xfrm>
          <a:off x="0" y="274509"/>
          <a:ext cx="7389960" cy="7229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543" tIns="354076" rIns="573543" bIns="120904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>
              <a:latin typeface="Calibri Light" panose="020F0302020204030204"/>
            </a:rPr>
            <a:t> Hamada Ibrahim AbdulWakel</a:t>
          </a:r>
          <a:endParaRPr lang="en-US" sz="1700" kern="1200" dirty="0"/>
        </a:p>
      </dsp:txBody>
      <dsp:txXfrm>
        <a:off x="0" y="274509"/>
        <a:ext cx="7389960" cy="722925"/>
      </dsp:txXfrm>
    </dsp:sp>
    <dsp:sp modelId="{7FED81CF-0374-4B14-9976-CBF6FEF21A2E}">
      <dsp:nvSpPr>
        <dsp:cNvPr id="0" name=""/>
        <dsp:cNvSpPr/>
      </dsp:nvSpPr>
      <dsp:spPr>
        <a:xfrm>
          <a:off x="369498" y="23589"/>
          <a:ext cx="5172972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526" tIns="0" rIns="195526" bIns="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latin typeface="Calibri Light" panose="020F0302020204030204"/>
            </a:rPr>
            <a:t> Name</a:t>
          </a:r>
          <a:endParaRPr lang="en-US" sz="1700" kern="1200" dirty="0"/>
        </a:p>
      </dsp:txBody>
      <dsp:txXfrm>
        <a:off x="393996" y="48087"/>
        <a:ext cx="5123976" cy="452844"/>
      </dsp:txXfrm>
    </dsp:sp>
    <dsp:sp modelId="{69F36D82-1258-4C6E-9695-1F5E71C718E6}">
      <dsp:nvSpPr>
        <dsp:cNvPr id="0" name=""/>
        <dsp:cNvSpPr/>
      </dsp:nvSpPr>
      <dsp:spPr>
        <a:xfrm>
          <a:off x="0" y="1340154"/>
          <a:ext cx="7389960" cy="9639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543" tIns="354076" rIns="573543" bIns="120904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>
              <a:latin typeface="Calibri Light" panose="020F0302020204030204"/>
            </a:rPr>
            <a:t> </a:t>
          </a:r>
          <a:r>
            <a:rPr lang="en-US" sz="1700" kern="1200" dirty="0"/>
            <a:t>Faculty of Computers</a:t>
          </a:r>
          <a:r>
            <a:rPr lang="en-US" sz="1700" kern="1200" dirty="0">
              <a:latin typeface="Calibri Light" panose="020F0302020204030204"/>
            </a:rPr>
            <a:t> and</a:t>
          </a:r>
          <a:r>
            <a:rPr lang="en-US" sz="1700" kern="1200" dirty="0"/>
            <a:t> Information, Minia University, Minia, Egypt.</a:t>
          </a:r>
        </a:p>
      </dsp:txBody>
      <dsp:txXfrm>
        <a:off x="0" y="1340154"/>
        <a:ext cx="7389960" cy="963900"/>
      </dsp:txXfrm>
    </dsp:sp>
    <dsp:sp modelId="{91507561-D386-42C0-A1D8-A37016C46108}">
      <dsp:nvSpPr>
        <dsp:cNvPr id="0" name=""/>
        <dsp:cNvSpPr/>
      </dsp:nvSpPr>
      <dsp:spPr>
        <a:xfrm>
          <a:off x="369498" y="1089234"/>
          <a:ext cx="5172972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526" tIns="0" rIns="195526" bIns="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latin typeface="Calibri Light" panose="020F0302020204030204"/>
            </a:rPr>
            <a:t> B.Sc. degree </a:t>
          </a:r>
          <a:endParaRPr lang="en-US" sz="1700" kern="1200" dirty="0"/>
        </a:p>
      </dsp:txBody>
      <dsp:txXfrm>
        <a:off x="393996" y="1113732"/>
        <a:ext cx="5123976" cy="452844"/>
      </dsp:txXfrm>
    </dsp:sp>
    <dsp:sp modelId="{9E5445B1-A14D-43DE-8B0E-C5B9210058DB}">
      <dsp:nvSpPr>
        <dsp:cNvPr id="0" name=""/>
        <dsp:cNvSpPr/>
      </dsp:nvSpPr>
      <dsp:spPr>
        <a:xfrm>
          <a:off x="0" y="2646774"/>
          <a:ext cx="7389960" cy="12316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543" tIns="354076" rIns="573543" bIns="120904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>
              <a:latin typeface="Calibri Light" panose="020F0302020204030204"/>
            </a:rPr>
            <a:t> In</a:t>
          </a:r>
          <a:r>
            <a:rPr lang="en-US" sz="1700" kern="1200" dirty="0"/>
            <a:t> Computer Science from Faculty of Computers </a:t>
          </a:r>
          <a:r>
            <a:rPr lang="en-US" sz="1700" kern="1200" dirty="0">
              <a:latin typeface="Calibri Light" panose="020F0302020204030204"/>
            </a:rPr>
            <a:t>and Artificial </a:t>
          </a:r>
          <a:r>
            <a:rPr lang="en-US" sz="1700" kern="1200" dirty="0"/>
            <a:t>Intelligence, Cairo University.</a:t>
          </a:r>
          <a:endParaRPr lang="en-US" sz="1700" kern="1200" dirty="0">
            <a:latin typeface="Calibri Light" panose="020F0302020204030204"/>
          </a:endParaRPr>
        </a:p>
        <a:p>
          <a:pPr marL="342900" lvl="2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>
              <a:latin typeface="Calibri Light" panose="020F0302020204030204"/>
            </a:rPr>
            <a:t> </a:t>
          </a:r>
          <a:r>
            <a:rPr lang="en-US" sz="1700" kern="1200" dirty="0"/>
            <a:t>Semantic web &amp; Social </a:t>
          </a:r>
          <a:r>
            <a:rPr lang="en-US" sz="1700" kern="1200" dirty="0">
              <a:latin typeface="Calibri Light" panose="020F0302020204030204"/>
            </a:rPr>
            <a:t>networking.</a:t>
          </a:r>
        </a:p>
      </dsp:txBody>
      <dsp:txXfrm>
        <a:off x="0" y="2646774"/>
        <a:ext cx="7389960" cy="1231650"/>
      </dsp:txXfrm>
    </dsp:sp>
    <dsp:sp modelId="{46866E59-A96B-42CC-8955-B9DD81B72464}">
      <dsp:nvSpPr>
        <dsp:cNvPr id="0" name=""/>
        <dsp:cNvSpPr/>
      </dsp:nvSpPr>
      <dsp:spPr>
        <a:xfrm>
          <a:off x="369498" y="2395854"/>
          <a:ext cx="5172972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526" tIns="0" rIns="195526" bIns="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latin typeface="Calibri Light" panose="020F0302020204030204"/>
            </a:rPr>
            <a:t> </a:t>
          </a:r>
          <a:r>
            <a:rPr lang="en-US" sz="1700" kern="1200" dirty="0"/>
            <a:t>M.Sc.</a:t>
          </a:r>
          <a:r>
            <a:rPr lang="en-US" sz="1700" kern="1200" dirty="0">
              <a:latin typeface="Calibri Light" panose="020F0302020204030204"/>
            </a:rPr>
            <a:t> degree</a:t>
          </a:r>
        </a:p>
      </dsp:txBody>
      <dsp:txXfrm>
        <a:off x="393996" y="2420352"/>
        <a:ext cx="5123976" cy="4528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F25FBC-9306-42BA-B2DF-A5EB1DDCED0D}">
      <dsp:nvSpPr>
        <dsp:cNvPr id="0" name=""/>
        <dsp:cNvSpPr/>
      </dsp:nvSpPr>
      <dsp:spPr>
        <a:xfrm>
          <a:off x="0" y="372857"/>
          <a:ext cx="7389960" cy="15214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543" tIns="437388" rIns="573543" bIns="149352" numCol="1" spcCol="1270" anchor="t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latin typeface="Calibri Light" panose="020F0302020204030204"/>
            </a:rPr>
            <a:t> In</a:t>
          </a:r>
          <a:r>
            <a:rPr lang="en-US" sz="2100" kern="1200" dirty="0"/>
            <a:t> Computer Science from Faculty of Computers </a:t>
          </a:r>
          <a:r>
            <a:rPr lang="en-US" sz="2100" kern="1200" dirty="0">
              <a:latin typeface="Calibri Light" panose="020F0302020204030204"/>
            </a:rPr>
            <a:t>and Artificial </a:t>
          </a:r>
          <a:r>
            <a:rPr lang="en-US" sz="2100" kern="1200" dirty="0"/>
            <a:t>Intelligence, Cairo University.</a:t>
          </a:r>
          <a:endParaRPr lang="en-US" sz="2100" kern="1200" dirty="0">
            <a:latin typeface="Calibri Light" panose="020F0302020204030204"/>
          </a:endParaRPr>
        </a:p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latin typeface="Calibri Light" panose="020F0302020204030204"/>
            </a:rPr>
            <a:t> Internet</a:t>
          </a:r>
          <a:r>
            <a:rPr lang="en-US" sz="2100" kern="1200" dirty="0"/>
            <a:t> of Things</a:t>
          </a:r>
          <a:r>
            <a:rPr lang="en-US" sz="2100" kern="1200" dirty="0">
              <a:latin typeface="Calibri Light" panose="020F0302020204030204"/>
            </a:rPr>
            <a:t>.</a:t>
          </a:r>
          <a:endParaRPr lang="en-US" sz="2100" kern="1200" dirty="0"/>
        </a:p>
      </dsp:txBody>
      <dsp:txXfrm>
        <a:off x="0" y="372857"/>
        <a:ext cx="7389960" cy="1521449"/>
      </dsp:txXfrm>
    </dsp:sp>
    <dsp:sp modelId="{F9141B14-7CA2-46B2-BB12-48538A16374F}">
      <dsp:nvSpPr>
        <dsp:cNvPr id="0" name=""/>
        <dsp:cNvSpPr/>
      </dsp:nvSpPr>
      <dsp:spPr>
        <a:xfrm>
          <a:off x="369498" y="62897"/>
          <a:ext cx="5172972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526" tIns="0" rIns="195526" bIns="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Calibri Light" panose="020F0302020204030204"/>
            </a:rPr>
            <a:t> Ph.D. degrees</a:t>
          </a:r>
        </a:p>
      </dsp:txBody>
      <dsp:txXfrm>
        <a:off x="399760" y="93159"/>
        <a:ext cx="5112448" cy="559396"/>
      </dsp:txXfrm>
    </dsp:sp>
    <dsp:sp modelId="{C1F08A79-6703-46F2-B5D7-7E01EEAB336A}">
      <dsp:nvSpPr>
        <dsp:cNvPr id="0" name=""/>
        <dsp:cNvSpPr/>
      </dsp:nvSpPr>
      <dsp:spPr>
        <a:xfrm>
          <a:off x="0" y="2317667"/>
          <a:ext cx="7389960" cy="15214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543" tIns="437388" rIns="573543" bIns="149352" numCol="1" spcCol="1270" anchor="t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latin typeface="Calibri Light" panose="020F0302020204030204"/>
            </a:rPr>
            <a:t> Lecturer</a:t>
          </a:r>
          <a:r>
            <a:rPr lang="en-US" sz="2100" kern="1200" dirty="0"/>
            <a:t> at Faculty of Computers &amp; Information, </a:t>
          </a:r>
          <a:r>
            <a:rPr lang="en-US" sz="2100" kern="1200" dirty="0">
              <a:latin typeface="Calibri Light" panose="020F0302020204030204"/>
            </a:rPr>
            <a:t>Minia University</a:t>
          </a:r>
          <a:r>
            <a:rPr lang="en-US" sz="2100" kern="1200" dirty="0"/>
            <a:t>, Minia, Egypt.</a:t>
          </a:r>
          <a:endParaRPr lang="en-US" sz="2100" kern="1200" dirty="0">
            <a:latin typeface="Calibri Light" panose="020F0302020204030204"/>
          </a:endParaRPr>
        </a:p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latin typeface="Calibri Light" panose="020F0302020204030204"/>
            </a:rPr>
            <a:t> </a:t>
          </a:r>
          <a:r>
            <a:rPr lang="en-US" sz="2100" kern="1200" dirty="0">
              <a:solidFill>
                <a:srgbClr val="000000"/>
              </a:solidFill>
            </a:rPr>
            <a:t>Lecturer at Midocean university.</a:t>
          </a:r>
        </a:p>
      </dsp:txBody>
      <dsp:txXfrm>
        <a:off x="0" y="2317667"/>
        <a:ext cx="7389960" cy="1521449"/>
      </dsp:txXfrm>
    </dsp:sp>
    <dsp:sp modelId="{1974BCFB-91A6-40FB-9617-CA68BDEEE06F}">
      <dsp:nvSpPr>
        <dsp:cNvPr id="0" name=""/>
        <dsp:cNvSpPr/>
      </dsp:nvSpPr>
      <dsp:spPr>
        <a:xfrm>
          <a:off x="369498" y="2007707"/>
          <a:ext cx="5172972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526" tIns="0" rIns="195526" bIns="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Calibri Light" panose="020F0302020204030204"/>
            </a:rPr>
            <a:t> Jobs</a:t>
          </a:r>
        </a:p>
      </dsp:txBody>
      <dsp:txXfrm>
        <a:off x="399760" y="2037969"/>
        <a:ext cx="5112448" cy="55939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B05A7D-6530-42E1-92F0-693B42E2A8E0}">
      <dsp:nvSpPr>
        <dsp:cNvPr id="0" name=""/>
        <dsp:cNvSpPr/>
      </dsp:nvSpPr>
      <dsp:spPr>
        <a:xfrm>
          <a:off x="0" y="343089"/>
          <a:ext cx="7389960" cy="893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543" tIns="437388" rIns="573543" bIns="149352" numCol="1" spcCol="1270" anchor="t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latin typeface="Calibri Light" panose="020F0302020204030204"/>
            </a:rPr>
            <a:t> Network Programming</a:t>
          </a:r>
          <a:r>
            <a:rPr lang="en-US" sz="2100" kern="1200" dirty="0"/>
            <a:t> </a:t>
          </a:r>
          <a:r>
            <a:rPr lang="en-US" sz="2100" kern="1200" dirty="0">
              <a:latin typeface="Calibri Light" panose="020F0302020204030204"/>
            </a:rPr>
            <a:t>– CYB615.</a:t>
          </a:r>
        </a:p>
      </dsp:txBody>
      <dsp:txXfrm>
        <a:off x="0" y="343089"/>
        <a:ext cx="7389960" cy="893025"/>
      </dsp:txXfrm>
    </dsp:sp>
    <dsp:sp modelId="{43088C39-6760-4AFD-A492-7EE73BFE4670}">
      <dsp:nvSpPr>
        <dsp:cNvPr id="0" name=""/>
        <dsp:cNvSpPr/>
      </dsp:nvSpPr>
      <dsp:spPr>
        <a:xfrm>
          <a:off x="369498" y="33129"/>
          <a:ext cx="5172972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526" tIns="0" rIns="195526" bIns="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Calibri Light" panose="020F0302020204030204"/>
            </a:rPr>
            <a:t> Course name</a:t>
          </a:r>
        </a:p>
      </dsp:txBody>
      <dsp:txXfrm>
        <a:off x="399760" y="63391"/>
        <a:ext cx="5112448" cy="559396"/>
      </dsp:txXfrm>
    </dsp:sp>
    <dsp:sp modelId="{D542C029-AC54-467E-BE3A-84FCB5CD8C94}">
      <dsp:nvSpPr>
        <dsp:cNvPr id="0" name=""/>
        <dsp:cNvSpPr/>
      </dsp:nvSpPr>
      <dsp:spPr>
        <a:xfrm>
          <a:off x="0" y="1659474"/>
          <a:ext cx="7389960" cy="893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543" tIns="437388" rIns="573543" bIns="149352" numCol="1" spcCol="1270" anchor="t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latin typeface="Calibri Light" panose="020F0302020204030204"/>
            </a:rPr>
            <a:t> Midocean University. </a:t>
          </a:r>
        </a:p>
      </dsp:txBody>
      <dsp:txXfrm>
        <a:off x="0" y="1659474"/>
        <a:ext cx="7389960" cy="893025"/>
      </dsp:txXfrm>
    </dsp:sp>
    <dsp:sp modelId="{87D2E5C6-338B-46B9-BB84-019555BDB13B}">
      <dsp:nvSpPr>
        <dsp:cNvPr id="0" name=""/>
        <dsp:cNvSpPr/>
      </dsp:nvSpPr>
      <dsp:spPr>
        <a:xfrm>
          <a:off x="369498" y="1349514"/>
          <a:ext cx="5172972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526" tIns="0" rIns="195526" bIns="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Calibri Light" panose="020F0302020204030204"/>
            </a:rPr>
            <a:t> University</a:t>
          </a:r>
        </a:p>
      </dsp:txBody>
      <dsp:txXfrm>
        <a:off x="399760" y="1379776"/>
        <a:ext cx="5112448" cy="559396"/>
      </dsp:txXfrm>
    </dsp:sp>
    <dsp:sp modelId="{FB3C7822-2B73-4D53-BD9B-A2CBCD7EB93A}">
      <dsp:nvSpPr>
        <dsp:cNvPr id="0" name=""/>
        <dsp:cNvSpPr/>
      </dsp:nvSpPr>
      <dsp:spPr>
        <a:xfrm>
          <a:off x="0" y="2975859"/>
          <a:ext cx="7389960" cy="893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543" tIns="437388" rIns="573543" bIns="149352" numCol="1" spcCol="1270" anchor="t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latin typeface="Calibri Light" panose="020F0302020204030204"/>
            </a:rPr>
            <a:t> Cybersceurity. </a:t>
          </a:r>
          <a:endParaRPr lang="en-US" sz="2100" kern="1200" dirty="0"/>
        </a:p>
      </dsp:txBody>
      <dsp:txXfrm>
        <a:off x="0" y="2975859"/>
        <a:ext cx="7389960" cy="893025"/>
      </dsp:txXfrm>
    </dsp:sp>
    <dsp:sp modelId="{A0AE2921-921D-4A5E-B235-FFC697AE3646}">
      <dsp:nvSpPr>
        <dsp:cNvPr id="0" name=""/>
        <dsp:cNvSpPr/>
      </dsp:nvSpPr>
      <dsp:spPr>
        <a:xfrm>
          <a:off x="369498" y="2665899"/>
          <a:ext cx="5172972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526" tIns="0" rIns="195526" bIns="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Calibri Light" panose="020F0302020204030204"/>
            </a:rPr>
            <a:t> Department unit</a:t>
          </a:r>
        </a:p>
      </dsp:txBody>
      <dsp:txXfrm>
        <a:off x="399760" y="2696161"/>
        <a:ext cx="5112448" cy="5593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0580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9395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413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8.png"/><Relationship Id="rId5" Type="http://schemas.openxmlformats.org/officeDocument/2006/relationships/image" Target="../media/image2.png"/><Relationship Id="rId4" Type="http://schemas.openxmlformats.org/officeDocument/2006/relationships/image" Target="../media/image6.sv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9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9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9.png"/><Relationship Id="rId7" Type="http://schemas.openxmlformats.org/officeDocument/2006/relationships/diagramColors" Target="../diagrams/colors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6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27.sv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6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4455754"/>
            <a:ext cx="5188387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/>
                <a:cs typeface="Times New Roman"/>
              </a:rPr>
              <a:t>Dr. Hamada I. AbdulWakel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3147015" cy="144655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Orientation </a:t>
            </a:r>
            <a:endParaRPr lang="en-US">
              <a:cs typeface="Calibri" panose="020F0502020204030204"/>
            </a:endParaRPr>
          </a:p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Lecture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/>
                <a:cs typeface="Times New Roman"/>
              </a:rPr>
              <a:t>Lecture 0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pic>
        <p:nvPicPr>
          <p:cNvPr id="2" name="Picture 1" descr="A person typing on a computer&#10;&#10;Description automatically generated">
            <a:extLst>
              <a:ext uri="{FF2B5EF4-FFF2-40B4-BE49-F238E27FC236}">
                <a16:creationId xmlns:a16="http://schemas.microsoft.com/office/drawing/2014/main" id="{08D4FAB9-1930-430F-E48C-6D35988808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0891" y="-329242"/>
            <a:ext cx="7415840" cy="741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857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264765" y="3303295"/>
            <a:ext cx="5544979" cy="1384995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200" b="1" dirty="0">
                <a:solidFill>
                  <a:srgbClr val="00B0F0"/>
                </a:solidFill>
                <a:latin typeface="Times New Roman"/>
                <a:cs typeface="Times New Roman"/>
              </a:rPr>
              <a:t>Network Programming</a:t>
            </a:r>
            <a:endParaRPr lang="en-US" dirty="0"/>
          </a:p>
          <a:p>
            <a:pPr algn="ctr"/>
            <a:r>
              <a:rPr lang="en-US" sz="4200" b="1" dirty="0">
                <a:solidFill>
                  <a:srgbClr val="00B0F0"/>
                </a:solidFill>
                <a:latin typeface="Times New Roman"/>
                <a:cs typeface="Times New Roman"/>
              </a:rPr>
              <a:t>in Python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Times New Roman"/>
                <a:cs typeface="Times New Roman"/>
              </a:rPr>
              <a:t>Dr. Hamada I. AbdulWakel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52CB60-1037-5D90-C1A6-677803AD65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61839" y="1587476"/>
            <a:ext cx="7997716" cy="3841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WHO AM I?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A84A98FC-2A22-4D06-D76C-15719572C65E}"/>
              </a:ext>
            </a:extLst>
          </p:cNvPr>
          <p:cNvGraphicFramePr/>
          <p:nvPr/>
        </p:nvGraphicFramePr>
        <p:xfrm>
          <a:off x="948906" y="2089030"/>
          <a:ext cx="7389960" cy="39020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57" name="Picture 456" descr="A person in a suit and tie&#10;&#10;Description automatically generated">
            <a:extLst>
              <a:ext uri="{FF2B5EF4-FFF2-40B4-BE49-F238E27FC236}">
                <a16:creationId xmlns:a16="http://schemas.microsoft.com/office/drawing/2014/main" id="{43CFA39B-4EDB-EE5D-F191-77CED242FF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1829" y="1912009"/>
            <a:ext cx="2858943" cy="391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401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WHO AM I?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A84A98FC-2A22-4D06-D76C-15719572C65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16313894"/>
              </p:ext>
            </p:extLst>
          </p:nvPr>
        </p:nvGraphicFramePr>
        <p:xfrm>
          <a:off x="862642" y="2146540"/>
          <a:ext cx="7389960" cy="39020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57" name="Picture 456" descr="A person in a suit and tie&#10;&#10;Description automatically generated">
            <a:extLst>
              <a:ext uri="{FF2B5EF4-FFF2-40B4-BE49-F238E27FC236}">
                <a16:creationId xmlns:a16="http://schemas.microsoft.com/office/drawing/2014/main" id="{43CFA39B-4EDB-EE5D-F191-77CED242FF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1829" y="1912009"/>
            <a:ext cx="2858943" cy="3911000"/>
          </a:xfrm>
          <a:prstGeom prst="rect">
            <a:avLst/>
          </a:prstGeom>
        </p:spPr>
      </p:pic>
      <p:sp>
        <p:nvSpPr>
          <p:cNvPr id="652" name="TextBox 651">
            <a:extLst>
              <a:ext uri="{FF2B5EF4-FFF2-40B4-BE49-F238E27FC236}">
                <a16:creationId xmlns:a16="http://schemas.microsoft.com/office/drawing/2014/main" id="{CEA4174A-14BF-A972-33B9-B45DD6F155C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69307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YOUR TURN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pic>
        <p:nvPicPr>
          <p:cNvPr id="15" name="Picture 14" descr="A close-up of hands shaking&#10;&#10;Description automatically generated">
            <a:extLst>
              <a:ext uri="{FF2B5EF4-FFF2-40B4-BE49-F238E27FC236}">
                <a16:creationId xmlns:a16="http://schemas.microsoft.com/office/drawing/2014/main" id="{BF376936-AD00-918C-CECE-F14DCE2802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2778" y="2244955"/>
            <a:ext cx="7286445" cy="325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408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COURCE DETAILS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A84A98FC-2A22-4D06-D76C-15719572C65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23968433"/>
              </p:ext>
            </p:extLst>
          </p:nvPr>
        </p:nvGraphicFramePr>
        <p:xfrm>
          <a:off x="2401019" y="2146540"/>
          <a:ext cx="7389960" cy="39020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34439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COURSE CONTACT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Via the sis platform.</a:t>
            </a:r>
          </a:p>
          <a:p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Via Midocean university email:</a:t>
            </a:r>
            <a:endParaRPr lang="en-US" dirty="0"/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hamada@midocean.ae</a:t>
            </a:r>
          </a:p>
          <a:p>
            <a:pPr marL="1200150" lvl="2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Subject:</a:t>
            </a:r>
          </a:p>
          <a:p>
            <a:pPr lvl="2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"Network Programming Course: Question"</a:t>
            </a:r>
          </a:p>
          <a:p>
            <a:pPr marL="1257300" lvl="2" indent="-34290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If problem:</a:t>
            </a:r>
          </a:p>
          <a:p>
            <a:pPr marL="1714500" lvl="3" indent="-34290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message must include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student ID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66EF4725-2B99-6B1C-B97A-B3896351E6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0249" y="1781838"/>
            <a:ext cx="5172973" cy="2417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59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COURSE MATERIALS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main materials: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pic>
        <p:nvPicPr>
          <p:cNvPr id="9" name="Picture 8" descr="A black background with blue text&#10;&#10;Description automatically generated">
            <a:extLst>
              <a:ext uri="{FF2B5EF4-FFF2-40B4-BE49-F238E27FC236}">
                <a16:creationId xmlns:a16="http://schemas.microsoft.com/office/drawing/2014/main" id="{5DD6E27D-4121-65BD-5842-BE4CD421B7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8520" y="2490014"/>
            <a:ext cx="8708695" cy="343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551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LEARNING 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What you'll learn?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pic>
        <p:nvPicPr>
          <p:cNvPr id="7" name="Picture 6" descr="A green check mark in a circle&#10;&#10;Description automatically generated">
            <a:extLst>
              <a:ext uri="{FF2B5EF4-FFF2-40B4-BE49-F238E27FC236}">
                <a16:creationId xmlns:a16="http://schemas.microsoft.com/office/drawing/2014/main" id="{4467D276-F92C-D3CF-501E-2B4D36DCAD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4846" y="3032994"/>
            <a:ext cx="581025" cy="56197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BF2D0FF-3624-D20F-C1FF-430F2A3AF988}"/>
              </a:ext>
            </a:extLst>
          </p:cNvPr>
          <p:cNvSpPr txBox="1"/>
          <p:nvPr/>
        </p:nvSpPr>
        <p:spPr>
          <a:xfrm>
            <a:off x="2603499" y="3068368"/>
            <a:ext cx="504375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Network and programming.</a:t>
            </a:r>
          </a:p>
        </p:txBody>
      </p:sp>
      <p:pic>
        <p:nvPicPr>
          <p:cNvPr id="12" name="Picture 11" descr="A green check mark in a circle&#10;&#10;Description automatically generated">
            <a:extLst>
              <a:ext uri="{FF2B5EF4-FFF2-40B4-BE49-F238E27FC236}">
                <a16:creationId xmlns:a16="http://schemas.microsoft.com/office/drawing/2014/main" id="{D4B44D79-0916-16BD-1778-E84EE58F9C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3601" y="3766239"/>
            <a:ext cx="581025" cy="561975"/>
          </a:xfrm>
          <a:prstGeom prst="rect">
            <a:avLst/>
          </a:prstGeom>
        </p:spPr>
      </p:pic>
      <p:pic>
        <p:nvPicPr>
          <p:cNvPr id="13" name="Picture 12" descr="A green check mark in a circle&#10;&#10;Description automatically generated">
            <a:extLst>
              <a:ext uri="{FF2B5EF4-FFF2-40B4-BE49-F238E27FC236}">
                <a16:creationId xmlns:a16="http://schemas.microsoft.com/office/drawing/2014/main" id="{436ADAA9-186B-5A15-0C92-ED9475F362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9223" y="4470730"/>
            <a:ext cx="581025" cy="561975"/>
          </a:xfrm>
          <a:prstGeom prst="rect">
            <a:avLst/>
          </a:prstGeom>
        </p:spPr>
      </p:pic>
      <p:pic>
        <p:nvPicPr>
          <p:cNvPr id="14" name="Picture 13" descr="A green check mark in a circle&#10;&#10;Description automatically generated">
            <a:extLst>
              <a:ext uri="{FF2B5EF4-FFF2-40B4-BE49-F238E27FC236}">
                <a16:creationId xmlns:a16="http://schemas.microsoft.com/office/drawing/2014/main" id="{9A4CFBDA-0A3C-36E5-914F-43FF586B5C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3601" y="5203975"/>
            <a:ext cx="581025" cy="56197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07C8A1C-399D-51A1-DAD6-E5FDF5487929}"/>
              </a:ext>
            </a:extLst>
          </p:cNvPr>
          <p:cNvSpPr txBox="1"/>
          <p:nvPr/>
        </p:nvSpPr>
        <p:spPr>
          <a:xfrm>
            <a:off x="2603499" y="3772859"/>
            <a:ext cx="643836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Using "Python" to program network applications.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086D877-1418-29AC-7C0E-43FEE5AE53DA}"/>
              </a:ext>
            </a:extLst>
          </p:cNvPr>
          <p:cNvSpPr txBox="1"/>
          <p:nvPr/>
        </p:nvSpPr>
        <p:spPr>
          <a:xfrm>
            <a:off x="2603498" y="4549235"/>
            <a:ext cx="8825001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use of TCP, UDP, and IP networks and interfaces in programming.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64F8A8D-93CD-9643-4D51-74129B324DBE}"/>
              </a:ext>
            </a:extLst>
          </p:cNvPr>
          <p:cNvSpPr txBox="1"/>
          <p:nvPr/>
        </p:nvSpPr>
        <p:spPr>
          <a:xfrm>
            <a:off x="2617875" y="5253726"/>
            <a:ext cx="504375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Using sockets programming.</a:t>
            </a:r>
          </a:p>
        </p:txBody>
      </p:sp>
    </p:spTree>
    <p:extLst>
      <p:ext uri="{BB962C8B-B14F-4D97-AF65-F5344CB8AC3E}">
        <p14:creationId xmlns:p14="http://schemas.microsoft.com/office/powerpoint/2010/main" val="2129052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COURSE TOPICS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course content: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pic>
        <p:nvPicPr>
          <p:cNvPr id="7" name="Picture 6" descr="A clipboard and pen with check marks&#10;&#10;Description automatically generated">
            <a:extLst>
              <a:ext uri="{FF2B5EF4-FFF2-40B4-BE49-F238E27FC236}">
                <a16:creationId xmlns:a16="http://schemas.microsoft.com/office/drawing/2014/main" id="{4467D276-F92C-D3CF-501E-2B4D36DCAD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5725" y="2731069"/>
            <a:ext cx="579266" cy="56197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BF2D0FF-3624-D20F-C1FF-430F2A3AF988}"/>
              </a:ext>
            </a:extLst>
          </p:cNvPr>
          <p:cNvSpPr txBox="1"/>
          <p:nvPr/>
        </p:nvSpPr>
        <p:spPr>
          <a:xfrm>
            <a:off x="2617876" y="2823954"/>
            <a:ext cx="806300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Introduction to networks.</a:t>
            </a:r>
          </a:p>
        </p:txBody>
      </p:sp>
      <p:pic>
        <p:nvPicPr>
          <p:cNvPr id="12" name="Picture 11" descr="A clipboard and pen with check marks&#10;&#10;Description automatically generated">
            <a:extLst>
              <a:ext uri="{FF2B5EF4-FFF2-40B4-BE49-F238E27FC236}">
                <a16:creationId xmlns:a16="http://schemas.microsoft.com/office/drawing/2014/main" id="{D4B44D79-0916-16BD-1778-E84EE58F9C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4480" y="3378051"/>
            <a:ext cx="579266" cy="561975"/>
          </a:xfrm>
          <a:prstGeom prst="rect">
            <a:avLst/>
          </a:prstGeom>
        </p:spPr>
      </p:pic>
      <p:pic>
        <p:nvPicPr>
          <p:cNvPr id="13" name="Picture 12" descr="A clipboard and pen with check marks&#10;&#10;Description automatically generated">
            <a:extLst>
              <a:ext uri="{FF2B5EF4-FFF2-40B4-BE49-F238E27FC236}">
                <a16:creationId xmlns:a16="http://schemas.microsoft.com/office/drawing/2014/main" id="{436ADAA9-186B-5A15-0C92-ED9475F362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0102" y="4096919"/>
            <a:ext cx="579266" cy="561975"/>
          </a:xfrm>
          <a:prstGeom prst="rect">
            <a:avLst/>
          </a:prstGeom>
        </p:spPr>
      </p:pic>
      <p:pic>
        <p:nvPicPr>
          <p:cNvPr id="14" name="Picture 13" descr="A clipboard and pen with check marks&#10;&#10;Description automatically generated">
            <a:extLst>
              <a:ext uri="{FF2B5EF4-FFF2-40B4-BE49-F238E27FC236}">
                <a16:creationId xmlns:a16="http://schemas.microsoft.com/office/drawing/2014/main" id="{9A4CFBDA-0A3C-36E5-914F-43FF586B5C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4480" y="4772654"/>
            <a:ext cx="579266" cy="56197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07C8A1C-399D-51A1-DAD6-E5FDF5487929}"/>
              </a:ext>
            </a:extLst>
          </p:cNvPr>
          <p:cNvSpPr txBox="1"/>
          <p:nvPr/>
        </p:nvSpPr>
        <p:spPr>
          <a:xfrm>
            <a:off x="2617876" y="3456557"/>
            <a:ext cx="7602926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Introduction to network basic programming in python.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086D877-1418-29AC-7C0E-43FEE5AE53DA}"/>
              </a:ext>
            </a:extLst>
          </p:cNvPr>
          <p:cNvSpPr txBox="1"/>
          <p:nvPr/>
        </p:nvSpPr>
        <p:spPr>
          <a:xfrm>
            <a:off x="2603498" y="4175424"/>
            <a:ext cx="54607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TCP and UDP applications programming.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64F8A8D-93CD-9643-4D51-74129B324DBE}"/>
              </a:ext>
            </a:extLst>
          </p:cNvPr>
          <p:cNvSpPr txBox="1"/>
          <p:nvPr/>
        </p:nvSpPr>
        <p:spPr>
          <a:xfrm>
            <a:off x="2603498" y="4865537"/>
            <a:ext cx="638085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Sockets and DNS programming.</a:t>
            </a:r>
          </a:p>
        </p:txBody>
      </p:sp>
      <p:pic>
        <p:nvPicPr>
          <p:cNvPr id="18" name="Picture 17" descr="A clipboard and pen with check marks&#10;&#10;Description automatically generated">
            <a:extLst>
              <a:ext uri="{FF2B5EF4-FFF2-40B4-BE49-F238E27FC236}">
                <a16:creationId xmlns:a16="http://schemas.microsoft.com/office/drawing/2014/main" id="{2B4A3FB5-F8ED-C330-D4E6-BAFF7E301B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8857" y="5462768"/>
            <a:ext cx="579266" cy="56197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40429DB-0B25-9B98-3DE9-CAB51E654EC8}"/>
              </a:ext>
            </a:extLst>
          </p:cNvPr>
          <p:cNvSpPr txBox="1"/>
          <p:nvPr/>
        </p:nvSpPr>
        <p:spPr>
          <a:xfrm>
            <a:off x="2617876" y="5526897"/>
            <a:ext cx="806300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ea typeface="+mn-lt"/>
                <a:cs typeface="+mn-lt"/>
              </a:rPr>
              <a:t>Network error handling.</a:t>
            </a: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9924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COURSE ASSESSMENT</a:t>
            </a:r>
          </a:p>
        </p:txBody>
      </p:sp>
      <p:pic>
        <p:nvPicPr>
          <p:cNvPr id="7" name="Picture 6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07596E0E-E480-EAB5-FD99-275ACF2F8B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7883" y="2150950"/>
            <a:ext cx="7406837" cy="3864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21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COURSE ACADEMIC CALENDAR</a:t>
            </a:r>
          </a:p>
        </p:txBody>
      </p:sp>
      <p:pic>
        <p:nvPicPr>
          <p:cNvPr id="7" name="Picture 6" descr="A screenshot of a phone&#10;&#10;Description automatically generated">
            <a:extLst>
              <a:ext uri="{FF2B5EF4-FFF2-40B4-BE49-F238E27FC236}">
                <a16:creationId xmlns:a16="http://schemas.microsoft.com/office/drawing/2014/main" id="{07596E0E-E480-EAB5-FD99-275ACF2F8B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8396" y="1719630"/>
            <a:ext cx="3426377" cy="4295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6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Exam rules: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E78E6F6-6B32-A302-94B9-A34B916A8365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COURSE EXAMS</a:t>
            </a:r>
          </a:p>
        </p:txBody>
      </p:sp>
      <p:pic>
        <p:nvPicPr>
          <p:cNvPr id="11" name="Picture 10" descr="A cartoon of a person holding a exclamation mark&#10;&#10;Description automatically generated">
            <a:extLst>
              <a:ext uri="{FF2B5EF4-FFF2-40B4-BE49-F238E27FC236}">
                <a16:creationId xmlns:a16="http://schemas.microsoft.com/office/drawing/2014/main" id="{3F104916-A4F8-BB2B-FF7C-A4593FA1F9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34952" y="1955950"/>
            <a:ext cx="2714625" cy="4010025"/>
          </a:xfrm>
          <a:prstGeom prst="rect">
            <a:avLst/>
          </a:prstGeom>
        </p:spPr>
      </p:pic>
      <p:pic>
        <p:nvPicPr>
          <p:cNvPr id="12" name="Picture 11" descr="A check mark in a box&#10;&#10;Description automatically generated">
            <a:extLst>
              <a:ext uri="{FF2B5EF4-FFF2-40B4-BE49-F238E27FC236}">
                <a16:creationId xmlns:a16="http://schemas.microsoft.com/office/drawing/2014/main" id="{52E60E7E-DECB-949E-5BEE-62DD47EFC5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5848" y="3013764"/>
            <a:ext cx="647700" cy="542925"/>
          </a:xfrm>
          <a:prstGeom prst="rect">
            <a:avLst/>
          </a:prstGeom>
        </p:spPr>
      </p:pic>
      <p:pic>
        <p:nvPicPr>
          <p:cNvPr id="13" name="Picture 12" descr="A check mark in a box&#10;&#10;Description automatically generated">
            <a:extLst>
              <a:ext uri="{FF2B5EF4-FFF2-40B4-BE49-F238E27FC236}">
                <a16:creationId xmlns:a16="http://schemas.microsoft.com/office/drawing/2014/main" id="{E2F2D8C0-703C-5340-2CB0-4FF6BFABA9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0225" y="3675122"/>
            <a:ext cx="647700" cy="542925"/>
          </a:xfrm>
          <a:prstGeom prst="rect">
            <a:avLst/>
          </a:prstGeom>
        </p:spPr>
      </p:pic>
      <p:pic>
        <p:nvPicPr>
          <p:cNvPr id="14" name="Picture 13" descr="A check mark in a box&#10;&#10;Description automatically generated">
            <a:extLst>
              <a:ext uri="{FF2B5EF4-FFF2-40B4-BE49-F238E27FC236}">
                <a16:creationId xmlns:a16="http://schemas.microsoft.com/office/drawing/2014/main" id="{798904ED-F64A-650B-3ED6-221AA33AD8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0225" y="4393990"/>
            <a:ext cx="647700" cy="542925"/>
          </a:xfrm>
          <a:prstGeom prst="rect">
            <a:avLst/>
          </a:prstGeom>
        </p:spPr>
      </p:pic>
      <p:pic>
        <p:nvPicPr>
          <p:cNvPr id="15" name="Picture 14" descr="A check mark in a box&#10;&#10;Description automatically generated">
            <a:extLst>
              <a:ext uri="{FF2B5EF4-FFF2-40B4-BE49-F238E27FC236}">
                <a16:creationId xmlns:a16="http://schemas.microsoft.com/office/drawing/2014/main" id="{52DD0863-BC93-A1A3-6FE1-9CD7EA9842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0225" y="5127235"/>
            <a:ext cx="647700" cy="54292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A7756DDC-F7AD-D1AF-6A07-1CDF9732828F}"/>
              </a:ext>
            </a:extLst>
          </p:cNvPr>
          <p:cNvSpPr txBox="1"/>
          <p:nvPr/>
        </p:nvSpPr>
        <p:spPr>
          <a:xfrm>
            <a:off x="2416593" y="3053991"/>
            <a:ext cx="806300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All exam password is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agree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A6524AE-ECE9-4241-8876-CAC69203C264}"/>
              </a:ext>
            </a:extLst>
          </p:cNvPr>
          <p:cNvSpPr txBox="1"/>
          <p:nvPr/>
        </p:nvSpPr>
        <p:spPr>
          <a:xfrm>
            <a:off x="2430970" y="3686594"/>
            <a:ext cx="806300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Each exam includes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eight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questions.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10A3782-3895-33E0-C321-570F95732AFA}"/>
              </a:ext>
            </a:extLst>
          </p:cNvPr>
          <p:cNvSpPr txBox="1"/>
          <p:nvPr/>
        </p:nvSpPr>
        <p:spPr>
          <a:xfrm>
            <a:off x="2430970" y="4391085"/>
            <a:ext cx="806300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You have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only one-try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for each exam.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A158C8D-4827-2D18-29A9-37DA1E85665F}"/>
              </a:ext>
            </a:extLst>
          </p:cNvPr>
          <p:cNvSpPr txBox="1"/>
          <p:nvPr/>
        </p:nvSpPr>
        <p:spPr>
          <a:xfrm>
            <a:off x="2416593" y="5153085"/>
            <a:ext cx="806300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Each exam duration is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24 minutes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4517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Exam rules: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E78E6F6-6B32-A302-94B9-A34B916A8365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COURSE EXAMS</a:t>
            </a:r>
          </a:p>
        </p:txBody>
      </p:sp>
      <p:pic>
        <p:nvPicPr>
          <p:cNvPr id="11" name="Picture 10" descr="A cartoon of a person holding a exclamation mark&#10;&#10;Description automatically generated">
            <a:extLst>
              <a:ext uri="{FF2B5EF4-FFF2-40B4-BE49-F238E27FC236}">
                <a16:creationId xmlns:a16="http://schemas.microsoft.com/office/drawing/2014/main" id="{3F104916-A4F8-BB2B-FF7C-A4593FA1F9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34952" y="1955950"/>
            <a:ext cx="2714625" cy="4010025"/>
          </a:xfrm>
          <a:prstGeom prst="rect">
            <a:avLst/>
          </a:prstGeom>
        </p:spPr>
      </p:pic>
      <p:pic>
        <p:nvPicPr>
          <p:cNvPr id="12" name="Picture 11" descr="A check mark in a box&#10;&#10;Description automatically generated">
            <a:extLst>
              <a:ext uri="{FF2B5EF4-FFF2-40B4-BE49-F238E27FC236}">
                <a16:creationId xmlns:a16="http://schemas.microsoft.com/office/drawing/2014/main" id="{52E60E7E-DECB-949E-5BEE-62DD47EFC5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5848" y="3013764"/>
            <a:ext cx="647700" cy="542925"/>
          </a:xfrm>
          <a:prstGeom prst="rect">
            <a:avLst/>
          </a:prstGeom>
        </p:spPr>
      </p:pic>
      <p:pic>
        <p:nvPicPr>
          <p:cNvPr id="13" name="Picture 12" descr="A check mark in a box&#10;&#10;Description automatically generated">
            <a:extLst>
              <a:ext uri="{FF2B5EF4-FFF2-40B4-BE49-F238E27FC236}">
                <a16:creationId xmlns:a16="http://schemas.microsoft.com/office/drawing/2014/main" id="{E2F2D8C0-703C-5340-2CB0-4FF6BFABA9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0225" y="3962669"/>
            <a:ext cx="647700" cy="542925"/>
          </a:xfrm>
          <a:prstGeom prst="rect">
            <a:avLst/>
          </a:prstGeom>
        </p:spPr>
      </p:pic>
      <p:pic>
        <p:nvPicPr>
          <p:cNvPr id="15" name="Picture 14" descr="A check mark in a box&#10;&#10;Description automatically generated">
            <a:extLst>
              <a:ext uri="{FF2B5EF4-FFF2-40B4-BE49-F238E27FC236}">
                <a16:creationId xmlns:a16="http://schemas.microsoft.com/office/drawing/2014/main" id="{52DD0863-BC93-A1A3-6FE1-9CD7EA9842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0225" y="5127235"/>
            <a:ext cx="647700" cy="54292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A7756DDC-F7AD-D1AF-6A07-1CDF9732828F}"/>
              </a:ext>
            </a:extLst>
          </p:cNvPr>
          <p:cNvSpPr txBox="1"/>
          <p:nvPr/>
        </p:nvSpPr>
        <p:spPr>
          <a:xfrm>
            <a:off x="2416593" y="3053991"/>
            <a:ext cx="8063002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You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must sure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of your question answer before </a:t>
            </a:r>
            <a:endParaRPr lang="en-US" dirty="0"/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going to the next question.</a:t>
            </a:r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A6524AE-ECE9-4241-8876-CAC69203C264}"/>
              </a:ext>
            </a:extLst>
          </p:cNvPr>
          <p:cNvSpPr txBox="1"/>
          <p:nvPr/>
        </p:nvSpPr>
        <p:spPr>
          <a:xfrm>
            <a:off x="2430970" y="3959764"/>
            <a:ext cx="8063002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Each exam begins on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Saturday 10:00 PM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           to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next Saturday 9:00PM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 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A158C8D-4827-2D18-29A9-37DA1E85665F}"/>
              </a:ext>
            </a:extLst>
          </p:cNvPr>
          <p:cNvSpPr txBox="1"/>
          <p:nvPr/>
        </p:nvSpPr>
        <p:spPr>
          <a:xfrm>
            <a:off x="2416593" y="5153085"/>
            <a:ext cx="806300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Each exam has different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question types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EEF71E1E-9B83-05A3-E102-98477F10FA02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866260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E78E6F6-6B32-A302-94B9-A34B916A8365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EXAM QUESTION TYPES</a:t>
            </a:r>
          </a:p>
        </p:txBody>
      </p:sp>
      <p:pic>
        <p:nvPicPr>
          <p:cNvPr id="11" name="Picture 10" descr="A questionnaire with text on it&#10;&#10;Description automatically generated">
            <a:extLst>
              <a:ext uri="{FF2B5EF4-FFF2-40B4-BE49-F238E27FC236}">
                <a16:creationId xmlns:a16="http://schemas.microsoft.com/office/drawing/2014/main" id="{5209BDD7-EFA4-B80D-F989-F5B5540C91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0190" y="1867934"/>
            <a:ext cx="4123767" cy="4099792"/>
          </a:xfrm>
          <a:prstGeom prst="rect">
            <a:avLst/>
          </a:prstGeom>
        </p:spPr>
      </p:pic>
      <p:pic>
        <p:nvPicPr>
          <p:cNvPr id="12" name="Picture 11" descr="A screenshot of a chat&#10;&#10;Description automatically generated">
            <a:extLst>
              <a:ext uri="{FF2B5EF4-FFF2-40B4-BE49-F238E27FC236}">
                <a16:creationId xmlns:a16="http://schemas.microsoft.com/office/drawing/2014/main" id="{3DE350C5-E8E5-7B00-D96B-7B8DC6A707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9456" y="2630100"/>
            <a:ext cx="3375803" cy="2575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835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E78E6F6-6B32-A302-94B9-A34B916A8365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EXAM QUESTION TYPES</a:t>
            </a:r>
          </a:p>
        </p:txBody>
      </p:sp>
      <p:pic>
        <p:nvPicPr>
          <p:cNvPr id="11" name="Picture 10" descr="A screenshot of a chat&#10;&#10;Description automatically generated">
            <a:extLst>
              <a:ext uri="{FF2B5EF4-FFF2-40B4-BE49-F238E27FC236}">
                <a16:creationId xmlns:a16="http://schemas.microsoft.com/office/drawing/2014/main" id="{5209BDD7-EFA4-B80D-F989-F5B5540C91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3985" y="2529293"/>
            <a:ext cx="6984520" cy="309337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5B88BDB-953B-FA83-4221-130E2C6ECECA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16497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E78E6F6-6B32-A302-94B9-A34B916A8365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EXAM QUESTION TYPES</a:t>
            </a:r>
          </a:p>
        </p:txBody>
      </p:sp>
      <p:pic>
        <p:nvPicPr>
          <p:cNvPr id="11" name="Picture 10" descr="A screenshot of a chat&#10;&#10;Description automatically generated">
            <a:extLst>
              <a:ext uri="{FF2B5EF4-FFF2-40B4-BE49-F238E27FC236}">
                <a16:creationId xmlns:a16="http://schemas.microsoft.com/office/drawing/2014/main" id="{5209BDD7-EFA4-B80D-F989-F5B5540C91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4960" y="1864885"/>
            <a:ext cx="6032682" cy="403400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AB84657-2DCF-5171-4A45-55F041FEDA35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819739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E78E6F6-6B32-A302-94B9-A34B916A8365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EXAM QUESTION TYPES</a:t>
            </a:r>
          </a:p>
        </p:txBody>
      </p:sp>
      <p:pic>
        <p:nvPicPr>
          <p:cNvPr id="11" name="Picture 10" descr="A screenshot of a computer&#10;&#10;Description automatically generated">
            <a:extLst>
              <a:ext uri="{FF2B5EF4-FFF2-40B4-BE49-F238E27FC236}">
                <a16:creationId xmlns:a16="http://schemas.microsoft.com/office/drawing/2014/main" id="{5209BDD7-EFA4-B80D-F989-F5B5540C91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3985" y="2468734"/>
            <a:ext cx="6984520" cy="321449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C3F33C6-C0D8-A897-0477-8DD02E857081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706842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E78E6F6-6B32-A302-94B9-A34B916A8365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EXAM QUESTION TYPES</a:t>
            </a:r>
          </a:p>
        </p:txBody>
      </p:sp>
      <p:pic>
        <p:nvPicPr>
          <p:cNvPr id="11" name="Picture 10" descr="A screenshot of a question&#10;&#10;Description automatically generated">
            <a:extLst>
              <a:ext uri="{FF2B5EF4-FFF2-40B4-BE49-F238E27FC236}">
                <a16:creationId xmlns:a16="http://schemas.microsoft.com/office/drawing/2014/main" id="{5209BDD7-EFA4-B80D-F989-F5B5540C91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1349" y="1951149"/>
            <a:ext cx="4174923" cy="387585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12336CC-03BE-3742-ADAF-FD1A5CEB8363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731739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E78E6F6-6B32-A302-94B9-A34B916A8365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EXAM QUESTION TYPES</a:t>
            </a:r>
          </a:p>
        </p:txBody>
      </p:sp>
      <p:pic>
        <p:nvPicPr>
          <p:cNvPr id="11" name="Picture 10" descr="A screenshot of a question&#10;&#10;Description automatically generated">
            <a:extLst>
              <a:ext uri="{FF2B5EF4-FFF2-40B4-BE49-F238E27FC236}">
                <a16:creationId xmlns:a16="http://schemas.microsoft.com/office/drawing/2014/main" id="{5209BDD7-EFA4-B80D-F989-F5B5540C91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0632" y="2015933"/>
            <a:ext cx="5166960" cy="371753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446DCD7-573C-81BA-EC6B-8232FD4DECF1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179862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2" name="Picture 1" descr="A group of pink roses with green leaves&#10;&#10;Description automatically generated">
            <a:extLst>
              <a:ext uri="{FF2B5EF4-FFF2-40B4-BE49-F238E27FC236}">
                <a16:creationId xmlns:a16="http://schemas.microsoft.com/office/drawing/2014/main" id="{05D1E49A-9454-E395-B660-721E0DD852C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5263" y="1542150"/>
            <a:ext cx="4677134" cy="4003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8240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2" descr="A person holding a tablet&#10;&#10;Description automatically generated">
            <a:extLst>
              <a:ext uri="{FF2B5EF4-FFF2-40B4-BE49-F238E27FC236}">
                <a16:creationId xmlns:a16="http://schemas.microsoft.com/office/drawing/2014/main" id="{5D52CB60-1037-5D90-C1A6-677803AD65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75117" y="1587476"/>
            <a:ext cx="9342407" cy="3898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8230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23</Slides>
  <Notes>5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revision>504</cp:revision>
  <dcterms:created xsi:type="dcterms:W3CDTF">2023-04-29T09:08:23Z</dcterms:created>
  <dcterms:modified xsi:type="dcterms:W3CDTF">2023-09-26T12:49:18Z</dcterms:modified>
</cp:coreProperties>
</file>