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30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68639" y="4805634"/>
            <a:ext cx="49642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9: Address Resolution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6F612F-D175-5BB7-A3F7-F5CF92C5C4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32" y="1464341"/>
            <a:ext cx="10647972" cy="4694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3490B01-CF30-1A6A-29B2-F14333270655}"/>
              </a:ext>
            </a:extLst>
          </p:cNvPr>
          <p:cNvSpPr txBox="1"/>
          <p:nvPr/>
        </p:nvSpPr>
        <p:spPr>
          <a:xfrm>
            <a:off x="215158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Address Resolution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4196BA7-D75E-DC3A-DC51-2DC1D41121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385670"/>
            <a:ext cx="12039187" cy="4497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222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367CEF-5154-3BF8-EB6E-25E70046D03D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MAC and IP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321CA5-93A7-A123-6FE6-7AA3B26AE0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0246" y="1275969"/>
            <a:ext cx="9604271" cy="532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9091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66ACEBE-E4C0-135C-5767-74F4EDC8E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809" y="1230287"/>
            <a:ext cx="9902229" cy="54389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CFCF0D-EB90-C8CC-3904-E280ABE98135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MAC and IP</a:t>
            </a:r>
          </a:p>
        </p:txBody>
      </p:sp>
    </p:spTree>
    <p:extLst>
      <p:ext uri="{BB962C8B-B14F-4D97-AF65-F5344CB8AC3E}">
        <p14:creationId xmlns:p14="http://schemas.microsoft.com/office/powerpoint/2010/main" val="3286993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84407C-4F99-2F68-695E-96015E28EA05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4C26FD-4191-6956-A867-0E3F007A90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734" y="1441671"/>
            <a:ext cx="11379831" cy="499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4202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D37BC0-6E4D-85E3-1759-D16FF8E5BD3E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E1201E-1CF0-E2B2-F37F-061F92A819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7"/>
            <a:ext cx="10953268" cy="5439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968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AB9D66-DE6F-86B4-9C5B-6072EF781B29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77CDB53-3151-4A43-DA2B-7E1236F88E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1930" y="1024595"/>
            <a:ext cx="10130117" cy="558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64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5C4299-6669-6ECA-3622-4B0A341C6E2D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CCEF75-1BEC-79F5-5F1B-C83660B757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8" y="1418877"/>
            <a:ext cx="10596283" cy="508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017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7598984-44A1-9B28-4936-39BF7EE12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296" y="1295139"/>
            <a:ext cx="10037986" cy="54337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18F251-A79C-D726-C330-4AA22C708C70}"/>
              </a:ext>
            </a:extLst>
          </p:cNvPr>
          <p:cNvSpPr txBox="1"/>
          <p:nvPr/>
        </p:nvSpPr>
        <p:spPr>
          <a:xfrm>
            <a:off x="26154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ARP</a:t>
            </a:r>
          </a:p>
        </p:txBody>
      </p:sp>
    </p:spTree>
    <p:extLst>
      <p:ext uri="{BB962C8B-B14F-4D97-AF65-F5344CB8AC3E}">
        <p14:creationId xmlns:p14="http://schemas.microsoft.com/office/powerpoint/2010/main" val="8385725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05E963-BDA7-009C-26DE-DB44B921C726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Neighbor Discovery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DE9739D-8C4E-89DB-A333-0FB72E559C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6476" y="1503202"/>
            <a:ext cx="11102818" cy="547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91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A42BE-6BD6-CB6F-25F7-F0170A4FE895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IPv6 Neighbor Discovery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DF9E6A-8175-4341-2F65-E6406CD06A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477" y="1418877"/>
            <a:ext cx="11183673" cy="518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685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8</TotalTime>
  <Words>63</Words>
  <Application>Microsoft Office PowerPoint</Application>
  <PresentationFormat>Widescreen</PresentationFormat>
  <Paragraphs>25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1</cp:revision>
  <dcterms:created xsi:type="dcterms:W3CDTF">2023-05-24T09:52:42Z</dcterms:created>
  <dcterms:modified xsi:type="dcterms:W3CDTF">2023-05-24T10:01:24Z</dcterms:modified>
</cp:coreProperties>
</file>