
<file path=[Content_Types].xml><?xml version="1.0" encoding="utf-8"?>
<Types xmlns="http://schemas.openxmlformats.org/package/2006/content-types">
  <Default ContentType="image/jpeg" Extension="jpg"/>
  <Default ContentType="application/xml" Extension="xml"/>
  <Default ContentType="image/png" Extension="png"/>
  <Default ContentType="application/vnd.openxmlformats-package.relationships+xml" Extension="rels"/>
  <Override ContentType="application/vnd.openxmlformats-officedocument.presentationml.notesSlide+xml" PartName="/ppt/notesSlides/notesSlide6.xml"/>
  <Override ContentType="application/vnd.openxmlformats-officedocument.presentationml.notesSlide+xml" PartName="/ppt/notesSlides/notesSlide1.xml"/>
  <Override ContentType="application/vnd.openxmlformats-officedocument.presentationml.notesSlide+xml" PartName="/ppt/notesSlides/notesSlide3.xml"/>
  <Override ContentType="application/vnd.openxmlformats-officedocument.presentationml.notesSlide+xml" PartName="/ppt/notesSlides/notesSlide8.xml"/>
  <Override ContentType="application/vnd.openxmlformats-officedocument.presentationml.notesSlide+xml" PartName="/ppt/notesSlides/notesSlide7.xml"/>
  <Override ContentType="application/vnd.openxmlformats-officedocument.presentationml.notesSlide+xml" PartName="/ppt/notesSlides/notesSlide2.xml"/>
  <Override ContentType="application/vnd.openxmlformats-officedocument.presentationml.notesSlide+xml" PartName="/ppt/notesSlides/notesSlide5.xml"/>
  <Override ContentType="application/vnd.openxmlformats-officedocument.presentationml.notesSlide+xml" PartName="/ppt/notesSlides/notesSlide4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18.xml"/>
  <Override ContentType="application/vnd.openxmlformats-officedocument.presentationml.slideLayout+xml" PartName="/ppt/slideLayouts/slideLayout11.xml"/>
  <Override ContentType="application/vnd.openxmlformats-officedocument.presentationml.slideLayout+xml" PartName="/ppt/slideLayouts/slideLayout13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16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17.xml"/>
  <Override ContentType="application/vnd.openxmlformats-officedocument.presentationml.slideLayout+xml" PartName="/ppt/slideLayouts/slideLayout14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12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8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4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6.xml"/>
  <Override ContentType="application/vnd.openxmlformats-officedocument.presentationml.slide+xml" PartName="/ppt/slides/slide5.xml"/>
  <Override ContentType="application/vnd.openxmlformats-officedocument.presentationml.slide+xml" PartName="/ppt/slides/slide8.xml"/>
  <Override ContentType="application/vnd.openxmlformats-officedocument.presentationml.slide+xml" PartName="/ppt/slides/slide7.xml"/>
  <Override ContentType="application/vnd.openxmlformats-officedocument.presentationml.notesMaster+xml" PartName="/ppt/notesMasters/notesMaster1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theme+xml" PartName="/ppt/theme/theme1.xml"/>
  <Override ContentType="application/vnd.openxmlformats-officedocument.theme+xml" PartName="/ppt/theme/theme2.xml"/>
</Types>
</file>

<file path=_rels/.rels><?xml version="1.0" encoding="UTF-8" standalone="yes"?><Relationships xmlns="http://schemas.openxmlformats.org/package/2006/relationships"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autoCompressPictures="0" strictFirstAndLastChars="0" saveSubsetFonts="1">
  <p:sldMasterIdLst>
    <p:sldMasterId id="2147483666" r:id="rId3"/>
  </p:sldMasterIdLst>
  <p:notesMasterIdLst>
    <p:notesMasterId r:id="rId4"/>
  </p:notesMasterIdLst>
  <p:sldIdLst>
    <p:sldId id="256" r:id="rId5"/>
    <p:sldId id="257" r:id="rId6"/>
    <p:sldId id="258" r:id="rId7"/>
    <p:sldId id="259" r:id="rId8"/>
    <p:sldId id="260" r:id="rId9"/>
    <p:sldId id="261" r:id="rId10"/>
    <p:sldId id="262" r:id="rId11"/>
    <p:sldId id="263" r:id="rId12"/>
  </p:sldIdLst>
  <p:sldSz cy="6858000" cx="12192000"/>
  <p:notesSz cx="6858000" cy="9144000"/>
  <p:defaultText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/>
</file>

<file path=ppt/_rels/presentation.xml.rels><?xml version="1.0" encoding="UTF-8" standalone="yes"?><Relationships xmlns="http://schemas.openxmlformats.org/package/2006/relationships"><Relationship Id="rId11" Type="http://schemas.openxmlformats.org/officeDocument/2006/relationships/slide" Target="slides/slide7.xml"/><Relationship Id="rId10" Type="http://schemas.openxmlformats.org/officeDocument/2006/relationships/slide" Target="slides/slide6.xml"/><Relationship Id="rId12" Type="http://schemas.openxmlformats.org/officeDocument/2006/relationships/slide" Target="slides/slide8.xml"/><Relationship Id="rId1" Type="http://schemas.openxmlformats.org/officeDocument/2006/relationships/theme" Target="theme/theme2.xml"/><Relationship Id="rId2" Type="http://schemas.openxmlformats.org/officeDocument/2006/relationships/presProps" Target="presProps.xml"/><Relationship Id="rId3" Type="http://schemas.openxmlformats.org/officeDocument/2006/relationships/slideMaster" Target="slideMasters/slideMaster1.xml"/><Relationship Id="rId4" Type="http://schemas.openxmlformats.org/officeDocument/2006/relationships/notesMaster" Target="notesMasters/notesMaster1.xml"/><Relationship Id="rId9" Type="http://schemas.openxmlformats.org/officeDocument/2006/relationships/slide" Target="slides/slide5.xml"/><Relationship Id="rId5" Type="http://schemas.openxmlformats.org/officeDocument/2006/relationships/slide" Target="slides/slide1.xml"/><Relationship Id="rId6" Type="http://schemas.openxmlformats.org/officeDocument/2006/relationships/slide" Target="slides/slide2.xml"/><Relationship Id="rId7" Type="http://schemas.openxmlformats.org/officeDocument/2006/relationships/slide" Target="slides/slide3.xml"/><Relationship Id="rId8" Type="http://schemas.openxmlformats.org/officeDocument/2006/relationships/slide" Target="slides/slide4.xml"/></Relationships>
</file>

<file path=ppt/notesMasters/_rels/notesMaster1.xml.rels><?xml version="1.0" encoding="UTF-8" standalone="yes"?><Relationships xmlns="http://schemas.openxmlformats.org/package/2006/relationships"><Relationship Id="rId1" Type="http://schemas.openxmlformats.org/officeDocument/2006/relationships/theme" Target="../theme/theme1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solidFill>
          <a:schemeClr val="lt1"/>
        </a:solidFill>
      </p:bgPr>
    </p:bg>
    <p:spTree>
      <p:nvGrpSpPr>
        <p:cNvPr id="2" name="Shape 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Google Shape;3;n"/>
          <p:cNvSpPr txBox="1"/>
          <p:nvPr>
            <p:ph idx="2" type="hdr"/>
          </p:nvPr>
        </p:nvSpPr>
        <p:spPr>
          <a:xfrm>
            <a:off x="0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4" name="Google Shape;4;n"/>
          <p:cNvSpPr txBox="1"/>
          <p:nvPr>
            <p:ph idx="10" type="dt"/>
          </p:nvPr>
        </p:nvSpPr>
        <p:spPr>
          <a:xfrm>
            <a:off x="3884613" y="0"/>
            <a:ext cx="2971800" cy="4587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lv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5" name="Google Shape;5;n"/>
          <p:cNvSpPr/>
          <p:nvPr>
            <p:ph idx="3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6" name="Google Shape;6;n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>
            <a:lvl1pPr indent="-228600" lvl="0" marL="457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228600" lvl="1" marL="914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228600" lvl="2" marL="1371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228600" lvl="3" marL="1828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228600" lvl="4" marL="22860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228600" lvl="5" marL="27432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228600" lvl="6" marL="32004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228600" lvl="7" marL="36576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228600" lvl="8" marL="411480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7" name="Google Shape;7;n"/>
          <p:cNvSpPr txBox="1"/>
          <p:nvPr>
            <p:ph idx="11" type="ftr"/>
          </p:nvPr>
        </p:nvSpPr>
        <p:spPr>
          <a:xfrm>
            <a:off x="0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8" name="Google Shape;8;n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</a:pPr>
            <a:fld id="{00000000-1234-1234-1234-123412341234}" type="slidenum">
              <a:rPr b="0" i="0" lang="en-US" sz="12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rPr>
              <a:t>‹#›</a:t>
            </a:fld>
            <a:endParaRPr b="0" i="0" sz="1200" u="none" cap="none" strike="noStrike">
              <a:solidFill>
                <a:schemeClr val="dk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notesStyle>
    <a:defPPr lvl="0" marR="0" rtl="0" algn="l">
      <a:lnSpc>
        <a:spcPct val="100000"/>
      </a:lnSpc>
      <a:spcBef>
        <a:spcPts val="0"/>
      </a:spcBef>
      <a:spcAft>
        <a:spcPts val="0"/>
      </a:spcAft>
    </a:defPPr>
    <a:lvl1pPr lvl="0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1pPr>
    <a:lvl2pPr lvl="1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2pPr>
    <a:lvl3pPr lvl="2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3pPr>
    <a:lvl4pPr lvl="3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4pPr>
    <a:lvl5pPr lvl="4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5pPr>
    <a:lvl6pPr lvl="5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6pPr>
    <a:lvl7pPr lvl="6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7pPr>
    <a:lvl8pPr lvl="7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8pPr>
    <a:lvl9pPr lvl="8" marR="0" rtl="0" algn="l">
      <a:lnSpc>
        <a:spcPct val="100000"/>
      </a:lnSpc>
      <a:spcBef>
        <a:spcPts val="0"/>
      </a:spcBef>
      <a:spcAft>
        <a:spcPts val="0"/>
      </a:spcAft>
      <a:buClr>
        <a:srgbClr val="000000"/>
      </a:buClr>
      <a:buFont typeface="Arial"/>
      <a:defRPr b="0" i="0" sz="1400" u="none" cap="none" strike="noStrike">
        <a:solidFill>
          <a:srgbClr val="000000"/>
        </a:solidFill>
        <a:latin typeface="Arial"/>
        <a:ea typeface="Arial"/>
        <a:cs typeface="Arial"/>
        <a:sym typeface="Arial"/>
      </a:defRPr>
    </a:lvl9pPr>
  </p:notesStyle>
</p:notesMaster>
</file>

<file path=ppt/notesSlides/_rels/notesSlide1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<Relationships xmlns="http://schemas.openxmlformats.org/package/2006/relationships"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98" name="Shape 9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9" name="Google Shape;99;p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00" name="Google Shape;100;p1:notes"/>
          <p:cNvSpPr txBox="1"/>
          <p:nvPr>
            <p:ph idx="1" type="body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01" name="Google Shape;101;p1:notes"/>
          <p:cNvSpPr txBox="1"/>
          <p:nvPr>
            <p:ph idx="12" type="sldNum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13" name="Shape 11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4" name="Google Shape;114;g2a550fbe580_0_44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15" name="Google Shape;115;g2a550fbe580_0_44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25" name="Shape 1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6" name="Google Shape;126;g2a78871db3a_0_0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27" name="Google Shape;127;g2a78871db3a_0_0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37" name="Shape 13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8" name="Google Shape;138;g2a78871db3a_0_11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39" name="Google Shape;139;g2a78871db3a_0_11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49" name="Shape 14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0" name="Google Shape;150;g2a78871db3a_0_22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51" name="Google Shape;151;g2a78871db3a_0_22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61" name="Shape 16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2" name="Google Shape;162;g2a78871db3a_0_3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63" name="Google Shape;163;g2a78871db3a_0_3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73" name="Shape 17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" name="Google Shape;174;g2a78871db3a_0_55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75" name="Google Shape;175;g2a78871db3a_0_55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</p:spTree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showMasterPhAnim="0" showMasterSp="0">
  <p:cSld>
    <p:spTree>
      <p:nvGrpSpPr>
        <p:cNvPr id="190" name="Shape 19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1" name="Google Shape;191;p43:notes"/>
          <p:cNvSpPr/>
          <p:nvPr>
            <p:ph idx="2" type="sldImg"/>
          </p:nvPr>
        </p:nvSpPr>
        <p:spPr>
          <a:xfrm>
            <a:off x="685800" y="1143000"/>
            <a:ext cx="5486400" cy="3086100"/>
          </a:xfrm>
          <a:custGeom>
            <a:rect b="b" l="l" r="r" t="t"/>
            <a:pathLst>
              <a:path extrusionOk="0" h="120000" w="120000">
                <a:moveTo>
                  <a:pt x="0" y="0"/>
                </a:moveTo>
                <a:lnTo>
                  <a:pt x="120000" y="0"/>
                </a:lnTo>
                <a:lnTo>
                  <a:pt x="120000" y="120000"/>
                </a:lnTo>
                <a:lnTo>
                  <a:pt x="0" y="120000"/>
                </a:lnTo>
                <a:close/>
              </a:path>
            </a:pathLst>
          </a:custGeom>
          <a:noFill/>
          <a:ln cap="flat" cmpd="sng" w="12700">
            <a:solidFill>
              <a:srgbClr val="000000"/>
            </a:solidFill>
            <a:prstDash val="solid"/>
            <a:round/>
            <a:headEnd len="sm" w="sm" type="none"/>
            <a:tailEnd len="sm" w="sm" type="none"/>
          </a:ln>
        </p:spPr>
      </p:sp>
      <p:sp>
        <p:nvSpPr>
          <p:cNvPr id="192" name="Google Shape;192;p43:notes"/>
          <p:cNvSpPr txBox="1"/>
          <p:nvPr>
            <p:ph idx="1" type="body"/>
          </p:nvPr>
        </p:nvSpPr>
        <p:spPr>
          <a:xfrm>
            <a:off x="685800" y="4400550"/>
            <a:ext cx="5486400" cy="3600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Autofit/>
          </a:bodyPr>
          <a:lstStyle/>
          <a:p>
            <a:pPr indent="0" lvl="0" marL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r>
              <a:t/>
            </a:r>
            <a:endParaRPr/>
          </a:p>
        </p:txBody>
      </p:sp>
      <p:sp>
        <p:nvSpPr>
          <p:cNvPr id="193" name="Google Shape;193;p43:notes"/>
          <p:cNvSpPr txBox="1"/>
          <p:nvPr>
            <p:ph idx="12" type="sldNum"/>
          </p:nvPr>
        </p:nvSpPr>
        <p:spPr>
          <a:xfrm>
            <a:off x="3884613" y="8685213"/>
            <a:ext cx="2971800" cy="4587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Autofit/>
          </a:bodyPr>
          <a:lstStyle/>
          <a:p>
            <a:pPr indent="0" lvl="0" marL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notes>
</file>

<file path=ppt/slideLayouts/_rels/slideLayout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8.xml.rels><?xml version="1.0" encoding="UTF-8" standalone="yes"?>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3_Title Slide">
  <p:cSld name="23_Title Slide">
    <p:spTree>
      <p:nvGrpSpPr>
        <p:cNvPr id="15" name="Shape 1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Google Shape;16;p2"/>
          <p:cNvSpPr/>
          <p:nvPr>
            <p:ph idx="2" type="pic"/>
          </p:nvPr>
        </p:nvSpPr>
        <p:spPr>
          <a:xfrm>
            <a:off x="1" y="0"/>
            <a:ext cx="9740898" cy="59626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1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_Title Slide">
  <p:cSld name="3_Title Slide">
    <p:spTree>
      <p:nvGrpSpPr>
        <p:cNvPr id="17" name="Shape 1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" name="Google Shape;18;p3"/>
          <p:cNvSpPr/>
          <p:nvPr>
            <p:ph idx="2" type="pic"/>
          </p:nvPr>
        </p:nvSpPr>
        <p:spPr>
          <a:xfrm>
            <a:off x="7088924" y="508820"/>
            <a:ext cx="3701847" cy="5184057"/>
          </a:xfrm>
          <a:prstGeom prst="rect">
            <a:avLst/>
          </a:prstGeom>
          <a:solidFill>
            <a:srgbClr val="D8D8D8">
              <a:alpha val="49019"/>
            </a:srgbClr>
          </a:solidFill>
          <a:ln cap="flat" cmpd="sng" w="1270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7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48_Title Slide">
  <p:cSld name="48_Title Slide">
    <p:spTree>
      <p:nvGrpSpPr>
        <p:cNvPr id="19" name="Shape 1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Google Shape;20;p4"/>
          <p:cNvSpPr/>
          <p:nvPr>
            <p:ph idx="2" type="pic"/>
          </p:nvPr>
        </p:nvSpPr>
        <p:spPr>
          <a:xfrm>
            <a:off x="3452649" y="-3"/>
            <a:ext cx="8739351" cy="68580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50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8_Title Slide">
  <p:cSld name="8_Title Slide">
    <p:spTree>
      <p:nvGrpSpPr>
        <p:cNvPr id="21" name="Shape 2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" name="Google Shape;22;p5"/>
          <p:cNvSpPr/>
          <p:nvPr>
            <p:ph idx="2" type="pic"/>
          </p:nvPr>
        </p:nvSpPr>
        <p:spPr>
          <a:xfrm>
            <a:off x="0" y="0"/>
            <a:ext cx="12192000" cy="6858000"/>
          </a:xfrm>
          <a:prstGeom prst="rect">
            <a:avLst/>
          </a:prstGeom>
          <a:noFill/>
          <a:ln>
            <a:noFill/>
          </a:ln>
        </p:spPr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5_Title Slide">
  <p:cSld name="25_Title Slide">
    <p:spTree>
      <p:nvGrpSpPr>
        <p:cNvPr id="23" name="Shape 2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" name="Google Shape;24;p6"/>
          <p:cNvSpPr/>
          <p:nvPr>
            <p:ph idx="2" type="pic"/>
          </p:nvPr>
        </p:nvSpPr>
        <p:spPr>
          <a:xfrm>
            <a:off x="6096000" y="933450"/>
            <a:ext cx="4962146" cy="249555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2">
                                  <p:stCondLst>
                                    <p:cond delay="25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29_Title Slide">
  <p:cSld name="29_Title Slide">
    <p:spTree>
      <p:nvGrpSpPr>
        <p:cNvPr id="25" name="Shape 2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" name="Google Shape;26;p7"/>
          <p:cNvSpPr/>
          <p:nvPr>
            <p:ph idx="2" type="pic"/>
          </p:nvPr>
        </p:nvSpPr>
        <p:spPr>
          <a:xfrm>
            <a:off x="1127760" y="1123950"/>
            <a:ext cx="9936480" cy="4610100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4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y+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33_Title Slide">
  <p:cSld name="33_Title Slide">
    <p:spTree>
      <p:nvGrpSpPr>
        <p:cNvPr id="27" name="Shape 2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" name="Google Shape;28;p8"/>
          <p:cNvSpPr/>
          <p:nvPr>
            <p:ph idx="2" type="pic"/>
          </p:nvPr>
        </p:nvSpPr>
        <p:spPr>
          <a:xfrm>
            <a:off x="0" y="1"/>
            <a:ext cx="6826172" cy="68579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withEffect" presetClass="entr" presetID="2" presetSubtype="8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dur="500"/>
                                        <p:tgtEl>
                                          <p:spTgt spid="2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fmla="" tm="0">
                                          <p:val>
                                            <p:strVal val="#ppt_x-1"/>
                                          </p:val>
                                        </p:tav>
                                        <p:tav fmla=""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Layout>
</file>

<file path=ppt/slideLayouts/slideLayout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Slide" type="title">
  <p:cSld name="TITLE">
    <p:spTree>
      <p:nvGrpSpPr>
        <p:cNvPr id="29" name="Shape 2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" name="Google Shape;30;p9"/>
          <p:cNvSpPr txBox="1"/>
          <p:nvPr>
            <p:ph type="ctrTitle"/>
          </p:nvPr>
        </p:nvSpPr>
        <p:spPr>
          <a:xfrm>
            <a:off x="1524000" y="1122363"/>
            <a:ext cx="9144000" cy="23876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1" name="Google Shape;31;p9"/>
          <p:cNvSpPr txBox="1"/>
          <p:nvPr>
            <p:ph idx="1" type="subTitle"/>
          </p:nvPr>
        </p:nvSpPr>
        <p:spPr>
          <a:xfrm>
            <a:off x="1524000" y="3602038"/>
            <a:ext cx="9144000" cy="1655762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lvl="0" algn="ctr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sz="2400"/>
            </a:lvl1pPr>
            <a:lvl2pPr lvl="1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sz="2000"/>
            </a:lvl2pPr>
            <a:lvl3pPr lvl="2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sz="1800"/>
            </a:lvl3pPr>
            <a:lvl4pPr lvl="3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4pPr>
            <a:lvl5pPr lvl="4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5pPr>
            <a:lvl6pPr lvl="5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6pPr>
            <a:lvl7pPr lvl="6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7pPr>
            <a:lvl8pPr lvl="7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8pPr>
            <a:lvl9pPr lvl="8" algn="ctr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9pPr>
          </a:lstStyle>
          <a:p/>
        </p:txBody>
      </p:sp>
      <p:sp>
        <p:nvSpPr>
          <p:cNvPr id="32" name="Google Shape;32;p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3" name="Google Shape;33;p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4" name="Google Shape;34;p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Content" type="obj">
  <p:cSld name="OBJECT">
    <p:spTree>
      <p:nvGrpSpPr>
        <p:cNvPr id="35" name="Shape 35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6" name="Google Shape;36;p10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7" name="Google Shape;37;p10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38" name="Google Shape;38;p10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39" name="Google Shape;39;p10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0" name="Google Shape;40;p10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Section Header" type="secHead">
  <p:cSld name="SECTION_HEADER">
    <p:spTree>
      <p:nvGrpSpPr>
        <p:cNvPr id="41" name="Shape 41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2" name="Google Shape;42;p11"/>
          <p:cNvSpPr txBox="1"/>
          <p:nvPr>
            <p:ph type="title"/>
          </p:nvPr>
        </p:nvSpPr>
        <p:spPr>
          <a:xfrm>
            <a:off x="831850" y="1709738"/>
            <a:ext cx="10515600" cy="2852737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6000"/>
              <a:buFont typeface="Calibri"/>
              <a:buNone/>
              <a:defRPr sz="60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3" name="Google Shape;43;p11"/>
          <p:cNvSpPr txBox="1"/>
          <p:nvPr>
            <p:ph idx="1" type="body"/>
          </p:nvPr>
        </p:nvSpPr>
        <p:spPr>
          <a:xfrm>
            <a:off x="831850" y="4589463"/>
            <a:ext cx="10515600" cy="1500187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rgbClr val="888888"/>
              </a:buClr>
              <a:buSzPts val="2400"/>
              <a:buNone/>
              <a:defRPr sz="2400">
                <a:solidFill>
                  <a:srgbClr val="888888"/>
                </a:solidFill>
              </a:defRPr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2000"/>
              <a:buNone/>
              <a:defRPr sz="2000">
                <a:solidFill>
                  <a:srgbClr val="888888"/>
                </a:solidFill>
              </a:defRPr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800"/>
              <a:buNone/>
              <a:defRPr sz="1800">
                <a:solidFill>
                  <a:srgbClr val="888888"/>
                </a:solidFill>
              </a:defRPr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rgbClr val="888888"/>
              </a:buClr>
              <a:buSzPts val="1600"/>
              <a:buNone/>
              <a:defRPr sz="1600">
                <a:solidFill>
                  <a:srgbClr val="888888"/>
                </a:solidFill>
              </a:defRPr>
            </a:lvl9pPr>
          </a:lstStyle>
          <a:p/>
        </p:txBody>
      </p:sp>
      <p:sp>
        <p:nvSpPr>
          <p:cNvPr id="44" name="Google Shape;44;p1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5" name="Google Shape;45;p1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6" name="Google Shape;46;p1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wo Content" type="twoObj">
  <p:cSld name="TWO_OBJECTS">
    <p:spTree>
      <p:nvGrpSpPr>
        <p:cNvPr id="47" name="Shape 47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8" name="Google Shape;48;p12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49" name="Google Shape;49;p12"/>
          <p:cNvSpPr txBox="1"/>
          <p:nvPr>
            <p:ph idx="1" type="body"/>
          </p:nvPr>
        </p:nvSpPr>
        <p:spPr>
          <a:xfrm>
            <a:off x="838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0" name="Google Shape;50;p12"/>
          <p:cNvSpPr txBox="1"/>
          <p:nvPr>
            <p:ph idx="2" type="body"/>
          </p:nvPr>
        </p:nvSpPr>
        <p:spPr>
          <a:xfrm>
            <a:off x="6172200" y="1825625"/>
            <a:ext cx="5181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1" name="Google Shape;51;p12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2" name="Google Shape;52;p12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3" name="Google Shape;53;p12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mparison" type="twoTxTwoObj">
  <p:cSld name="TWO_OBJECTS_WITH_TEXT">
    <p:spTree>
      <p:nvGrpSpPr>
        <p:cNvPr id="54" name="Shape 5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5" name="Google Shape;55;p13"/>
          <p:cNvSpPr txBox="1"/>
          <p:nvPr>
            <p:ph type="title"/>
          </p:nvPr>
        </p:nvSpPr>
        <p:spPr>
          <a:xfrm>
            <a:off x="839788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56" name="Google Shape;56;p13"/>
          <p:cNvSpPr txBox="1"/>
          <p:nvPr>
            <p:ph idx="1" type="body"/>
          </p:nvPr>
        </p:nvSpPr>
        <p:spPr>
          <a:xfrm>
            <a:off x="839788" y="1681163"/>
            <a:ext cx="5157787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7" name="Google Shape;57;p13"/>
          <p:cNvSpPr txBox="1"/>
          <p:nvPr>
            <p:ph idx="2" type="body"/>
          </p:nvPr>
        </p:nvSpPr>
        <p:spPr>
          <a:xfrm>
            <a:off x="839788" y="2505075"/>
            <a:ext cx="5157787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58" name="Google Shape;58;p13"/>
          <p:cNvSpPr txBox="1"/>
          <p:nvPr>
            <p:ph idx="3" type="body"/>
          </p:nvPr>
        </p:nvSpPr>
        <p:spPr>
          <a:xfrm>
            <a:off x="6172200" y="1681163"/>
            <a:ext cx="5183188" cy="823912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400"/>
              <a:buNone/>
              <a:defRPr b="1" sz="24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None/>
              <a:defRPr b="1" sz="20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 b="1" sz="18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b="1" sz="1600"/>
            </a:lvl9pPr>
          </a:lstStyle>
          <a:p/>
        </p:txBody>
      </p:sp>
      <p:sp>
        <p:nvSpPr>
          <p:cNvPr id="59" name="Google Shape;59;p13"/>
          <p:cNvSpPr txBox="1"/>
          <p:nvPr>
            <p:ph idx="4" type="body"/>
          </p:nvPr>
        </p:nvSpPr>
        <p:spPr>
          <a:xfrm>
            <a:off x="6172200" y="2505075"/>
            <a:ext cx="5183188" cy="3684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60" name="Google Shape;60;p13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1" name="Google Shape;61;p13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2" name="Google Shape;62;p13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Only" type="titleOnly">
  <p:cSld name="TITLE_ONLY">
    <p:spTree>
      <p:nvGrpSpPr>
        <p:cNvPr id="63" name="Shape 63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4" name="Google Shape;64;p14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5" name="Google Shape;65;p14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6" name="Google Shape;66;p14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67" name="Google Shape;67;p14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Blank" type="blank">
  <p:cSld name="BLANK">
    <p:spTree>
      <p:nvGrpSpPr>
        <p:cNvPr id="68" name="Shape 6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9" name="Google Shape;69;p15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0" name="Google Shape;70;p15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1" name="Google Shape;71;p15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Content with Caption" type="objTx">
  <p:cSld name="OBJECT_WITH_CAPTION_TEXT">
    <p:spTree>
      <p:nvGrpSpPr>
        <p:cNvPr id="72" name="Shape 7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3" name="Google Shape;73;p16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4" name="Google Shape;74;p16"/>
          <p:cNvSpPr txBox="1"/>
          <p:nvPr>
            <p:ph idx="1" type="body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318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3200"/>
              <a:buChar char="•"/>
              <a:defRPr sz="3200"/>
            </a:lvl1pPr>
            <a:lvl2pPr indent="-4064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800"/>
              <a:buChar char="•"/>
              <a:defRPr sz="2800"/>
            </a:lvl2pPr>
            <a:lvl3pPr indent="-3810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Char char="•"/>
              <a:defRPr sz="2400"/>
            </a:lvl3pPr>
            <a:lvl4pPr indent="-355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4pPr>
            <a:lvl5pPr indent="-355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5pPr>
            <a:lvl6pPr indent="-355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6pPr>
            <a:lvl7pPr indent="-355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7pPr>
            <a:lvl8pPr indent="-355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8pPr>
            <a:lvl9pPr indent="-355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Char char="•"/>
              <a:defRPr sz="2000"/>
            </a:lvl9pPr>
          </a:lstStyle>
          <a:p/>
        </p:txBody>
      </p:sp>
      <p:sp>
        <p:nvSpPr>
          <p:cNvPr id="75" name="Google Shape;75;p16"/>
          <p:cNvSpPr txBox="1"/>
          <p:nvPr>
            <p:ph idx="2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76" name="Google Shape;76;p16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7" name="Google Shape;77;p16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78" name="Google Shape;78;p16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Picture with Caption" type="picTx">
  <p:cSld name="PICTURE_WITH_CAPTION_TEXT">
    <p:spTree>
      <p:nvGrpSpPr>
        <p:cNvPr id="79" name="Shape 7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0" name="Google Shape;80;p17"/>
          <p:cNvSpPr txBox="1"/>
          <p:nvPr>
            <p:ph type="title"/>
          </p:nvPr>
        </p:nvSpPr>
        <p:spPr>
          <a:xfrm>
            <a:off x="839788" y="457200"/>
            <a:ext cx="3932237" cy="1600200"/>
          </a:xfrm>
          <a:prstGeom prst="rect">
            <a:avLst/>
          </a:prstGeom>
          <a:noFill/>
          <a:ln>
            <a:noFill/>
          </a:ln>
        </p:spPr>
        <p:txBody>
          <a:bodyPr anchorCtr="0" anchor="b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3200"/>
              <a:buFont typeface="Calibri"/>
              <a:buNone/>
              <a:defRPr sz="3200"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1" name="Google Shape;81;p17"/>
          <p:cNvSpPr/>
          <p:nvPr>
            <p:ph idx="2" type="pic"/>
          </p:nvPr>
        </p:nvSpPr>
        <p:spPr>
          <a:xfrm>
            <a:off x="5183188" y="987425"/>
            <a:ext cx="6172200" cy="4873625"/>
          </a:xfrm>
          <a:prstGeom prst="rect">
            <a:avLst/>
          </a:prstGeom>
          <a:noFill/>
          <a:ln>
            <a:noFill/>
          </a:ln>
        </p:spPr>
      </p:sp>
      <p:sp>
        <p:nvSpPr>
          <p:cNvPr id="82" name="Google Shape;82;p17"/>
          <p:cNvSpPr txBox="1"/>
          <p:nvPr>
            <p:ph idx="1" type="body"/>
          </p:nvPr>
        </p:nvSpPr>
        <p:spPr>
          <a:xfrm>
            <a:off x="839788" y="2057400"/>
            <a:ext cx="3932237" cy="381158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2286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600"/>
              <a:buNone/>
              <a:defRPr sz="1600"/>
            </a:lvl1pPr>
            <a:lvl2pPr indent="-2286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400"/>
              <a:buNone/>
              <a:defRPr sz="1400"/>
            </a:lvl2pPr>
            <a:lvl3pPr indent="-2286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200"/>
              <a:buNone/>
              <a:defRPr sz="1200"/>
            </a:lvl3pPr>
            <a:lvl4pPr indent="-2286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4pPr>
            <a:lvl5pPr indent="-2286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5pPr>
            <a:lvl6pPr indent="-2286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6pPr>
            <a:lvl7pPr indent="-2286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7pPr>
            <a:lvl8pPr indent="-2286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8pPr>
            <a:lvl9pPr indent="-2286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000"/>
              <a:buNone/>
              <a:defRPr sz="1000"/>
            </a:lvl9pPr>
          </a:lstStyle>
          <a:p/>
        </p:txBody>
      </p:sp>
      <p:sp>
        <p:nvSpPr>
          <p:cNvPr id="83" name="Google Shape;83;p17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4" name="Google Shape;84;p17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5" name="Google Shape;85;p17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Title and Vertical Text" type="vertTx">
  <p:cSld name="VERTICAL_TEXT">
    <p:spTree>
      <p:nvGrpSpPr>
        <p:cNvPr id="86" name="Shape 8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7" name="Google Shape;87;p18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88" name="Google Shape;88;p18"/>
          <p:cNvSpPr txBox="1"/>
          <p:nvPr>
            <p:ph idx="1" type="body"/>
          </p:nvPr>
        </p:nvSpPr>
        <p:spPr>
          <a:xfrm rot="5400000">
            <a:off x="3920331" y="-1256506"/>
            <a:ext cx="4351338" cy="105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89" name="Google Shape;89;p18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0" name="Google Shape;90;p18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1" name="Google Shape;91;p18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Layouts/slideLayout18.xml><?xml version="1.0" encoding="utf-8"?>
<p:sldLayout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 matchingName="Vertical Title and Text" type="vertTitleAndTx">
  <p:cSld name="VERTICAL_TITLE_AND_VERTICAL_TEXT">
    <p:spTree>
      <p:nvGrpSpPr>
        <p:cNvPr id="92" name="Shape 9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3" name="Google Shape;93;p19"/>
          <p:cNvSpPr txBox="1"/>
          <p:nvPr>
            <p:ph type="title"/>
          </p:nvPr>
        </p:nvSpPr>
        <p:spPr>
          <a:xfrm rot="5400000">
            <a:off x="7133431" y="1956594"/>
            <a:ext cx="5811838" cy="2628900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18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4" name="Google Shape;94;p19"/>
          <p:cNvSpPr txBox="1"/>
          <p:nvPr>
            <p:ph idx="1" type="body"/>
          </p:nvPr>
        </p:nvSpPr>
        <p:spPr>
          <a:xfrm rot="5400000">
            <a:off x="1799431" y="-596106"/>
            <a:ext cx="5811838" cy="7734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342900" lvl="0" marL="45720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1pPr>
            <a:lvl2pPr indent="-342900" lvl="1" marL="914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2pPr>
            <a:lvl3pPr indent="-342900" lvl="2" marL="1371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3pPr>
            <a:lvl4pPr indent="-342900" lvl="3" marL="1828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4pPr>
            <a:lvl5pPr indent="-342900" lvl="4" marL="22860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5pPr>
            <a:lvl6pPr indent="-342900" lvl="5" marL="27432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6pPr>
            <a:lvl7pPr indent="-342900" lvl="6" marL="32004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7pPr>
            <a:lvl8pPr indent="-342900" lvl="7" marL="36576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8pPr>
            <a:lvl9pPr indent="-342900" lvl="8" marL="411480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Char char="•"/>
              <a:defRPr/>
            </a:lvl9pPr>
          </a:lstStyle>
          <a:p/>
        </p:txBody>
      </p:sp>
      <p:sp>
        <p:nvSpPr>
          <p:cNvPr id="95" name="Google Shape;95;p19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6" name="Google Shape;96;p19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1pPr>
            <a:lvl2pPr lvl="1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2pPr>
            <a:lvl3pPr lvl="2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3pPr>
            <a:lvl4pPr lvl="3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4pPr>
            <a:lvl5pPr lvl="4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5pPr>
            <a:lvl6pPr lvl="5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6pPr>
            <a:lvl7pPr lvl="6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7pPr>
            <a:lvl8pPr lvl="7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8pPr>
            <a:lvl9pPr lvl="8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SzPts val="1400"/>
              <a:buNone/>
              <a:defRPr/>
            </a:lvl9pPr>
          </a:lstStyle>
          <a:p/>
        </p:txBody>
      </p:sp>
      <p:sp>
        <p:nvSpPr>
          <p:cNvPr id="97" name="Google Shape;97;p19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Ovr>
    <a:masterClrMapping/>
  </p:clrMapOvr>
</p:sldLayout>
</file>

<file path=ppt/slideMasters/_rels/slideMaster1.xml.rels><?xml version="1.0" encoding="UTF-8" standalone="yes"?><Relationships xmlns="http://schemas.openxmlformats.org/package/2006/relationships"><Relationship Id="rId20" Type="http://schemas.openxmlformats.org/officeDocument/2006/relationships/theme" Target="../theme/theme2.xml"/><Relationship Id="rId11" Type="http://schemas.openxmlformats.org/officeDocument/2006/relationships/slideLayout" Target="../slideLayouts/slideLayout10.xml"/><Relationship Id="rId10" Type="http://schemas.openxmlformats.org/officeDocument/2006/relationships/slideLayout" Target="../slideLayouts/slideLayout9.xml"/><Relationship Id="rId13" Type="http://schemas.openxmlformats.org/officeDocument/2006/relationships/slideLayout" Target="../slideLayouts/slideLayout12.xml"/><Relationship Id="rId12" Type="http://schemas.openxmlformats.org/officeDocument/2006/relationships/slideLayout" Target="../slideLayouts/slideLayout11.xml"/><Relationship Id="rId1" Type="http://schemas.openxmlformats.org/officeDocument/2006/relationships/image" Target="../media/image1.png"/><Relationship Id="rId2" Type="http://schemas.openxmlformats.org/officeDocument/2006/relationships/slideLayout" Target="../slideLayouts/slideLayout1.xml"/><Relationship Id="rId3" Type="http://schemas.openxmlformats.org/officeDocument/2006/relationships/slideLayout" Target="../slideLayouts/slideLayout2.xml"/><Relationship Id="rId4" Type="http://schemas.openxmlformats.org/officeDocument/2006/relationships/slideLayout" Target="../slideLayouts/slideLayout3.xml"/><Relationship Id="rId9" Type="http://schemas.openxmlformats.org/officeDocument/2006/relationships/slideLayout" Target="../slideLayouts/slideLayout8.xml"/><Relationship Id="rId15" Type="http://schemas.openxmlformats.org/officeDocument/2006/relationships/slideLayout" Target="../slideLayouts/slideLayout14.xml"/><Relationship Id="rId14" Type="http://schemas.openxmlformats.org/officeDocument/2006/relationships/slideLayout" Target="../slideLayouts/slideLayout13.xml"/><Relationship Id="rId17" Type="http://schemas.openxmlformats.org/officeDocument/2006/relationships/slideLayout" Target="../slideLayouts/slideLayout16.xml"/><Relationship Id="rId16" Type="http://schemas.openxmlformats.org/officeDocument/2006/relationships/slideLayout" Target="../slideLayouts/slideLayout15.xml"/><Relationship Id="rId5" Type="http://schemas.openxmlformats.org/officeDocument/2006/relationships/slideLayout" Target="../slideLayouts/slideLayout4.xml"/><Relationship Id="rId19" Type="http://schemas.openxmlformats.org/officeDocument/2006/relationships/slideLayout" Target="../slideLayouts/slideLayout18.xml"/><Relationship Id="rId6" Type="http://schemas.openxmlformats.org/officeDocument/2006/relationships/slideLayout" Target="../slideLayouts/slideLayout5.xml"/><Relationship Id="rId18" Type="http://schemas.openxmlformats.org/officeDocument/2006/relationships/slideLayout" Target="../slideLayouts/slideLayout17.xml"/><Relationship Id="rId7" Type="http://schemas.openxmlformats.org/officeDocument/2006/relationships/slideLayout" Target="../slideLayouts/slideLayout6.xml"/><Relationship Id="rId8" Type="http://schemas.openxmlformats.org/officeDocument/2006/relationships/slideLayout" Target="../slideLayouts/slideLayout7.xml"/></Relationships>
</file>

<file path=ppt/slideMasters/slideMaster1.xml><?xml version="1.0" encoding="utf-8"?>
<p:sldMaster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bg>
      <p:bgPr>
        <a:blipFill>
          <a:blip r:embed="rId1">
            <a:alphaModFix/>
          </a:blip>
          <a:stretch>
            <a:fillRect/>
          </a:stretch>
        </a:blipFill>
      </p:bgPr>
    </p:bg>
    <p:spTree>
      <p:nvGrpSpPr>
        <p:cNvPr id="9" name="Shape 9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Google Shape;10;p1"/>
          <p:cNvSpPr txBox="1"/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rmAutofit/>
          </a:bodyPr>
          <a:lstStyle>
            <a:lvl1pPr lvl="0" marR="0" rtl="0" algn="l">
              <a:lnSpc>
                <a:spcPct val="9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Calibri"/>
              <a:buNone/>
              <a:defRPr b="0" i="0" sz="4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rgbClr val="000000"/>
                </a:solidFill>
                <a:latin typeface="Arial"/>
                <a:ea typeface="Arial"/>
                <a:cs typeface="Arial"/>
                <a:sym typeface="Arial"/>
              </a:defRPr>
            </a:lvl9pPr>
          </a:lstStyle>
          <a:p/>
        </p:txBody>
      </p:sp>
      <p:sp>
        <p:nvSpPr>
          <p:cNvPr id="11" name="Google Shape;11;p1"/>
          <p:cNvSpPr txBox="1"/>
          <p:nvPr>
            <p:ph idx="1" type="body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normAutofit/>
          </a:bodyPr>
          <a:lstStyle>
            <a:lvl1pPr indent="-406400" lvl="0" marL="457200" marR="0" rtl="0" algn="l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>
                <a:schemeClr val="dk1"/>
              </a:buClr>
              <a:buSzPts val="2800"/>
              <a:buFont typeface="Arial"/>
              <a:buChar char="•"/>
              <a:defRPr b="0" i="0" sz="2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-381000" lvl="1" marL="914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400"/>
              <a:buFont typeface="Arial"/>
              <a:buChar char="•"/>
              <a:defRPr b="0" i="0" sz="24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-355600" lvl="2" marL="1371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2000"/>
              <a:buFont typeface="Arial"/>
              <a:buChar char="•"/>
              <a:defRPr b="0" i="0" sz="20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-342900" lvl="3" marL="1828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-342900" lvl="4" marL="22860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-342900" lvl="5" marL="27432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-342900" lvl="6" marL="32004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-342900" lvl="7" marL="36576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-342900" lvl="8" marL="4114800" marR="0" rtl="0" algn="l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>
                <a:schemeClr val="dk1"/>
              </a:buClr>
              <a:buSzPts val="1800"/>
              <a:buFont typeface="Arial"/>
              <a:buChar char="•"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2" name="Google Shape;12;p1"/>
          <p:cNvSpPr txBox="1"/>
          <p:nvPr>
            <p:ph idx="10" type="dt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3" name="Google Shape;13;p1"/>
          <p:cNvSpPr txBox="1"/>
          <p:nvPr>
            <p:ph idx="11" type="ftr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lv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lvl="1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lvl="2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lvl="3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lvl="4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lvl="5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lvl="6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lvl="7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lvl="8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  <a:defRPr b="0" i="0" sz="1800" u="none" cap="none" strike="noStrike">
                <a:solidFill>
                  <a:schemeClr val="dk1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/>
        </p:txBody>
      </p:sp>
      <p:sp>
        <p:nvSpPr>
          <p:cNvPr id="14" name="Google Shape;14;p1"/>
          <p:cNvSpPr txBox="1"/>
          <p:nvPr>
            <p:ph idx="12" type="sldNum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  <a:noFill/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>
            <a:lvl1pPr indent="0" lvl="0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1pPr>
            <a:lvl2pPr indent="0" lvl="1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2pPr>
            <a:lvl3pPr indent="0" lvl="2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3pPr>
            <a:lvl4pPr indent="0" lvl="3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4pPr>
            <a:lvl5pPr indent="0" lvl="4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5pPr>
            <a:lvl6pPr indent="0" lvl="5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6pPr>
            <a:lvl7pPr indent="0" lvl="6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7pPr>
            <a:lvl8pPr indent="0" lvl="7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8pPr>
            <a:lvl9pPr indent="0" lvl="8" marL="0" marR="0" rtl="0" algn="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200"/>
              <a:buFont typeface="Arial"/>
              <a:buNone/>
              <a:defRPr b="0" i="0" sz="1200" u="none" cap="none" strike="noStrike">
                <a:solidFill>
                  <a:srgbClr val="888888"/>
                </a:solidFill>
                <a:latin typeface="Calibri"/>
                <a:ea typeface="Calibri"/>
                <a:cs typeface="Calibri"/>
                <a:sym typeface="Calibri"/>
              </a:defRPr>
            </a:lvl9pPr>
          </a:lstStyle>
          <a:p>
            <a:pPr indent="0" lvl="0" marL="0" rtl="0" algn="r">
              <a:spcBef>
                <a:spcPts val="0"/>
              </a:spcBef>
              <a:spcAft>
                <a:spcPts val="0"/>
              </a:spcAft>
              <a:buNone/>
            </a:pPr>
            <a:fld id="{00000000-1234-1234-1234-123412341234}" type="slidenum">
              <a:rPr lang="en-US"/>
              <a:t>‹#›</a:t>
            </a:fld>
            <a:endParaRPr/>
          </a:p>
        </p:txBody>
      </p:sp>
    </p:spTree>
  </p:cSld>
  <p:clrMap accent1="accent1" accent2="accent2" accent3="accent3" accent4="accent4" accent5="accent5" accent6="accent6" bg1="lt1" bg2="dk2" tx1="dk1" tx2="lt2" folHlink="folHlink" hlink="hlink"/>
  <p:sldLayoutIdLst>
    <p:sldLayoutId id="2147483648" r:id="rId2"/>
    <p:sldLayoutId id="2147483649" r:id="rId3"/>
    <p:sldLayoutId id="2147483650" r:id="rId4"/>
    <p:sldLayoutId id="2147483651" r:id="rId5"/>
    <p:sldLayoutId id="2147483652" r:id="rId6"/>
    <p:sldLayoutId id="2147483653" r:id="rId7"/>
    <p:sldLayoutId id="2147483654" r:id="rId8"/>
    <p:sldLayoutId id="2147483655" r:id="rId9"/>
    <p:sldLayoutId id="2147483656" r:id="rId10"/>
    <p:sldLayoutId id="2147483657" r:id="rId11"/>
    <p:sldLayoutId id="2147483658" r:id="rId12"/>
    <p:sldLayoutId id="2147483659" r:id="rId13"/>
    <p:sldLayoutId id="2147483660" r:id="rId14"/>
    <p:sldLayoutId id="2147483661" r:id="rId15"/>
    <p:sldLayoutId id="2147483662" r:id="rId16"/>
    <p:sldLayoutId id="2147483663" r:id="rId17"/>
    <p:sldLayoutId id="2147483664" r:id="rId18"/>
    <p:sldLayoutId id="2147483665" r:id="rId19"/>
  </p:sldLayoutIdLst>
  <p:hf dt="0" ftr="0" hdr="0" sldNum="0"/>
  <p:txStyles>
    <p:title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titleStyle>
    <p:body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bodyStyle>
    <p:otherStyle>
      <a:defPPr lvl="0" marR="0" rtl="0" algn="l">
        <a:lnSpc>
          <a:spcPct val="100000"/>
        </a:lnSpc>
        <a:spcBef>
          <a:spcPts val="0"/>
        </a:spcBef>
        <a:spcAft>
          <a:spcPts val="0"/>
        </a:spcAft>
      </a:defPPr>
      <a:lvl1pPr lvl="0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1pPr>
      <a:lvl2pPr lvl="1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2pPr>
      <a:lvl3pPr lvl="2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3pPr>
      <a:lvl4pPr lvl="3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4pPr>
      <a:lvl5pPr lvl="4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5pPr>
      <a:lvl6pPr lvl="5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6pPr>
      <a:lvl7pPr lvl="6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7pPr>
      <a:lvl8pPr lvl="7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8pPr>
      <a:lvl9pPr lvl="8" marR="0" rtl="0" algn="l">
        <a:lnSpc>
          <a:spcPct val="100000"/>
        </a:lnSpc>
        <a:spcBef>
          <a:spcPts val="0"/>
        </a:spcBef>
        <a:spcAft>
          <a:spcPts val="0"/>
        </a:spcAft>
        <a:buClr>
          <a:srgbClr val="000000"/>
        </a:buClr>
        <a:buFont typeface="Arial"/>
        <a:defRPr b="0" i="0" sz="1400" u="none" cap="none" strike="noStrike">
          <a:solidFill>
            <a:srgbClr val="000000"/>
          </a:solidFill>
          <a:latin typeface="Arial"/>
          <a:ea typeface="Arial"/>
          <a:cs typeface="Arial"/>
          <a:sym typeface="Arial"/>
        </a:defRPr>
      </a:lvl9pPr>
    </p:otherStyle>
  </p:txStyles>
</p:sldMaster>
</file>

<file path=ppt/slides/_rels/slide1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Relationship Id="rId3" Type="http://schemas.openxmlformats.org/officeDocument/2006/relationships/image" Target="../media/image3.jpg"/><Relationship Id="rId4" Type="http://schemas.openxmlformats.org/officeDocument/2006/relationships/image" Target="../media/image6.png"/><Relationship Id="rId5" Type="http://schemas.openxmlformats.org/officeDocument/2006/relationships/image" Target="../media/image2.png"/></Relationships>
</file>

<file path=ppt/slides/_rels/slide2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2.xml"/><Relationship Id="rId3" Type="http://schemas.openxmlformats.org/officeDocument/2006/relationships/image" Target="../media/image7.png"/></Relationships>
</file>

<file path=ppt/slides/_rels/slide3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3.xml"/><Relationship Id="rId3" Type="http://schemas.openxmlformats.org/officeDocument/2006/relationships/image" Target="../media/image7.png"/></Relationships>
</file>

<file path=ppt/slides/_rels/slide4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4.xml"/><Relationship Id="rId3" Type="http://schemas.openxmlformats.org/officeDocument/2006/relationships/image" Target="../media/image7.png"/></Relationships>
</file>

<file path=ppt/slides/_rels/slide5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5.xml"/><Relationship Id="rId3" Type="http://schemas.openxmlformats.org/officeDocument/2006/relationships/image" Target="../media/image7.png"/></Relationships>
</file>

<file path=ppt/slides/_rels/slide6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6.xml"/><Relationship Id="rId3" Type="http://schemas.openxmlformats.org/officeDocument/2006/relationships/image" Target="../media/image7.png"/></Relationships>
</file>

<file path=ppt/slides/_rels/slide7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2.xml"/><Relationship Id="rId2" Type="http://schemas.openxmlformats.org/officeDocument/2006/relationships/notesSlide" Target="../notesSlides/notesSlide7.xml"/><Relationship Id="rId3" Type="http://schemas.openxmlformats.org/officeDocument/2006/relationships/image" Target="../media/image7.png"/></Relationships>
</file>

<file path=ppt/slides/_rels/slide8.xml.rels><?xml version="1.0" encoding="UTF-8" standalone="yes"?><Relationships xmlns="http://schemas.openxmlformats.org/package/2006/relationships"><Relationship Id="rId1" Type="http://schemas.openxmlformats.org/officeDocument/2006/relationships/slideLayout" Target="../slideLayouts/slideLayout3.xml"/><Relationship Id="rId2" Type="http://schemas.openxmlformats.org/officeDocument/2006/relationships/notesSlide" Target="../notesSlides/notesSlide8.xml"/><Relationship Id="rId3" Type="http://schemas.openxmlformats.org/officeDocument/2006/relationships/image" Target="../media/image8.png"/><Relationship Id="rId4" Type="http://schemas.openxmlformats.org/officeDocument/2006/relationships/image" Target="../media/image6.png"/><Relationship Id="rId5" Type="http://schemas.openxmlformats.org/officeDocument/2006/relationships/image" Target="../media/image7.png"/><Relationship Id="rId6" Type="http://schemas.openxmlformats.org/officeDocument/2006/relationships/image" Target="../media/image4.jpg"/></Relationships>
</file>

<file path=ppt/slides/slide1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02" name="Shape 10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3" name="Google Shape;103;p20"/>
          <p:cNvSpPr/>
          <p:nvPr/>
        </p:nvSpPr>
        <p:spPr>
          <a:xfrm flipH="1" rot="10800000">
            <a:off x="-1" y="-43544"/>
            <a:ext cx="12191999" cy="5816453"/>
          </a:xfrm>
          <a:prstGeom prst="round1Rect">
            <a:avLst>
              <a:gd fmla="val 32222" name="adj"/>
            </a:avLst>
          </a:pr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pic>
        <p:nvPicPr>
          <p:cNvPr id="104" name="Google Shape;104;p20"/>
          <p:cNvPicPr preferRelativeResize="0"/>
          <p:nvPr>
            <p:ph idx="2" type="pic"/>
          </p:nvPr>
        </p:nvPicPr>
        <p:blipFill rotWithShape="1">
          <a:blip r:embed="rId3">
            <a:alphaModFix/>
          </a:blip>
          <a:srcRect b="0" l="4175" r="4175" t="0"/>
          <a:stretch/>
        </p:blipFill>
        <p:spPr>
          <a:xfrm>
            <a:off x="0" y="-43542"/>
            <a:ext cx="8659664" cy="5300798"/>
          </a:xfrm>
          <a:prstGeom prst="rect">
            <a:avLst/>
          </a:prstGeom>
          <a:solidFill>
            <a:srgbClr val="D8D8D8">
              <a:alpha val="49019"/>
            </a:srgbClr>
          </a:solidFill>
          <a:ln>
            <a:noFill/>
          </a:ln>
        </p:spPr>
      </p:pic>
      <p:sp>
        <p:nvSpPr>
          <p:cNvPr id="105" name="Google Shape;105;p20"/>
          <p:cNvSpPr txBox="1"/>
          <p:nvPr/>
        </p:nvSpPr>
        <p:spPr>
          <a:xfrm>
            <a:off x="6783773" y="2767210"/>
            <a:ext cx="4326300" cy="63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chemeClr val="dk1"/>
              </a:buClr>
              <a:buSzPts val="4400"/>
              <a:buFont typeface="Arial"/>
              <a:buNone/>
            </a:pPr>
            <a:r>
              <a:rPr b="1" lang="en-US" sz="3500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Future Tense in Use</a:t>
            </a:r>
            <a:endParaRPr b="0" i="0" sz="13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6" name="Google Shape;106;p20"/>
          <p:cNvSpPr/>
          <p:nvPr/>
        </p:nvSpPr>
        <p:spPr>
          <a:xfrm>
            <a:off x="6384738" y="4232260"/>
            <a:ext cx="3516600" cy="529200"/>
          </a:xfrm>
          <a:prstGeom prst="roundRect">
            <a:avLst>
              <a:gd fmla="val 16667" name="adj"/>
            </a:avLst>
          </a:prstGeom>
          <a:solidFill>
            <a:schemeClr val="lt1"/>
          </a:solidFill>
          <a:ln cap="flat" cmpd="sng" w="12700">
            <a:solidFill>
              <a:srgbClr val="8E5A6D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Lecture </a:t>
            </a:r>
            <a:r>
              <a:rPr b="1" lang="en-US" sz="2800">
                <a:solidFill>
                  <a:schemeClr val="dk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8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7" name="Google Shape;107;p20"/>
          <p:cNvSpPr txBox="1"/>
          <p:nvPr/>
        </p:nvSpPr>
        <p:spPr>
          <a:xfrm>
            <a:off x="6370225" y="4802550"/>
            <a:ext cx="2820000" cy="3078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400"/>
              <a:buFont typeface="Arial"/>
              <a:buNone/>
            </a:pPr>
            <a:r>
              <a:t/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8" name="Google Shape;108;p20"/>
          <p:cNvSpPr txBox="1"/>
          <p:nvPr/>
        </p:nvSpPr>
        <p:spPr>
          <a:xfrm>
            <a:off x="459185" y="6187539"/>
            <a:ext cx="4886463" cy="52322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rPr b="1" i="0" lang="en-US" sz="28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Ahmed Soliman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09" name="Google Shape;109;p20"/>
          <p:cNvSpPr txBox="1"/>
          <p:nvPr/>
        </p:nvSpPr>
        <p:spPr>
          <a:xfrm>
            <a:off x="459185" y="5830966"/>
            <a:ext cx="4886463" cy="461665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400"/>
              <a:buFont typeface="Arial"/>
              <a:buNone/>
            </a:pPr>
            <a:r>
              <a:rPr b="0" i="0" lang="en-US" sz="2400" u="none" cap="none" strike="noStrike">
                <a:solidFill>
                  <a:srgbClr val="00B0F0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Prepared by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pic>
        <p:nvPicPr>
          <p:cNvPr id="110" name="Google Shape;110;p20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13679" y="372325"/>
            <a:ext cx="2457656" cy="670874"/>
          </a:xfrm>
          <a:prstGeom prst="rect">
            <a:avLst/>
          </a:prstGeom>
          <a:noFill/>
          <a:ln>
            <a:noFill/>
          </a:ln>
        </p:spPr>
      </p:pic>
      <p:pic>
        <p:nvPicPr>
          <p:cNvPr id="111" name="Google Shape;111;p20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264625" y="248508"/>
            <a:ext cx="2470340" cy="1166001"/>
          </a:xfrm>
          <a:prstGeom prst="rect">
            <a:avLst/>
          </a:prstGeom>
          <a:noFill/>
          <a:ln>
            <a:noFill/>
          </a:ln>
        </p:spPr>
      </p:pic>
      <p:sp>
        <p:nvSpPr>
          <p:cNvPr id="112" name="Google Shape;112;p20"/>
          <p:cNvSpPr txBox="1"/>
          <p:nvPr/>
        </p:nvSpPr>
        <p:spPr>
          <a:xfrm>
            <a:off x="9264625" y="6292631"/>
            <a:ext cx="2616200" cy="40011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1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16" name="Shape 11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7" name="Google Shape;117;p21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18" name="Google Shape;118;p21"/>
          <p:cNvSpPr txBox="1"/>
          <p:nvPr/>
        </p:nvSpPr>
        <p:spPr>
          <a:xfrm>
            <a:off x="2346900" y="1294500"/>
            <a:ext cx="6699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3200">
                <a:solidFill>
                  <a:srgbClr val="FF0000"/>
                </a:solidFill>
              </a:rPr>
              <a:t>Future with the Present Simple</a:t>
            </a:r>
            <a:endParaRPr b="1" i="0" sz="3200" u="none" cap="none" strike="noStrike">
              <a:solidFill>
                <a:srgbClr val="FF0000"/>
              </a:solidFill>
            </a:endParaRPr>
          </a:p>
        </p:txBody>
      </p:sp>
      <p:sp>
        <p:nvSpPr>
          <p:cNvPr id="119" name="Google Shape;119;p21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20" name="Google Shape;120;p21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1" name="Google Shape;121;p21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22" name="Google Shape;122;p21"/>
          <p:cNvSpPr txBox="1"/>
          <p:nvPr/>
        </p:nvSpPr>
        <p:spPr>
          <a:xfrm>
            <a:off x="889000" y="2035000"/>
            <a:ext cx="9862800" cy="476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accent5"/>
                </a:solidFill>
              </a:rPr>
              <a:t>Use</a:t>
            </a:r>
            <a:endParaRPr b="1" sz="2600">
              <a:solidFill>
                <a:schemeClr val="accent5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with timetables/ schedules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accent5"/>
                </a:solidFill>
              </a:rPr>
              <a:t>Examples</a:t>
            </a:r>
            <a:endParaRPr b="1" sz="2600">
              <a:solidFill>
                <a:schemeClr val="accent5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1- We have a lesson next Monday.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2- The train arrives at 6.30 in the morning.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3- My flight </a:t>
            </a:r>
            <a:r>
              <a:rPr lang="en-US" sz="2600">
                <a:solidFill>
                  <a:srgbClr val="262626"/>
                </a:solidFill>
              </a:rPr>
              <a:t>takes</a:t>
            </a:r>
            <a:r>
              <a:rPr lang="en-US" sz="2600">
                <a:solidFill>
                  <a:srgbClr val="262626"/>
                </a:solidFill>
              </a:rPr>
              <a:t> off at 9:00.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4- The match starts at 7:00.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5- The holiday starts next week.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262626"/>
              </a:solidFill>
            </a:endParaRPr>
          </a:p>
        </p:txBody>
      </p:sp>
      <p:pic>
        <p:nvPicPr>
          <p:cNvPr id="123" name="Google Shape;123;p21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24" name="Google Shape;124;p21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28" name="Shape 128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9" name="Google Shape;129;p22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0" name="Google Shape;130;p22"/>
          <p:cNvSpPr txBox="1"/>
          <p:nvPr/>
        </p:nvSpPr>
        <p:spPr>
          <a:xfrm>
            <a:off x="2374225" y="1225950"/>
            <a:ext cx="7298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3200">
                <a:solidFill>
                  <a:srgbClr val="FF0000"/>
                </a:solidFill>
              </a:rPr>
              <a:t>Future with the Present Continuous</a:t>
            </a:r>
            <a:endParaRPr b="1" sz="3200">
              <a:solidFill>
                <a:srgbClr val="FF0000"/>
              </a:solidFill>
            </a:endParaRPr>
          </a:p>
        </p:txBody>
      </p:sp>
      <p:sp>
        <p:nvSpPr>
          <p:cNvPr id="131" name="Google Shape;131;p22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32" name="Google Shape;132;p22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3" name="Google Shape;133;p22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34" name="Google Shape;134;p22"/>
          <p:cNvSpPr txBox="1"/>
          <p:nvPr/>
        </p:nvSpPr>
        <p:spPr>
          <a:xfrm>
            <a:off x="889000" y="2035000"/>
            <a:ext cx="9862800" cy="4232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accent1"/>
                </a:solidFill>
              </a:rPr>
              <a:t>Use</a:t>
            </a:r>
            <a:endParaRPr b="1" sz="2600">
              <a:solidFill>
                <a:schemeClr val="accent1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Fixed </a:t>
            </a:r>
            <a:r>
              <a:rPr lang="en-US" sz="2600">
                <a:solidFill>
                  <a:srgbClr val="262626"/>
                </a:solidFill>
              </a:rPr>
              <a:t>arrangements.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accent1"/>
                </a:solidFill>
              </a:rPr>
              <a:t>Examples</a:t>
            </a:r>
            <a:endParaRPr b="1" sz="2600">
              <a:solidFill>
                <a:schemeClr val="accent1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Adam is meeting me for lunch. 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I’m meeting John tomorrow. 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They are coming to see us tomorrow.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We're having a party at Christmas.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262626"/>
              </a:solidFill>
            </a:endParaRPr>
          </a:p>
        </p:txBody>
      </p:sp>
      <p:pic>
        <p:nvPicPr>
          <p:cNvPr id="135" name="Google Shape;135;p22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36" name="Google Shape;136;p22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40" name="Shape 140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1" name="Google Shape;141;p23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2" name="Google Shape;142;p23"/>
          <p:cNvSpPr txBox="1"/>
          <p:nvPr/>
        </p:nvSpPr>
        <p:spPr>
          <a:xfrm>
            <a:off x="2346900" y="1308775"/>
            <a:ext cx="51456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3200">
                <a:solidFill>
                  <a:srgbClr val="FF0000"/>
                </a:solidFill>
              </a:rPr>
              <a:t>Future with </a:t>
            </a:r>
            <a:r>
              <a:rPr b="1" i="1" lang="en-US" sz="3200">
                <a:solidFill>
                  <a:srgbClr val="FF0000"/>
                </a:solidFill>
              </a:rPr>
              <a:t>be + going to</a:t>
            </a:r>
            <a:endParaRPr b="1" i="1" sz="3200">
              <a:solidFill>
                <a:srgbClr val="FF0000"/>
              </a:solidFill>
            </a:endParaRPr>
          </a:p>
        </p:txBody>
      </p:sp>
      <p:sp>
        <p:nvSpPr>
          <p:cNvPr id="143" name="Google Shape;143;p23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44" name="Google Shape;144;p23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5" name="Google Shape;145;p23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46" name="Google Shape;146;p23"/>
          <p:cNvSpPr txBox="1"/>
          <p:nvPr/>
        </p:nvSpPr>
        <p:spPr>
          <a:xfrm>
            <a:off x="889000" y="1925275"/>
            <a:ext cx="9862800" cy="46323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accent1"/>
                </a:solidFill>
              </a:rPr>
              <a:t>Use</a:t>
            </a:r>
            <a:endParaRPr b="1" sz="2600">
              <a:solidFill>
                <a:schemeClr val="accent1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to talk about plans or intentions: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to make predictions based on evidence we can see: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accent1"/>
                </a:solidFill>
              </a:rPr>
              <a:t>Examples</a:t>
            </a:r>
            <a:endParaRPr b="1" sz="2600">
              <a:solidFill>
                <a:schemeClr val="accent1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We are going to start our own company.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I'm going to drive to work today.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They are going to move to Manchester.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Look at those black clouds. I think it's going to rain. (= I can see that it will rain.)</a:t>
            </a:r>
            <a:endParaRPr sz="2600">
              <a:solidFill>
                <a:srgbClr val="262626"/>
              </a:solidFill>
            </a:endParaRPr>
          </a:p>
        </p:txBody>
      </p:sp>
      <p:pic>
        <p:nvPicPr>
          <p:cNvPr id="147" name="Google Shape;147;p23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48" name="Google Shape;148;p23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52" name="Shape 152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" name="Google Shape;153;p24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4" name="Google Shape;154;p24"/>
          <p:cNvSpPr txBox="1"/>
          <p:nvPr/>
        </p:nvSpPr>
        <p:spPr>
          <a:xfrm>
            <a:off x="2346900" y="1308775"/>
            <a:ext cx="4487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3200">
                <a:solidFill>
                  <a:srgbClr val="FF0000"/>
                </a:solidFill>
              </a:rPr>
              <a:t>Future with </a:t>
            </a:r>
            <a:r>
              <a:rPr b="1" i="1" lang="en-US" sz="3200">
                <a:solidFill>
                  <a:srgbClr val="FF0000"/>
                </a:solidFill>
              </a:rPr>
              <a:t>will</a:t>
            </a:r>
            <a:endParaRPr b="1" i="1" sz="3200">
              <a:solidFill>
                <a:srgbClr val="FF0000"/>
              </a:solidFill>
            </a:endParaRPr>
          </a:p>
        </p:txBody>
      </p:sp>
      <p:sp>
        <p:nvSpPr>
          <p:cNvPr id="155" name="Google Shape;155;p24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56" name="Google Shape;156;p24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7" name="Google Shape;157;p24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58" name="Google Shape;158;p24"/>
          <p:cNvSpPr txBox="1"/>
          <p:nvPr/>
        </p:nvSpPr>
        <p:spPr>
          <a:xfrm>
            <a:off x="889000" y="2035000"/>
            <a:ext cx="9862800" cy="47664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accent1"/>
                </a:solidFill>
              </a:rPr>
              <a:t>Use</a:t>
            </a:r>
            <a:endParaRPr b="1" sz="2600">
              <a:solidFill>
                <a:schemeClr val="accent1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when we express beliefs about the future: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to make offers and promises :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Instant / quick decisions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b="1" lang="en-US" sz="2600">
                <a:solidFill>
                  <a:schemeClr val="accent1"/>
                </a:solidFill>
              </a:rPr>
              <a:t>Examples</a:t>
            </a:r>
            <a:endParaRPr b="1" sz="2600">
              <a:solidFill>
                <a:schemeClr val="accent1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It will be a nice day tomorrow.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I think Brazil will win the World Cup.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I'm sure you will enjoy the film.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t/>
            </a:r>
            <a:endParaRPr sz="2600">
              <a:solidFill>
                <a:srgbClr val="262626"/>
              </a:solidFill>
            </a:endParaRPr>
          </a:p>
        </p:txBody>
      </p:sp>
      <p:pic>
        <p:nvPicPr>
          <p:cNvPr id="159" name="Google Shape;159;p24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60" name="Google Shape;160;p24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64" name="Shape 16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5" name="Google Shape;165;p25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6" name="Google Shape;166;p25"/>
          <p:cNvSpPr txBox="1"/>
          <p:nvPr/>
        </p:nvSpPr>
        <p:spPr>
          <a:xfrm>
            <a:off x="2485150" y="1465600"/>
            <a:ext cx="4487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t/>
            </a:r>
            <a:endParaRPr b="0" i="0" sz="3200" u="none" cap="none" strike="noStrike">
              <a:solidFill>
                <a:srgbClr val="0000FF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67" name="Google Shape;167;p25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68" name="Google Shape;168;p25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69" name="Google Shape;169;p25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70" name="Google Shape;170;p25"/>
          <p:cNvSpPr txBox="1"/>
          <p:nvPr/>
        </p:nvSpPr>
        <p:spPr>
          <a:xfrm>
            <a:off x="889000" y="2035000"/>
            <a:ext cx="9862800" cy="15609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I’ll carry your bags for you.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600">
                <a:solidFill>
                  <a:srgbClr val="262626"/>
                </a:solidFill>
              </a:rPr>
              <a:t>I won’t tell anyone your secret.</a:t>
            </a:r>
            <a:endParaRPr sz="26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600">
                <a:solidFill>
                  <a:srgbClr val="262626"/>
                </a:solidFill>
              </a:rPr>
              <a:t>I</a:t>
            </a:r>
            <a:r>
              <a:rPr lang="en-US" sz="2600">
                <a:solidFill>
                  <a:srgbClr val="262626"/>
                </a:solidFill>
              </a:rPr>
              <a:t>’m hungry. I think I’ll make a sandwich</a:t>
            </a:r>
            <a:endParaRPr sz="2600">
              <a:solidFill>
                <a:srgbClr val="262626"/>
              </a:solidFill>
            </a:endParaRPr>
          </a:p>
        </p:txBody>
      </p:sp>
      <p:pic>
        <p:nvPicPr>
          <p:cNvPr id="171" name="Google Shape;171;p25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72" name="Google Shape;172;p25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76" name="Shape 176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7" name="Google Shape;177;p26"/>
          <p:cNvSpPr/>
          <p:nvPr/>
        </p:nvSpPr>
        <p:spPr>
          <a:xfrm>
            <a:off x="617275" y="1231800"/>
            <a:ext cx="10812600" cy="5226000"/>
          </a:xfrm>
          <a:prstGeom prst="roundRect">
            <a:avLst>
              <a:gd fmla="val 6140" name="adj"/>
            </a:avLst>
          </a:prstGeom>
          <a:solidFill>
            <a:schemeClr val="lt1"/>
          </a:solidFill>
          <a:ln cap="flat" cmpd="sng" w="38100">
            <a:solidFill>
              <a:srgbClr val="00B0F0"/>
            </a:solidFill>
            <a:prstDash val="solid"/>
            <a:miter lim="800000"/>
            <a:headEnd len="sm" w="sm" type="none"/>
            <a:tailEnd len="sm" w="sm" type="none"/>
          </a:ln>
          <a:effectLst>
            <a:outerShdw blurRad="571500" sx="86000" rotWithShape="0" algn="ctr" sy="86000">
              <a:srgbClr val="000000">
                <a:alpha val="24310"/>
              </a:srgbClr>
            </a:outerShdw>
          </a:effectLst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78" name="Google Shape;178;p26"/>
          <p:cNvSpPr txBox="1"/>
          <p:nvPr/>
        </p:nvSpPr>
        <p:spPr>
          <a:xfrm>
            <a:off x="2346900" y="1225950"/>
            <a:ext cx="44877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15000"/>
              </a:lnSpc>
              <a:spcBef>
                <a:spcPts val="0"/>
              </a:spcBef>
              <a:spcAft>
                <a:spcPts val="100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b="1" lang="en-US" sz="3200">
                <a:solidFill>
                  <a:srgbClr val="FF0000"/>
                </a:solidFill>
              </a:rPr>
              <a:t>Exercise</a:t>
            </a:r>
            <a:endParaRPr b="1" i="0" sz="3200" u="none" cap="none" strike="noStrike">
              <a:solidFill>
                <a:srgbClr val="FF0000"/>
              </a:solidFill>
            </a:endParaRPr>
          </a:p>
        </p:txBody>
      </p:sp>
      <p:sp>
        <p:nvSpPr>
          <p:cNvPr id="179" name="Google Shape;179;p26"/>
          <p:cNvSpPr/>
          <p:nvPr/>
        </p:nvSpPr>
        <p:spPr>
          <a:xfrm>
            <a:off x="942308" y="935396"/>
            <a:ext cx="1404600" cy="1166100"/>
          </a:xfrm>
          <a:prstGeom prst="rect">
            <a:avLst/>
          </a:prstGeom>
          <a:solidFill>
            <a:srgbClr val="00B0F0"/>
          </a:solidFill>
          <a:ln cap="flat" cmpd="sng" w="38100">
            <a:solidFill>
              <a:schemeClr val="lt1"/>
            </a:solidFill>
            <a:prstDash val="solid"/>
            <a:miter lim="800000"/>
            <a:headEnd len="sm" w="sm" type="none"/>
            <a:tailEnd len="sm" w="sm" type="none"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0" name="Google Shape;180;p26"/>
          <p:cNvSpPr txBox="1"/>
          <p:nvPr/>
        </p:nvSpPr>
        <p:spPr>
          <a:xfrm>
            <a:off x="1153149" y="975974"/>
            <a:ext cx="1034700" cy="523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800"/>
              <a:buFont typeface="Arial"/>
              <a:buNone/>
            </a:pPr>
            <a:r>
              <a:t/>
            </a:r>
            <a:endParaRPr b="0" i="0" sz="28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1" name="Google Shape;181;p26"/>
          <p:cNvSpPr txBox="1"/>
          <p:nvPr/>
        </p:nvSpPr>
        <p:spPr>
          <a:xfrm>
            <a:off x="1214179" y="1231789"/>
            <a:ext cx="966300" cy="3387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600"/>
              <a:buFont typeface="Arial"/>
              <a:buNone/>
            </a:pPr>
            <a:r>
              <a:t/>
            </a:r>
            <a:endParaRPr b="1" i="0" sz="1600" u="none" cap="none" strike="noStrike">
              <a:solidFill>
                <a:schemeClr val="lt1"/>
              </a:solidFill>
              <a:latin typeface="Times New Roman"/>
              <a:ea typeface="Times New Roman"/>
              <a:cs typeface="Times New Roman"/>
              <a:sym typeface="Times New Roman"/>
            </a:endParaRPr>
          </a:p>
        </p:txBody>
      </p:sp>
      <p:sp>
        <p:nvSpPr>
          <p:cNvPr id="182" name="Google Shape;182;p26"/>
          <p:cNvSpPr txBox="1"/>
          <p:nvPr/>
        </p:nvSpPr>
        <p:spPr>
          <a:xfrm>
            <a:off x="889000" y="2035000"/>
            <a:ext cx="9862800" cy="39531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rgbClr val="262626"/>
                </a:solidFill>
              </a:rPr>
              <a:t>1. Los Angeles is a great city. I'm sure you ___________ (have) a good time there.</a:t>
            </a:r>
            <a:endParaRPr sz="24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rgbClr val="262626"/>
                </a:solidFill>
              </a:rPr>
              <a:t>2. I've already decided. I ________________ (phone) my bank manager tomorrow.</a:t>
            </a:r>
            <a:endParaRPr sz="24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rgbClr val="262626"/>
                </a:solidFill>
              </a:rPr>
              <a:t>3. The next course _________ (start) on 1 July. That's what the website says.</a:t>
            </a:r>
            <a:endParaRPr sz="24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None/>
            </a:pPr>
            <a:r>
              <a:rPr lang="en-US" sz="2400">
                <a:solidFill>
                  <a:srgbClr val="262626"/>
                </a:solidFill>
              </a:rPr>
              <a:t>4- I  ____________ (help) you do the washing up if you like.</a:t>
            </a:r>
            <a:endParaRPr sz="2400">
              <a:solidFill>
                <a:srgbClr val="262626"/>
              </a:solidFill>
            </a:endParaRPr>
          </a:p>
          <a:p>
            <a:pPr indent="0" lvl="0" marL="285752" rtl="0" algn="l">
              <a:spcBef>
                <a:spcPts val="1045"/>
              </a:spcBef>
              <a:spcAft>
                <a:spcPts val="0"/>
              </a:spcAft>
              <a:buClr>
                <a:schemeClr val="dk1"/>
              </a:buClr>
              <a:buSzPts val="1100"/>
              <a:buFont typeface="Arial"/>
              <a:buNone/>
            </a:pPr>
            <a:r>
              <a:rPr lang="en-US" sz="2400">
                <a:solidFill>
                  <a:srgbClr val="262626"/>
                </a:solidFill>
              </a:rPr>
              <a:t>5- Bella and I  ________________ (get) married in the summer. We've already agreed on the date.</a:t>
            </a:r>
            <a:endParaRPr sz="2400">
              <a:solidFill>
                <a:srgbClr val="262626"/>
              </a:solidFill>
            </a:endParaRPr>
          </a:p>
        </p:txBody>
      </p:sp>
      <p:pic>
        <p:nvPicPr>
          <p:cNvPr id="183" name="Google Shape;183;p26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84" name="Google Shape;184;p26"/>
          <p:cNvSpPr txBox="1"/>
          <p:nvPr/>
        </p:nvSpPr>
        <p:spPr>
          <a:xfrm>
            <a:off x="4787900" y="6400766"/>
            <a:ext cx="2616300" cy="4002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2000"/>
              <a:buFont typeface="Arial"/>
              <a:buNone/>
            </a:pPr>
            <a:r>
              <a:rPr b="0" i="0" lang="en-US" sz="2000" u="none" cap="none" strike="noStrike">
                <a:solidFill>
                  <a:schemeClr val="lt1"/>
                </a:solidFill>
                <a:latin typeface="Calibri"/>
                <a:ea typeface="Calibri"/>
                <a:cs typeface="Calibri"/>
                <a:sym typeface="Calibri"/>
              </a:rPr>
              <a:t>www.midocean.ae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85" name="Google Shape;185;p26"/>
          <p:cNvSpPr txBox="1"/>
          <p:nvPr/>
        </p:nvSpPr>
        <p:spPr>
          <a:xfrm>
            <a:off x="6972850" y="1835250"/>
            <a:ext cx="18963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will have</a:t>
            </a:r>
            <a:endParaRPr sz="2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6" name="Google Shape;186;p26"/>
          <p:cNvSpPr txBox="1"/>
          <p:nvPr/>
        </p:nvSpPr>
        <p:spPr>
          <a:xfrm>
            <a:off x="4620350" y="2771700"/>
            <a:ext cx="2951400" cy="5541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4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am going to phone</a:t>
            </a:r>
            <a:endParaRPr sz="24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7" name="Google Shape;187;p26"/>
          <p:cNvSpPr txBox="1"/>
          <p:nvPr/>
        </p:nvSpPr>
        <p:spPr>
          <a:xfrm>
            <a:off x="3952250" y="3655700"/>
            <a:ext cx="1034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starts</a:t>
            </a:r>
            <a:endParaRPr sz="2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8" name="Google Shape;188;p26"/>
          <p:cNvSpPr txBox="1"/>
          <p:nvPr/>
        </p:nvSpPr>
        <p:spPr>
          <a:xfrm>
            <a:off x="1856375" y="4499800"/>
            <a:ext cx="1653900" cy="5850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6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will help</a:t>
            </a:r>
            <a:endParaRPr sz="26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189" name="Google Shape;189;p26"/>
          <p:cNvSpPr txBox="1"/>
          <p:nvPr/>
        </p:nvSpPr>
        <p:spPr>
          <a:xfrm>
            <a:off x="3225100" y="5028238"/>
            <a:ext cx="2252700" cy="615600"/>
          </a:xfrm>
          <a:prstGeom prst="rect">
            <a:avLst/>
          </a:prstGeom>
          <a:noFill/>
          <a:ln>
            <a:noFill/>
          </a:ln>
        </p:spPr>
        <p:txBody>
          <a:bodyPr anchorCtr="0" anchor="t" bIns="91425" lIns="91425" spcFirstLastPara="1" rIns="91425" wrap="square" tIns="91425">
            <a:spAutoFit/>
          </a:bodyPr>
          <a:lstStyle/>
          <a:p>
            <a:pPr indent="0" lvl="0" marL="0" rtl="0" algn="l">
              <a:spcBef>
                <a:spcPts val="0"/>
              </a:spcBef>
              <a:spcAft>
                <a:spcPts val="0"/>
              </a:spcAft>
              <a:buNone/>
            </a:pPr>
            <a:r>
              <a:rPr lang="en-US" sz="2800">
                <a:solidFill>
                  <a:schemeClr val="accent1"/>
                </a:solidFill>
                <a:latin typeface="Calibri"/>
                <a:ea typeface="Calibri"/>
                <a:cs typeface="Calibri"/>
                <a:sym typeface="Calibri"/>
              </a:rPr>
              <a:t>are getting</a:t>
            </a:r>
            <a:endParaRPr sz="2800">
              <a:solidFill>
                <a:schemeClr val="accen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  <p:timing>
    <p:tnLst>
      <p:par>
        <p:cTn dur="indefinite" nodeType="tmRoot" restart="never">
          <p:childTnLst>
            <p:seq concurrent="1" nextAc="seek">
              <p:cTn dur="indefinite" id="2" nodeType="mainSeq">
                <p:childTnLst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fill="hold">
                      <p:stCondLst>
                        <p:cond delay="indefinite"/>
                      </p:stCondLst>
                      <p:childTnLst>
                        <p:par>
                          <p:cTn fill="hold">
                            <p:stCondLst>
                              <p:cond delay="0"/>
                            </p:stCondLst>
                            <p:childTnLst>
                              <p:par>
                                <p:cTn fill="hold" nodeType="clickEffect" presetClass="entr" presetID="1" presetSubtype="0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>
                  <p:tgtEl>
                    <p:sldTgt/>
                  </p:tgtEl>
                </p:cond>
              </p:prevCondLst>
              <p:nextCondLst>
                <p:cond evt="onNext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mc="http://schemas.openxmlformats.org/markup-compatibility/2006" xmlns:mv="urn:schemas-microsoft-com:mac:vml" xmlns:p="http://schemas.openxmlformats.org/presentationml/2006/main" xmlns:c="http://schemas.openxmlformats.org/drawingml/2006/chart" xmlns:dgm="http://schemas.openxmlformats.org/drawingml/2006/diagram" xmlns:o="urn:schemas-microsoft-com:office:office" xmlns:v="urn:schemas-microsoft-com:vml" xmlns:pvml="urn:schemas-microsoft-com:office:powerpoint" xmlns:com="http://schemas.openxmlformats.org/drawingml/2006/compatibility" xmlns:p14="http://schemas.microsoft.com/office/powerpoint/2010/main" xmlns:p15="http://schemas.microsoft.com/office/powerpoint/2012/main" xmlns:ahyp="http://schemas.microsoft.com/office/drawing/2018/hyperlinkcolor">
  <p:cSld>
    <p:spTree>
      <p:nvGrpSpPr>
        <p:cNvPr id="194" name="Shape 194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5" name="Google Shape;195;p27"/>
          <p:cNvPicPr preferRelativeResize="0"/>
          <p:nvPr/>
        </p:nvPicPr>
        <p:blipFill rotWithShape="1">
          <a:blip r:embed="rId3">
            <a:alphaModFix/>
          </a:blip>
          <a:srcRect b="0" l="0" r="0" t="0"/>
          <a:stretch/>
        </p:blipFill>
        <p:spPr>
          <a:xfrm>
            <a:off x="9576180" y="6168740"/>
            <a:ext cx="2279266" cy="384052"/>
          </a:xfrm>
          <a:prstGeom prst="rect">
            <a:avLst/>
          </a:prstGeom>
          <a:noFill/>
          <a:ln>
            <a:noFill/>
          </a:ln>
        </p:spPr>
      </p:pic>
      <p:pic>
        <p:nvPicPr>
          <p:cNvPr id="196" name="Google Shape;196;p27"/>
          <p:cNvPicPr preferRelativeResize="0"/>
          <p:nvPr/>
        </p:nvPicPr>
        <p:blipFill rotWithShape="1">
          <a:blip r:embed="rId4">
            <a:alphaModFix/>
          </a:blip>
          <a:srcRect b="0" l="0" r="0" t="0"/>
          <a:stretch/>
        </p:blipFill>
        <p:spPr>
          <a:xfrm>
            <a:off x="367466" y="485415"/>
            <a:ext cx="2758842" cy="753090"/>
          </a:xfrm>
          <a:prstGeom prst="rect">
            <a:avLst/>
          </a:prstGeom>
          <a:noFill/>
          <a:ln>
            <a:noFill/>
          </a:ln>
        </p:spPr>
      </p:pic>
      <p:pic>
        <p:nvPicPr>
          <p:cNvPr id="197" name="Google Shape;197;p27"/>
          <p:cNvPicPr preferRelativeResize="0"/>
          <p:nvPr/>
        </p:nvPicPr>
        <p:blipFill rotWithShape="1">
          <a:blip r:embed="rId5">
            <a:alphaModFix/>
          </a:blip>
          <a:srcRect b="0" l="0" r="0" t="0"/>
          <a:stretch/>
        </p:blipFill>
        <p:spPr>
          <a:xfrm>
            <a:off x="9497088" y="87721"/>
            <a:ext cx="2383738" cy="1125123"/>
          </a:xfrm>
          <a:prstGeom prst="rect">
            <a:avLst/>
          </a:prstGeom>
          <a:noFill/>
          <a:ln>
            <a:noFill/>
          </a:ln>
        </p:spPr>
      </p:pic>
      <p:sp>
        <p:nvSpPr>
          <p:cNvPr id="198" name="Google Shape;198;p27"/>
          <p:cNvSpPr txBox="1"/>
          <p:nvPr/>
        </p:nvSpPr>
        <p:spPr>
          <a:xfrm>
            <a:off x="534381" y="5945200"/>
            <a:ext cx="4524600" cy="708000"/>
          </a:xfrm>
          <a:prstGeom prst="rect">
            <a:avLst/>
          </a:prstGeom>
          <a:noFill/>
          <a:ln>
            <a:noFill/>
          </a:ln>
        </p:spPr>
        <p:txBody>
          <a:bodyPr anchorCtr="0" anchor="t" bIns="45700" lIns="91425" spcFirstLastPara="1" rIns="91425" wrap="square" tIns="45700">
            <a:spAutoFit/>
          </a:bodyPr>
          <a:lstStyle/>
          <a:p>
            <a:pPr indent="0" lvl="0" marL="0" marR="0" rtl="0" algn="l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4000"/>
              <a:buFont typeface="Arial"/>
              <a:buNone/>
            </a:pPr>
            <a:r>
              <a:rPr b="1" i="0" lang="en-US" sz="4000" u="none" cap="none" strike="noStrike">
                <a:solidFill>
                  <a:schemeClr val="lt1"/>
                </a:solidFill>
                <a:latin typeface="Times New Roman"/>
                <a:ea typeface="Times New Roman"/>
                <a:cs typeface="Times New Roman"/>
                <a:sym typeface="Times New Roman"/>
              </a:rPr>
              <a:t>Thank You</a:t>
            </a:r>
            <a:endParaRPr b="0" i="0" sz="1400" u="none" cap="none" strike="noStrike">
              <a:solidFill>
                <a:srgbClr val="000000"/>
              </a:solidFill>
              <a:latin typeface="Arial"/>
              <a:ea typeface="Arial"/>
              <a:cs typeface="Arial"/>
              <a:sym typeface="Arial"/>
            </a:endParaRPr>
          </a:p>
        </p:txBody>
      </p:sp>
      <p:sp>
        <p:nvSpPr>
          <p:cNvPr id="199" name="Google Shape;199;p27"/>
          <p:cNvSpPr/>
          <p:nvPr/>
        </p:nvSpPr>
        <p:spPr>
          <a:xfrm>
            <a:off x="1340017" y="1410088"/>
            <a:ext cx="9652637" cy="4308315"/>
          </a:xfrm>
          <a:custGeom>
            <a:rect b="b" l="l" r="r" t="t"/>
            <a:pathLst>
              <a:path extrusionOk="0" h="4595536" w="10296146">
                <a:moveTo>
                  <a:pt x="0" y="190500"/>
                </a:moveTo>
                <a:lnTo>
                  <a:pt x="9886571" y="0"/>
                </a:lnTo>
                <a:lnTo>
                  <a:pt x="10296146" y="4328836"/>
                </a:lnTo>
                <a:lnTo>
                  <a:pt x="438150" y="4595536"/>
                </a:lnTo>
                <a:lnTo>
                  <a:pt x="0" y="190500"/>
                </a:lnTo>
                <a:close/>
              </a:path>
            </a:pathLst>
          </a:custGeom>
          <a:solidFill>
            <a:schemeClr val="lt1"/>
          </a:solid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  <p:sp>
        <p:nvSpPr>
          <p:cNvPr id="200" name="Google Shape;200;p27"/>
          <p:cNvSpPr/>
          <p:nvPr/>
        </p:nvSpPr>
        <p:spPr>
          <a:xfrm>
            <a:off x="1468709" y="1526062"/>
            <a:ext cx="9473700" cy="4142400"/>
          </a:xfrm>
          <a:prstGeom prst="rect">
            <a:avLst/>
          </a:prstGeom>
          <a:blipFill rotWithShape="1">
            <a:blip r:embed="rId6">
              <a:alphaModFix/>
            </a:blip>
            <a:tile algn="ctr" flip="none" tx="0" sx="99000" ty="-381000" sy="98002"/>
          </a:blipFill>
          <a:ln>
            <a:noFill/>
          </a:ln>
        </p:spPr>
        <p:txBody>
          <a:bodyPr anchorCtr="0" anchor="ctr" bIns="45700" lIns="91425" spcFirstLastPara="1" rIns="91425" wrap="square" tIns="45700">
            <a:noAutofit/>
          </a:bodyPr>
          <a:lstStyle/>
          <a:p>
            <a:pPr indent="0" lvl="0" marL="0" marR="0" rtl="0" algn="ctr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>
                <a:srgbClr val="000000"/>
              </a:buClr>
              <a:buSzPts val="1800"/>
              <a:buFont typeface="Arial"/>
              <a:buNone/>
            </a:pPr>
            <a:r>
              <a:t/>
            </a:r>
            <a:endParaRPr b="0" i="0" sz="1800" u="none" cap="none" strike="noStrike">
              <a:solidFill>
                <a:schemeClr val="lt1"/>
              </a:solidFill>
              <a:latin typeface="Calibri"/>
              <a:ea typeface="Calibri"/>
              <a:cs typeface="Calibri"/>
              <a:sym typeface="Calibri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

<file path=ppt/theme/theme2.xml><?xml version="1.0" encoding="utf-8"?>
<a:theme xmlns:a="http://schemas.openxmlformats.org/drawingml/2006/main" xmlns:r="http://schemas.openxmlformats.org/officeDocument/2006/relationships" name="Office Theme">
  <a:themeElements>
    <a:clrScheme name="Office">
      <a:dk1>
        <a:srgbClr val="000000"/>
      </a:dk1>
      <a:lt1>
        <a:srgbClr val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Arial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100000"/>
                <a:satMod val="130000"/>
              </a:schemeClr>
            </a:gs>
            <a:gs pos="100000">
              <a:schemeClr val="phClr">
                <a:tint val="50000"/>
                <a:shade val="100000"/>
                <a:satMod val="3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</a:theme>
</file>