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notesSlides/notesSlide1.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2.xml" ContentType="application/vnd.openxmlformats-officedocument.presentationml.notesSlide+xml"/>
  <Override PartName="/ppt/ink/ink6.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522" r:id="rId2"/>
    <p:sldId id="569" r:id="rId3"/>
    <p:sldId id="570" r:id="rId4"/>
    <p:sldId id="571" r:id="rId5"/>
    <p:sldId id="528" r:id="rId6"/>
    <p:sldId id="567" r:id="rId7"/>
    <p:sldId id="529" r:id="rId8"/>
    <p:sldId id="586" r:id="rId9"/>
    <p:sldId id="572" r:id="rId10"/>
    <p:sldId id="583" r:id="rId11"/>
    <p:sldId id="584" r:id="rId12"/>
    <p:sldId id="585" r:id="rId13"/>
    <p:sldId id="576" r:id="rId14"/>
    <p:sldId id="577" r:id="rId15"/>
    <p:sldId id="578" r:id="rId16"/>
    <p:sldId id="579" r:id="rId17"/>
    <p:sldId id="580" r:id="rId18"/>
    <p:sldId id="581" r:id="rId19"/>
    <p:sldId id="58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6712" autoAdjust="0"/>
  </p:normalViewPr>
  <p:slideViewPr>
    <p:cSldViewPr snapToGrid="0">
      <p:cViewPr varScale="1">
        <p:scale>
          <a:sx n="64" d="100"/>
          <a:sy n="64" d="100"/>
        </p:scale>
        <p:origin x="2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7/25/2022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3-21T17:38:34.363"/>
    </inkml:context>
    <inkml:brush xml:id="br0">
      <inkml:brushProperty name="width" value="0.05292" units="cm"/>
      <inkml:brushProperty name="height" value="0.05292" units="cm"/>
      <inkml:brushProperty name="color" value="#FF0000"/>
    </inkml:brush>
  </inkml:definitions>
  <inkml:trace contextRef="#ctx0" brushRef="#br0">20545 11674 4137 0,'-7'-27'-89'0,"7"27"3"0,-12-24-16 16,12 24-30-16,-16-29-65 0,0 14-214 15,3 3-300-15,5 0 606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3-21T16:45:05.279"/>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AB238891-EE74-4D67-B96D-9F78079ED411}" emma:medium="tactile" emma:mode="ink">
          <msink:context xmlns:msink="http://schemas.microsoft.com/ink/2010/main" type="inkDrawing" rotatedBoundingBox="21179,9496 21194,9496 21194,9511 21179,9511" shapeName="Other"/>
        </emma:interpretation>
      </emma:emma>
    </inkml:annotationXML>
    <inkml:trace contextRef="#ctx0" brushRef="#br0">0 0 0</inkml:trace>
  </inkml:traceGroup>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3-21T17:22:03.190"/>
    </inkml:context>
    <inkml:brush xml:id="br0">
      <inkml:brushProperty name="width" value="0.05292" units="cm"/>
      <inkml:brushProperty name="height" value="0.05292" units="cm"/>
      <inkml:brushProperty name="color" value="#FF0000"/>
    </inkml:brush>
  </inkml:definitions>
  <inkml:trace contextRef="#ctx0" brushRef="#br0">17144 9744 2740 0,'0'0'-166'0,"0"0"4"0,0 0 1 16</inkml:trace>
  <inkml:trace contextRef="#ctx0" brushRef="#br0" timeOffset="94957.5232">10821 5245 61 0,'0'0'-26'0,"0"0"8"0</inkml:trace>
  <inkml:trace contextRef="#ctx0" brushRef="#br0" timeOffset="106128.5899">18122 1708 2027 0,'0'0'-518'0,"0"0"110"0</inkml:trace>
  <inkml:trace contextRef="#ctx0" brushRef="#br0" timeOffset="374147.3343">22880 1201 2606 0,'0'0'-65'0,"-15"-27"35"0,15 27 39 16,0 0 3-16,-5-30-6 0,5 30-3 15,0 0-9-15,0 0 6 0,0 0-3 16,-9-24 6-16,9 24-3 0,0 0-12 0,0 0 6 16,0 0-34-16,0 0-12 0,0 0-40 15,0 0-74-15,0 0-376 0,0 0 110 0</inkml:trace>
  <inkml:trace contextRef="#ctx0" brushRef="#br0" timeOffset="445818.5633">26711 1537 2390 0,'0'0'-132'0,"0"0"4"0,0 0 4 15,0 0 1-15,0 0 11 0,-34-44-13 16,34 44-34-16,0 0-242 0,0 0 88 0</inkml:trace>
  <inkml:trace contextRef="#ctx0" brushRef="#br0" timeOffset="449404.1176">21259 732 1447 0,'0'0'-77'0,"0"0"21"0,0 0 18 0,0 0 9 16,79-27 9-16,-63 11 0 0,6 0 6 16,8-2-1-16,0 0-1 0,2-4 6 0,1-2-36 15,11-2-17-15,1-1-40 0,4-5-175 16,9 2 73-16</inkml:trace>
  <inkml:trace contextRef="#ctx0" brushRef="#br0" timeOffset="464432.2364">6179 10008 1342 0,'0'0'-374'0,"0"0"94"0</inkml:trace>
  <inkml:trace contextRef="#ctx0" brushRef="#br0" timeOffset="464502.2933">6179 10008 1193 0,'0'0'-10'0,"0"0"29"15,0 0 16-15,0 0-25 0,0 0 4 16,0 0-9-16,0 0-29 0,0 0-25 16,0 0-58-16,0 0-206 0,0 0 79 0</inkml:trace>
  <inkml:trace contextRef="#ctx0" brushRef="#br0" timeOffset="488712.2221">23718 10159 4288 0,'0'0'59'15,"-3"-30"8"-15,3 30-14 0,0 0-6 16,-5-39-5-16,5 39-29 0,0 0-29 0,-4-27-7 15,4 27-13-15,0 0 9 0,0 0-9 16,0 0-19-16,9-21-22 0,-9 21-48 16,16-6-89-16,-16 6-256 0,27-8-296 0,-27 8 346 15</inkml:trace>
  <inkml:trace contextRef="#ctx0" brushRef="#br0" timeOffset="500264.1004">19476 14883 4769 0,'0'0'-213'16,"3"-39"-9"-16,-3 39-30 0,5-24-597 15,-5 24-80-15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3-21T17:45:26.847"/>
    </inkml:context>
    <inkml:brush xml:id="br0">
      <inkml:brushProperty name="width" value="0.05292" units="cm"/>
      <inkml:brushProperty name="height" value="0.05292" units="cm"/>
      <inkml:brushProperty name="color" value="#FF0000"/>
    </inkml:brush>
  </inkml:definitions>
  <inkml:trace contextRef="#ctx0" brushRef="#br0">32686 12969 3681 0,'0'0'-95'16,"0"0"14"-16,0 0 4 0,8 24 1 0,-8-24 0 15,0 0-31-15,0 40-73 0,0-40-223 16,-5 27-217-16,5-27 115 0</inkml:trace>
  <inkml:trace contextRef="#ctx0" brushRef="#br0" timeOffset="14967.8411">20506 1505 203 0,'0'0'-74'16</inkml:trace>
  <inkml:trace contextRef="#ctx0" brushRef="#br0" timeOffset="14982.8319">20481 1487 121 0</inkml:trace>
  <inkml:trace contextRef="#ctx0" brushRef="#br0" timeOffset="94779.6394">23156 11302 4603 0,'0'0'-132'15,"0"0"21"-15,0 0 22 0,0 0 4 0,0 0-1 0,0 0-4 16,-24-19-7-16,24 19-29 0,0 0-13 15,0 0-28-15,-6-8-34 0,6 8-59 16,0 0-433-16,0 0 670 0</inkml:trace>
  <inkml:trace contextRef="#ctx0" brushRef="#br0" timeOffset="183966.8972">28592 17811 2653 0,'0'0'-35'0,"-23"0"-121"0,23 0-392 0,0 0 54 16,-22-27 107-16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1-04T17:28:37.776"/>
    </inkml:context>
    <inkml:brush xml:id="br0">
      <inkml:brushProperty name="width" value="0.05292" units="cm"/>
      <inkml:brushProperty name="height" value="0.05292" units="cm"/>
      <inkml:brushProperty name="color" value="#FF0000"/>
    </inkml:brush>
  </inkml:definitions>
  <inkml:trace contextRef="#ctx0" brushRef="#br0">22383 13128 35 0,'0'36'-18'0,"-5"-4"9"16</inkml:trace>
  <inkml:trace contextRef="#ctx0" brushRef="#br0" timeOffset="970233.7739">3137 2451 2591 0,'0'0'-95'0,"-10"-22"-74"0,10 22-407 0,0 0 115 15</inkml:trace>
  <inkml:trace contextRef="#ctx0" brushRef="#br0" timeOffset="977153.8956">6015 3920 3884 0,'-20'44'-142'0,"8"-13"-35"0,4-4-103 16,-1 1-455-16,6-9 489 0</inkml:trace>
  <inkml:trace contextRef="#ctx0" brushRef="#br0" timeOffset="1.03179E6">5680 12402 2412 0,'0'0'156'15,"0"0"-147"-15,0 0-57 0,0 0-22 16,0 0-14-16,0 0 3 0,0 0 32 0,0 0 32 16,0 0 34-16,0 0 36 0,0 0-5 15,0 0 3-15,0 0 2 0,0 0-38 16,0 0-27-16,0 0-29 0,0 0-25 0,0 0-22 16,0 0-16-16,0 0-15 0,0 0-44 15,0 0-321-15,0 0 102 0</inkml:trace>
  <inkml:trace contextRef="#ctx0" brushRef="#br0" timeOffset="1.10795E6">5106 15500 5567 0,'0'0'-169'0,"0"0"22"15,0 0 7-15,0 0-6 0,0 0-3 16,-68-23 14-16,68 23 4 0,0 0 9 0,-20-14 7 15,20 14 7-15,0 0 15 0,0 0 2 16,0 0 15-16,0 0-4 0,0 0 10 16,-22-13 1-16,22 13 18 0,0 0 2 0,0 0-6 15,0 0 8-15,0 0 6 0,0 0-1 16,0 0 5-16,0 0 5 0,0 0 12 16,0 0-8-16,0 0 3 0,0 0 2 0,0 0 2 15,0 0-3-15,0 0-14 0,0 0-10 16,0 0-19-16,0 0-24 0,0 0 0 0,0 0-6 15,0 0-41-15,0 0-76 0,0 0-384 16,0 0 119-16</inkml:trace>
  <inkml:trace contextRef="#ctx0" brushRef="#br0" timeOffset="1.10923E6">5729 14188 2447 0,'0'0'327'0,"0"0"-78"16,0 0-55-16,0 0-68 0,0 0-50 0,0 0-49 15,0 0-27-15,0 0-9 0,0 0-13 16,0 0-7-16,0 0-10 0,-9 40-16 0,9-40-71 16,0 0-160-16,27-3-386 0,-27 3 122 15</inkml:trace>
  <inkml:trace contextRef="#ctx0" brushRef="#br0" timeOffset="1.34162E6">5938 12683 2670 0,'0'0'84'0,"-32"-8"-23"0,32 8-34 16,0 0-3-16,0 0-45 0,-30-6-47 0,30 6-8 15,0 0-16-15,0 0-6 0,0 0 3 16,0 0-4-16,0 0 17 0,-30-1-10 0,30 1 26 16,0 0 2-16,0 0-13 0,0 0-49 15,0 0-197-15,-17-9-78 0,17 9 88 16</inkml:trace>
  <inkml:trace contextRef="#ctx0" brushRef="#br0" timeOffset="1.69039E6">11958 7056 572 0,'0'0'0'0,"0"0"13"16,0 0-39-16,0 0-14 0,0 0-50 0,-20 18-50 15,20-18 46-15</inkml:trace>
  <inkml:trace contextRef="#ctx0" brushRef="#br0" timeOffset="1.69051E6">11933 7100 471 0,'0'0'34'0,"0"0"7"16,-13 20-8-16,13-20-1 0,0 0-19 0,0 0-13 0,0 0-45 15,-22 13-222-15,22-13 166 0,0 0 28 16</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15T17:25:39.817"/>
    </inkml:context>
    <inkml:brush xml:id="br0">
      <inkml:brushProperty name="width" value="0.05292" units="cm"/>
      <inkml:brushProperty name="height" value="0.05292" units="cm"/>
      <inkml:brushProperty name="color" value="#FF0000"/>
    </inkml:brush>
  </inkml:definitions>
  <inkml:trace contextRef="#ctx0" brushRef="#br0">26451 11571 3356 0,'0'0'-4'0,"-11"-10"17"15,11 10 19-15,0 0 6 0,0 0 17 0,0 0 32 16,0 0 31-16,0 0 21 0,-18-3 24 15,18 3 24-15,0 0-3 0,0 0-5 16,0 0-11-16,0 0-20 0,0 0-2 16,0 0-16-16,-15-5-8 0,15 5-6 0,0 0-9 15,0 0-3-15,0 0-6 0,0 0-6 0,0 0-7 16,0 0 0-16,-9-13-17 0,9 13-6 16,0 0-7-16,-8-15-5 0,8 15-9 0,-10-15-2 15,10 15-1-15,-11-16 2 0,11 16 0 16,-12-11 3-16,12 11 4 0,-11-10-2 0,11 10-4 15,0 0-8-15,-11-13-1 0,11 13-3 16,0 0-1-16,0 0-5 0,0 0-1 16,0 0 1-16,0 0-7 0,-27 33-3 0,20-9-3 15,5 2 1-15,-1 6-2 16,3 6-2-16,-2 5-4 0,0 3-1 0,2 9 2 0,-2-1-5 16,2-1 2-16,0-6 3 0,2-3-3 15,-2 0-2-15,2-4-1 16,0-1-13-16,0-9-13 0,-2-2-25 0,0-6-39 0,1-4-56 15,-1-1-55-15,0-4-165 0,0-13-147 0,-5 12-39 16,5-12-381-16,0 0-674 16</inkml:trace>
  <inkml:trace contextRef="#ctx0" brushRef="#br0" timeOffset="2600.1731">26388 11434 3015 0,'0'0'256'15,"0"0"-77"-15,0 0-20 0,0 0-58 16,0 0-14-16,0 0-38 0,0 0-22 15,0 0-8-15,0 0 9 0,0 0 1 0,0 0 10 16,0 0-10-16,0 0 16 0,0 0-2 16,0 0 3-16,0 0 1 0,0 0 4 0,0 0 4 15,0 0 16-15,0 0 3 0,0 0 7 16,0 0 8-16,0 0 1 0,0 0 0 16,0 0-13-16,0 0-6 0,0 0-12 0,0 0-8 15,0 0-14-15,-2-24-10 0,2 24-7 16,0 0 2-16,0 0-6 0,0 0-2 0,0 0 5 15,0 0 1-15,0 0 3 0,0 0 6 16,0 0 6-16,-4-17 3 0,4 17 4 16,0 0 7-16,0 0 1 0,0 0 2 0,0 0-5 15,0 0 2-15,0 0-6 0,0 0-3 16,0 0-6-16,0 0-4 0,0 0-6 0,0 0-2 16,0 0-7-16,0 0-1 0,0 0 2 15,0 0-1-15,0 0-2 0,0 0-1 0,11-20 1 16,-11 20-2-16,0 0-2 15,14-9 1-15,-14 9-4 0,9-7 1 0,-9 7 0 16,0 0-2-16,20-7-1 0,-20 7 1 16,20-10 0-16,-20 10-2 0,18-8 1 0,-6 5 0 15,-12 3-1-15,15-8 1 0,-15 8 5 16,18-6 4-16,-18 6 8 0,13-5 5 16,-13 5 2-16,0 0 2 0,0 0-2 0,19-6 0 15,-19 6-2-15,0 0 0 0,0 0-4 0,15-3-2 16,-15 3-6-16,0 0 1 0,0 0-2 15,0 0-1-15,0 0-4 0,27 4 1 0,-27-4-3 16,0 0 1-16,18 8-2 0,-18-8-1 16,11 8-1-16,-11-8 1 0,11 5 1 15,-11-5 0-15,0 0-2 16,12 9 0-16,-12-9-2 0,0 0 3 0,0 0-2 0,13 9 0 16,-13-9-1-16,0 0 2 0,0 0 3 0,12 9 1 15,-12-9 3-15,0 0 1 0,0 0-1 16,7 11 1-16,-7-11-2 0,0 0-1 15,8 9-2-15,-8-9 2 0,11 8-3 0,-11-8 0 16,0 0-4-16,14 12 3 0,-14-12 0 16,0 0 2-16,9 10 3 0,-9-10 2 0,0 0 2 15,6 9-3-15,-6-9-1 0,0 0-1 16,0 0-3-16,0 0 2 0,6 22 0 0,-6-22-2 16,2 11-3-16,-2-11 3 0,0 0-5 15,4 20 1-15,-4-20 0 0,2 12 1 0,-2-12-1 16,0 0 0-16,0 20-1 0,0-20 0 15,0 0 0-15,0 18 0 0,0-18 0 16,0 0 2-16,0 23-2 0,0-23 0 0,0 0 2 16,0 20 0-16,0-20-2 0,0 14 4 15,0-14 1-15,0 0 0 0,-4 20-1 16,4-20 4-16,0 0-3 0,-10 16 0 0,10-16 2 16,-8 14 0-16,8-14 1 15,-9 15 1-15,9-15-5 0,-14 14 3 0,14-14-7 0,-13 13 5 16,13-13-1-16,-11 12 0 0,11-12-2 15,-12 11 0-15,12-11-1 0,-15 11-1 16,7-5-1-16,8-6-1 0,-19 13 1 0,5-8 2 16,3 3 1-16,-2-1 4 0,13-7 1 15,-27 9 7-15,11-4-2 0,2-1 4 0,14-4 5 16,-31 8 0-16,17-4-5 0,14-4-1 16,-25 5-12-16,12-2-9 0,13-3-13 0,-16 1-19 15,16-1-29-15,0 0-49 0,-11-9-58 16,11 9-128-16,0 0-180 0,5-30-51 0,-5 30-426 15,6-32-911-15</inkml:trace>
  <inkml:trace contextRef="#ctx0" brushRef="#br0" timeOffset="4089.2434">26844 11999 4841 0,'0'0'-82'0,"0"0"4"0,0 0 7 15,0 0 14-15,0 0-2 0,0 0-1 0,0 0 4 16,0 0 15-16,0 0 33 0,0 0 29 16,-8 15 33-16,8-15 3 0,0 0 6 15,0 0-4-15,0 0-6 0,0 0-2 0,0 0-6 16,0 0-4-16,0 0 10 0,0 0 4 16,0 0 7-16,0 0-1 0,0 0 1 15,0 0-2-15,0 0-9 0,0 0-5 0,0 0-7 16,47-15-4-16,-47 15-3 15,22-9-3-15,-8 3 0 0,1 1-3 0,-15 5 1 16,27-15 2-16,-13 10-2 0,-3 0 0 16,2-3-1-16,3 0-2 0,-16 8-4 0,26-15 0 15,-11 10-4-15,1-5-7 0,-3 3-2 0,1-1-4 16,-1 0-6-16,1 0 3 0,-3 0-1 16,-11 8 0-16,20-14 4 0,-13 7-1 0,-7 7 8 15,13-13 1-15,-13 13 8 0,12-13 1 16,-12 13-3-16,6-15-1 0,-6 15-2 15,5-14-3-15,-5 14 0 0,4-13-5 16,-4 13 2-16,5-15-6 0,-5 15-3 0,4-17-4 16,-4 17-1-16,5-16 1 0,-5 16-1 0,0 0 1 15,0-21-6-15,0 21 2 0,0 0-1 16,-7-21 3-16,7 21 0 0,0 0-1 0,-7-18 3 16,7 18-4-16,-6-12-1 0,6 12 3 15,0 0 0-15,-9-13 0 0,9 13 4 16,0 0 0-16,-14-12 8 0,14 12 4 15,0 0 11-15,-15-7 0 0,15 7 2 0,0 0-4 16,-14-6-4-16,14 6-4 0,0 0-3 0,-25 0-9 16,25 0-3-16,0 0 3 15,-26 6-1-15,26-6 1 0,-19 5 2 0,19-5-1 0,-18 6 4 16,18-6-1-16,-18 9-4 0,18-9 1 16,-20 11-2-16,7-3 0 0,13-8 1 15,-18 9 2-15,7-4 5 0,11-5 1 0,-19 12-1 16,8-7 5-16,11-5-2 0,-16 12 2 15,5-7 1-15,11-5 2 0,-16 12-3 16,16-12 3-16,-15 12-4 0,8-5-1 0,7-7 0 16,-14 15 1-16,8-5 1 0,6-10 1 15,-11 19 5-15,6-9 8 0,5-10 0 16,-11 22 3-16,9-11-5 0,-5 4-3 0,7-15-2 16,-4 27-2-16,2-13-1 0,2-14-2 15,-1 30 0-15,1-14 0 0,1 0-4 16,-1 2 2-16,2-1-2 15,2-2 2-15,-2 2-2 0,0-1 2 0,3 1 0 0,-1-2 2 0,0 2 0 16,1-3-2-16,0 1-1 0,0-1-1 16,3-2 3-16,1 1-2 0,5-3 1 15,-1 0-2-15,8-3 2 0,1-1-2 0,8-4-1 16,1-2-7-16,11-2-14 0,1-4-15 0,13-1-24 16,-2-4-25-16,2-1-28 0,1 0-35 15,1-1-21-15,-5 2-37 0,-3-1-84 16,-2 0-164-16,-8 2-482 0,-5-2-628 0</inkml:trace>
  <inkml:trace contextRef="#ctx0" brushRef="#br0" timeOffset="5274.7482">27537 11641 4508 0,'0'0'-61'0,"0"0"24"16,0 0 5-16,0 0 0 0,0 0 0 16,0 0 6-16,0 0 2 0,0 0-1 0,0 0 8 15,0 0 17-15,24-20 27 0,-24 20 18 16,0 0 13-16,0 0 8 0,0 0-2 15,0 0 13-15,21 27 0 0,-21-27 5 0,7 19-1 16,-7-19-6-16,6 20-5 0,-2-9-4 16,-1 5-9-16,5-1-9 0,-2 0-3 15,0 0-4-15,3 6-7 0,0-1-2 0,1-2-5 16,-2 4-1-16,-1 2-3 0,6-3-2 16,-3 2-4-16,-2-2-1 0,2 0 1 15,-1 0 3-15,-3-4 13 0,1-2 5 0,-2 1 12 16,-1 0 5-16,0-4 2 0,-4-12-1 15,5 22 0-15,-5-22 1 0,4 19-5 0,-4-19-2 16,-2 16-3-16,2-16-1 0,0 0 0 16,-9 19-2-16,9-19-1 0,-18 6-2 15,18-6-8-15,-27 1-1 0,27-1 2 16,-30-1 3-16,13-2-2 0,17 3-2 0,-31-7 0 0,14 0-6 16,0-1 1-16,-1 1-7 15,3-7-4-15,-4 0 0 0,5 1 2 16,-1-2-3-16,-1 0-1 0,7 1-3 0,-2 1-3 15,4 0 2-15,-4-2-3 0,6 1 0 0,1-1-4 16,0-2 2-16,0 1 0 0,4 16-2 16,-4-30 0-16,2 15 1 0,2 15-3 0,2-33 1 15,2 16-2-15,-2 0 4 0,0 0-4 0,2 0 1 16,-2 0-2-16,2 1 2 0,-1 0-1 16,3-2 1-16,-1 3-2 0,-2-2 0 15,4 1 0-15,-3 3 0 0,2-1 0 16,-1-1 2-16,2 1-4 0,2-2 6 0,-2 3-7 15,-1 1 6-15,-6 12 2 0,12-22-1 0,-6 12-2 16,-6 10 2-16,11-17 1 0,-3 9-1 16,-8 8 3-16,13-14 14 0,-4 7-2 15,5-1 0-15,-2 1 0 0,3 0-1 16,-1-1-3-16,1 0-4 0,2 0 3 0,-1 0-5 16,0 1 2-16,0 2-2 0,1-3 0 15,-1 1-1-15,0 1-3 0,0 0 1 16,-1-1-3-16,6 5 2 0,-3 0-3 15,3 0-2-15,5-1-3 0,1 0 0 0,2 3-12 0,4 0-11 16,-3 0-17-16,-3-2-31 0,0 0-46 16,2-2-59-16,-4-2-122 0,-3 1-179 0,-2-2-71 15,-2-2-409-15,-6 1-917 0</inkml:trace>
  <inkml:trace contextRef="#ctx0" brushRef="#br0" timeOffset="6677.7123">28541 11264 4802 0,'0'0'-105'16,"0"0"11"-16,0 0-15 0,0 0-10 15,0 0 23-15,0 0 10 0,-10-27 19 0,10 27 23 16,0 0 35-16,0 0 36 0,0 0 22 15,0 0-2-15,-13-8 9 0,13 8 11 16,0 0 2-16,0 0 15 0,0 0 1 0,-15-7 2 16,15 7 0-16,0 0-5 0,0 0-4 15,0 0-1-15,-21-5-9 0,21 5-4 16,0 0-8-16,0 0-8 0,-26 1-3 0,26-1 1 16,0 0 0-16,-26 5 0 0,26-5 3 15,-21 5 3-15,21-5-1 0,-20 5-7 0,10-1 2 16,10-4-4-16,-24 10-2 15,11-7-3-15,13-3-7 0,-25 12 3 0,11-6-3 0,3-1-2 16,11-5 2-16,-22 10 4 0,12-7-2 16,10-3-2-16,-18 15-3 0,10-6 0 15,-2-1-4-15,1 3-1 0,1 0-3 0,-3 0 0 16,2 2-1-16,3-1-2 0,-2 2-2 16,-1-3-1-16,4 2 1 0,-4 0-1 0,2 2-2 15,1-3 0-15,6-12-2 0,-11 26 1 16,6-13 0-16,0-2 0 0,5-11 0 15,-9 21-3-15,9-21 0 0,-6 18 1 0,6-18-1 16,-4 18-2-16,4-18 0 0,-5 17 1 16,5-17-2-16,-2 15 1 0,2-15-2 15,0 0 1-15,0 20-1 0,0-20 0 0,0 0 1 16,5 17 2-16,-5-17 2 0,0 0 0 16,8 14 1-16,-8-14 2 0,11 8 0 0,-11-8 1 15,15 8-2-15,-15-8 0 0,12 7-2 16,-12-7 0-16,18 2 0 0,-18-2-2 0,18 3 3 15,-18-3-3-15,19 1-1 0,-19-1 0 16,22 0-2-16,-22 0 1 0,20 0 3 0,-20 0-5 16,24 0 0-16,-24 0 0 0,23 0-1 15,-23 0-1-15,24-1 1 16,-24 1 0-16,25-3-1 0,-25 3-1 0,21 3 3 0,-21-3-2 16,21 0-3-16,-21 0 8 0,19 0-5 15,-19 0 2-15,19 4 1 0,-19-4-3 16,20 5 0-16,-20-5 2 0,13 6-1 0,-13-6 1 15,16 6 1-15,-16-6 1 0,13 7-2 16,-13-7 3-16,11 8 0 0,-11-8 1 16,10 11 0-16,-10-11-2 0,8 10 0 0,-8-10 1 15,0 0 0-15,11 17 1 0,-11-17-2 16,0 0 5-16,8 15 0 0,-8-15 1 0,5 11 4 16,-5-11-2-16,0 0 4 0,2 18 2 15,-2-18-2-15,0 0-2 0,0 17-3 0,0-17 2 16,0 0-1-16,0 0-1 0,-5 23-3 15,5-23 3-15,0 0 4 0,-8 18 1 0,8-18 6 16,-8 14-5-16,8-14 1 0,-15 15 1 16,5-7 0-16,1 1 9 0,-4 1 1 15,-1 0-2-15,3-3-2 0,-2 5-3 0,0-5 0 16,1 3 1-16,-1-1-5 0,0-1-1 16,2 1 0-16,-1-1-2 0,-3 1-1 0,2 1 1 15,-1-3-2-15,-3 1-1 0,-3 1-1 16,0 1-1-16,-3 0-3 0,3-3-1 15,-2 1-3-15,4-1-2 0,-1-1-4 0,4-1-5 16,-2 0-9-16,2 1-8 0,15-6-13 16,-27 7-10-16,16-3-12 0,2 0-14 0,9-4-24 15,-18 6-34-15,18-6-46 0,-11 3-62 16,11-3-157-16,0 0-126 0,0 0-36 16,0 0-374-16,0 0-672 0</inkml:trace>
  <inkml:trace contextRef="#ctx0" brushRef="#br0" timeOffset="7653.6527">29014 11500 4486 0,'-4'-17'-113'0,"4"17"31"16,0 0 25-16,0 0 10 0,0 0 16 0,-4-18 12 0,4 18 14 15,0 0 10-15,0 0 25 0,0 0 28 16,-7-14 13-16,7 14 5 0,0 0-3 0,0 0-1 16,0 0-9-16,0 0-1 15,-11-12-1-15,11 12 9 0,0 0 2 0,0 0 7 16,0 0-7-16,0 0-9 0,-17-4-7 16,17 4-7-16,0 0-8 0,0 0 1 0,0 0-7 15,-32 18 1-15,32-18 1 16,-12 12-1-16,4 0-3 0,1-2 5 0,-2 0 2 0,3 4 3 15,0 0 4-15,0-1-1 0,-3 2 0 16,3 1 6-16,-1 1-3 0,3 1 6 0,-3-1-7 16,1-3 0-16,2 3-5 0,0 0-4 15,2-1-4-15,0 1-3 0,2-17-7 16,-2 28 1-16,4-12-4 0,-2-16-2 0,6 29-3 16,0-17-2-16,0 2 0 0,3-1 0 15,0-1 0-15,1 0 1 0,1-2 2 0,1 0-1 16,2 0 2-16,0-1 0 0,1-1 2 15,0-3-1-15,2-1 0 16,2 0 2-16,-2-1-4 0,0-3-1 0,-17 0-2 0,42-3-2 16,-23-1 1-16,8 0-4 0,-1-3 2 15,0-1-4-15,-1-1-3 0,1-2 3 16,-2 2 2-16,6-6 0 0,0 0-3 0,-3 0 1 16,1-1 5-16,-7 3 7 0,1 2-8 15,-4-2 8-15,-2 0 1 0,-2-3 2 0,-3 2 12 16,-3 2 3-16,1-5 5 0,-1 5 1 15,-3-4 0-15,-1 1-1 0,-4 15-4 0,2-28-4 16,-4 12-2-16,2 16-4 0,-2-29-6 16,0 12-3-16,-3 0-4 0,-1 1 0 0,1 0-3 15,-1-1-4-15,-2 2 0 0,-1 0 1 16,1 0 0-16,-2 1-1 0,-2 1-4 16,0 1 0-16,-1 0-2 0,0 2-1 0,1 0 0 15,-3 0-3-15,2 5 3 0,-2-3-3 16,-1 5-4-16,16 3-10 0,-36-3-6 15,14 6-8-15,-1 0-7 0,-3 5-7 0,1-1-11 16,0 4-11-16,-2-2-20 0,1 4-40 16,2-2-53-16,-1-1-67 0,0-3-163 15,8-3-97-15,0-3-48 0,2-1-382 0,15 0-685 16</inkml:trace>
  <inkml:trace contextRef="#ctx0" brushRef="#br0" timeOffset="8968.5113">29789 11207 4511 0,'0'0'-122'0,"0"0"32"16,-17-5 11-16,17 5 19 0,0 0 3 15,0 0 7-15,0 0 18 0,0 0 24 0,0 0 32 16,0 0 35-16,0 0 19 0,0 0 22 16,0 0 7-16,0 0-11 0,0 0-5 0,0 0-10 15,0 0 9-15,0 0 2 0,0 0 4 16,-15 15 4-16,15-15 2 0,0 0 0 16,13 36 1-16,-9-20-10 0,2 7-6 0,0 3-7 15,1 0-7-15,0 6-9 0,-1 2-6 16,2 1-4-16,-2 0 0 0,-2 0 1 0,4 0-1 15,-4-5-1-15,-2 1-2 0,2-3-2 16,0 0-3-16,-2-2-4 0,-2-5-6 16,4-3-3-16,-2 0-4 0,1-3-2 15,-1 0-5-15,-2-15-4 0,6 23 1 0,-4-14-5 16,-2-9 1-16,0 0-1 0,9 16-1 16,-9-16-1-16,0 0-3 0,0 0-3 0,0 0 8 15,0 0-7-15,15-41 2 0,-13 26-1 16,2-3-3-16,-2-4-3 0,2-2 1 0,2-3-1 15,-2-2-1-15,6-1 0 0,-4-3 1 16,2 2-2-16,-2 2 3 0,3-3-3 0,-3 3 1 16,3 3-2-16,-1 0 1 15,-1 2 2-15,-1 1-1 0,2 0 2 0,-2 2 4 16,2 4 2-16,-2-1 4 0,-2 3-3 0,2 2-3 16,2-1 3-16,-1 1 1 0,-1 0-2 15,5 2-1-15,-3 0-2 0,1 0 3 16,-9 11 0-16,16-18-4 0,-8 10 3 15,-8 8 5-15,12-13-4 0,-12 13-4 0,12-11 2 0,-12 11 0 16,13-13 0-16,-13 13-2 0,13-4 2 16,-13 4-4-16,15-7 0 0,-15 7 2 15,0 0 3-15,16-8 1 0,-16 8-1 16,0 0 8-16,22-2 2 0,-22 2-4 0,0 0-8 16,21 10-2-16,-21-10 1 0,17 11 0 15,-9-3 2-15,3 2-3 0,-3-1-1 0,1 3 1 16,0-1 0-16,-1 2 2 0,0 5-2 15,-2-3 2-15,1 2-2 0,2 1 2 16,-3 6 8-16,-2-4-1 0,0 5 4 0,-2 0-3 16,1 0 2-16,-1 0-2 0,-2 1 3 0,0-2-7 15,0-4 1-15,0 3 0 0,0-2 1 16,0 0 0-16,0 1 0 16,0-4-1-16,-2-1-1 0,2 1 2 0,0-5-2 0,0 2 5 15,0-3-3-15,0-12 1 0,0 22-2 16,0-10-1-16,0-12-1 0,0 17-4 0,0-17 1 15,0 17 0-15,0-17-2 16,2 16 0-16,-2-16 0 0,0 16 0 0,2-8 0 16,-2-8-1-16,2 17 0 0,-2-17-1 15,2 21 0-15,0-7 0 0,2-3 3 0,-2 2-4 16,1-1 0-16,1-1-1 0,-2 0-2 16,0 1-8-16,3-3-18 0,-5-9-23 0,6 16-29 15,-6-16-43-15,8 5-60 0,-8-5-101 16,0 0-157-16,15-18-78 0,-8 6-470 0,1-3-1249 15</inkml:trace>
  <inkml:trace contextRef="#ctx0" brushRef="#br0" timeOffset="10037.4857">30907 11294 5078 0,'0'0'-158'16,"0"0"18"-16,-4-17 22 0,4 17 13 16,0 0 23-16,0 0 16 0,-2-17 24 0,2 17 30 15,0 0 30-15,0 0 27 0,0 0 23 16,-2-20 20-16,2 20 15 0,0 0-5 16,0 0-1-16,0 0-10 0,0 0-15 0,0-18-6 15,0 18-12-15,0 0-1 0,0 0-10 16,0 0 2-16,4-21 10 0,-4 21 18 15,0 0 18-15,0 0 9 0,0 0 8 0,2-16 1 16,-2 16-5-16,0 0-3 0,0 0-4 16,0 0-9-16,-12-14-8 0,12 14-4 15,0 0-12-15,-16-10-7 0,16 10-10 0,0 0-3 16,-14-6-7-16,14 6-6 0,0 0-4 0,-20-5-4 16,20 5-3-16,0 0 1 0,-25 0-5 15,25 0 0-15,-21 3-4 0,21-3 0 16,-23 8-1-16,10-4 1 0,0 2 0 0,-2-1-3 15,3 4 3-15,-1-2-5 0,0 1-1 16,1 1 3-16,1 4-5 0,-4 0 2 0,3 5-5 16,-1-3 5-16,0 2-5 0,2-1 1 15,1 1 3-15,0 1 2 0,0-1-8 16,6-1 1-16,-2-1 0 0,0 2 2 0,2-4-3 16,0 2 0-16,-1 1-3 0,5-16 4 15,0 28-2-15,0-14 1 0,0-14 1 0,5 28-1 16,-1-13-4-16,0-2 4 15,0 2-2-15,2-2 3 0,0-2-1 0,4 0 0 16,-2 0-2-16,2-1 3 0,1 0-3 16,2-2 3-16,-1-1 0 0,1 1 2 0,2-3 1 15,0 2 2-15,-3-2 3 0,-12-5 0 16,28 8 1-16,-15-4-1 0,-13-4 1 0,27 3-1 16,-14-1 0-16,-13-2-1 0,28 2-3 0,-16-2 1 15,3-2-2-15,-15 2 2 0,30-2 0 16,-14-1 1-16,0-1-2 0,0-1 1 15,-1-2-1-15,2 1 2 0,0-1-2 0,0-1 2 16,0-1-4-16,0-3 0 0,2 0 1 16,-2 1 2-16,-1 0-4 0,2-1 4 15,-6 1-2-15,1 0 2 0,0 1 4 0,-3 0 8 16,1 1 5-16,-3-1 5 0,1 1 0 16,-2-3-1-16,-1-1-5 0,-2-2 0 0,0 1-3 15,-2 0 0-15,0-1-3 0,-2 1-2 16,0 1-1-16,2 0-1 0,-2 13-1 0,-2-26-1 15,2 13 0-15,-2 2 0 0,2 11 0 16,-4-24 0-16,0 15-2 0,0-2 0 16,-2 1 0-16,6 10 0 0,-10-18-3 0,4 9-3 15,-2 1-1-15,-1 1-3 0,1 0-3 16,-2-1-1-16,-4 2-1 0,2 1-1 0,-5-1 9 16,0-1-2-16,2 2 0 0,-4 3 1 15,2 0 0-15,3-1 0 0,-4 3 1 0,2-2-2 16,16 2 0-16,-28 2 0 0,15-2-4 15,1 0-5-15,12 0-9 0,-22 3-11 0,12-3-16 16,10 0-14-16,0 0-23 0,-21 2-27 16,21-2-33-16,-11 5-33 0,11-5-36 0,0 0-73 15,0 0-134-15,-11 2-104 0,11-2-442 16,0 0-971-16</inkml:trace>
  <inkml:trace contextRef="#ctx0" brushRef="#br0" timeOffset="10502.6442">31004 11260 4817 0,'0'0'-147'16,"0"0"13"-16,0 0 16 0,0 0 18 0,0 0 24 15,0 0 28-15,0 0 41 0,0 0 26 0,0 0 39 16,9 15 22-16,-9-15 10 0,0 0 20 16,0 0-8-16,0 0 3 0,0 0-4 15,0 0-4-15,19 6 6 0,-19-6-6 0,6 9-4 16,-6-9-7-16,0 0-3 0,13 18-7 16,-13-18-7-16,8 13-3 0,-8-13-8 0,9 17-3 15,-9-17 3-15,7 17 8 0,-1-3 6 16,-2-3 1-16,2 2 1 0,0 1 0 0,-6-14-6 15,11 27 0-15,-4-13-4 16,-1 2-10-16,0 0-5 0,3-3-6 0,-3-1-8 16,2 2 2-16,1-1-9 0,4-2-1 0,-3 1-6 15,8 2 3-15,-4-5-1 16,3 2 0-16,5 1-3 0,-4-2 5 0,4 0 2 0,-1-3 5 16,2 2-3-16,-2-2 9 0,1 1 0 15,-4-1-5-15,2-2-5 0,-1-1-2 16,-1 0-8-16,4-3-21 0,-1-2-35 0,0-3-67 15,4-8-93-15,-1 3-197 0,-1-3-91 16,0 1-41-16,-4 0-445 0,3 2-1030 16</inkml:trace>
  <inkml:trace contextRef="#ctx0" brushRef="#br0" timeOffset="11551.2668">26512 13319 5176 0,'-9'10'25'0,"9"-10"-2"15,0 0-3-15,0 0-2 0,0 0-4 0,0 0-8 16,0 0-6-16,0 0 5 15,0 0 13-15,59-8 14 0,-34 1 7 0,2-1 5 16,4-3 7-16,7-2 7 0,0 2 6 16,10-6 6-16,0 4 4 0,7-2 0 0,19-6-2 15,7 2-3-15,6-2-9 0,3 1-7 16,7-4-7-16,6 2-6 0,7-4-5 0,7 4-1 16,5-5-4-16,5 0-6 0,7 1-3 15,0 3-2-15,5-2-2 0,-1 2-3 0,-6 1-1 16,-1 1 1-16,-8-1-1 0,-1 5 8 15,-9 0 3-15,-4 3-1 0,-4-2-2 16,-6 3 0-16,-4-1-4 0,-2 1-12 0,-4-1-16 16,-4-1-22-16,-6-4-26 0,-3 0-32 15,-7 0-32-15,-10 2-28 0,-9-1-26 16,-3-1-42-16,-5-1-106 0,-7 1-161 0,-5 0-447 16,-8 2-672-16</inkml:trace>
  <inkml:trace contextRef="#ctx0" brushRef="#br0" timeOffset="14149.6805">26036 10805 4551 0,'0'0'-76'15,"15"-16"23"-15,-15 16 45 0,12-11 33 0,-12 11 2 16,16-10 15-16,-3 4-8 0,-2-1 1 16,3-1-6-16,4 3 1 0,4-5-4 0,-2 3 2 15,3 0-6-15,4-1 9 16,0-1 1-16,0 2 3 0,9-2 14 0,0 1 5 0,4 0 4 16,1 1 1-16,3 0 2 15,10-4 1-15,-2 4-6 0,3-1-5 0,5 3-7 16,-2-2-6-16,25-1-3 0,1-2-5 15,1 2-4-15,3-1-2 0,-2-1-4 16,-2 1-1-16,4-3 0 0,-5 3-5 0,-5-2 3 16,-9-1 10-16,6 0 7 0,-9 1 6 0,-8 0 4 15,21-3 5-15,-3-3-10 0,3 0-1 16,-5 0-6-16,3-2-4 0,-1 0-4 16,4-1-4-16,1 0-1 0,-2 1-2 0,3 2-4 15,-3-3 1-15,-6 3-2 0,-9 1-1 16,-11 6-3-16,-2-4 1 0,1 1 0 0,-1 2-3 15,-1-1 5-15,-2 2 1 0,-11 1 4 16,2 1 0-16,-1 3-2 0,0-3-1 16,1 2-1-16,-1 1-1 0,-2 1-3 15,-3 1 1-15,3 0-3 0,-2-1 1 0,0 1-1 16,-2 0 1-16,0 3-3 0,-2-4 2 16,0 4 2-16,-6 0 2 0,2-3 4 0,-3 1 0 15,1 4 3-15,-2-2-1 16,0 3-1-16,1-6 0 0,-1 1-2 0,-2 4-3 0,4 1 0 15,-3-3-1-15,3 0 1 0,-2 2-3 16,4-2-1-16,4 2-1 0,-1 1-1 16,-1-3 1-16,4 2-1 0,-3-2 1 0,3 1-2 15,0-1 0-15,1 2 2 0,-1 0-1 16,2-2 3-16,1 0-1 0,-1 0 1 0,-1 3 0 16,3-6-3-16,0 1-3 0,5 0 2 15,-1-1-3-15,0 0 0 0,1-1-3 16,1 4 0-16,-9-5 1 0,1 3 0 15,-2-2 0-15,0 3 1 0,-5-2 1 0,-1 0 7 16,-3 1-1-16,-2 0-2 0,0 2 4 0,-1-2 2 16,-2 0-2-16,4 2 3 15,-22 0-5-15,39 0 0 0,-19-2-1 0,-1 1 1 0,-2-2-3 16,-17 3 2-16,31-1 0 0,-31 1-2 16,26-2 8-16,-26 2 9 0,21 0 1 15,-21 0 3-15,19-2-1 0,-19 2-2 16,15-4-1-16,-15 4-6 0,0 0-6 0,20-3 2 15,-20 3 1-15,0 0-4 0,24 5-2 16,-24-5-3-16,24 2-1 0,-24-2 1 0,27 4-2 16,-11-3-3-16,0 2 1 0,-16-3-1 15,28 1 2-15,-16 1 1 0,-12-2 0 0,28 2-3 16,-28-2 2-16,23 2-2 0,-11 0 2 16,-12-2 2-16,24 3 2 0,-24-3-2 0,22 5-1 15,-22-5-1-15,23 5 0 0,-23-5 4 16,21 2 0-16,-21-2-2 0,23 5 3 15,-8-5-4-15,-15 0 0 0,32 4 5 0,-13-1-3 16,-2-1 2-16,2 1-3 0,0-1 3 16,2 1 1-16,1-3 0 0,-4 3 2 0,2-3 4 15,-2 2 4-15,1 2-3 0,-1-2 3 16,-18-2 1-16,34 1-2 0,-20-1 3 16,-14 0-5-16,28 4-1 0,-13-2 1 0,-1 0-4 15,-14-2-1-15,28 4-2 0,-11-2 4 16,-2 1-3-16,-15-3 1 15,25 4-4-15,-13 1 3 0,-12-5 4 0,24 5-7 0,-24-5 0 16,21 5 1-16,-10 0-2 0,-11-5 1 16,19 13 1-16,-9-6 2 0,1 7-3 0,-2-3 0 15,1 2 0-15,-2 3 1 0,4-1 2 16,-4 5-3-16,0-3 0 0,1 3-2 0,-1-1 0 16,0 2 2-16,-1-4-3 0,0 2 3 15,-3-1 5-15,2 3 5 0,-2 1-1 16,-2 0 3-16,0 4-2 0,2-3 1 0,-2 2-2 15,0-1-3-15,-2-3-2 0,3 2 1 16,-3-1-3-16,2 0 3 0,1-1-2 0,-1-3-2 16,0 2-1-16,0-1 0 0,-2 0 1 15,2 1 1-15,-2-2-1 0,2-1 0 16,-2 3 0-16,0-2-1 0,0-18-1 0,-2 37 1 16,2-20-3-16,-2 2 3 0,2-1-2 15,0-18 0-15,-2 32-1 0,2-18 1 16,0-14-1-16,0 29 2 0,0-16-3 0,0-13 3 15,-2 28 8-15,4-14-2 0,-2-14-1 0,2 32 3 16,0-15-6-16,0 3 2 0,0-1 1 16,-2 3-2-16,2-4 0 0,0 3 0 0,0 2 0 15,0-2 0 1,0 0 0-16,1 1-1 0,-3-1 0 0,2 4-1 0,0 0-1 0,0 0 0 16,0 1-1-16,0-1 2 0,0 2-2 15,2-2 0-15,1 0 0 0,-3-3 0 16,2 3-1-16,1-1 1 0,-1-4-2 0,0 1 1 15,2-4 1-15,-2 2 2 0,0-3-2 16,-2 0 0-16,3 2 0 0,0-1-1 0,-3 1 2 16,2-4 1-16,0 1-4 15,-2 1 1-15,-2-16-1 0,4 27 1 0,0-13 0 0,-4-14 0 16,5 25 2-16,-5-13-2 16,0-12 0-16,2 21 1 0,-2-21-2 0,2 23 1 15,-2-23 0-15,0 21-2 0,0-21-3 16,0 22-2-16,0-22-3 0,0 24-1 15,0-11-3-15,0-13-3 0,-2 24 4 0,0-10-6 16,2-14-2-16,-3 25 2 0,3-25 2 0,-4 22-2 16,2-11 3-16,2-11 2 15,-2 22 3-15,2-22 2 0,-4 17 3 0,4-17 0 0,-4 17 4 16,4-17-2-16,-6 15 1 0,6-15-1 16,-10 16 3-16,10-16-3 0,-10 13 2 0,10-13-1 15,-14 15 0-15,5-9 4 0,9-6-1 16,-23 15-2-16,10-10 0 0,1 4 3 15,-2-2-3-15,0-1 2 0,-3-1-3 16,0 1 1-16,0-1 0 0,0 2 3 0,0-2-1 16,0 0 5-16,0 2-6 0,0-3 3 0,-2 2-3 15,2-3-1-15,1 3-1 0,-2-3 2 16,1 3 1-16,0 0 1 0,0-1 5 16,3 0 0-16,-4 0-3 0,2 0 2 0,-1 2-1 15,0-3 1-15,0 2-1 0,-3-1 0 16,4 1-2-16,-3-3 0 0,-2 1 1 15,2 0-3-15,-3 0 0 0,2 0 1 0,-2-1-2 16,1 2 8-16,-3-2-3 0,4 2 1 0,-2-2 3 16,3-1-1-16,-2 2 2 0,2-1 0 15,2 1 1-15,-2-2-1 0,2 2-2 16,17-4-2-16,-30 4 0 0,18-1-1 0,12-3-1 16,-28 4-6-16,28-4-2 0,-25 5 2 0,12-2-4 15,13-3 3-15,-25 4-1 0,25-4 4 16,-24 3-3-16,24-3 3 15,-25 3 3-15,12-1-4 0,13-2 3 0,-23 2 3 0,23-2-2 16,-26 3 1-16,26-3 1 0,-25 2 0 16,12 0 1-16,13-2-3 15,-27 1 0-15,12 2 0 0,15-3 0 16,-29 2 1-16,11 2 0 0,1-3 4 0,17-1 0 16,-32 4 6-16,18-2 4 0,14-2 3 0,-26 4-3 0,12-3-1 15,-1 5-4-15,-2-2 0 0,2 3 0 16,-2-2-1-16,0 3-2 0,-2-1-1 15,2 1-1-15,0-1-4 0,1 1-14 0,-4-1-15 16,6 1-25-16,-6-3-39 0,-1 0-62 16,0-2-82-16,-2 0-199 0,-5-6-34 15,1-3-32-15,-9-3-479 0,2-1-1119 0</inkml:trace>
  <inkml:trace contextRef="#ctx0" brushRef="#br0" timeOffset="16014.7407">26101 10736 5030 0,'0'0'-133'0,"0"0"1"0,0 0 4 0,0 15-6 15,0-15-10-15,0 0-28 0,0 0-37 16,13 0-27-16,-13 0-566 0</inkml:trace>
  <inkml:trace contextRef="#ctx0" brushRef="#br0" timeOffset="17324.93">26133 10747 3448 0,'0'0'-58'0,"0"0"29"0,0 0 6 0,0 0 7 0,0 0 23 0,25-3 2 0,-25 3-14 0,0 0-1 0,0 0 3 0,0 0 15 0,0 0 8 0,0 0 7 0,0 0 18 0,0 0 6 0,0 0 9 0,0 0 10 0,0 0-14 0,0 0 5 0,0 0-11 0,0 0-7 0,0 0 7 0,0 0-6 0,0 0-5 0,-61 7 6 16,61-7-1-16,0 0 2 16,-23 4-7-16,23-4 5 0,0 0-13 0,-22 4-5 15,22-4-6-15,-12 3 1 0,12-3 5 16,0 0-4-16,-20 5-4 0,20-5-2 0,0 0 6 15,-18 6 2-15,18-6-5 0,-14 5-3 0,14-5 0 16,-13 5-5-16,13-5-2 0,-16 6-9 16,16-6-3-16,-17 8-3 0,17-8 4 15,-17 8 20-15,17-8-1 0,-18 5 3 16,18-5 8-16,-13 6 7 0,13-6-5 0,-20 6 2 16,20-6 0-16,-20 5-4 0,8-1-1 15,12-4 9-15,-25 5 2 0,25-5-5 0,-23 7 7 16,10-6-2-16,-2 6-3 0,15-7 1 15,-23 5 2-15,10-1 6 0,13-4-2 16,-18 5 0-16,18-5 5 0,-20 6-2 0,20-6-2 16,-17 8-7-16,17-8-4 0,-15 6-1 15,15-6-5-15,-13 9-2 0,13-9-5 16,-11 10 0-16,11-10-8 0,-10 13-4 0,10-13 0 16,-6 15-5-16,6-15-2 0,-2 18 4 0,2-18-2 15,0 18 1-15,0-18 1 0,0 19 0 16,0-19 3-16,2 21 5 0,-2-21 4 15,0 22 0-15,0-22 5 0,0 24-1 0,0-24-4 16,2 22 3-16,-2-22 0 0,2 28-6 16,3-13 2-16,-3 2 1 0,4 0-5 15,-2 2 2-15,2-2-4 0,-1 1 3 16,-1 1-3-16,2-2 4 0,2 0-4 0,-4 0 5 16,-1 0 5-16,3 0 1 0,-4 2 1 15,3 1 3-15,-3-3-5 0,0 0-1 0,3 0 0 16,-3 1 0-16,0 2 3 0,-2-1-2 15,2-2 3-15,1 2 2 0,-3 1-1 16,0-2 3-16,0 1 2 0,0 1 3 0,-3-2 5 16,1 4 7-16,0-1 1 0,-2-1 2 15,-3 4 3-15,2-2-6 0,1 2 2 0,-2-2-3 16,3-3-5-16,-2 3 9 0,0-2-2 16,1-2-4-16,2 5 1 0,2-3-8 0,-2 1 0 15,4 0-5-15,-2 0 2 0,2 0-6 16,0 0 0-16,2 1-7 0,4-1-2 0,-5 0-1 15,3 0-1-15,0 3-2 0,4-6 0 16,-4 1-2-16,1-2-2 0,-2-1 1 0,-1 1 1 16,2-2-3-16,2 0 1 0,-4-1-3 15,0 1 3-15,-2 0-1 0,-2-15-1 0,5 31 0 16,-5-14 1-16,2-4 1 0,-2-13-2 16,-2 27 0-16,4-14-2 0,-2-13 0 15,0 26 1-15,0-11-2 0,0-15-1 0,0 29-3 16,2-11 4-16,-1-2-2 0,1 0 2 15,1 1-2-15,-1-2 1 0,0 3 1 0,-2-18 0 16,6 28-3-16,-4-14 4 0,1-1-5 16,-3-13 3-16,4 23 3 0,-2-10-2 15,3 1-2-15,-5-14-3 0,7 24 1 0,-5-12-7 16,-2-12 5-16,5 20-4 16,-1-8-1-16,-4-12 8 0,6 21-5 0,-1-10 4 0,-5-11-3 15,6 22 3-15,0-13-3 0,-6-9 0 16,4 17 0-16,-4-17 2 0,5 15 2 0,-5-15-2 15,4 16 2-15,-4-16-1 0,6 13-1 16,-6-13 5-16,6 13-6 0,-6-13 0 0,6 12-5 16,-6-12 0-16,3 11 0 0,1-6-1 15,-4-5 2-15,0 0 8 0,7 12-8 16,-7-12 4-16,4 10 0 0,-4-10 1 0,5 9 2 16,-5-9-2-16,4 10 0 0,1-3 0 15,-5-7 2-15,6 14-2 0,-6-14 2 0,7 13 2 16,-5-5-3-16,6-1 0 0,-8-7 1 0,8 14 1 15,-4-7-1-15,-4-7 0 16,12 12-2-16,-3-5-2 0,0-1 4 0,-1 0-3 16,2-1-3-16,-3 1 2 0,3-2 0 15,-1 3 2-15,-9-7-5 0,21 8-2 0,-13-4 2 16,6 1-1-16,-3 0-4 0,-2-2 2 16,5 5 3-16,-7-4 0 0,5 0 2 0,-12-4-1 15,19 7 2-15,-12-5-2 16,2 2 4-16,-9-4-1 0,15 5 4 0,-15-5 1 0,15 4 0 15,-7 1 1-15,-8-5-2 0,18 5 2 16,-7-1-2-16,-2-3 0 16,5 4 0-16,1-1-1 0,-3-2 0 0,6-1 1 0,-2 1-1 15,-1-2 0-15,3 2 0 0,-5-2 0 16,6 2 1-16,-4-2 1 0,1 0-2 0,-3 2 0 16,3-2-3-16,-4 0-1 0,-12 0-4 15,29 0 2-15,-17 0 0 0,3 2 4 16,-1-2-1-16,-3 2-3 0,4 0 2 0,-15-2-1 15,23 0 2-15,-9 1 0 0,-14-1 1 16,19 0 2-16,-7 0-1 0,-12 0 2 16,19 0 1-16,-19 0-1 0,23 0 0 0,-12-1 1 15,3-1-1-15,1 0-4 0,2 0-5 16,5-2-11-16,-2-1-14 0,3-3-31 0,4 0-53 16,-2-4-68-16,-1 3-191 0,-4 0-139 15,-6-1-28-15,-7-1-387 0,-7 11-655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7/25/2022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 Events</a:t>
            </a:r>
          </a:p>
          <a:p>
            <a:r>
              <a:rPr lang="en-US" baseline="0" dirty="0" smtClean="0"/>
              <a:t>3 Artifacts</a:t>
            </a:r>
          </a:p>
          <a:p>
            <a:r>
              <a:rPr lang="en-US" baseline="0" dirty="0" smtClean="0"/>
              <a:t>3 Roles</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3933555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1" dirty="0" smtClean="0"/>
              <a:t>PMI Skill Triangle</a:t>
            </a:r>
          </a:p>
          <a:p>
            <a:pPr marL="171450" indent="-171450">
              <a:buFont typeface="Arial" panose="020B0604020202020204" pitchFamily="34" charset="0"/>
              <a:buChar char="•"/>
            </a:pPr>
            <a:r>
              <a:rPr lang="en-US" b="1" dirty="0" smtClean="0"/>
              <a:t>Leadership For Projects Management</a:t>
            </a:r>
          </a:p>
          <a:p>
            <a:pPr marL="628650" lvl="1" indent="-171450">
              <a:buFont typeface="Arial" panose="020B0604020202020204" pitchFamily="34" charset="0"/>
              <a:buChar char="•"/>
            </a:pPr>
            <a:r>
              <a:rPr lang="en-US" dirty="0" smtClean="0"/>
              <a:t>Servant Leadership</a:t>
            </a:r>
          </a:p>
          <a:p>
            <a:pPr marL="628650" lvl="1" indent="-171450">
              <a:buFont typeface="Arial" panose="020B0604020202020204" pitchFamily="34" charset="0"/>
              <a:buChar char="•"/>
            </a:pPr>
            <a:r>
              <a:rPr lang="en-US" dirty="0" smtClean="0"/>
              <a:t>Situational Leadership</a:t>
            </a:r>
          </a:p>
          <a:p>
            <a:pPr marL="171450" indent="-171450">
              <a:buFont typeface="Arial" panose="020B0604020202020204" pitchFamily="34" charset="0"/>
              <a:buChar char="•"/>
            </a:pPr>
            <a:endParaRPr lang="en-US" b="1"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3925430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customXml" Target="../ink/ink3.x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0.emf"/></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1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a:solidFill>
                  <a:srgbClr val="FFFF00"/>
                </a:solidFill>
                <a:latin typeface="Calibri" panose="020F0502020204030204"/>
              </a:rPr>
              <a:t>ZOOM MEETING: </a:t>
            </a:r>
            <a:r>
              <a:rPr lang="en-US" sz="5400" dirty="0" smtClean="0">
                <a:solidFill>
                  <a:srgbClr val="FF0000"/>
                </a:solidFill>
                <a:latin typeface="Calibri" panose="020F0502020204030204"/>
              </a:rPr>
              <a:t>08 (25-0</a:t>
            </a:r>
            <a:r>
              <a:rPr lang="ar-EG" sz="5400" dirty="0" smtClean="0">
                <a:solidFill>
                  <a:srgbClr val="FF0000"/>
                </a:solidFill>
                <a:latin typeface="Calibri" panose="020F0502020204030204"/>
              </a:rPr>
              <a:t>7</a:t>
            </a:r>
            <a:r>
              <a:rPr lang="en-US" sz="5400" dirty="0" smtClean="0">
                <a:solidFill>
                  <a:srgbClr val="FF0000"/>
                </a:solidFill>
                <a:latin typeface="Calibri" panose="020F0502020204030204"/>
              </a:rPr>
              <a:t>-22)</a:t>
            </a:r>
            <a:endParaRPr lang="en-US" sz="5400" b="1" dirty="0">
              <a:latin typeface="+mn-lt"/>
            </a:endParaRPr>
          </a:p>
        </p:txBody>
      </p:sp>
      <p:sp>
        <p:nvSpPr>
          <p:cNvPr id="6" name="Rectangle 5">
            <a:extLst>
              <a:ext uri="{FF2B5EF4-FFF2-40B4-BE49-F238E27FC236}">
                <a16:creationId xmlns=""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7756496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mc:AlternateContent xmlns:mc="http://schemas.openxmlformats.org/markup-compatibility/2006" xmlns:p14="http://schemas.microsoft.com/office/powerpoint/2010/main">
        <mc:Choice Requires="p14">
          <p:contentPart p14:bwMode="auto" r:id="rId2">
            <p14:nvContentPartPr>
              <p14:cNvPr id="3" name="Ink 2"/>
              <p14:cNvContentPartPr/>
              <p14:nvPr/>
            </p14:nvContentPartPr>
            <p14:xfrm>
              <a:off x="7370280" y="4159800"/>
              <a:ext cx="26280" cy="43200"/>
            </p14:xfrm>
          </p:contentPart>
        </mc:Choice>
        <mc:Fallback xmlns="">
          <p:pic>
            <p:nvPicPr>
              <p:cNvPr id="3" name="Ink 2"/>
              <p:cNvPicPr/>
              <p:nvPr/>
            </p:nvPicPr>
            <p:blipFill>
              <a:blip r:embed="rId3"/>
              <a:stretch>
                <a:fillRect/>
              </a:stretch>
            </p:blipFill>
            <p:spPr>
              <a:xfrm>
                <a:off x="7363800" y="4153320"/>
                <a:ext cx="42480" cy="59400"/>
              </a:xfrm>
              <a:prstGeom prst="rect">
                <a:avLst/>
              </a:prstGeom>
            </p:spPr>
          </p:pic>
        </mc:Fallback>
      </mc:AlternateContent>
    </p:spTree>
    <p:extLst>
      <p:ext uri="{BB962C8B-B14F-4D97-AF65-F5344CB8AC3E}">
        <p14:creationId xmlns:p14="http://schemas.microsoft.com/office/powerpoint/2010/main" val="39833914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p>
          <a:p>
            <a:r>
              <a:rPr lang="en-US" dirty="0"/>
              <a:t>Lecture </a:t>
            </a:r>
            <a:r>
              <a:rPr lang="en-US" dirty="0" smtClean="0"/>
              <a:t>5: </a:t>
            </a:r>
            <a:r>
              <a:rPr lang="en-US" dirty="0"/>
              <a:t>Implementing Agile: Delivering in an Agile Environment </a:t>
            </a:r>
            <a:r>
              <a:rPr lang="en-US" dirty="0" smtClean="0"/>
              <a:t>[2/2]</a:t>
            </a:r>
          </a:p>
          <a:p>
            <a:r>
              <a:rPr lang="en-US" dirty="0"/>
              <a:t>Lecture </a:t>
            </a:r>
            <a:r>
              <a:rPr lang="en-US" dirty="0" smtClean="0"/>
              <a:t>6</a:t>
            </a:r>
            <a:r>
              <a:rPr lang="en-US" dirty="0"/>
              <a:t>: </a:t>
            </a:r>
            <a:r>
              <a:rPr lang="en-US" dirty="0" smtClean="0"/>
              <a:t>Organizational Considerations for Project Agility</a:t>
            </a:r>
          </a:p>
          <a:p>
            <a:endParaRPr lang="en-US" dirty="0"/>
          </a:p>
          <a:p>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1570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07: Annex A3 Overview of Agile and Lean Frameworks [1/2]</a:t>
            </a:r>
          </a:p>
          <a:p>
            <a:r>
              <a:rPr lang="en-US" dirty="0"/>
              <a:t>Lecture </a:t>
            </a:r>
            <a:r>
              <a:rPr lang="en-US" dirty="0" smtClean="0"/>
              <a:t>08: </a:t>
            </a:r>
            <a:r>
              <a:rPr lang="en-US" dirty="0"/>
              <a:t>Annex A3 Overview of Agile and Lean Frameworks </a:t>
            </a:r>
            <a:r>
              <a:rPr lang="en-US" dirty="0" smtClean="0"/>
              <a:t>[2/2]</a:t>
            </a:r>
          </a:p>
          <a:p>
            <a:r>
              <a:rPr lang="en-US" dirty="0" smtClean="0"/>
              <a:t>Lecture 09: Agile Planning</a:t>
            </a:r>
          </a:p>
          <a:p>
            <a:r>
              <a:rPr lang="en-US" dirty="0" smtClean="0"/>
              <a:t>Lecture 10: ACP</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9723715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Warm up</a:t>
            </a:r>
            <a:endParaRPr lang="en-US" dirty="0"/>
          </a:p>
        </p:txBody>
      </p:sp>
      <p:sp>
        <p:nvSpPr>
          <p:cNvPr id="3" name="Content Placeholder 2"/>
          <p:cNvSpPr>
            <a:spLocks noGrp="1"/>
          </p:cNvSpPr>
          <p:nvPr>
            <p:ph idx="1"/>
          </p:nvPr>
        </p:nvSpPr>
        <p:spPr/>
        <p:txBody>
          <a:bodyPr/>
          <a:lstStyle/>
          <a:p>
            <a:r>
              <a:rPr lang="en-US" dirty="0" smtClean="0"/>
              <a:t>Leaders are readers.</a:t>
            </a:r>
          </a:p>
          <a:p>
            <a:r>
              <a:rPr lang="en-US" dirty="0" smtClean="0"/>
              <a:t>Residual Knowledge</a:t>
            </a:r>
          </a:p>
          <a:p>
            <a:r>
              <a:rPr lang="en-US" dirty="0" smtClean="0">
                <a:solidFill>
                  <a:srgbClr val="002060"/>
                </a:solidFill>
              </a:rPr>
              <a:t>IT DEPENDS!</a:t>
            </a:r>
          </a:p>
          <a:p>
            <a:pPr lvl="1"/>
            <a:r>
              <a:rPr lang="en-US" dirty="0" smtClean="0">
                <a:solidFill>
                  <a:srgbClr val="002060"/>
                </a:solidFill>
              </a:rPr>
              <a:t>5 M</a:t>
            </a:r>
          </a:p>
          <a:p>
            <a:r>
              <a:rPr lang="en-US" dirty="0" smtClean="0">
                <a:solidFill>
                  <a:srgbClr val="002060"/>
                </a:solidFill>
              </a:rPr>
              <a:t>EAR 433</a:t>
            </a:r>
            <a:endParaRPr lang="en-US" dirty="0">
              <a:solidFill>
                <a:srgbClr val="002060"/>
              </a:solidFill>
            </a:endParaRP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mc:AlternateContent xmlns:mc="http://schemas.openxmlformats.org/markup-compatibility/2006" xmlns:p14="http://schemas.microsoft.com/office/powerpoint/2010/main">
        <mc:Choice Requires="p14">
          <p:contentPart p14:bwMode="auto" r:id="rId3">
            <p14:nvContentPartPr>
              <p14:cNvPr id="22" name="Ink 21"/>
              <p14:cNvContentPartPr/>
              <p14:nvPr/>
            </p14:nvContentPartPr>
            <p14:xfrm>
              <a:off x="7624634" y="3418615"/>
              <a:ext cx="360" cy="360"/>
            </p14:xfrm>
          </p:contentPart>
        </mc:Choice>
        <mc:Fallback xmlns="">
          <p:pic>
            <p:nvPicPr>
              <p:cNvPr id="22" name="Ink 21"/>
              <p:cNvPicPr/>
              <p:nvPr/>
            </p:nvPicPr>
            <p:blipFill>
              <a:blip r:embed="rId4"/>
              <a:stretch>
                <a:fillRect/>
              </a:stretch>
            </p:blipFill>
            <p:spPr>
              <a:xfrm>
                <a:off x="7612754" y="3406735"/>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9" name="Ink 28"/>
              <p14:cNvContentPartPr/>
              <p14:nvPr/>
            </p14:nvContentPartPr>
            <p14:xfrm>
              <a:off x="2224440" y="171360"/>
              <a:ext cx="7391880" cy="5186880"/>
            </p14:xfrm>
          </p:contentPart>
        </mc:Choice>
        <mc:Fallback xmlns="">
          <p:pic>
            <p:nvPicPr>
              <p:cNvPr id="29" name="Ink 28"/>
              <p:cNvPicPr/>
              <p:nvPr/>
            </p:nvPicPr>
            <p:blipFill>
              <a:blip r:embed="rId6"/>
              <a:stretch>
                <a:fillRect/>
              </a:stretch>
            </p:blipFill>
            <p:spPr>
              <a:xfrm>
                <a:off x="2219760" y="168120"/>
                <a:ext cx="7403040" cy="5200920"/>
              </a:xfrm>
              <a:prstGeom prst="rect">
                <a:avLst/>
              </a:prstGeom>
            </p:spPr>
          </p:pic>
        </mc:Fallback>
      </mc:AlternateContent>
    </p:spTree>
    <p:extLst>
      <p:ext uri="{BB962C8B-B14F-4D97-AF65-F5344CB8AC3E}">
        <p14:creationId xmlns:p14="http://schemas.microsoft.com/office/powerpoint/2010/main" val="1899741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974"/>
            <a:ext cx="10515600" cy="1325563"/>
          </a:xfrm>
        </p:spPr>
        <p:txBody>
          <a:bodyPr/>
          <a:lstStyle/>
          <a:p>
            <a:r>
              <a:rPr lang="en-US" dirty="0" smtClean="0"/>
              <a:t>Bloom’s taxonomy</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45029"/>
            <a:ext cx="12192000" cy="5812971"/>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7373160" y="535320"/>
              <a:ext cx="4397040" cy="5877000"/>
            </p14:xfrm>
          </p:contentPart>
        </mc:Choice>
        <mc:Fallback xmlns="">
          <p:pic>
            <p:nvPicPr>
              <p:cNvPr id="3" name="Ink 2"/>
              <p:cNvPicPr/>
              <p:nvPr/>
            </p:nvPicPr>
            <p:blipFill>
              <a:blip r:embed="rId4"/>
              <a:stretch>
                <a:fillRect/>
              </a:stretch>
            </p:blipFill>
            <p:spPr>
              <a:xfrm>
                <a:off x="7370640" y="532800"/>
                <a:ext cx="4407840" cy="5886360"/>
              </a:xfrm>
              <a:prstGeom prst="rect">
                <a:avLst/>
              </a:prstGeom>
            </p:spPr>
          </p:pic>
        </mc:Fallback>
      </mc:AlternateContent>
    </p:spTree>
    <p:extLst>
      <p:ext uri="{BB962C8B-B14F-4D97-AF65-F5344CB8AC3E}">
        <p14:creationId xmlns:p14="http://schemas.microsoft.com/office/powerpoint/2010/main" val="1166102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M</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Man</a:t>
            </a:r>
          </a:p>
          <a:p>
            <a:r>
              <a:rPr lang="en-US" dirty="0" smtClean="0"/>
              <a:t>Machine</a:t>
            </a:r>
          </a:p>
          <a:p>
            <a:pPr lvl="1"/>
            <a:r>
              <a:rPr lang="en-US" dirty="0" smtClean="0"/>
              <a:t>Maintenance</a:t>
            </a:r>
          </a:p>
          <a:p>
            <a:r>
              <a:rPr lang="en-US" dirty="0" smtClean="0"/>
              <a:t>Material</a:t>
            </a:r>
          </a:p>
          <a:p>
            <a:pPr lvl="1"/>
            <a:r>
              <a:rPr lang="en-US" dirty="0" smtClean="0"/>
              <a:t>Information</a:t>
            </a:r>
          </a:p>
          <a:p>
            <a:pPr lvl="1"/>
            <a:r>
              <a:rPr lang="en-US" dirty="0" smtClean="0"/>
              <a:t>Money</a:t>
            </a:r>
          </a:p>
          <a:p>
            <a:r>
              <a:rPr lang="en-US" dirty="0" smtClean="0"/>
              <a:t>Mother Nature/ Medium/ Environment</a:t>
            </a:r>
          </a:p>
          <a:p>
            <a:r>
              <a:rPr lang="en-US" dirty="0" smtClean="0"/>
              <a:t>Method</a:t>
            </a:r>
          </a:p>
          <a:p>
            <a:pPr lvl="1"/>
            <a:r>
              <a:rPr lang="en-US" b="1" dirty="0" smtClean="0">
                <a:solidFill>
                  <a:srgbClr val="FF0000"/>
                </a:solidFill>
              </a:rPr>
              <a:t>Measurement</a:t>
            </a:r>
          </a:p>
          <a:p>
            <a:pPr lvl="1"/>
            <a:r>
              <a:rPr lang="en-US" dirty="0" smtClean="0"/>
              <a:t>Mission</a:t>
            </a:r>
          </a:p>
          <a:p>
            <a:pPr lvl="1"/>
            <a:r>
              <a:rPr lang="en-US" dirty="0" smtClean="0"/>
              <a:t>Management</a:t>
            </a:r>
          </a:p>
          <a:p>
            <a:pPr marL="457200" lvl="1" indent="0">
              <a:buNone/>
            </a:pP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0618830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M Example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541" y="1518790"/>
            <a:ext cx="8901659" cy="5020122"/>
          </a:xfrm>
        </p:spPr>
      </p:pic>
    </p:spTree>
    <p:extLst>
      <p:ext uri="{BB962C8B-B14F-4D97-AF65-F5344CB8AC3E}">
        <p14:creationId xmlns:p14="http://schemas.microsoft.com/office/powerpoint/2010/main" val="2500172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1125720" y="874440"/>
              <a:ext cx="6932520" cy="4705920"/>
            </p14:xfrm>
          </p:contentPart>
        </mc:Choice>
        <mc:Fallback xmlns="">
          <p:pic>
            <p:nvPicPr>
              <p:cNvPr id="3" name="Ink 2"/>
              <p:cNvPicPr/>
              <p:nvPr/>
            </p:nvPicPr>
            <p:blipFill>
              <a:blip r:embed="rId4"/>
              <a:stretch>
                <a:fillRect/>
              </a:stretch>
            </p:blipFill>
            <p:spPr>
              <a:xfrm>
                <a:off x="1119240" y="867960"/>
                <a:ext cx="6941520" cy="4724640"/>
              </a:xfrm>
              <a:prstGeom prst="rect">
                <a:avLst/>
              </a:prstGeom>
            </p:spPr>
          </p:pic>
        </mc:Fallback>
      </mc:AlternateContent>
    </p:spTree>
    <p:extLst>
      <p:ext uri="{BB962C8B-B14F-4D97-AF65-F5344CB8AC3E}">
        <p14:creationId xmlns:p14="http://schemas.microsoft.com/office/powerpoint/2010/main" val="3679699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Topics</a:t>
            </a:r>
            <a:endParaRPr lang="en-US" dirty="0"/>
          </a:p>
        </p:txBody>
      </p:sp>
      <p:sp>
        <p:nvSpPr>
          <p:cNvPr id="8" name="Content Placeholder 7"/>
          <p:cNvSpPr>
            <a:spLocks noGrp="1"/>
          </p:cNvSpPr>
          <p:nvPr>
            <p:ph idx="1"/>
          </p:nvPr>
        </p:nvSpPr>
        <p:spPr/>
        <p:txBody>
          <a:bodyPr/>
          <a:lstStyle/>
          <a:p>
            <a:pPr marL="514350" indent="-514350">
              <a:buFont typeface="+mj-lt"/>
              <a:buAutoNum type="arabicPeriod"/>
            </a:pPr>
            <a:r>
              <a:rPr lang="en-US" dirty="0" smtClean="0"/>
              <a:t>Situational Leadership and Its Relation to Creating Agile Environment (Lecture 03)</a:t>
            </a:r>
          </a:p>
          <a:p>
            <a:pPr marL="514350" indent="-514350">
              <a:buFont typeface="+mj-lt"/>
              <a:buAutoNum type="arabicPeriod"/>
            </a:pPr>
            <a:r>
              <a:rPr lang="en-US" dirty="0" smtClean="0"/>
              <a:t>Agile Games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pic>
        <p:nvPicPr>
          <p:cNvPr id="9" name="Picture 8"/>
          <p:cNvPicPr>
            <a:picLocks noChangeAspect="1"/>
          </p:cNvPicPr>
          <p:nvPr/>
        </p:nvPicPr>
        <p:blipFill rotWithShape="1">
          <a:blip r:embed="rId3"/>
          <a:srcRect l="31042" t="21587" r="10573" b="15913"/>
          <a:stretch/>
        </p:blipFill>
        <p:spPr>
          <a:xfrm>
            <a:off x="5359792" y="2392363"/>
            <a:ext cx="6288258" cy="3784600"/>
          </a:xfrm>
          <a:prstGeom prst="rect">
            <a:avLst/>
          </a:prstGeom>
        </p:spPr>
      </p:pic>
    </p:spTree>
    <p:extLst>
      <p:ext uri="{BB962C8B-B14F-4D97-AF65-F5344CB8AC3E}">
        <p14:creationId xmlns:p14="http://schemas.microsoft.com/office/powerpoint/2010/main" val="5601853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74638"/>
            <a:ext cx="8382000" cy="1143000"/>
          </a:xfrm>
        </p:spPr>
        <p:txBody>
          <a:bodyPr>
            <a:normAutofit/>
          </a:bodyPr>
          <a:lstStyle/>
          <a:p>
            <a:r>
              <a:rPr lang="en-US" dirty="0" smtClean="0"/>
              <a:t>Team </a:t>
            </a:r>
            <a:r>
              <a:rPr lang="en-US" dirty="0"/>
              <a:t>Situational Leadership</a:t>
            </a:r>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t="10623"/>
          <a:stretch/>
        </p:blipFill>
        <p:spPr>
          <a:xfrm>
            <a:off x="1524001" y="1447800"/>
            <a:ext cx="8432649" cy="4876800"/>
          </a:xfrm>
        </p:spPr>
      </p:pic>
      <p:sp>
        <p:nvSpPr>
          <p:cNvPr id="4" name="Date Placeholder 3"/>
          <p:cNvSpPr>
            <a:spLocks noGrp="1"/>
          </p:cNvSpPr>
          <p:nvPr>
            <p:ph type="dt" sz="half" idx="10"/>
          </p:nvPr>
        </p:nvSpPr>
        <p:spPr/>
        <p:txBody>
          <a:bodyPr/>
          <a:lstStyle/>
          <a:p>
            <a:r>
              <a:rPr lang="en-US"/>
              <a:t>18-21 January 2016</a:t>
            </a:r>
          </a:p>
        </p:txBody>
      </p:sp>
      <p:sp>
        <p:nvSpPr>
          <p:cNvPr id="5" name="Footer Placeholder 4"/>
          <p:cNvSpPr>
            <a:spLocks noGrp="1"/>
          </p:cNvSpPr>
          <p:nvPr>
            <p:ph type="ftr" sz="quarter" idx="11"/>
          </p:nvPr>
        </p:nvSpPr>
        <p:spPr/>
        <p:txBody>
          <a:bodyPr/>
          <a:lstStyle/>
          <a:p>
            <a:r>
              <a:rPr lang="pl-PL"/>
              <a:t>Dr. Akram Mustafa Suliman</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11</a:t>
            </a:fld>
            <a:endParaRPr lang="en-US"/>
          </a:p>
        </p:txBody>
      </p:sp>
    </p:spTree>
    <p:extLst>
      <p:ext uri="{BB962C8B-B14F-4D97-AF65-F5344CB8AC3E}">
        <p14:creationId xmlns:p14="http://schemas.microsoft.com/office/powerpoint/2010/main" val="3976238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Situation Leadership model</a:t>
            </a:r>
            <a:endParaRPr lang="en-US" dirty="0"/>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l="13814" t="6862" r="17640" b="11344"/>
          <a:stretch/>
        </p:blipFill>
        <p:spPr>
          <a:xfrm>
            <a:off x="4023615" y="1338996"/>
            <a:ext cx="4144769" cy="5017354"/>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32927815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t="29135"/>
          <a:stretch/>
        </p:blipFill>
        <p:spPr>
          <a:xfrm>
            <a:off x="690289" y="524031"/>
            <a:ext cx="9663532" cy="6197444"/>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18650811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8991" y="3609896"/>
            <a:ext cx="4775591" cy="3248104"/>
          </a:xfrm>
          <a:prstGeom prst="rect">
            <a:avLst/>
          </a:prstGeom>
        </p:spPr>
      </p:pic>
      <p:sp>
        <p:nvSpPr>
          <p:cNvPr id="2" name="Title 1"/>
          <p:cNvSpPr>
            <a:spLocks noGrp="1"/>
          </p:cNvSpPr>
          <p:nvPr>
            <p:ph type="title"/>
          </p:nvPr>
        </p:nvSpPr>
        <p:spPr/>
        <p:txBody>
          <a:bodyPr/>
          <a:lstStyle/>
          <a:p>
            <a:r>
              <a:rPr lang="en-US" dirty="0" smtClean="0"/>
              <a:t>Fish philosophy</a:t>
            </a:r>
            <a:endParaRPr lang="en-US" dirty="0"/>
          </a:p>
        </p:txBody>
      </p:sp>
      <p:sp>
        <p:nvSpPr>
          <p:cNvPr id="3" name="Content Placeholder 2"/>
          <p:cNvSpPr>
            <a:spLocks noGrp="1"/>
          </p:cNvSpPr>
          <p:nvPr>
            <p:ph idx="1"/>
          </p:nvPr>
        </p:nvSpPr>
        <p:spPr/>
        <p:txBody>
          <a:bodyPr/>
          <a:lstStyle/>
          <a:p>
            <a:r>
              <a:rPr lang="en-US" dirty="0"/>
              <a:t>The </a:t>
            </a:r>
            <a:r>
              <a:rPr lang="en-US" b="1" dirty="0"/>
              <a:t>Fish! Philosophy</a:t>
            </a:r>
            <a:r>
              <a:rPr lang="en-US" dirty="0"/>
              <a:t> (styled </a:t>
            </a:r>
            <a:r>
              <a:rPr lang="en-US" b="1" dirty="0"/>
              <a:t>FISH! Philosophy</a:t>
            </a:r>
            <a:r>
              <a:rPr lang="en-US" dirty="0"/>
              <a:t>), modeled after the </a:t>
            </a:r>
            <a:r>
              <a:rPr lang="en-US" b="1" i="1" u="sng" dirty="0"/>
              <a:t>Pike Place Fish Market</a:t>
            </a:r>
            <a:r>
              <a:rPr lang="en-US" dirty="0"/>
              <a:t>, is a business technique that is aimed at creating happy individuals in the workplace</a:t>
            </a:r>
            <a:r>
              <a:rPr lang="en-US" dirty="0" smtClean="0"/>
              <a:t>.</a:t>
            </a:r>
          </a:p>
          <a:p>
            <a:r>
              <a:rPr lang="en-US" dirty="0"/>
              <a:t>John Christensen created this philosophy in 1998 to </a:t>
            </a:r>
            <a:r>
              <a:rPr lang="en-US" dirty="0" smtClean="0"/>
              <a:t>improve organizational </a:t>
            </a:r>
            <a:r>
              <a:rPr lang="en-US" dirty="0"/>
              <a:t>culture.</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a:xfrm>
            <a:off x="3352005" y="6356350"/>
            <a:ext cx="4114800" cy="365125"/>
          </a:xfrm>
        </p:spPr>
        <p:txBody>
          <a:bodyPr/>
          <a:lstStyle/>
          <a:p>
            <a:r>
              <a:rPr lang="en-US" sz="1200" b="1" dirty="0" smtClean="0">
                <a:solidFill>
                  <a:srgbClr val="53728A"/>
                </a:solidFill>
              </a:rPr>
              <a:t>Eng. Dr. </a:t>
            </a:r>
            <a:r>
              <a:rPr lang="en-US" sz="1200" b="1" dirty="0" err="1" smtClean="0">
                <a:solidFill>
                  <a:srgbClr val="53728A"/>
                </a:solidFill>
              </a:rPr>
              <a:t>Akram</a:t>
            </a:r>
            <a:r>
              <a:rPr lang="en-US" sz="1200"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42059977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central 4 ideas of FISH!</a:t>
            </a:r>
            <a:endParaRPr lang="en-US" dirty="0"/>
          </a:p>
        </p:txBody>
      </p:sp>
      <p:sp>
        <p:nvSpPr>
          <p:cNvPr id="3" name="Content Placeholder 2"/>
          <p:cNvSpPr>
            <a:spLocks noGrp="1"/>
          </p:cNvSpPr>
          <p:nvPr>
            <p:ph idx="1"/>
          </p:nvPr>
        </p:nvSpPr>
        <p:spPr/>
        <p:txBody>
          <a:bodyPr/>
          <a:lstStyle/>
          <a:p>
            <a:r>
              <a:rPr lang="en-US" dirty="0"/>
              <a:t>The central four ideas are: "Be There", “Play", "Make Their Day" and the "Choose Your Attitude".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pic>
        <p:nvPicPr>
          <p:cNvPr id="7" name="Picture 6"/>
          <p:cNvPicPr>
            <a:picLocks noChangeAspect="1"/>
          </p:cNvPicPr>
          <p:nvPr/>
        </p:nvPicPr>
        <p:blipFill>
          <a:blip r:embed="rId2"/>
          <a:stretch>
            <a:fillRect/>
          </a:stretch>
        </p:blipFill>
        <p:spPr>
          <a:xfrm>
            <a:off x="3581400" y="2698421"/>
            <a:ext cx="4813693" cy="3613479"/>
          </a:xfrm>
          <a:prstGeom prst="rect">
            <a:avLst/>
          </a:prstGeom>
        </p:spPr>
      </p:pic>
    </p:spTree>
    <p:extLst>
      <p:ext uri="{BB962C8B-B14F-4D97-AF65-F5344CB8AC3E}">
        <p14:creationId xmlns:p14="http://schemas.microsoft.com/office/powerpoint/2010/main" val="32222281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11128" t="4065" r="10103" b="20037"/>
          <a:stretch/>
        </p:blipFill>
        <p:spPr>
          <a:xfrm>
            <a:off x="3317631" y="2696552"/>
            <a:ext cx="5812301" cy="4200296"/>
          </a:xfrm>
          <a:prstGeom prst="rect">
            <a:avLst/>
          </a:prstGeom>
        </p:spPr>
      </p:pic>
      <p:sp>
        <p:nvSpPr>
          <p:cNvPr id="2" name="Title 1"/>
          <p:cNvSpPr>
            <a:spLocks noGrp="1"/>
          </p:cNvSpPr>
          <p:nvPr>
            <p:ph type="title"/>
          </p:nvPr>
        </p:nvSpPr>
        <p:spPr/>
        <p:txBody>
          <a:bodyPr/>
          <a:lstStyle/>
          <a:p>
            <a:r>
              <a:rPr lang="en-US" dirty="0"/>
              <a:t>Be There</a:t>
            </a:r>
          </a:p>
        </p:txBody>
      </p:sp>
      <p:sp>
        <p:nvSpPr>
          <p:cNvPr id="3" name="Content Placeholder 2"/>
          <p:cNvSpPr>
            <a:spLocks noGrp="1"/>
          </p:cNvSpPr>
          <p:nvPr>
            <p:ph idx="1"/>
          </p:nvPr>
        </p:nvSpPr>
        <p:spPr/>
        <p:txBody>
          <a:bodyPr/>
          <a:lstStyle/>
          <a:p>
            <a:r>
              <a:rPr lang="en-US" dirty="0"/>
              <a:t>Be emotionally present for people. It’s a powerful message of respect that improves communication and strengthens relationships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8493819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691" t="3931" r="4449" b="21330"/>
          <a:stretch/>
        </p:blipFill>
        <p:spPr>
          <a:xfrm>
            <a:off x="3891022" y="3123028"/>
            <a:ext cx="5168572" cy="3737434"/>
          </a:xfrm>
          <a:prstGeom prst="rect">
            <a:avLst/>
          </a:prstGeom>
        </p:spPr>
      </p:pic>
      <p:sp>
        <p:nvSpPr>
          <p:cNvPr id="2" name="Title 1"/>
          <p:cNvSpPr>
            <a:spLocks noGrp="1"/>
          </p:cNvSpPr>
          <p:nvPr>
            <p:ph type="title"/>
          </p:nvPr>
        </p:nvSpPr>
        <p:spPr/>
        <p:txBody>
          <a:bodyPr>
            <a:normAutofit fontScale="90000"/>
          </a:bodyPr>
          <a:lstStyle/>
          <a:p>
            <a:r>
              <a:rPr lang="en-US" dirty="0"/>
              <a:t/>
            </a:r>
            <a:br>
              <a:rPr lang="en-US" dirty="0"/>
            </a:br>
            <a:r>
              <a:rPr lang="en-US" dirty="0"/>
              <a:t>Play</a:t>
            </a:r>
            <a:br>
              <a:rPr lang="en-US" dirty="0"/>
            </a:br>
            <a:endParaRPr lang="en-US" dirty="0"/>
          </a:p>
        </p:txBody>
      </p:sp>
      <p:sp>
        <p:nvSpPr>
          <p:cNvPr id="3" name="Content Placeholder 2"/>
          <p:cNvSpPr>
            <a:spLocks noGrp="1"/>
          </p:cNvSpPr>
          <p:nvPr>
            <p:ph idx="1"/>
          </p:nvPr>
        </p:nvSpPr>
        <p:spPr/>
        <p:txBody>
          <a:bodyPr/>
          <a:lstStyle/>
          <a:p>
            <a:r>
              <a:rPr lang="en-US" dirty="0" smtClean="0"/>
              <a:t>Tap </a:t>
            </a:r>
            <a:r>
              <a:rPr lang="en-US" dirty="0"/>
              <a:t>into your natural way of being creative, enthusiastic and having fun. Play is the spirit that drives the curious mind, as in “Let’s play with that idea!” You can bring this mindset to everything you do.</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4295128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18869" t="1832" r="18893" b="16123"/>
          <a:stretch/>
        </p:blipFill>
        <p:spPr>
          <a:xfrm>
            <a:off x="3722044" y="3080825"/>
            <a:ext cx="5475057" cy="3777175"/>
          </a:xfrm>
          <a:prstGeom prst="rect">
            <a:avLst/>
          </a:prstGeom>
        </p:spPr>
      </p:pic>
      <p:sp>
        <p:nvSpPr>
          <p:cNvPr id="2" name="Title 1"/>
          <p:cNvSpPr>
            <a:spLocks noGrp="1"/>
          </p:cNvSpPr>
          <p:nvPr>
            <p:ph type="title"/>
          </p:nvPr>
        </p:nvSpPr>
        <p:spPr/>
        <p:txBody>
          <a:bodyPr/>
          <a:lstStyle/>
          <a:p>
            <a:r>
              <a:rPr lang="en-US" dirty="0"/>
              <a:t>Make Their </a:t>
            </a:r>
            <a:r>
              <a:rPr lang="en-US" dirty="0" smtClean="0"/>
              <a:t>Day</a:t>
            </a:r>
            <a:endParaRPr lang="en-US" dirty="0"/>
          </a:p>
        </p:txBody>
      </p:sp>
      <p:sp>
        <p:nvSpPr>
          <p:cNvPr id="3" name="Content Placeholder 2"/>
          <p:cNvSpPr>
            <a:spLocks noGrp="1"/>
          </p:cNvSpPr>
          <p:nvPr>
            <p:ph idx="1"/>
          </p:nvPr>
        </p:nvSpPr>
        <p:spPr/>
        <p:txBody>
          <a:bodyPr/>
          <a:lstStyle/>
          <a:p>
            <a:r>
              <a:rPr lang="en-US" dirty="0" smtClean="0"/>
              <a:t>Find </a:t>
            </a:r>
            <a:r>
              <a:rPr lang="en-US" dirty="0"/>
              <a:t>simple ways to serve or delight people in a meaningful, memorable way. It’s about contributing to someone else’s life—not because you want something, but because that’s the person you want to be.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14299801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596" t="4422" r="5021" b="20821"/>
          <a:stretch/>
        </p:blipFill>
        <p:spPr>
          <a:xfrm>
            <a:off x="3486443" y="3153081"/>
            <a:ext cx="5010443" cy="3635027"/>
          </a:xfrm>
          <a:prstGeom prst="rect">
            <a:avLst/>
          </a:prstGeom>
        </p:spPr>
      </p:pic>
      <p:sp>
        <p:nvSpPr>
          <p:cNvPr id="2" name="Title 1"/>
          <p:cNvSpPr>
            <a:spLocks noGrp="1"/>
          </p:cNvSpPr>
          <p:nvPr>
            <p:ph type="title"/>
          </p:nvPr>
        </p:nvSpPr>
        <p:spPr/>
        <p:txBody>
          <a:bodyPr>
            <a:normAutofit/>
          </a:bodyPr>
          <a:lstStyle/>
          <a:p>
            <a:r>
              <a:rPr lang="en-US" dirty="0"/>
              <a:t/>
            </a:r>
            <a:br>
              <a:rPr lang="en-US" dirty="0"/>
            </a:br>
            <a:r>
              <a:rPr lang="en-US" dirty="0" smtClean="0"/>
              <a:t>Choose </a:t>
            </a:r>
            <a:r>
              <a:rPr lang="en-US" dirty="0"/>
              <a:t>Your </a:t>
            </a:r>
            <a:r>
              <a:rPr lang="en-US" dirty="0" smtClean="0"/>
              <a:t>Attitude</a:t>
            </a:r>
            <a:endParaRPr lang="en-US" dirty="0"/>
          </a:p>
        </p:txBody>
      </p:sp>
      <p:sp>
        <p:nvSpPr>
          <p:cNvPr id="3" name="Content Placeholder 2"/>
          <p:cNvSpPr>
            <a:spLocks noGrp="1"/>
          </p:cNvSpPr>
          <p:nvPr>
            <p:ph idx="1"/>
          </p:nvPr>
        </p:nvSpPr>
        <p:spPr/>
        <p:txBody>
          <a:bodyPr/>
          <a:lstStyle/>
          <a:p>
            <a:r>
              <a:rPr lang="en-US" dirty="0" smtClean="0"/>
              <a:t>Take </a:t>
            </a:r>
            <a:r>
              <a:rPr lang="en-US" dirty="0"/>
              <a:t>responsibility for how you respond to what life throws at you. Your choice affects others. Ask yourself: “Is my attitude helping my team or my customers? Is it helping me to be the person I want to be?”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xmlns:p14="http://schemas.microsoft.com/office/powerpoint/2010/main">
        <mc:Choice Requires="p14">
          <p:contentPart p14:bwMode="auto" r:id="rId3">
            <p14:nvContentPartPr>
              <p14:cNvPr id="8" name="Ink 7"/>
              <p14:cNvContentPartPr/>
              <p14:nvPr/>
            </p14:nvContentPartPr>
            <p14:xfrm>
              <a:off x="9222480" y="3626640"/>
              <a:ext cx="2401560" cy="1172160"/>
            </p14:xfrm>
          </p:contentPart>
        </mc:Choice>
        <mc:Fallback xmlns="">
          <p:pic>
            <p:nvPicPr>
              <p:cNvPr id="8" name="Ink 7"/>
              <p:cNvPicPr/>
              <p:nvPr/>
            </p:nvPicPr>
            <p:blipFill>
              <a:blip r:embed="rId4"/>
              <a:stretch>
                <a:fillRect/>
              </a:stretch>
            </p:blipFill>
            <p:spPr>
              <a:xfrm>
                <a:off x="9210600" y="3612600"/>
                <a:ext cx="2428560" cy="1197720"/>
              </a:xfrm>
              <a:prstGeom prst="rect">
                <a:avLst/>
              </a:prstGeom>
            </p:spPr>
          </p:pic>
        </mc:Fallback>
      </mc:AlternateContent>
    </p:spTree>
    <p:extLst>
      <p:ext uri="{BB962C8B-B14F-4D97-AF65-F5344CB8AC3E}">
        <p14:creationId xmlns:p14="http://schemas.microsoft.com/office/powerpoint/2010/main" val="3200435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6494</TotalTime>
  <Words>591</Words>
  <Application>Microsoft Office PowerPoint</Application>
  <PresentationFormat>Widescreen</PresentationFormat>
  <Paragraphs>127</Paragraphs>
  <Slides>19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Times New Roman</vt:lpstr>
      <vt:lpstr>1_Office Theme</vt:lpstr>
      <vt:lpstr> PMG 622 Agile Project Management ZOOM MEETING: 08 (25-07-22)</vt:lpstr>
      <vt:lpstr>Quick Review and Introduction</vt:lpstr>
      <vt:lpstr>PowerPoint Presentation</vt:lpstr>
      <vt:lpstr>PowerPoint Presentation</vt:lpstr>
      <vt:lpstr>Warm up</vt:lpstr>
      <vt:lpstr>Bloom’s taxonomy</vt:lpstr>
      <vt:lpstr>5 M</vt:lpstr>
      <vt:lpstr>5 M Example</vt:lpstr>
      <vt:lpstr>PowerPoint Presentation</vt:lpstr>
      <vt:lpstr>Topics</vt:lpstr>
      <vt:lpstr>Team Situational Leadership</vt:lpstr>
      <vt:lpstr>Situation Leadership model</vt:lpstr>
      <vt:lpstr>PowerPoint Presentation</vt:lpstr>
      <vt:lpstr>Fish philosophy</vt:lpstr>
      <vt:lpstr>The central 4 ideas of FISH!</vt:lpstr>
      <vt:lpstr>Be There</vt:lpstr>
      <vt:lpstr> Play </vt:lpstr>
      <vt:lpstr>Make Their Day</vt:lpstr>
      <vt:lpstr> Choose Your Attitude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701</cp:revision>
  <dcterms:created xsi:type="dcterms:W3CDTF">2020-10-15T07:04:09Z</dcterms:created>
  <dcterms:modified xsi:type="dcterms:W3CDTF">2022-07-25T21:36:20Z</dcterms:modified>
</cp:coreProperties>
</file>