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712D0-6F56-9AFC-BC52-17A77DC5B1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BDE6E0-95B3-72E1-7BAD-A27CBEBA3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00D71-DDB0-435F-B7E0-449820B3C4D0}" type="datetimeFigureOut">
              <a:rPr lang="en-CA" smtClean="0"/>
              <a:t>2025-12-10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058E6F9-B3F7-8E10-C415-DCA3272EE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8909CA-FB8C-83D4-A9A9-331B4809BA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F4345-0EBB-4CD9-B913-A3ED3BD3E33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77826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BD37BA0-4A9A-05E8-8C83-3E31665150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F7860A-1200-C8FE-D4C1-0E84C06307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D18A6A-D05F-51A0-DB81-56634A17CB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C900D71-DDB0-435F-B7E0-449820B3C4D0}" type="datetimeFigureOut">
              <a:rPr lang="en-CA" smtClean="0"/>
              <a:t>2025-12-10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7A2DF9-5349-DF0D-40C7-5603EE31CE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06CFEE-A625-6ABF-F032-852B1D7A22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DF4345-0EBB-4CD9-B913-A3ED3BD3E33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02327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2FFFBA-146F-1963-8B3B-1868635368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8CF6A4-9381-9670-8154-056EAA923F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979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8DC163-328B-16DA-B7D4-07E28F4D32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1C3E1D-CE3B-613F-F0B1-6BAF0CA21E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1927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FD101B-3D99-630D-E6A6-6B3CA2C3D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9546D2-B3C9-7E28-9DC9-3F73EF8631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390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75B389-BBAF-774F-7B18-C779770A95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6E630-BF89-47A4-2428-1266E0EEEE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074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BB9FB3-DE6E-6F07-5036-ABD73DC4FB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4776D1-7EF6-8D30-2CE2-A98877E2AE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927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2771AD-0B08-876E-C079-5FF25DD6A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FEFF7F-9A4F-7DA2-A267-4EBAA7E4AB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880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2129B1-0BA9-6C41-C82D-0FC90BEBF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46863B-8BDA-2340-9437-7F7689414A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719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7032FE-9EC6-C9C9-4175-8A0F20373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AF7A20-A3C7-7A8A-52D7-3AD17346ED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505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AD6A6A-42F1-91B1-DF33-750E532DED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A08FBF-81BB-9AB6-66F4-3609691D15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629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A139B8-20E4-FF90-8290-7A19E1B51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F72C92-1413-5179-5D8B-FD88FA4FEC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40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F0F179-3436-D1D7-6205-89AA56968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7F5EE5-08E0-C551-A6A9-5CF74BF77E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92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F72769-B78D-C41E-F116-D44771784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ABD902-A193-A44F-9DBB-3D5902C2EA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238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F80CDA-4F81-35C3-5C84-23BC0A92CE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EC3E11-6307-1DF0-6637-8B4602A3C7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807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C49CE3-F72F-44FA-FDF9-100C51FD40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8F71A7-8F15-07BF-9FED-DD6E4BF833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911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4034DA-92AE-002D-9E66-943373791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52E1BD-C2BF-CEAF-9BD4-CADCB755B3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849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F7AE2A-3839-DA2C-3CF1-C26583CC4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AD7F47-FB6D-F55A-66E5-CB48D52B79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020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543501-C3DF-CA64-74AA-289F70149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52CB08-36DF-8DA1-3B6C-E5EDD1BDBE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579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D9A0CF-F103-AB31-38CF-7CF467450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111231-0C90-F481-677E-3A775D6A75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857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C83960-C091-9045-A4CD-122D56A6A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24A549-9061-05F7-96DA-1E47E7F252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07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F33A64-DD46-9BEA-A7B6-20DFE0085A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9B2278-A59D-593D-76AD-47E10CDEA4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258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2B1E9E-D689-1C7A-94D4-10E343F82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FEF4CF-6510-456A-CC77-97DD50A95F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23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C3647A-0443-27EC-B6D6-6E7050FFD1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2DAA40-CD62-F559-B8B0-D52EBA8317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541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BAC008-4A3A-7A13-DFC4-FBA9B8253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CE4054-C4F7-E1CD-2B9F-3DC5879630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005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4ABA85-D78F-2009-5C02-2B808F3A4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E90F00-1415-4276-1840-1D0B7AAB4E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238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FC690F-33A2-0E6A-2B4D-70C75EDF63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61E380-DC94-2443-F6CD-D8CED494E7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997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82DA0F-679E-A1DC-16D2-DAC0335F3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3043A2-0284-50A4-21E9-E2C0EC23A3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043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D77EC2-4342-72F1-6BBE-61340D5F7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0E36B1-CA1C-59F1-68D9-75E778FD80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986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637D2B-2D1F-D71D-AFC9-33BC7E6967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03CA20-FF64-C6EE-F17F-0007E5F367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961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8403F2-70DE-4692-97D4-83B99BAAB3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274972-0765-FEE2-1337-290C451A85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886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E8D8B3-595B-8212-F564-15FF5F8EAB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D5DC18-844D-6A21-FF7F-91D9369D78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198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0F74FD-2094-8DA5-253B-8940B7CB40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FCD9F6-7A5C-6266-B6C4-3EADCD9BBA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958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FA47EC-2494-0688-CD6D-CBA86D2BD6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0B22F4-F780-751F-9590-1E27C1C3F9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14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08B38D-A09F-B4D1-0629-D55610ABF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2DEDC7-CA0E-A3CC-C2A3-A3E190A14C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20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5D5AFD-17A0-3D0B-672E-9A8A6B003F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21CF2F-2F5F-2696-2DBB-A67C119EF1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186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8A3D13-DB21-45B3-1CD1-6116A95EA6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812D64-A5CA-6E7C-2B2D-E909E8C667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435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85C0B8-E757-F5AF-5CE9-B876E81CFA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41952C-3C4C-073D-A4F3-5D3591B720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407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7EFD35-4040-C6ED-1B86-316839649D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127465-861C-6C31-F0C1-1560362CF1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48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CE37CA-0CE6-B3AC-E2B3-8E72FB5690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F07D73-CF90-22D9-5C6F-5A05B97CF3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286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6EEC2F-E7FE-AA7B-805F-39EB56D855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18B308-E8D8-7B55-943F-A9AF61C81D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610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CCE17C-B898-FB31-120A-1332D644A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1C2DD7-849C-37A1-C0DE-6A5AFB0720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79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2E2B86-EE74-F817-2923-CA766EDDD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251FDE-79E4-20F2-167F-CD5391CBB8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813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69759C-B3ED-DEEB-536F-4D4992370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D32066-A70A-796F-70D7-E557B76971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370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8FEA1B-6E0D-4DAE-A5D4-B98279963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01B2A6-563D-646C-DF40-7383B3BF94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710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FFFE1C-E1CF-CFF5-DB59-F00063C256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60C5B5-EFA6-61F1-04A3-8B3B65A840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41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F4F678-C73B-EFB1-3DD7-7A1EC2C8D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E069A2-6D21-FECC-649D-326D9FEADD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231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58B1E1-C4E5-3C07-9851-1A2A2BCEC0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DA5204-1F19-CFEF-606B-0B51236240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728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8A7707-76F0-45F5-52C3-E0181ACCE6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B41A02-E2C1-437E-079D-A62DB21A55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10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2B6276-EFA8-537C-F748-9A5253E6C3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E27E35-FD50-7864-CB4A-3C2D374DB1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273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000C1E-45C3-448D-6B50-B4FF5F88C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400C7D-EFDF-CB2B-FBC9-8F056BCEF6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29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5279F0-3338-9B9B-1CDF-10F68F5F10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A61BDE-72F5-8F08-8AD2-9F175FA40B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459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B5A579-CFE9-34EE-E423-9D63D56E7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75A356-4A81-8E22-5387-48D0B808D7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974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F3E7ED-0ABE-19C0-2BCA-B771FEE2B5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3150AA-7DA7-B7A8-F4DE-AB2F4E13AB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339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11BAB2-4EFE-BF21-AC0B-4CAEFBA00D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D75FD1-E349-F177-88DA-876E9C12B3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770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DBB6C7-D097-E953-37AA-B6DB30843B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F172E1-CE7E-F260-6E40-E01776BEFB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880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6A27DE-C722-66BA-42B8-1F93CDBA1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E3CDB2-D337-1B92-2F11-D342B14860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829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606C86-1626-D23A-58F2-7FB990471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B7D6E6-AF33-E5BD-2F77-39EBCB0F5B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633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E27D08-B89B-16F4-5C74-E4858AD83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A4BC78-859E-9E83-85E0-9556CBF2FA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952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5E9C2E-2CCD-CBE4-5CF4-A45494660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77413E-B5F6-CA18-25B0-144A9E7BB2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612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C7F766-CD18-B53C-3566-A86BC6408C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E02338-CEB3-C67E-5D05-191D2E5833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248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57C3B3-6E18-2DA4-635C-FA4DBD1A00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E1E8B7-D9F4-0FE4-08AB-685FDAC33A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59668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4DFF39-9446-17AE-ECB3-3820BA341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402183-FAD8-1BA8-D5E7-D9FC6EF789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9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BCF79B-78FA-D2E4-177C-2C4C15D04B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46CC43-307B-51FD-B95C-2929D5AB91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914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8D0DA1-8C7C-E71E-9985-7DC9C2E7E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3227FE-5A7E-0D27-1C48-63190D481A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133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336F63-F117-0589-B1D4-2DE777582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CB82DD-3142-7D96-C4F8-41E8FD34A8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803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317FC5-0FCF-F005-7CB4-AB080A647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14E85B-D7A2-CBBC-A262-8E1746EA42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68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025FD6-145A-1F99-2B6F-D0F6D308D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C51A1E-5D35-6499-4F32-ACC1071592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034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C2C50A-EE54-7BB6-F36C-4F6C0254C9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FBF71C-1E6C-E55B-5550-BBCF2F0390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357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E89CAB-944C-716E-942B-8833C66FB1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4C5787-547C-747A-D70E-3584493070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157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E596B7-2AD1-D320-7331-CD73DA1EBF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B04829-A5F2-C0D2-84A1-F150B44742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2434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69</vt:i4>
      </vt:variant>
    </vt:vector>
  </HeadingPairs>
  <TitlesOfParts>
    <vt:vector size="7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2025-12-10T18:49:40Z</dcterms:created>
  <dcterms:modified xsi:type="dcterms:W3CDTF">2025-12-10T18:49:40Z</dcterms:modified>
</cp:coreProperties>
</file>